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Nuni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bold.fntdata"/><Relationship Id="rId12" Type="http://schemas.openxmlformats.org/officeDocument/2006/relationships/font" Target="fonts/Nuni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Italic.fntdata"/><Relationship Id="rId14"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e21166aca4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e21166aca4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e21166aca4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e21166aca4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e21166aca4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e21166aca4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e21166aca4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e21166aca4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e21166aca4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e21166aca4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a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ar"/>
              <a:t>Life on Mars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ar"/>
              <a:t>Introduction</a:t>
            </a:r>
            <a:endParaRPr/>
          </a:p>
        </p:txBody>
      </p:sp>
      <p:sp>
        <p:nvSpPr>
          <p:cNvPr id="134" name="Google Shape;134;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ar" sz="1500"/>
              <a:t>In the past, Mars used to look quite similar to Earth. Billions of years ago, there were certainly similarities between Mars and Earth. Furthermore, scientists believe that Mars once had a huge ocean. This ocean, experts believe, covered more of the planet’s surface than Earth’s own oceans do so currently.</a:t>
            </a:r>
            <a:endParaRPr sz="1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5"/>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ar" sz="3800"/>
              <a:t>Life on Mars</a:t>
            </a:r>
            <a:endParaRPr sz="3800"/>
          </a:p>
          <a:p>
            <a:pPr indent="0" lvl="0" marL="0" rtl="0" algn="l">
              <a:spcBef>
                <a:spcPts val="0"/>
              </a:spcBef>
              <a:spcAft>
                <a:spcPts val="0"/>
              </a:spcAft>
              <a:buNone/>
            </a:pPr>
            <a:r>
              <a:t/>
            </a:r>
            <a:endParaRPr/>
          </a:p>
        </p:txBody>
      </p:sp>
      <p:sp>
        <p:nvSpPr>
          <p:cNvPr id="140" name="Google Shape;140;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ar" sz="1500"/>
              <a:t>There are some ingredients for life that already exist on Mars. Bio signatures refer to current and past life markers. Furthermore, scientists are scouring the surface for them. Moreover, there has been an emergence of a few promising leads. One notable example is the presence of methane in Mars’s atmosphere. Most noteworthy, scientists have no idea where the methane is coming from. Therefore, a possibility arises that methane presence is due to microbes existing deep below the planet’s surface.</a:t>
            </a: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ar" sz="1500"/>
              <a:t>Challenges to Life on Mars can be summarized in some points, First of all, almost all plants and animals cannot survive the conditions on the surface of Mars. This is due to the extremely harsh conditions on the surface of Mars. Another major problem is the gravity of Mars. Most noteworthy, the gravity on Mars is 38% to that of Earth. Furthermore, low gravity can cause health problems like muscle loss and bone demineralization.</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ar" sz="1500"/>
              <a:t>The climate of Mars poses another significant problem. The temperature at Mars is much colder than Earth. Most noteworthy, the mean surface temperatures of Mars range between −87 and −5 °C. Also, the coldest temperature on Earth has been −89.2 °C in Antarctica.</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ar"/>
              <a:t>Conclusion</a:t>
            </a:r>
            <a:endParaRPr/>
          </a:p>
        </p:txBody>
      </p:sp>
      <p:sp>
        <p:nvSpPr>
          <p:cNvPr id="156" name="Google Shape;156;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ar" sz="1500"/>
              <a:t>L</a:t>
            </a:r>
            <a:r>
              <a:rPr lang="ar" sz="1500"/>
              <a:t>ife on Mars is a topic that has generated a lot of curiosity among scientists and experts. Furthermore, establishing life on Mars involves a lot of challenges. However, the hope and ambition for this purpose are well alive and present. Most noteworthy, humanity must make serious efforts for establishing life on Mars.</a:t>
            </a:r>
            <a:endParaRPr sz="15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