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65" r:id="rId1"/>
  </p:sldMasterIdLst>
  <p:notesMasterIdLst>
    <p:notesMasterId r:id="rId32"/>
  </p:notesMasterIdLst>
  <p:sldIdLst>
    <p:sldId id="256" r:id="rId2"/>
    <p:sldId id="259" r:id="rId3"/>
    <p:sldId id="257" r:id="rId4"/>
    <p:sldId id="258" r:id="rId5"/>
    <p:sldId id="260" r:id="rId6"/>
    <p:sldId id="261" r:id="rId7"/>
    <p:sldId id="452" r:id="rId8"/>
    <p:sldId id="262" r:id="rId9"/>
    <p:sldId id="263" r:id="rId10"/>
    <p:sldId id="264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24384000" cy="13716000"/>
  <p:notesSz cx="6858000" cy="9144000"/>
  <p:defaultTextStyle>
    <a:defPPr>
      <a:defRPr lang="en-US"/>
    </a:defPPr>
    <a:lvl1pPr marL="0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263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526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789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7051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1314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5577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9840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4103" algn="l" defTabSz="1828526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680" userDrawn="1">
          <p15:clr>
            <a:srgbClr val="A4A3A4"/>
          </p15:clr>
        </p15:guide>
        <p15:guide id="2" pos="15346" userDrawn="1">
          <p15:clr>
            <a:srgbClr val="A4A3A4"/>
          </p15:clr>
        </p15:guide>
        <p15:guide id="3" orient="horz" pos="918" userDrawn="1">
          <p15:clr>
            <a:srgbClr val="A4A3A4"/>
          </p15:clr>
        </p15:guide>
        <p15:guide id="7" pos="7317" userDrawn="1">
          <p15:clr>
            <a:srgbClr val="A4A3A4"/>
          </p15:clr>
        </p15:guide>
        <p15:guide id="8" pos="8043" userDrawn="1">
          <p15:clr>
            <a:srgbClr val="A4A3A4"/>
          </p15:clr>
        </p15:guide>
        <p15:guide id="9" orient="horz" pos="7631" userDrawn="1">
          <p15:clr>
            <a:srgbClr val="A4A3A4"/>
          </p15:clr>
        </p15:guide>
        <p15:guide id="10" pos="1012" userDrawn="1">
          <p15:clr>
            <a:srgbClr val="A4A3A4"/>
          </p15:clr>
        </p15:guide>
        <p15:guide id="11" pos="14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348"/>
    <a:srgbClr val="0B8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015" autoAdjust="0"/>
  </p:normalViewPr>
  <p:slideViewPr>
    <p:cSldViewPr snapToObjects="1">
      <p:cViewPr varScale="1">
        <p:scale>
          <a:sx n="33" d="100"/>
          <a:sy n="33" d="100"/>
        </p:scale>
        <p:origin x="954" y="72"/>
      </p:cViewPr>
      <p:guideLst>
        <p:guide pos="7680"/>
        <p:guide pos="15346"/>
        <p:guide orient="horz" pos="918"/>
        <p:guide pos="7317"/>
        <p:guide pos="8043"/>
        <p:guide orient="horz" pos="7631"/>
        <p:guide pos="1012"/>
        <p:guide pos="14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A27AE-3EBC-614C-A420-99ED4B3338A1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0826B-D42A-9844-8E6E-DB15A56B1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263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526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789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051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314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577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840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103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43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0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805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21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2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60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8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19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3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0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22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03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0826B-D42A-9844-8E6E-DB15A56B18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3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3050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47269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14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9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23042300" y="12602321"/>
            <a:ext cx="685934" cy="38660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263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526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789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051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314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5577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99840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103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913B61-BB4D-AD42-BE2D-7D251B7C8B2F}" type="slidenum">
              <a:rPr lang="en-US" sz="2400" baseline="0" smtClean="0">
                <a:solidFill>
                  <a:schemeClr val="accent1"/>
                </a:solidFill>
                <a:latin typeface="Poppins Light" charset="0"/>
              </a:rPr>
              <a:pPr/>
              <a:t>‹#›</a:t>
            </a:fld>
            <a:endParaRPr lang="en-US" sz="2400" baseline="0" dirty="0">
              <a:solidFill>
                <a:schemeClr val="accent1"/>
              </a:solidFill>
              <a:latin typeface="Poppins Light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9847904" y="12591988"/>
            <a:ext cx="3092776" cy="396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www.yourwebsite.com</a:t>
            </a:r>
            <a:endParaRPr lang="en-US" sz="2000" dirty="0">
              <a:solidFill>
                <a:schemeClr val="accent2"/>
              </a:solidFill>
              <a:latin typeface="Poppins Light" charset="0"/>
              <a:ea typeface="Poppins Light" charset="0"/>
              <a:cs typeface="Poppi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9599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273800" y="3810000"/>
            <a:ext cx="12056533" cy="678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23042300" y="12602321"/>
            <a:ext cx="685934" cy="38660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263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526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789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051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314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5577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99840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103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913B61-BB4D-AD42-BE2D-7D251B7C8B2F}" type="slidenum">
              <a:rPr lang="en-US" sz="2400" baseline="0" smtClean="0">
                <a:solidFill>
                  <a:schemeClr val="accent1"/>
                </a:solidFill>
                <a:latin typeface="Poppins Light" charset="0"/>
              </a:rPr>
              <a:pPr/>
              <a:t>‹#›</a:t>
            </a:fld>
            <a:endParaRPr lang="en-US" sz="2400" baseline="0" dirty="0">
              <a:solidFill>
                <a:schemeClr val="accent1"/>
              </a:solidFill>
              <a:latin typeface="Poppins Light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9847904" y="12591988"/>
            <a:ext cx="3092776" cy="396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www.yourwebsite.com</a:t>
            </a:r>
            <a:endParaRPr lang="en-US" sz="2000" dirty="0">
              <a:solidFill>
                <a:schemeClr val="accent2"/>
              </a:solidFill>
              <a:latin typeface="Poppins Light" charset="0"/>
              <a:ea typeface="Poppins Light" charset="0"/>
              <a:cs typeface="Poppi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73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s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726076" y="6713984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8663608" y="6737939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2579014" y="6713984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376" y="6713984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23042300" y="12602321"/>
            <a:ext cx="685934" cy="38660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263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526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42789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57051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571314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85577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99840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14103" algn="l" defTabSz="1828526" rtl="0" eaLnBrk="1" latinLnBrk="0" hangingPunct="1"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F913B61-BB4D-AD42-BE2D-7D251B7C8B2F}" type="slidenum">
              <a:rPr lang="en-US" sz="2400" baseline="0" smtClean="0">
                <a:solidFill>
                  <a:schemeClr val="accent1"/>
                </a:solidFill>
                <a:latin typeface="Poppins Light" charset="0"/>
              </a:rPr>
              <a:pPr/>
              <a:t>‹#›</a:t>
            </a:fld>
            <a:endParaRPr lang="en-US" sz="2400" baseline="0" dirty="0">
              <a:solidFill>
                <a:schemeClr val="accent1"/>
              </a:solidFill>
              <a:latin typeface="Poppins Light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9847904" y="12591988"/>
            <a:ext cx="3092776" cy="396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www.yourwebsite.com</a:t>
            </a:r>
            <a:endParaRPr lang="en-US" sz="2000" dirty="0">
              <a:solidFill>
                <a:schemeClr val="accent2"/>
              </a:solidFill>
              <a:latin typeface="Poppins Light" charset="0"/>
              <a:ea typeface="Poppins Light" charset="0"/>
              <a:cs typeface="Poppins Light" charset="0"/>
            </a:endParaRP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6494420" y="6737939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413496" y="6713984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726076" y="665312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663608" y="689267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2579014" y="665312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62376" y="665312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16494420" y="689267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20413496" y="665312"/>
            <a:ext cx="3262075" cy="5341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42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6"/>
          <p:cNvSpPr>
            <a:spLocks noGrp="1"/>
          </p:cNvSpPr>
          <p:nvPr>
            <p:ph type="pic" sz="quarter" idx="13"/>
          </p:nvPr>
        </p:nvSpPr>
        <p:spPr>
          <a:xfrm>
            <a:off x="12768263" y="8459788"/>
            <a:ext cx="3527426" cy="3536949"/>
          </a:xfrm>
        </p:spPr>
      </p:sp>
      <p:sp>
        <p:nvSpPr>
          <p:cNvPr id="7" name="Picture Placeholder 47"/>
          <p:cNvSpPr>
            <a:spLocks noGrp="1"/>
          </p:cNvSpPr>
          <p:nvPr>
            <p:ph type="pic" sz="quarter" idx="14"/>
          </p:nvPr>
        </p:nvSpPr>
        <p:spPr>
          <a:xfrm>
            <a:off x="12768263" y="4029076"/>
            <a:ext cx="3527426" cy="3538538"/>
          </a:xfrm>
        </p:spPr>
      </p:sp>
      <p:sp>
        <p:nvSpPr>
          <p:cNvPr id="8" name="Picture Placeholder 48"/>
          <p:cNvSpPr>
            <a:spLocks noGrp="1"/>
          </p:cNvSpPr>
          <p:nvPr>
            <p:ph type="pic" sz="quarter" idx="16"/>
          </p:nvPr>
        </p:nvSpPr>
        <p:spPr>
          <a:xfrm>
            <a:off x="1565275" y="8459789"/>
            <a:ext cx="3557588" cy="3536950"/>
          </a:xfrm>
        </p:spPr>
      </p:sp>
      <p:sp>
        <p:nvSpPr>
          <p:cNvPr id="9" name="Picture Placeholder 49"/>
          <p:cNvSpPr>
            <a:spLocks noGrp="1"/>
          </p:cNvSpPr>
          <p:nvPr>
            <p:ph type="pic" sz="quarter" idx="17"/>
          </p:nvPr>
        </p:nvSpPr>
        <p:spPr>
          <a:xfrm>
            <a:off x="1565275" y="4029075"/>
            <a:ext cx="3578225" cy="3538537"/>
          </a:xfrm>
        </p:spPr>
      </p:sp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808" y="0"/>
            <a:ext cx="6116638" cy="9142413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0" y="9142413"/>
            <a:ext cx="6121400" cy="4573587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121400" y="0"/>
            <a:ext cx="12204700" cy="9142413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6121400" y="9142413"/>
            <a:ext cx="12204700" cy="4573587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18326100" y="0"/>
            <a:ext cx="6057900" cy="4573588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18326100" y="4573588"/>
            <a:ext cx="6057900" cy="91424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78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668963" y="3657600"/>
            <a:ext cx="8504238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9921875" y="7936160"/>
            <a:ext cx="8504238" cy="4267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29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51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1381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0700772" y="-38066"/>
            <a:ext cx="13712755" cy="13720922"/>
          </a:xfrm>
          <a:custGeom>
            <a:avLst/>
            <a:gdLst>
              <a:gd name="connsiteX0" fmla="*/ 1814900 w 13692188"/>
              <a:gd name="connsiteY0" fmla="*/ 5247005 h 13714412"/>
              <a:gd name="connsiteX1" fmla="*/ 5235893 w 13692188"/>
              <a:gd name="connsiteY1" fmla="*/ 5247005 h 13714412"/>
              <a:gd name="connsiteX2" fmla="*/ 5235893 w 13692188"/>
              <a:gd name="connsiteY2" fmla="*/ 1817845 h 13714412"/>
              <a:gd name="connsiteX3" fmla="*/ 8456295 w 13692188"/>
              <a:gd name="connsiteY3" fmla="*/ 1817845 h 13714412"/>
              <a:gd name="connsiteX4" fmla="*/ 8456295 w 13692188"/>
              <a:gd name="connsiteY4" fmla="*/ 5247005 h 13714412"/>
              <a:gd name="connsiteX5" fmla="*/ 11877288 w 13692188"/>
              <a:gd name="connsiteY5" fmla="*/ 5247005 h 13714412"/>
              <a:gd name="connsiteX6" fmla="*/ 11877288 w 13692188"/>
              <a:gd name="connsiteY6" fmla="*/ 8467407 h 13714412"/>
              <a:gd name="connsiteX7" fmla="*/ 8456295 w 13692188"/>
              <a:gd name="connsiteY7" fmla="*/ 8467407 h 13714412"/>
              <a:gd name="connsiteX8" fmla="*/ 8456295 w 13692188"/>
              <a:gd name="connsiteY8" fmla="*/ 11896567 h 13714412"/>
              <a:gd name="connsiteX9" fmla="*/ 5235893 w 13692188"/>
              <a:gd name="connsiteY9" fmla="*/ 11896567 h 13714412"/>
              <a:gd name="connsiteX10" fmla="*/ 5235893 w 13692188"/>
              <a:gd name="connsiteY10" fmla="*/ 8467407 h 13714412"/>
              <a:gd name="connsiteX11" fmla="*/ 1814900 w 13692188"/>
              <a:gd name="connsiteY11" fmla="*/ 8467407 h 13714412"/>
              <a:gd name="connsiteX12" fmla="*/ 1814900 w 13692188"/>
              <a:gd name="connsiteY12" fmla="*/ 5247005 h 13714412"/>
              <a:gd name="connsiteX0" fmla="*/ 1791087 w 11853475"/>
              <a:gd name="connsiteY0" fmla="*/ 5242560 h 11892122"/>
              <a:gd name="connsiteX1" fmla="*/ 0 w 11853475"/>
              <a:gd name="connsiteY1" fmla="*/ 0 h 11892122"/>
              <a:gd name="connsiteX2" fmla="*/ 5212080 w 11853475"/>
              <a:gd name="connsiteY2" fmla="*/ 1813400 h 11892122"/>
              <a:gd name="connsiteX3" fmla="*/ 8432482 w 11853475"/>
              <a:gd name="connsiteY3" fmla="*/ 1813400 h 11892122"/>
              <a:gd name="connsiteX4" fmla="*/ 8432482 w 11853475"/>
              <a:gd name="connsiteY4" fmla="*/ 5242560 h 11892122"/>
              <a:gd name="connsiteX5" fmla="*/ 11853475 w 11853475"/>
              <a:gd name="connsiteY5" fmla="*/ 5242560 h 11892122"/>
              <a:gd name="connsiteX6" fmla="*/ 11853475 w 11853475"/>
              <a:gd name="connsiteY6" fmla="*/ 8462962 h 11892122"/>
              <a:gd name="connsiteX7" fmla="*/ 8432482 w 11853475"/>
              <a:gd name="connsiteY7" fmla="*/ 8462962 h 11892122"/>
              <a:gd name="connsiteX8" fmla="*/ 8432482 w 11853475"/>
              <a:gd name="connsiteY8" fmla="*/ 11892122 h 11892122"/>
              <a:gd name="connsiteX9" fmla="*/ 5212080 w 11853475"/>
              <a:gd name="connsiteY9" fmla="*/ 11892122 h 11892122"/>
              <a:gd name="connsiteX10" fmla="*/ 5212080 w 11853475"/>
              <a:gd name="connsiteY10" fmla="*/ 8462962 h 11892122"/>
              <a:gd name="connsiteX11" fmla="*/ 1791087 w 11853475"/>
              <a:gd name="connsiteY11" fmla="*/ 8462962 h 11892122"/>
              <a:gd name="connsiteX12" fmla="*/ 1791087 w 11853475"/>
              <a:gd name="connsiteY12" fmla="*/ 5242560 h 11892122"/>
              <a:gd name="connsiteX0" fmla="*/ 0 w 11860708"/>
              <a:gd name="connsiteY0" fmla="*/ 6766560 h 11892122"/>
              <a:gd name="connsiteX1" fmla="*/ 7233 w 11860708"/>
              <a:gd name="connsiteY1" fmla="*/ 0 h 11892122"/>
              <a:gd name="connsiteX2" fmla="*/ 5219313 w 11860708"/>
              <a:gd name="connsiteY2" fmla="*/ 1813400 h 11892122"/>
              <a:gd name="connsiteX3" fmla="*/ 8439715 w 11860708"/>
              <a:gd name="connsiteY3" fmla="*/ 1813400 h 11892122"/>
              <a:gd name="connsiteX4" fmla="*/ 8439715 w 11860708"/>
              <a:gd name="connsiteY4" fmla="*/ 5242560 h 11892122"/>
              <a:gd name="connsiteX5" fmla="*/ 11860708 w 11860708"/>
              <a:gd name="connsiteY5" fmla="*/ 5242560 h 11892122"/>
              <a:gd name="connsiteX6" fmla="*/ 11860708 w 11860708"/>
              <a:gd name="connsiteY6" fmla="*/ 8462962 h 11892122"/>
              <a:gd name="connsiteX7" fmla="*/ 8439715 w 11860708"/>
              <a:gd name="connsiteY7" fmla="*/ 8462962 h 11892122"/>
              <a:gd name="connsiteX8" fmla="*/ 8439715 w 11860708"/>
              <a:gd name="connsiteY8" fmla="*/ 11892122 h 11892122"/>
              <a:gd name="connsiteX9" fmla="*/ 5219313 w 11860708"/>
              <a:gd name="connsiteY9" fmla="*/ 11892122 h 11892122"/>
              <a:gd name="connsiteX10" fmla="*/ 5219313 w 11860708"/>
              <a:gd name="connsiteY10" fmla="*/ 8462962 h 11892122"/>
              <a:gd name="connsiteX11" fmla="*/ 1798320 w 11860708"/>
              <a:gd name="connsiteY11" fmla="*/ 8462962 h 11892122"/>
              <a:gd name="connsiteX12" fmla="*/ 0 w 11860708"/>
              <a:gd name="connsiteY12" fmla="*/ 6766560 h 11892122"/>
              <a:gd name="connsiteX0" fmla="*/ 0 w 11860708"/>
              <a:gd name="connsiteY0" fmla="*/ 6766560 h 11892122"/>
              <a:gd name="connsiteX1" fmla="*/ 7233 w 11860708"/>
              <a:gd name="connsiteY1" fmla="*/ 0 h 11892122"/>
              <a:gd name="connsiteX2" fmla="*/ 5219313 w 11860708"/>
              <a:gd name="connsiteY2" fmla="*/ 1813400 h 11892122"/>
              <a:gd name="connsiteX3" fmla="*/ 8439715 w 11860708"/>
              <a:gd name="connsiteY3" fmla="*/ 1813400 h 11892122"/>
              <a:gd name="connsiteX4" fmla="*/ 8439715 w 11860708"/>
              <a:gd name="connsiteY4" fmla="*/ 5242560 h 11892122"/>
              <a:gd name="connsiteX5" fmla="*/ 11860708 w 11860708"/>
              <a:gd name="connsiteY5" fmla="*/ 5242560 h 11892122"/>
              <a:gd name="connsiteX6" fmla="*/ 11860708 w 11860708"/>
              <a:gd name="connsiteY6" fmla="*/ 8462962 h 11892122"/>
              <a:gd name="connsiteX7" fmla="*/ 8439715 w 11860708"/>
              <a:gd name="connsiteY7" fmla="*/ 8462962 h 11892122"/>
              <a:gd name="connsiteX8" fmla="*/ 8439715 w 11860708"/>
              <a:gd name="connsiteY8" fmla="*/ 11892122 h 11892122"/>
              <a:gd name="connsiteX9" fmla="*/ 5219313 w 11860708"/>
              <a:gd name="connsiteY9" fmla="*/ 11892122 h 11892122"/>
              <a:gd name="connsiteX10" fmla="*/ 5219313 w 11860708"/>
              <a:gd name="connsiteY10" fmla="*/ 8462962 h 11892122"/>
              <a:gd name="connsiteX11" fmla="*/ 6888480 w 11860708"/>
              <a:gd name="connsiteY11" fmla="*/ 6847522 h 11892122"/>
              <a:gd name="connsiteX12" fmla="*/ 0 w 11860708"/>
              <a:gd name="connsiteY12" fmla="*/ 6766560 h 11892122"/>
              <a:gd name="connsiteX0" fmla="*/ 0 w 13072675"/>
              <a:gd name="connsiteY0" fmla="*/ 6766560 h 11892122"/>
              <a:gd name="connsiteX1" fmla="*/ 7233 w 13072675"/>
              <a:gd name="connsiteY1" fmla="*/ 0 h 11892122"/>
              <a:gd name="connsiteX2" fmla="*/ 5219313 w 13072675"/>
              <a:gd name="connsiteY2" fmla="*/ 1813400 h 11892122"/>
              <a:gd name="connsiteX3" fmla="*/ 8439715 w 13072675"/>
              <a:gd name="connsiteY3" fmla="*/ 1813400 h 11892122"/>
              <a:gd name="connsiteX4" fmla="*/ 8439715 w 13072675"/>
              <a:gd name="connsiteY4" fmla="*/ 5242560 h 11892122"/>
              <a:gd name="connsiteX5" fmla="*/ 11860708 w 13072675"/>
              <a:gd name="connsiteY5" fmla="*/ 5242560 h 11892122"/>
              <a:gd name="connsiteX6" fmla="*/ 11860708 w 13072675"/>
              <a:gd name="connsiteY6" fmla="*/ 8462962 h 11892122"/>
              <a:gd name="connsiteX7" fmla="*/ 8439715 w 13072675"/>
              <a:gd name="connsiteY7" fmla="*/ 8462962 h 11892122"/>
              <a:gd name="connsiteX8" fmla="*/ 13072675 w 13072675"/>
              <a:gd name="connsiteY8" fmla="*/ 9636602 h 11892122"/>
              <a:gd name="connsiteX9" fmla="*/ 5219313 w 13072675"/>
              <a:gd name="connsiteY9" fmla="*/ 11892122 h 11892122"/>
              <a:gd name="connsiteX10" fmla="*/ 5219313 w 13072675"/>
              <a:gd name="connsiteY10" fmla="*/ 8462962 h 11892122"/>
              <a:gd name="connsiteX11" fmla="*/ 6888480 w 13072675"/>
              <a:gd name="connsiteY11" fmla="*/ 6847522 h 11892122"/>
              <a:gd name="connsiteX12" fmla="*/ 0 w 13072675"/>
              <a:gd name="connsiteY12" fmla="*/ 6766560 h 11892122"/>
              <a:gd name="connsiteX0" fmla="*/ 0 w 13072675"/>
              <a:gd name="connsiteY0" fmla="*/ 6766560 h 12471242"/>
              <a:gd name="connsiteX1" fmla="*/ 7233 w 13072675"/>
              <a:gd name="connsiteY1" fmla="*/ 0 h 12471242"/>
              <a:gd name="connsiteX2" fmla="*/ 5219313 w 13072675"/>
              <a:gd name="connsiteY2" fmla="*/ 1813400 h 12471242"/>
              <a:gd name="connsiteX3" fmla="*/ 8439715 w 13072675"/>
              <a:gd name="connsiteY3" fmla="*/ 1813400 h 12471242"/>
              <a:gd name="connsiteX4" fmla="*/ 8439715 w 13072675"/>
              <a:gd name="connsiteY4" fmla="*/ 5242560 h 12471242"/>
              <a:gd name="connsiteX5" fmla="*/ 11860708 w 13072675"/>
              <a:gd name="connsiteY5" fmla="*/ 5242560 h 12471242"/>
              <a:gd name="connsiteX6" fmla="*/ 11860708 w 13072675"/>
              <a:gd name="connsiteY6" fmla="*/ 8462962 h 12471242"/>
              <a:gd name="connsiteX7" fmla="*/ 8439715 w 13072675"/>
              <a:gd name="connsiteY7" fmla="*/ 8462962 h 12471242"/>
              <a:gd name="connsiteX8" fmla="*/ 13072675 w 13072675"/>
              <a:gd name="connsiteY8" fmla="*/ 9636602 h 12471242"/>
              <a:gd name="connsiteX9" fmla="*/ 8053953 w 13072675"/>
              <a:gd name="connsiteY9" fmla="*/ 12471242 h 12471242"/>
              <a:gd name="connsiteX10" fmla="*/ 5219313 w 13072675"/>
              <a:gd name="connsiteY10" fmla="*/ 8462962 h 12471242"/>
              <a:gd name="connsiteX11" fmla="*/ 6888480 w 13072675"/>
              <a:gd name="connsiteY11" fmla="*/ 6847522 h 12471242"/>
              <a:gd name="connsiteX12" fmla="*/ 0 w 13072675"/>
              <a:gd name="connsiteY12" fmla="*/ 6766560 h 12471242"/>
              <a:gd name="connsiteX0" fmla="*/ 0 w 13072675"/>
              <a:gd name="connsiteY0" fmla="*/ 6766560 h 9636602"/>
              <a:gd name="connsiteX1" fmla="*/ 7233 w 13072675"/>
              <a:gd name="connsiteY1" fmla="*/ 0 h 9636602"/>
              <a:gd name="connsiteX2" fmla="*/ 5219313 w 13072675"/>
              <a:gd name="connsiteY2" fmla="*/ 1813400 h 9636602"/>
              <a:gd name="connsiteX3" fmla="*/ 8439715 w 13072675"/>
              <a:gd name="connsiteY3" fmla="*/ 1813400 h 9636602"/>
              <a:gd name="connsiteX4" fmla="*/ 8439715 w 13072675"/>
              <a:gd name="connsiteY4" fmla="*/ 5242560 h 9636602"/>
              <a:gd name="connsiteX5" fmla="*/ 11860708 w 13072675"/>
              <a:gd name="connsiteY5" fmla="*/ 5242560 h 9636602"/>
              <a:gd name="connsiteX6" fmla="*/ 11860708 w 13072675"/>
              <a:gd name="connsiteY6" fmla="*/ 8462962 h 9636602"/>
              <a:gd name="connsiteX7" fmla="*/ 8439715 w 13072675"/>
              <a:gd name="connsiteY7" fmla="*/ 8462962 h 9636602"/>
              <a:gd name="connsiteX8" fmla="*/ 13072675 w 13072675"/>
              <a:gd name="connsiteY8" fmla="*/ 9636602 h 9636602"/>
              <a:gd name="connsiteX9" fmla="*/ 5219313 w 13072675"/>
              <a:gd name="connsiteY9" fmla="*/ 8462962 h 9636602"/>
              <a:gd name="connsiteX10" fmla="*/ 6888480 w 13072675"/>
              <a:gd name="connsiteY10" fmla="*/ 6847522 h 9636602"/>
              <a:gd name="connsiteX11" fmla="*/ 0 w 13072675"/>
              <a:gd name="connsiteY11" fmla="*/ 6766560 h 9636602"/>
              <a:gd name="connsiteX0" fmla="*/ 0 w 13072675"/>
              <a:gd name="connsiteY0" fmla="*/ 6766560 h 13766482"/>
              <a:gd name="connsiteX1" fmla="*/ 7233 w 13072675"/>
              <a:gd name="connsiteY1" fmla="*/ 0 h 13766482"/>
              <a:gd name="connsiteX2" fmla="*/ 5219313 w 13072675"/>
              <a:gd name="connsiteY2" fmla="*/ 1813400 h 13766482"/>
              <a:gd name="connsiteX3" fmla="*/ 8439715 w 13072675"/>
              <a:gd name="connsiteY3" fmla="*/ 1813400 h 13766482"/>
              <a:gd name="connsiteX4" fmla="*/ 8439715 w 13072675"/>
              <a:gd name="connsiteY4" fmla="*/ 5242560 h 13766482"/>
              <a:gd name="connsiteX5" fmla="*/ 11860708 w 13072675"/>
              <a:gd name="connsiteY5" fmla="*/ 5242560 h 13766482"/>
              <a:gd name="connsiteX6" fmla="*/ 11860708 w 13072675"/>
              <a:gd name="connsiteY6" fmla="*/ 8462962 h 13766482"/>
              <a:gd name="connsiteX7" fmla="*/ 8439715 w 13072675"/>
              <a:gd name="connsiteY7" fmla="*/ 8462962 h 13766482"/>
              <a:gd name="connsiteX8" fmla="*/ 13072675 w 13072675"/>
              <a:gd name="connsiteY8" fmla="*/ 9636602 h 13766482"/>
              <a:gd name="connsiteX9" fmla="*/ 6865233 w 13072675"/>
              <a:gd name="connsiteY9" fmla="*/ 13766482 h 13766482"/>
              <a:gd name="connsiteX10" fmla="*/ 6888480 w 13072675"/>
              <a:gd name="connsiteY10" fmla="*/ 6847522 h 13766482"/>
              <a:gd name="connsiteX11" fmla="*/ 0 w 13072675"/>
              <a:gd name="connsiteY11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5219313 w 13743235"/>
              <a:gd name="connsiteY2" fmla="*/ 1813400 h 13766482"/>
              <a:gd name="connsiteX3" fmla="*/ 8439715 w 13743235"/>
              <a:gd name="connsiteY3" fmla="*/ 1813400 h 13766482"/>
              <a:gd name="connsiteX4" fmla="*/ 8439715 w 13743235"/>
              <a:gd name="connsiteY4" fmla="*/ 5242560 h 13766482"/>
              <a:gd name="connsiteX5" fmla="*/ 11860708 w 13743235"/>
              <a:gd name="connsiteY5" fmla="*/ 5242560 h 13766482"/>
              <a:gd name="connsiteX6" fmla="*/ 11860708 w 13743235"/>
              <a:gd name="connsiteY6" fmla="*/ 8462962 h 13766482"/>
              <a:gd name="connsiteX7" fmla="*/ 8439715 w 13743235"/>
              <a:gd name="connsiteY7" fmla="*/ 8462962 h 13766482"/>
              <a:gd name="connsiteX8" fmla="*/ 13743235 w 13743235"/>
              <a:gd name="connsiteY8" fmla="*/ 13690442 h 13766482"/>
              <a:gd name="connsiteX9" fmla="*/ 6865233 w 13743235"/>
              <a:gd name="connsiteY9" fmla="*/ 13766482 h 13766482"/>
              <a:gd name="connsiteX10" fmla="*/ 6888480 w 13743235"/>
              <a:gd name="connsiteY10" fmla="*/ 6847522 h 13766482"/>
              <a:gd name="connsiteX11" fmla="*/ 0 w 13743235"/>
              <a:gd name="connsiteY11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5219313 w 13743235"/>
              <a:gd name="connsiteY2" fmla="*/ 1813400 h 13766482"/>
              <a:gd name="connsiteX3" fmla="*/ 8439715 w 13743235"/>
              <a:gd name="connsiteY3" fmla="*/ 1813400 h 13766482"/>
              <a:gd name="connsiteX4" fmla="*/ 8439715 w 13743235"/>
              <a:gd name="connsiteY4" fmla="*/ 5242560 h 13766482"/>
              <a:gd name="connsiteX5" fmla="*/ 11860708 w 13743235"/>
              <a:gd name="connsiteY5" fmla="*/ 5242560 h 13766482"/>
              <a:gd name="connsiteX6" fmla="*/ 10367188 w 13743235"/>
              <a:gd name="connsiteY6" fmla="*/ 6664642 h 13766482"/>
              <a:gd name="connsiteX7" fmla="*/ 8439715 w 13743235"/>
              <a:gd name="connsiteY7" fmla="*/ 8462962 h 13766482"/>
              <a:gd name="connsiteX8" fmla="*/ 13743235 w 13743235"/>
              <a:gd name="connsiteY8" fmla="*/ 13690442 h 13766482"/>
              <a:gd name="connsiteX9" fmla="*/ 6865233 w 13743235"/>
              <a:gd name="connsiteY9" fmla="*/ 13766482 h 13766482"/>
              <a:gd name="connsiteX10" fmla="*/ 6888480 w 13743235"/>
              <a:gd name="connsiteY10" fmla="*/ 6847522 h 13766482"/>
              <a:gd name="connsiteX11" fmla="*/ 0 w 13743235"/>
              <a:gd name="connsiteY11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5219313 w 13743235"/>
              <a:gd name="connsiteY2" fmla="*/ 1813400 h 13766482"/>
              <a:gd name="connsiteX3" fmla="*/ 8439715 w 13743235"/>
              <a:gd name="connsiteY3" fmla="*/ 1813400 h 13766482"/>
              <a:gd name="connsiteX4" fmla="*/ 8439715 w 13743235"/>
              <a:gd name="connsiteY4" fmla="*/ 5242560 h 13766482"/>
              <a:gd name="connsiteX5" fmla="*/ 11860708 w 13743235"/>
              <a:gd name="connsiteY5" fmla="*/ 5242560 h 13766482"/>
              <a:gd name="connsiteX6" fmla="*/ 10367188 w 13743235"/>
              <a:gd name="connsiteY6" fmla="*/ 6664642 h 13766482"/>
              <a:gd name="connsiteX7" fmla="*/ 13682275 w 13743235"/>
              <a:gd name="connsiteY7" fmla="*/ 6908482 h 13766482"/>
              <a:gd name="connsiteX8" fmla="*/ 13743235 w 13743235"/>
              <a:gd name="connsiteY8" fmla="*/ 13690442 h 13766482"/>
              <a:gd name="connsiteX9" fmla="*/ 6865233 w 13743235"/>
              <a:gd name="connsiteY9" fmla="*/ 13766482 h 13766482"/>
              <a:gd name="connsiteX10" fmla="*/ 6888480 w 13743235"/>
              <a:gd name="connsiteY10" fmla="*/ 6847522 h 13766482"/>
              <a:gd name="connsiteX11" fmla="*/ 0 w 13743235"/>
              <a:gd name="connsiteY11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5219313 w 13743235"/>
              <a:gd name="connsiteY2" fmla="*/ 1813400 h 13766482"/>
              <a:gd name="connsiteX3" fmla="*/ 8439715 w 13743235"/>
              <a:gd name="connsiteY3" fmla="*/ 1813400 h 13766482"/>
              <a:gd name="connsiteX4" fmla="*/ 8439715 w 13743235"/>
              <a:gd name="connsiteY4" fmla="*/ 5242560 h 13766482"/>
              <a:gd name="connsiteX5" fmla="*/ 11860708 w 13743235"/>
              <a:gd name="connsiteY5" fmla="*/ 5242560 h 13766482"/>
              <a:gd name="connsiteX6" fmla="*/ 6770548 w 13743235"/>
              <a:gd name="connsiteY6" fmla="*/ 6847522 h 13766482"/>
              <a:gd name="connsiteX7" fmla="*/ 13682275 w 13743235"/>
              <a:gd name="connsiteY7" fmla="*/ 6908482 h 13766482"/>
              <a:gd name="connsiteX8" fmla="*/ 13743235 w 13743235"/>
              <a:gd name="connsiteY8" fmla="*/ 13690442 h 13766482"/>
              <a:gd name="connsiteX9" fmla="*/ 6865233 w 13743235"/>
              <a:gd name="connsiteY9" fmla="*/ 13766482 h 13766482"/>
              <a:gd name="connsiteX10" fmla="*/ 6888480 w 13743235"/>
              <a:gd name="connsiteY10" fmla="*/ 6847522 h 13766482"/>
              <a:gd name="connsiteX11" fmla="*/ 0 w 13743235"/>
              <a:gd name="connsiteY11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6956673 w 13743235"/>
              <a:gd name="connsiteY2" fmla="*/ 15080 h 13766482"/>
              <a:gd name="connsiteX3" fmla="*/ 8439715 w 13743235"/>
              <a:gd name="connsiteY3" fmla="*/ 1813400 h 13766482"/>
              <a:gd name="connsiteX4" fmla="*/ 8439715 w 13743235"/>
              <a:gd name="connsiteY4" fmla="*/ 5242560 h 13766482"/>
              <a:gd name="connsiteX5" fmla="*/ 11860708 w 13743235"/>
              <a:gd name="connsiteY5" fmla="*/ 5242560 h 13766482"/>
              <a:gd name="connsiteX6" fmla="*/ 6770548 w 13743235"/>
              <a:gd name="connsiteY6" fmla="*/ 6847522 h 13766482"/>
              <a:gd name="connsiteX7" fmla="*/ 13682275 w 13743235"/>
              <a:gd name="connsiteY7" fmla="*/ 6908482 h 13766482"/>
              <a:gd name="connsiteX8" fmla="*/ 13743235 w 13743235"/>
              <a:gd name="connsiteY8" fmla="*/ 13690442 h 13766482"/>
              <a:gd name="connsiteX9" fmla="*/ 6865233 w 13743235"/>
              <a:gd name="connsiteY9" fmla="*/ 13766482 h 13766482"/>
              <a:gd name="connsiteX10" fmla="*/ 6888480 w 13743235"/>
              <a:gd name="connsiteY10" fmla="*/ 6847522 h 13766482"/>
              <a:gd name="connsiteX11" fmla="*/ 0 w 13743235"/>
              <a:gd name="connsiteY11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6956673 w 13743235"/>
              <a:gd name="connsiteY2" fmla="*/ 15080 h 13766482"/>
              <a:gd name="connsiteX3" fmla="*/ 6763315 w 13743235"/>
              <a:gd name="connsiteY3" fmla="*/ 6781640 h 13766482"/>
              <a:gd name="connsiteX4" fmla="*/ 8439715 w 13743235"/>
              <a:gd name="connsiteY4" fmla="*/ 5242560 h 13766482"/>
              <a:gd name="connsiteX5" fmla="*/ 11860708 w 13743235"/>
              <a:gd name="connsiteY5" fmla="*/ 5242560 h 13766482"/>
              <a:gd name="connsiteX6" fmla="*/ 6770548 w 13743235"/>
              <a:gd name="connsiteY6" fmla="*/ 6847522 h 13766482"/>
              <a:gd name="connsiteX7" fmla="*/ 13682275 w 13743235"/>
              <a:gd name="connsiteY7" fmla="*/ 6908482 h 13766482"/>
              <a:gd name="connsiteX8" fmla="*/ 13743235 w 13743235"/>
              <a:gd name="connsiteY8" fmla="*/ 13690442 h 13766482"/>
              <a:gd name="connsiteX9" fmla="*/ 6865233 w 13743235"/>
              <a:gd name="connsiteY9" fmla="*/ 13766482 h 13766482"/>
              <a:gd name="connsiteX10" fmla="*/ 6888480 w 13743235"/>
              <a:gd name="connsiteY10" fmla="*/ 6847522 h 13766482"/>
              <a:gd name="connsiteX11" fmla="*/ 0 w 13743235"/>
              <a:gd name="connsiteY11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6956673 w 13743235"/>
              <a:gd name="connsiteY2" fmla="*/ 15080 h 13766482"/>
              <a:gd name="connsiteX3" fmla="*/ 6763315 w 13743235"/>
              <a:gd name="connsiteY3" fmla="*/ 6781640 h 13766482"/>
              <a:gd name="connsiteX4" fmla="*/ 11860708 w 13743235"/>
              <a:gd name="connsiteY4" fmla="*/ 5242560 h 13766482"/>
              <a:gd name="connsiteX5" fmla="*/ 6770548 w 13743235"/>
              <a:gd name="connsiteY5" fmla="*/ 6847522 h 13766482"/>
              <a:gd name="connsiteX6" fmla="*/ 13682275 w 13743235"/>
              <a:gd name="connsiteY6" fmla="*/ 6908482 h 13766482"/>
              <a:gd name="connsiteX7" fmla="*/ 13743235 w 13743235"/>
              <a:gd name="connsiteY7" fmla="*/ 13690442 h 13766482"/>
              <a:gd name="connsiteX8" fmla="*/ 6865233 w 13743235"/>
              <a:gd name="connsiteY8" fmla="*/ 13766482 h 13766482"/>
              <a:gd name="connsiteX9" fmla="*/ 6888480 w 13743235"/>
              <a:gd name="connsiteY9" fmla="*/ 6847522 h 13766482"/>
              <a:gd name="connsiteX10" fmla="*/ 0 w 13743235"/>
              <a:gd name="connsiteY10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6956673 w 13743235"/>
              <a:gd name="connsiteY2" fmla="*/ 15080 h 13766482"/>
              <a:gd name="connsiteX3" fmla="*/ 6763315 w 13743235"/>
              <a:gd name="connsiteY3" fmla="*/ 6781640 h 13766482"/>
              <a:gd name="connsiteX4" fmla="*/ 6770548 w 13743235"/>
              <a:gd name="connsiteY4" fmla="*/ 6847522 h 13766482"/>
              <a:gd name="connsiteX5" fmla="*/ 13682275 w 13743235"/>
              <a:gd name="connsiteY5" fmla="*/ 6908482 h 13766482"/>
              <a:gd name="connsiteX6" fmla="*/ 13743235 w 13743235"/>
              <a:gd name="connsiteY6" fmla="*/ 13690442 h 13766482"/>
              <a:gd name="connsiteX7" fmla="*/ 6865233 w 13743235"/>
              <a:gd name="connsiteY7" fmla="*/ 13766482 h 13766482"/>
              <a:gd name="connsiteX8" fmla="*/ 6888480 w 13743235"/>
              <a:gd name="connsiteY8" fmla="*/ 6847522 h 13766482"/>
              <a:gd name="connsiteX9" fmla="*/ 0 w 13743235"/>
              <a:gd name="connsiteY9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6956673 w 13743235"/>
              <a:gd name="connsiteY2" fmla="*/ 15080 h 13766482"/>
              <a:gd name="connsiteX3" fmla="*/ 6763315 w 13743235"/>
              <a:gd name="connsiteY3" fmla="*/ 6781640 h 13766482"/>
              <a:gd name="connsiteX4" fmla="*/ 6770548 w 13743235"/>
              <a:gd name="connsiteY4" fmla="*/ 6847522 h 13766482"/>
              <a:gd name="connsiteX5" fmla="*/ 13682275 w 13743235"/>
              <a:gd name="connsiteY5" fmla="*/ 6908482 h 13766482"/>
              <a:gd name="connsiteX6" fmla="*/ 13743235 w 13743235"/>
              <a:gd name="connsiteY6" fmla="*/ 13690442 h 13766482"/>
              <a:gd name="connsiteX7" fmla="*/ 6865233 w 13743235"/>
              <a:gd name="connsiteY7" fmla="*/ 13766482 h 13766482"/>
              <a:gd name="connsiteX8" fmla="*/ 6278880 w 13743235"/>
              <a:gd name="connsiteY8" fmla="*/ 7548562 h 13766482"/>
              <a:gd name="connsiteX9" fmla="*/ 0 w 13743235"/>
              <a:gd name="connsiteY9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6956673 w 13743235"/>
              <a:gd name="connsiteY2" fmla="*/ 15080 h 13766482"/>
              <a:gd name="connsiteX3" fmla="*/ 6763315 w 13743235"/>
              <a:gd name="connsiteY3" fmla="*/ 6781640 h 13766482"/>
              <a:gd name="connsiteX4" fmla="*/ 8873668 w 13743235"/>
              <a:gd name="connsiteY4" fmla="*/ 5201602 h 13766482"/>
              <a:gd name="connsiteX5" fmla="*/ 13682275 w 13743235"/>
              <a:gd name="connsiteY5" fmla="*/ 6908482 h 13766482"/>
              <a:gd name="connsiteX6" fmla="*/ 13743235 w 13743235"/>
              <a:gd name="connsiteY6" fmla="*/ 13690442 h 13766482"/>
              <a:gd name="connsiteX7" fmla="*/ 6865233 w 13743235"/>
              <a:gd name="connsiteY7" fmla="*/ 13766482 h 13766482"/>
              <a:gd name="connsiteX8" fmla="*/ 6278880 w 13743235"/>
              <a:gd name="connsiteY8" fmla="*/ 7548562 h 13766482"/>
              <a:gd name="connsiteX9" fmla="*/ 0 w 13743235"/>
              <a:gd name="connsiteY9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6956673 w 13743235"/>
              <a:gd name="connsiteY2" fmla="*/ 15080 h 13766482"/>
              <a:gd name="connsiteX3" fmla="*/ 6763315 w 13743235"/>
              <a:gd name="connsiteY3" fmla="*/ 6781640 h 13766482"/>
              <a:gd name="connsiteX4" fmla="*/ 13682275 w 13743235"/>
              <a:gd name="connsiteY4" fmla="*/ 6908482 h 13766482"/>
              <a:gd name="connsiteX5" fmla="*/ 13743235 w 13743235"/>
              <a:gd name="connsiteY5" fmla="*/ 13690442 h 13766482"/>
              <a:gd name="connsiteX6" fmla="*/ 6865233 w 13743235"/>
              <a:gd name="connsiteY6" fmla="*/ 13766482 h 13766482"/>
              <a:gd name="connsiteX7" fmla="*/ 6278880 w 13743235"/>
              <a:gd name="connsiteY7" fmla="*/ 7548562 h 13766482"/>
              <a:gd name="connsiteX8" fmla="*/ 0 w 13743235"/>
              <a:gd name="connsiteY8" fmla="*/ 6766560 h 13766482"/>
              <a:gd name="connsiteX0" fmla="*/ 0 w 13743235"/>
              <a:gd name="connsiteY0" fmla="*/ 6766560 h 13766482"/>
              <a:gd name="connsiteX1" fmla="*/ 7233 w 13743235"/>
              <a:gd name="connsiteY1" fmla="*/ 0 h 13766482"/>
              <a:gd name="connsiteX2" fmla="*/ 6956673 w 13743235"/>
              <a:gd name="connsiteY2" fmla="*/ 15080 h 13766482"/>
              <a:gd name="connsiteX3" fmla="*/ 8470195 w 13743235"/>
              <a:gd name="connsiteY3" fmla="*/ 5806280 h 13766482"/>
              <a:gd name="connsiteX4" fmla="*/ 13682275 w 13743235"/>
              <a:gd name="connsiteY4" fmla="*/ 6908482 h 13766482"/>
              <a:gd name="connsiteX5" fmla="*/ 13743235 w 13743235"/>
              <a:gd name="connsiteY5" fmla="*/ 13690442 h 13766482"/>
              <a:gd name="connsiteX6" fmla="*/ 6865233 w 13743235"/>
              <a:gd name="connsiteY6" fmla="*/ 13766482 h 13766482"/>
              <a:gd name="connsiteX7" fmla="*/ 6278880 w 13743235"/>
              <a:gd name="connsiteY7" fmla="*/ 7548562 h 13766482"/>
              <a:gd name="connsiteX8" fmla="*/ 0 w 13743235"/>
              <a:gd name="connsiteY8" fmla="*/ 6766560 h 13766482"/>
              <a:gd name="connsiteX0" fmla="*/ 0 w 13750855"/>
              <a:gd name="connsiteY0" fmla="*/ 6858000 h 13766482"/>
              <a:gd name="connsiteX1" fmla="*/ 14853 w 13750855"/>
              <a:gd name="connsiteY1" fmla="*/ 0 h 13766482"/>
              <a:gd name="connsiteX2" fmla="*/ 6964293 w 13750855"/>
              <a:gd name="connsiteY2" fmla="*/ 15080 h 13766482"/>
              <a:gd name="connsiteX3" fmla="*/ 8477815 w 13750855"/>
              <a:gd name="connsiteY3" fmla="*/ 5806280 h 13766482"/>
              <a:gd name="connsiteX4" fmla="*/ 13689895 w 13750855"/>
              <a:gd name="connsiteY4" fmla="*/ 6908482 h 13766482"/>
              <a:gd name="connsiteX5" fmla="*/ 13750855 w 13750855"/>
              <a:gd name="connsiteY5" fmla="*/ 13690442 h 13766482"/>
              <a:gd name="connsiteX6" fmla="*/ 6872853 w 13750855"/>
              <a:gd name="connsiteY6" fmla="*/ 13766482 h 13766482"/>
              <a:gd name="connsiteX7" fmla="*/ 6286500 w 13750855"/>
              <a:gd name="connsiteY7" fmla="*/ 7548562 h 13766482"/>
              <a:gd name="connsiteX8" fmla="*/ 0 w 13750855"/>
              <a:gd name="connsiteY8" fmla="*/ 6858000 h 13766482"/>
              <a:gd name="connsiteX0" fmla="*/ 0 w 13750855"/>
              <a:gd name="connsiteY0" fmla="*/ 6858000 h 13766482"/>
              <a:gd name="connsiteX1" fmla="*/ 14853 w 13750855"/>
              <a:gd name="connsiteY1" fmla="*/ 0 h 13766482"/>
              <a:gd name="connsiteX2" fmla="*/ 6964293 w 13750855"/>
              <a:gd name="connsiteY2" fmla="*/ 15080 h 13766482"/>
              <a:gd name="connsiteX3" fmla="*/ 8477815 w 13750855"/>
              <a:gd name="connsiteY3" fmla="*/ 5806280 h 13766482"/>
              <a:gd name="connsiteX4" fmla="*/ 13689895 w 13750855"/>
              <a:gd name="connsiteY4" fmla="*/ 6908482 h 13766482"/>
              <a:gd name="connsiteX5" fmla="*/ 13750855 w 13750855"/>
              <a:gd name="connsiteY5" fmla="*/ 13690442 h 13766482"/>
              <a:gd name="connsiteX6" fmla="*/ 6872853 w 13750855"/>
              <a:gd name="connsiteY6" fmla="*/ 13766482 h 13766482"/>
              <a:gd name="connsiteX7" fmla="*/ 6842760 w 13750855"/>
              <a:gd name="connsiteY7" fmla="*/ 6839902 h 13766482"/>
              <a:gd name="connsiteX8" fmla="*/ 0 w 13750855"/>
              <a:gd name="connsiteY8" fmla="*/ 6858000 h 13766482"/>
              <a:gd name="connsiteX0" fmla="*/ 0 w 13750855"/>
              <a:gd name="connsiteY0" fmla="*/ 6858000 h 13697902"/>
              <a:gd name="connsiteX1" fmla="*/ 14853 w 13750855"/>
              <a:gd name="connsiteY1" fmla="*/ 0 h 13697902"/>
              <a:gd name="connsiteX2" fmla="*/ 6964293 w 13750855"/>
              <a:gd name="connsiteY2" fmla="*/ 15080 h 13697902"/>
              <a:gd name="connsiteX3" fmla="*/ 8477815 w 13750855"/>
              <a:gd name="connsiteY3" fmla="*/ 5806280 h 13697902"/>
              <a:gd name="connsiteX4" fmla="*/ 13689895 w 13750855"/>
              <a:gd name="connsiteY4" fmla="*/ 6908482 h 13697902"/>
              <a:gd name="connsiteX5" fmla="*/ 13750855 w 13750855"/>
              <a:gd name="connsiteY5" fmla="*/ 13690442 h 13697902"/>
              <a:gd name="connsiteX6" fmla="*/ 6842373 w 13750855"/>
              <a:gd name="connsiteY6" fmla="*/ 13697902 h 13697902"/>
              <a:gd name="connsiteX7" fmla="*/ 6842760 w 13750855"/>
              <a:gd name="connsiteY7" fmla="*/ 6839902 h 13697902"/>
              <a:gd name="connsiteX8" fmla="*/ 0 w 13750855"/>
              <a:gd name="connsiteY8" fmla="*/ 6858000 h 13697902"/>
              <a:gd name="connsiteX0" fmla="*/ 0 w 13697515"/>
              <a:gd name="connsiteY0" fmla="*/ 6858000 h 13705682"/>
              <a:gd name="connsiteX1" fmla="*/ 14853 w 13697515"/>
              <a:gd name="connsiteY1" fmla="*/ 0 h 13705682"/>
              <a:gd name="connsiteX2" fmla="*/ 6964293 w 13697515"/>
              <a:gd name="connsiteY2" fmla="*/ 15080 h 13705682"/>
              <a:gd name="connsiteX3" fmla="*/ 8477815 w 13697515"/>
              <a:gd name="connsiteY3" fmla="*/ 5806280 h 13705682"/>
              <a:gd name="connsiteX4" fmla="*/ 13689895 w 13697515"/>
              <a:gd name="connsiteY4" fmla="*/ 6908482 h 13705682"/>
              <a:gd name="connsiteX5" fmla="*/ 13697515 w 13697515"/>
              <a:gd name="connsiteY5" fmla="*/ 13705682 h 13705682"/>
              <a:gd name="connsiteX6" fmla="*/ 6842373 w 13697515"/>
              <a:gd name="connsiteY6" fmla="*/ 13697902 h 13705682"/>
              <a:gd name="connsiteX7" fmla="*/ 6842760 w 13697515"/>
              <a:gd name="connsiteY7" fmla="*/ 6839902 h 13705682"/>
              <a:gd name="connsiteX8" fmla="*/ 0 w 13697515"/>
              <a:gd name="connsiteY8" fmla="*/ 6858000 h 13705682"/>
              <a:gd name="connsiteX0" fmla="*/ 0 w 13697515"/>
              <a:gd name="connsiteY0" fmla="*/ 6858000 h 13705682"/>
              <a:gd name="connsiteX1" fmla="*/ 14853 w 13697515"/>
              <a:gd name="connsiteY1" fmla="*/ 0 h 13705682"/>
              <a:gd name="connsiteX2" fmla="*/ 6964293 w 13697515"/>
              <a:gd name="connsiteY2" fmla="*/ 15080 h 13705682"/>
              <a:gd name="connsiteX3" fmla="*/ 6839515 w 13697515"/>
              <a:gd name="connsiteY3" fmla="*/ 6842600 h 13705682"/>
              <a:gd name="connsiteX4" fmla="*/ 13689895 w 13697515"/>
              <a:gd name="connsiteY4" fmla="*/ 6908482 h 13705682"/>
              <a:gd name="connsiteX5" fmla="*/ 13697515 w 13697515"/>
              <a:gd name="connsiteY5" fmla="*/ 13705682 h 13705682"/>
              <a:gd name="connsiteX6" fmla="*/ 6842373 w 13697515"/>
              <a:gd name="connsiteY6" fmla="*/ 13697902 h 13705682"/>
              <a:gd name="connsiteX7" fmla="*/ 6842760 w 13697515"/>
              <a:gd name="connsiteY7" fmla="*/ 6839902 h 13705682"/>
              <a:gd name="connsiteX8" fmla="*/ 0 w 13697515"/>
              <a:gd name="connsiteY8" fmla="*/ 6858000 h 13705682"/>
              <a:gd name="connsiteX0" fmla="*/ 0 w 13712755"/>
              <a:gd name="connsiteY0" fmla="*/ 6858000 h 13705682"/>
              <a:gd name="connsiteX1" fmla="*/ 14853 w 13712755"/>
              <a:gd name="connsiteY1" fmla="*/ 0 h 13705682"/>
              <a:gd name="connsiteX2" fmla="*/ 6964293 w 13712755"/>
              <a:gd name="connsiteY2" fmla="*/ 15080 h 13705682"/>
              <a:gd name="connsiteX3" fmla="*/ 6839515 w 13712755"/>
              <a:gd name="connsiteY3" fmla="*/ 6842600 h 13705682"/>
              <a:gd name="connsiteX4" fmla="*/ 13712755 w 13712755"/>
              <a:gd name="connsiteY4" fmla="*/ 6862762 h 13705682"/>
              <a:gd name="connsiteX5" fmla="*/ 13697515 w 13712755"/>
              <a:gd name="connsiteY5" fmla="*/ 13705682 h 13705682"/>
              <a:gd name="connsiteX6" fmla="*/ 6842373 w 13712755"/>
              <a:gd name="connsiteY6" fmla="*/ 13697902 h 13705682"/>
              <a:gd name="connsiteX7" fmla="*/ 6842760 w 13712755"/>
              <a:gd name="connsiteY7" fmla="*/ 6839902 h 13705682"/>
              <a:gd name="connsiteX8" fmla="*/ 0 w 13712755"/>
              <a:gd name="connsiteY8" fmla="*/ 6858000 h 13705682"/>
              <a:gd name="connsiteX0" fmla="*/ 0 w 13712755"/>
              <a:gd name="connsiteY0" fmla="*/ 6858000 h 13705682"/>
              <a:gd name="connsiteX1" fmla="*/ 14853 w 13712755"/>
              <a:gd name="connsiteY1" fmla="*/ 0 h 13705682"/>
              <a:gd name="connsiteX2" fmla="*/ 6964293 w 13712755"/>
              <a:gd name="connsiteY2" fmla="*/ 15080 h 13705682"/>
              <a:gd name="connsiteX3" fmla="*/ 6839515 w 13712755"/>
              <a:gd name="connsiteY3" fmla="*/ 6842600 h 13705682"/>
              <a:gd name="connsiteX4" fmla="*/ 13712755 w 13712755"/>
              <a:gd name="connsiteY4" fmla="*/ 6839902 h 13705682"/>
              <a:gd name="connsiteX5" fmla="*/ 13697515 w 13712755"/>
              <a:gd name="connsiteY5" fmla="*/ 13705682 h 13705682"/>
              <a:gd name="connsiteX6" fmla="*/ 6842373 w 13712755"/>
              <a:gd name="connsiteY6" fmla="*/ 13697902 h 13705682"/>
              <a:gd name="connsiteX7" fmla="*/ 6842760 w 13712755"/>
              <a:gd name="connsiteY7" fmla="*/ 6839902 h 13705682"/>
              <a:gd name="connsiteX8" fmla="*/ 0 w 13712755"/>
              <a:gd name="connsiteY8" fmla="*/ 6858000 h 13705682"/>
              <a:gd name="connsiteX0" fmla="*/ 0 w 13712755"/>
              <a:gd name="connsiteY0" fmla="*/ 6888640 h 13736322"/>
              <a:gd name="connsiteX1" fmla="*/ 14853 w 13712755"/>
              <a:gd name="connsiteY1" fmla="*/ 30640 h 13736322"/>
              <a:gd name="connsiteX2" fmla="*/ 6849993 w 13712755"/>
              <a:gd name="connsiteY2" fmla="*/ 0 h 13736322"/>
              <a:gd name="connsiteX3" fmla="*/ 6839515 w 13712755"/>
              <a:gd name="connsiteY3" fmla="*/ 6873240 h 13736322"/>
              <a:gd name="connsiteX4" fmla="*/ 13712755 w 13712755"/>
              <a:gd name="connsiteY4" fmla="*/ 6870542 h 13736322"/>
              <a:gd name="connsiteX5" fmla="*/ 13697515 w 13712755"/>
              <a:gd name="connsiteY5" fmla="*/ 13736322 h 13736322"/>
              <a:gd name="connsiteX6" fmla="*/ 6842373 w 13712755"/>
              <a:gd name="connsiteY6" fmla="*/ 13728542 h 13736322"/>
              <a:gd name="connsiteX7" fmla="*/ 6842760 w 13712755"/>
              <a:gd name="connsiteY7" fmla="*/ 6870542 h 13736322"/>
              <a:gd name="connsiteX8" fmla="*/ 0 w 13712755"/>
              <a:gd name="connsiteY8" fmla="*/ 6888640 h 13736322"/>
              <a:gd name="connsiteX0" fmla="*/ 0 w 13712755"/>
              <a:gd name="connsiteY0" fmla="*/ 6858000 h 13705682"/>
              <a:gd name="connsiteX1" fmla="*/ 14853 w 13712755"/>
              <a:gd name="connsiteY1" fmla="*/ 0 h 13705682"/>
              <a:gd name="connsiteX2" fmla="*/ 6842373 w 13712755"/>
              <a:gd name="connsiteY2" fmla="*/ 7460 h 13705682"/>
              <a:gd name="connsiteX3" fmla="*/ 6839515 w 13712755"/>
              <a:gd name="connsiteY3" fmla="*/ 6842600 h 13705682"/>
              <a:gd name="connsiteX4" fmla="*/ 13712755 w 13712755"/>
              <a:gd name="connsiteY4" fmla="*/ 6839902 h 13705682"/>
              <a:gd name="connsiteX5" fmla="*/ 13697515 w 13712755"/>
              <a:gd name="connsiteY5" fmla="*/ 13705682 h 13705682"/>
              <a:gd name="connsiteX6" fmla="*/ 6842373 w 13712755"/>
              <a:gd name="connsiteY6" fmla="*/ 13697902 h 13705682"/>
              <a:gd name="connsiteX7" fmla="*/ 6842760 w 13712755"/>
              <a:gd name="connsiteY7" fmla="*/ 6839902 h 13705682"/>
              <a:gd name="connsiteX8" fmla="*/ 0 w 13712755"/>
              <a:gd name="connsiteY8" fmla="*/ 6858000 h 13705682"/>
              <a:gd name="connsiteX0" fmla="*/ 0 w 13712755"/>
              <a:gd name="connsiteY0" fmla="*/ 6873240 h 13720922"/>
              <a:gd name="connsiteX1" fmla="*/ 7233 w 13712755"/>
              <a:gd name="connsiteY1" fmla="*/ 0 h 13720922"/>
              <a:gd name="connsiteX2" fmla="*/ 6842373 w 13712755"/>
              <a:gd name="connsiteY2" fmla="*/ 22700 h 13720922"/>
              <a:gd name="connsiteX3" fmla="*/ 6839515 w 13712755"/>
              <a:gd name="connsiteY3" fmla="*/ 6857840 h 13720922"/>
              <a:gd name="connsiteX4" fmla="*/ 13712755 w 13712755"/>
              <a:gd name="connsiteY4" fmla="*/ 6855142 h 13720922"/>
              <a:gd name="connsiteX5" fmla="*/ 13697515 w 13712755"/>
              <a:gd name="connsiteY5" fmla="*/ 13720922 h 13720922"/>
              <a:gd name="connsiteX6" fmla="*/ 6842373 w 13712755"/>
              <a:gd name="connsiteY6" fmla="*/ 13713142 h 13720922"/>
              <a:gd name="connsiteX7" fmla="*/ 6842760 w 13712755"/>
              <a:gd name="connsiteY7" fmla="*/ 6855142 h 13720922"/>
              <a:gd name="connsiteX8" fmla="*/ 0 w 13712755"/>
              <a:gd name="connsiteY8" fmla="*/ 6873240 h 13720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12755" h="13720922">
                <a:moveTo>
                  <a:pt x="0" y="6873240"/>
                </a:moveTo>
                <a:lnTo>
                  <a:pt x="7233" y="0"/>
                </a:lnTo>
                <a:lnTo>
                  <a:pt x="6842373" y="22700"/>
                </a:lnTo>
                <a:cubicBezTo>
                  <a:pt x="6838880" y="2313780"/>
                  <a:pt x="6843008" y="4566760"/>
                  <a:pt x="6839515" y="6857840"/>
                </a:cubicBezTo>
                <a:lnTo>
                  <a:pt x="13712755" y="6855142"/>
                </a:lnTo>
                <a:lnTo>
                  <a:pt x="13697515" y="13720922"/>
                </a:lnTo>
                <a:lnTo>
                  <a:pt x="6842373" y="13713142"/>
                </a:lnTo>
                <a:lnTo>
                  <a:pt x="6842760" y="6855142"/>
                </a:lnTo>
                <a:lnTo>
                  <a:pt x="0" y="6873240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0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7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751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887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519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563688" y="4310063"/>
            <a:ext cx="2470150" cy="24701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7854951" y="4310063"/>
            <a:ext cx="2470150" cy="247015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4133512" y="4310063"/>
            <a:ext cx="2470150" cy="247015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20412551" y="4310063"/>
            <a:ext cx="2470150" cy="247015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17278290" y="8451667"/>
            <a:ext cx="2470150" cy="247015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10980662" y="8451667"/>
            <a:ext cx="2470150" cy="247015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4727651" y="8451667"/>
            <a:ext cx="2470150" cy="24701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73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987675" y="3506788"/>
            <a:ext cx="3714750" cy="371475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5569780" y="3506788"/>
            <a:ext cx="3714750" cy="371475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285288" y="8515614"/>
            <a:ext cx="3714750" cy="37147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437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987675" y="3506788"/>
            <a:ext cx="3714750" cy="371475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5569780" y="3506788"/>
            <a:ext cx="3714750" cy="371475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285288" y="8515614"/>
            <a:ext cx="3714750" cy="37147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4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376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875588" y="7354888"/>
            <a:ext cx="3346450" cy="334645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3165138" y="3345959"/>
            <a:ext cx="3346450" cy="3346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8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06221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550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347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51383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4157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20329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8067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110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7602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456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42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56132"/>
      </p:ext>
    </p:extLst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663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4492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8940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8368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387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3781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6985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63696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3047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72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97874"/>
      </p:ext>
    </p:extLst>
  </p:cSld>
  <p:clrMapOvr>
    <a:masterClrMapping/>
  </p:clrMapOvr>
  <p:hf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04198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7678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1094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0821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20629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00809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6867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29059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08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53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7327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3567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8687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8634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0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6" r:id="rId1"/>
    <p:sldLayoutId id="2147484667" r:id="rId2"/>
    <p:sldLayoutId id="2147484668" r:id="rId3"/>
    <p:sldLayoutId id="2147484669" r:id="rId4"/>
    <p:sldLayoutId id="2147484670" r:id="rId5"/>
    <p:sldLayoutId id="2147484671" r:id="rId6"/>
    <p:sldLayoutId id="2147484672" r:id="rId7"/>
    <p:sldLayoutId id="2147484673" r:id="rId8"/>
    <p:sldLayoutId id="2147484674" r:id="rId9"/>
    <p:sldLayoutId id="2147484675" r:id="rId10"/>
    <p:sldLayoutId id="2147484676" r:id="rId11"/>
    <p:sldLayoutId id="2147484677" r:id="rId12"/>
    <p:sldLayoutId id="2147484678" r:id="rId13"/>
    <p:sldLayoutId id="2147484679" r:id="rId14"/>
    <p:sldLayoutId id="2147484683" r:id="rId15"/>
    <p:sldLayoutId id="2147484488" r:id="rId16"/>
    <p:sldLayoutId id="2147484489" r:id="rId17"/>
    <p:sldLayoutId id="2147484490" r:id="rId18"/>
    <p:sldLayoutId id="2147484491" r:id="rId19"/>
    <p:sldLayoutId id="2147484492" r:id="rId20"/>
    <p:sldLayoutId id="2147484493" r:id="rId21"/>
    <p:sldLayoutId id="2147484494" r:id="rId22"/>
    <p:sldLayoutId id="2147484496" r:id="rId23"/>
    <p:sldLayoutId id="2147484497" r:id="rId24"/>
    <p:sldLayoutId id="2147484498" r:id="rId25"/>
    <p:sldLayoutId id="2147484500" r:id="rId26"/>
    <p:sldLayoutId id="2147484501" r:id="rId27"/>
    <p:sldLayoutId id="2147484502" r:id="rId28"/>
    <p:sldLayoutId id="2147484506" r:id="rId29"/>
    <p:sldLayoutId id="2147484507" r:id="rId30"/>
    <p:sldLayoutId id="2147484509" r:id="rId31"/>
    <p:sldLayoutId id="2147484510" r:id="rId32"/>
    <p:sldLayoutId id="2147484511" r:id="rId33"/>
    <p:sldLayoutId id="2147484512" r:id="rId34"/>
    <p:sldLayoutId id="2147484513" r:id="rId35"/>
    <p:sldLayoutId id="2147484514" r:id="rId36"/>
    <p:sldLayoutId id="2147484515" r:id="rId37"/>
    <p:sldLayoutId id="2147484516" r:id="rId38"/>
    <p:sldLayoutId id="2147484517" r:id="rId39"/>
    <p:sldLayoutId id="2147484518" r:id="rId40"/>
    <p:sldLayoutId id="2147484519" r:id="rId41"/>
    <p:sldLayoutId id="2147484520" r:id="rId42"/>
    <p:sldLayoutId id="2147484521" r:id="rId43"/>
    <p:sldLayoutId id="2147484522" r:id="rId44"/>
    <p:sldLayoutId id="2147484523" r:id="rId45"/>
    <p:sldLayoutId id="2147484524" r:id="rId46"/>
    <p:sldLayoutId id="2147484525" r:id="rId47"/>
    <p:sldLayoutId id="2147484526" r:id="rId48"/>
    <p:sldLayoutId id="2147484527" r:id="rId49"/>
    <p:sldLayoutId id="2147484528" r:id="rId50"/>
    <p:sldLayoutId id="2147484529" r:id="rId51"/>
    <p:sldLayoutId id="2147484530" r:id="rId52"/>
    <p:sldLayoutId id="2147484531" r:id="rId53"/>
    <p:sldLayoutId id="2147484532" r:id="rId54"/>
    <p:sldLayoutId id="2147484533" r:id="rId55"/>
    <p:sldLayoutId id="2147484534" r:id="rId56"/>
    <p:sldLayoutId id="2147484535" r:id="rId57"/>
    <p:sldLayoutId id="2147484536" r:id="rId58"/>
    <p:sldLayoutId id="2147484537" r:id="rId59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217170" y="7145019"/>
            <a:ext cx="794966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PROFESSIONAL PRESENTATION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0695527" y="5610469"/>
            <a:ext cx="2992947" cy="891262"/>
            <a:chOff x="3306763" y="3290888"/>
            <a:chExt cx="3587750" cy="1068387"/>
          </a:xfrm>
        </p:grpSpPr>
        <p:sp>
          <p:nvSpPr>
            <p:cNvPr id="17" name="Freeform 1"/>
            <p:cNvSpPr>
              <a:spLocks noChangeArrowheads="1"/>
            </p:cNvSpPr>
            <p:nvPr/>
          </p:nvSpPr>
          <p:spPr bwMode="auto">
            <a:xfrm>
              <a:off x="4262438" y="3290888"/>
              <a:ext cx="720725" cy="1068387"/>
            </a:xfrm>
            <a:custGeom>
              <a:avLst/>
              <a:gdLst>
                <a:gd name="T0" fmla="*/ 593 w 2001"/>
                <a:gd name="T1" fmla="*/ 2406 h 2969"/>
                <a:gd name="T2" fmla="*/ 593 w 2001"/>
                <a:gd name="T3" fmla="*/ 2406 h 2969"/>
                <a:gd name="T4" fmla="*/ 593 w 2001"/>
                <a:gd name="T5" fmla="*/ 0 h 2969"/>
                <a:gd name="T6" fmla="*/ 0 w 2001"/>
                <a:gd name="T7" fmla="*/ 0 h 2969"/>
                <a:gd name="T8" fmla="*/ 0 w 2001"/>
                <a:gd name="T9" fmla="*/ 2531 h 2969"/>
                <a:gd name="T10" fmla="*/ 468 w 2001"/>
                <a:gd name="T11" fmla="*/ 2968 h 2969"/>
                <a:gd name="T12" fmla="*/ 2000 w 2001"/>
                <a:gd name="T13" fmla="*/ 2968 h 2969"/>
                <a:gd name="T14" fmla="*/ 1843 w 2001"/>
                <a:gd name="T15" fmla="*/ 2406 h 2969"/>
                <a:gd name="T16" fmla="*/ 593 w 2001"/>
                <a:gd name="T17" fmla="*/ 2406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1" h="2969">
                  <a:moveTo>
                    <a:pt x="593" y="2406"/>
                  </a:moveTo>
                  <a:lnTo>
                    <a:pt x="593" y="2406"/>
                  </a:lnTo>
                  <a:cubicBezTo>
                    <a:pt x="593" y="0"/>
                    <a:pt x="593" y="0"/>
                    <a:pt x="59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8" y="2968"/>
                    <a:pt x="468" y="2968"/>
                  </a:cubicBezTo>
                  <a:cubicBezTo>
                    <a:pt x="2000" y="2968"/>
                    <a:pt x="2000" y="2968"/>
                    <a:pt x="2000" y="2968"/>
                  </a:cubicBezTo>
                  <a:cubicBezTo>
                    <a:pt x="1843" y="2406"/>
                    <a:pt x="1843" y="2406"/>
                    <a:pt x="1843" y="2406"/>
                  </a:cubicBezTo>
                  <a:lnTo>
                    <a:pt x="593" y="2406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2"/>
            <p:cNvSpPr>
              <a:spLocks noChangeArrowheads="1"/>
            </p:cNvSpPr>
            <p:nvPr/>
          </p:nvSpPr>
          <p:spPr bwMode="auto">
            <a:xfrm>
              <a:off x="3306763" y="3290888"/>
              <a:ext cx="698500" cy="1068387"/>
            </a:xfrm>
            <a:custGeom>
              <a:avLst/>
              <a:gdLst>
                <a:gd name="T0" fmla="*/ 1938 w 1939"/>
                <a:gd name="T1" fmla="*/ 563 h 2969"/>
                <a:gd name="T2" fmla="*/ 1938 w 1939"/>
                <a:gd name="T3" fmla="*/ 563 h 2969"/>
                <a:gd name="T4" fmla="*/ 1938 w 1939"/>
                <a:gd name="T5" fmla="*/ 0 h 2969"/>
                <a:gd name="T6" fmla="*/ 469 w 1939"/>
                <a:gd name="T7" fmla="*/ 0 h 2969"/>
                <a:gd name="T8" fmla="*/ 0 w 1939"/>
                <a:gd name="T9" fmla="*/ 438 h 2969"/>
                <a:gd name="T10" fmla="*/ 0 w 1939"/>
                <a:gd name="T11" fmla="*/ 2531 h 2969"/>
                <a:gd name="T12" fmla="*/ 469 w 1939"/>
                <a:gd name="T13" fmla="*/ 2968 h 2969"/>
                <a:gd name="T14" fmla="*/ 1938 w 1939"/>
                <a:gd name="T15" fmla="*/ 2968 h 2969"/>
                <a:gd name="T16" fmla="*/ 1938 w 1939"/>
                <a:gd name="T17" fmla="*/ 2406 h 2969"/>
                <a:gd name="T18" fmla="*/ 563 w 1939"/>
                <a:gd name="T19" fmla="*/ 2406 h 2969"/>
                <a:gd name="T20" fmla="*/ 563 w 1939"/>
                <a:gd name="T21" fmla="*/ 1718 h 2969"/>
                <a:gd name="T22" fmla="*/ 1532 w 1939"/>
                <a:gd name="T23" fmla="*/ 1718 h 2969"/>
                <a:gd name="T24" fmla="*/ 1688 w 1939"/>
                <a:gd name="T25" fmla="*/ 1188 h 2969"/>
                <a:gd name="T26" fmla="*/ 563 w 1939"/>
                <a:gd name="T27" fmla="*/ 1188 h 2969"/>
                <a:gd name="T28" fmla="*/ 563 w 1939"/>
                <a:gd name="T29" fmla="*/ 563 h 2969"/>
                <a:gd name="T30" fmla="*/ 1938 w 1939"/>
                <a:gd name="T31" fmla="*/ 563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9" h="2969">
                  <a:moveTo>
                    <a:pt x="1938" y="563"/>
                  </a:moveTo>
                  <a:lnTo>
                    <a:pt x="1938" y="563"/>
                  </a:lnTo>
                  <a:cubicBezTo>
                    <a:pt x="1938" y="0"/>
                    <a:pt x="1938" y="0"/>
                    <a:pt x="1938" y="0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219" y="0"/>
                    <a:pt x="0" y="188"/>
                    <a:pt x="0" y="438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9" y="2968"/>
                    <a:pt x="469" y="2968"/>
                  </a:cubicBezTo>
                  <a:cubicBezTo>
                    <a:pt x="1938" y="2968"/>
                    <a:pt x="1938" y="2968"/>
                    <a:pt x="1938" y="2968"/>
                  </a:cubicBezTo>
                  <a:cubicBezTo>
                    <a:pt x="1938" y="2406"/>
                    <a:pt x="1938" y="2406"/>
                    <a:pt x="1938" y="2406"/>
                  </a:cubicBezTo>
                  <a:cubicBezTo>
                    <a:pt x="563" y="2406"/>
                    <a:pt x="563" y="2406"/>
                    <a:pt x="563" y="2406"/>
                  </a:cubicBezTo>
                  <a:cubicBezTo>
                    <a:pt x="563" y="1718"/>
                    <a:pt x="563" y="1718"/>
                    <a:pt x="563" y="1718"/>
                  </a:cubicBezTo>
                  <a:cubicBezTo>
                    <a:pt x="1532" y="1718"/>
                    <a:pt x="1532" y="1718"/>
                    <a:pt x="1532" y="1718"/>
                  </a:cubicBezTo>
                  <a:cubicBezTo>
                    <a:pt x="1688" y="1188"/>
                    <a:pt x="1688" y="1188"/>
                    <a:pt x="1688" y="1188"/>
                  </a:cubicBezTo>
                  <a:cubicBezTo>
                    <a:pt x="563" y="1188"/>
                    <a:pt x="563" y="1188"/>
                    <a:pt x="563" y="1188"/>
                  </a:cubicBezTo>
                  <a:cubicBezTo>
                    <a:pt x="563" y="563"/>
                    <a:pt x="563" y="563"/>
                    <a:pt x="563" y="563"/>
                  </a:cubicBezTo>
                  <a:lnTo>
                    <a:pt x="1938" y="563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3"/>
            <p:cNvSpPr>
              <a:spLocks noChangeArrowheads="1"/>
            </p:cNvSpPr>
            <p:nvPr/>
          </p:nvSpPr>
          <p:spPr bwMode="auto">
            <a:xfrm>
              <a:off x="5837238" y="3290888"/>
              <a:ext cx="933450" cy="1068387"/>
            </a:xfrm>
            <a:custGeom>
              <a:avLst/>
              <a:gdLst>
                <a:gd name="T0" fmla="*/ 1968 w 2594"/>
                <a:gd name="T1" fmla="*/ 2968 h 2969"/>
                <a:gd name="T2" fmla="*/ 1312 w 2594"/>
                <a:gd name="T3" fmla="*/ 750 h 2969"/>
                <a:gd name="T4" fmla="*/ 593 w 2594"/>
                <a:gd name="T5" fmla="*/ 2968 h 2969"/>
                <a:gd name="T6" fmla="*/ 0 w 2594"/>
                <a:gd name="T7" fmla="*/ 2968 h 2969"/>
                <a:gd name="T8" fmla="*/ 968 w 2594"/>
                <a:gd name="T9" fmla="*/ 0 h 2969"/>
                <a:gd name="T10" fmla="*/ 1625 w 2594"/>
                <a:gd name="T11" fmla="*/ 0 h 2969"/>
                <a:gd name="T12" fmla="*/ 2593 w 2594"/>
                <a:gd name="T13" fmla="*/ 2968 h 2969"/>
                <a:gd name="T14" fmla="*/ 1968 w 2594"/>
                <a:gd name="T15" fmla="*/ 2968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2969">
                  <a:moveTo>
                    <a:pt x="1968" y="2968"/>
                  </a:moveTo>
                  <a:lnTo>
                    <a:pt x="1312" y="750"/>
                  </a:lnTo>
                  <a:lnTo>
                    <a:pt x="593" y="2968"/>
                  </a:lnTo>
                  <a:lnTo>
                    <a:pt x="0" y="2968"/>
                  </a:lnTo>
                  <a:lnTo>
                    <a:pt x="968" y="0"/>
                  </a:lnTo>
                  <a:lnTo>
                    <a:pt x="1625" y="0"/>
                  </a:lnTo>
                  <a:lnTo>
                    <a:pt x="2593" y="2968"/>
                  </a:lnTo>
                  <a:lnTo>
                    <a:pt x="1968" y="2968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4"/>
            <p:cNvSpPr>
              <a:spLocks noChangeArrowheads="1"/>
            </p:cNvSpPr>
            <p:nvPr/>
          </p:nvSpPr>
          <p:spPr bwMode="auto">
            <a:xfrm>
              <a:off x="4937125" y="3290888"/>
              <a:ext cx="922338" cy="1068387"/>
            </a:xfrm>
            <a:custGeom>
              <a:avLst/>
              <a:gdLst>
                <a:gd name="T0" fmla="*/ 592 w 2562"/>
                <a:gd name="T1" fmla="*/ 0 h 2969"/>
                <a:gd name="T2" fmla="*/ 1249 w 2562"/>
                <a:gd name="T3" fmla="*/ 2249 h 2969"/>
                <a:gd name="T4" fmla="*/ 1967 w 2562"/>
                <a:gd name="T5" fmla="*/ 0 h 2969"/>
                <a:gd name="T6" fmla="*/ 2561 w 2562"/>
                <a:gd name="T7" fmla="*/ 0 h 2969"/>
                <a:gd name="T8" fmla="*/ 1592 w 2562"/>
                <a:gd name="T9" fmla="*/ 2968 h 2969"/>
                <a:gd name="T10" fmla="*/ 936 w 2562"/>
                <a:gd name="T11" fmla="*/ 2968 h 2969"/>
                <a:gd name="T12" fmla="*/ 0 w 2562"/>
                <a:gd name="T13" fmla="*/ 0 h 2969"/>
                <a:gd name="T14" fmla="*/ 592 w 2562"/>
                <a:gd name="T15" fmla="*/ 0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2" h="2969">
                  <a:moveTo>
                    <a:pt x="592" y="0"/>
                  </a:moveTo>
                  <a:lnTo>
                    <a:pt x="1249" y="2249"/>
                  </a:lnTo>
                  <a:lnTo>
                    <a:pt x="1967" y="0"/>
                  </a:lnTo>
                  <a:lnTo>
                    <a:pt x="2561" y="0"/>
                  </a:lnTo>
                  <a:lnTo>
                    <a:pt x="1592" y="2968"/>
                  </a:lnTo>
                  <a:lnTo>
                    <a:pt x="936" y="2968"/>
                  </a:lnTo>
                  <a:lnTo>
                    <a:pt x="0" y="0"/>
                  </a:lnTo>
                  <a:lnTo>
                    <a:pt x="592" y="0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5"/>
            <p:cNvSpPr>
              <a:spLocks noChangeArrowheads="1"/>
            </p:cNvSpPr>
            <p:nvPr/>
          </p:nvSpPr>
          <p:spPr bwMode="auto">
            <a:xfrm>
              <a:off x="6737350" y="3348038"/>
              <a:ext cx="90488" cy="123825"/>
            </a:xfrm>
            <a:custGeom>
              <a:avLst/>
              <a:gdLst>
                <a:gd name="T0" fmla="*/ 157 w 252"/>
                <a:gd name="T1" fmla="*/ 0 h 344"/>
                <a:gd name="T2" fmla="*/ 157 w 252"/>
                <a:gd name="T3" fmla="*/ 0 h 344"/>
                <a:gd name="T4" fmla="*/ 188 w 252"/>
                <a:gd name="T5" fmla="*/ 31 h 344"/>
                <a:gd name="T6" fmla="*/ 219 w 252"/>
                <a:gd name="T7" fmla="*/ 31 h 344"/>
                <a:gd name="T8" fmla="*/ 251 w 252"/>
                <a:gd name="T9" fmla="*/ 62 h 344"/>
                <a:gd name="T10" fmla="*/ 251 w 252"/>
                <a:gd name="T11" fmla="*/ 93 h 344"/>
                <a:gd name="T12" fmla="*/ 219 w 252"/>
                <a:gd name="T13" fmla="*/ 156 h 344"/>
                <a:gd name="T14" fmla="*/ 188 w 252"/>
                <a:gd name="T15" fmla="*/ 187 h 344"/>
                <a:gd name="T16" fmla="*/ 188 w 252"/>
                <a:gd name="T17" fmla="*/ 187 h 344"/>
                <a:gd name="T18" fmla="*/ 219 w 252"/>
                <a:gd name="T19" fmla="*/ 187 h 344"/>
                <a:gd name="T20" fmla="*/ 219 w 252"/>
                <a:gd name="T21" fmla="*/ 187 h 344"/>
                <a:gd name="T22" fmla="*/ 251 w 252"/>
                <a:gd name="T23" fmla="*/ 218 h 344"/>
                <a:gd name="T24" fmla="*/ 251 w 252"/>
                <a:gd name="T25" fmla="*/ 250 h 344"/>
                <a:gd name="T26" fmla="*/ 251 w 252"/>
                <a:gd name="T27" fmla="*/ 281 h 344"/>
                <a:gd name="T28" fmla="*/ 251 w 252"/>
                <a:gd name="T29" fmla="*/ 281 h 344"/>
                <a:gd name="T30" fmla="*/ 251 w 252"/>
                <a:gd name="T31" fmla="*/ 312 h 344"/>
                <a:gd name="T32" fmla="*/ 251 w 252"/>
                <a:gd name="T33" fmla="*/ 343 h 344"/>
                <a:gd name="T34" fmla="*/ 219 w 252"/>
                <a:gd name="T35" fmla="*/ 343 h 344"/>
                <a:gd name="T36" fmla="*/ 219 w 252"/>
                <a:gd name="T37" fmla="*/ 312 h 344"/>
                <a:gd name="T38" fmla="*/ 219 w 252"/>
                <a:gd name="T39" fmla="*/ 312 h 344"/>
                <a:gd name="T40" fmla="*/ 219 w 252"/>
                <a:gd name="T41" fmla="*/ 281 h 344"/>
                <a:gd name="T42" fmla="*/ 219 w 252"/>
                <a:gd name="T43" fmla="*/ 281 h 344"/>
                <a:gd name="T44" fmla="*/ 219 w 252"/>
                <a:gd name="T45" fmla="*/ 250 h 344"/>
                <a:gd name="T46" fmla="*/ 219 w 252"/>
                <a:gd name="T47" fmla="*/ 218 h 344"/>
                <a:gd name="T48" fmla="*/ 188 w 252"/>
                <a:gd name="T49" fmla="*/ 187 h 344"/>
                <a:gd name="T50" fmla="*/ 157 w 252"/>
                <a:gd name="T51" fmla="*/ 187 h 344"/>
                <a:gd name="T52" fmla="*/ 32 w 252"/>
                <a:gd name="T53" fmla="*/ 187 h 344"/>
                <a:gd name="T54" fmla="*/ 32 w 252"/>
                <a:gd name="T55" fmla="*/ 343 h 344"/>
                <a:gd name="T56" fmla="*/ 0 w 252"/>
                <a:gd name="T57" fmla="*/ 343 h 344"/>
                <a:gd name="T58" fmla="*/ 0 w 252"/>
                <a:gd name="T59" fmla="*/ 0 h 344"/>
                <a:gd name="T60" fmla="*/ 157 w 252"/>
                <a:gd name="T61" fmla="*/ 0 h 344"/>
                <a:gd name="T62" fmla="*/ 157 w 252"/>
                <a:gd name="T63" fmla="*/ 156 h 344"/>
                <a:gd name="T64" fmla="*/ 157 w 252"/>
                <a:gd name="T65" fmla="*/ 156 h 344"/>
                <a:gd name="T66" fmla="*/ 188 w 252"/>
                <a:gd name="T67" fmla="*/ 156 h 344"/>
                <a:gd name="T68" fmla="*/ 188 w 252"/>
                <a:gd name="T69" fmla="*/ 156 h 344"/>
                <a:gd name="T70" fmla="*/ 219 w 252"/>
                <a:gd name="T71" fmla="*/ 125 h 344"/>
                <a:gd name="T72" fmla="*/ 219 w 252"/>
                <a:gd name="T73" fmla="*/ 93 h 344"/>
                <a:gd name="T74" fmla="*/ 188 w 252"/>
                <a:gd name="T75" fmla="*/ 62 h 344"/>
                <a:gd name="T76" fmla="*/ 157 w 252"/>
                <a:gd name="T77" fmla="*/ 31 h 344"/>
                <a:gd name="T78" fmla="*/ 32 w 252"/>
                <a:gd name="T79" fmla="*/ 31 h 344"/>
                <a:gd name="T80" fmla="*/ 32 w 252"/>
                <a:gd name="T81" fmla="*/ 156 h 344"/>
                <a:gd name="T82" fmla="*/ 157 w 252"/>
                <a:gd name="T83" fmla="*/ 15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2" h="344">
                  <a:moveTo>
                    <a:pt x="157" y="0"/>
                  </a:moveTo>
                  <a:lnTo>
                    <a:pt x="157" y="0"/>
                  </a:lnTo>
                  <a:lnTo>
                    <a:pt x="188" y="31"/>
                  </a:lnTo>
                  <a:lnTo>
                    <a:pt x="219" y="31"/>
                  </a:lnTo>
                  <a:lnTo>
                    <a:pt x="251" y="62"/>
                  </a:lnTo>
                  <a:lnTo>
                    <a:pt x="251" y="93"/>
                  </a:lnTo>
                  <a:cubicBezTo>
                    <a:pt x="251" y="125"/>
                    <a:pt x="251" y="125"/>
                    <a:pt x="219" y="156"/>
                  </a:cubicBezTo>
                  <a:cubicBezTo>
                    <a:pt x="219" y="156"/>
                    <a:pt x="219" y="187"/>
                    <a:pt x="188" y="187"/>
                  </a:cubicBezTo>
                  <a:lnTo>
                    <a:pt x="188" y="187"/>
                  </a:lnTo>
                  <a:lnTo>
                    <a:pt x="219" y="187"/>
                  </a:lnTo>
                  <a:lnTo>
                    <a:pt x="219" y="187"/>
                  </a:lnTo>
                  <a:cubicBezTo>
                    <a:pt x="219" y="218"/>
                    <a:pt x="251" y="218"/>
                    <a:pt x="251" y="218"/>
                  </a:cubicBezTo>
                  <a:lnTo>
                    <a:pt x="251" y="250"/>
                  </a:lnTo>
                  <a:cubicBezTo>
                    <a:pt x="251" y="250"/>
                    <a:pt x="251" y="250"/>
                    <a:pt x="251" y="281"/>
                  </a:cubicBezTo>
                  <a:lnTo>
                    <a:pt x="251" y="281"/>
                  </a:lnTo>
                  <a:cubicBezTo>
                    <a:pt x="251" y="312"/>
                    <a:pt x="251" y="312"/>
                    <a:pt x="251" y="312"/>
                  </a:cubicBezTo>
                  <a:cubicBezTo>
                    <a:pt x="251" y="312"/>
                    <a:pt x="251" y="312"/>
                    <a:pt x="251" y="343"/>
                  </a:cubicBezTo>
                  <a:cubicBezTo>
                    <a:pt x="219" y="343"/>
                    <a:pt x="219" y="343"/>
                    <a:pt x="219" y="343"/>
                  </a:cubicBezTo>
                  <a:cubicBezTo>
                    <a:pt x="219" y="312"/>
                    <a:pt x="219" y="312"/>
                    <a:pt x="219" y="312"/>
                  </a:cubicBezTo>
                  <a:lnTo>
                    <a:pt x="219" y="312"/>
                  </a:lnTo>
                  <a:lnTo>
                    <a:pt x="219" y="281"/>
                  </a:lnTo>
                  <a:lnTo>
                    <a:pt x="219" y="281"/>
                  </a:lnTo>
                  <a:lnTo>
                    <a:pt x="219" y="250"/>
                  </a:lnTo>
                  <a:lnTo>
                    <a:pt x="219" y="218"/>
                  </a:lnTo>
                  <a:cubicBezTo>
                    <a:pt x="188" y="218"/>
                    <a:pt x="188" y="187"/>
                    <a:pt x="188" y="187"/>
                  </a:cubicBezTo>
                  <a:lnTo>
                    <a:pt x="157" y="187"/>
                  </a:lnTo>
                  <a:cubicBezTo>
                    <a:pt x="32" y="187"/>
                    <a:pt x="32" y="187"/>
                    <a:pt x="32" y="187"/>
                  </a:cubicBezTo>
                  <a:cubicBezTo>
                    <a:pt x="32" y="343"/>
                    <a:pt x="32" y="343"/>
                    <a:pt x="32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57" y="0"/>
                  </a:lnTo>
                  <a:close/>
                  <a:moveTo>
                    <a:pt x="157" y="156"/>
                  </a:moveTo>
                  <a:lnTo>
                    <a:pt x="157" y="156"/>
                  </a:lnTo>
                  <a:cubicBezTo>
                    <a:pt x="157" y="156"/>
                    <a:pt x="157" y="156"/>
                    <a:pt x="188" y="156"/>
                  </a:cubicBezTo>
                  <a:lnTo>
                    <a:pt x="188" y="156"/>
                  </a:lnTo>
                  <a:cubicBezTo>
                    <a:pt x="219" y="156"/>
                    <a:pt x="219" y="125"/>
                    <a:pt x="219" y="125"/>
                  </a:cubicBezTo>
                  <a:cubicBezTo>
                    <a:pt x="219" y="125"/>
                    <a:pt x="219" y="125"/>
                    <a:pt x="219" y="93"/>
                  </a:cubicBezTo>
                  <a:cubicBezTo>
                    <a:pt x="219" y="93"/>
                    <a:pt x="219" y="62"/>
                    <a:pt x="188" y="62"/>
                  </a:cubicBezTo>
                  <a:cubicBezTo>
                    <a:pt x="188" y="31"/>
                    <a:pt x="188" y="31"/>
                    <a:pt x="157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156"/>
                    <a:pt x="32" y="156"/>
                    <a:pt x="32" y="156"/>
                  </a:cubicBezTo>
                  <a:lnTo>
                    <a:pt x="157" y="156"/>
                  </a:lnTo>
                  <a:close/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6"/>
            <p:cNvSpPr>
              <a:spLocks noChangeArrowheads="1"/>
            </p:cNvSpPr>
            <p:nvPr/>
          </p:nvSpPr>
          <p:spPr bwMode="auto">
            <a:xfrm>
              <a:off x="6669088" y="3290888"/>
              <a:ext cx="225425" cy="236537"/>
            </a:xfrm>
            <a:custGeom>
              <a:avLst/>
              <a:gdLst>
                <a:gd name="T0" fmla="*/ 313 w 626"/>
                <a:gd name="T1" fmla="*/ 657 h 658"/>
                <a:gd name="T2" fmla="*/ 313 w 626"/>
                <a:gd name="T3" fmla="*/ 657 h 658"/>
                <a:gd name="T4" fmla="*/ 0 w 626"/>
                <a:gd name="T5" fmla="*/ 313 h 658"/>
                <a:gd name="T6" fmla="*/ 313 w 626"/>
                <a:gd name="T7" fmla="*/ 0 h 658"/>
                <a:gd name="T8" fmla="*/ 625 w 626"/>
                <a:gd name="T9" fmla="*/ 313 h 658"/>
                <a:gd name="T10" fmla="*/ 313 w 626"/>
                <a:gd name="T11" fmla="*/ 657 h 658"/>
                <a:gd name="T12" fmla="*/ 313 w 626"/>
                <a:gd name="T13" fmla="*/ 32 h 658"/>
                <a:gd name="T14" fmla="*/ 313 w 626"/>
                <a:gd name="T15" fmla="*/ 32 h 658"/>
                <a:gd name="T16" fmla="*/ 31 w 626"/>
                <a:gd name="T17" fmla="*/ 313 h 658"/>
                <a:gd name="T18" fmla="*/ 313 w 626"/>
                <a:gd name="T19" fmla="*/ 625 h 658"/>
                <a:gd name="T20" fmla="*/ 594 w 626"/>
                <a:gd name="T21" fmla="*/ 313 h 658"/>
                <a:gd name="T22" fmla="*/ 313 w 626"/>
                <a:gd name="T23" fmla="*/ 3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6" h="658">
                  <a:moveTo>
                    <a:pt x="313" y="657"/>
                  </a:moveTo>
                  <a:lnTo>
                    <a:pt x="313" y="657"/>
                  </a:lnTo>
                  <a:cubicBezTo>
                    <a:pt x="125" y="657"/>
                    <a:pt x="0" y="500"/>
                    <a:pt x="0" y="313"/>
                  </a:cubicBezTo>
                  <a:cubicBezTo>
                    <a:pt x="0" y="157"/>
                    <a:pt x="125" y="0"/>
                    <a:pt x="313" y="0"/>
                  </a:cubicBezTo>
                  <a:cubicBezTo>
                    <a:pt x="500" y="0"/>
                    <a:pt x="625" y="157"/>
                    <a:pt x="625" y="313"/>
                  </a:cubicBezTo>
                  <a:cubicBezTo>
                    <a:pt x="625" y="500"/>
                    <a:pt x="500" y="657"/>
                    <a:pt x="313" y="657"/>
                  </a:cubicBezTo>
                  <a:close/>
                  <a:moveTo>
                    <a:pt x="313" y="32"/>
                  </a:moveTo>
                  <a:lnTo>
                    <a:pt x="313" y="32"/>
                  </a:lnTo>
                  <a:cubicBezTo>
                    <a:pt x="156" y="32"/>
                    <a:pt x="31" y="157"/>
                    <a:pt x="31" y="313"/>
                  </a:cubicBezTo>
                  <a:cubicBezTo>
                    <a:pt x="31" y="469"/>
                    <a:pt x="156" y="625"/>
                    <a:pt x="313" y="625"/>
                  </a:cubicBezTo>
                  <a:cubicBezTo>
                    <a:pt x="469" y="625"/>
                    <a:pt x="594" y="469"/>
                    <a:pt x="594" y="313"/>
                  </a:cubicBezTo>
                  <a:cubicBezTo>
                    <a:pt x="594" y="157"/>
                    <a:pt x="469" y="32"/>
                    <a:pt x="313" y="32"/>
                  </a:cubicBezTo>
                  <a:close/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9380293" y="13474653"/>
            <a:ext cx="1143223" cy="2413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523515" y="13474653"/>
            <a:ext cx="1143223" cy="2413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1666738" y="13474653"/>
            <a:ext cx="1143223" cy="2413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799934" y="13474653"/>
            <a:ext cx="1143223" cy="2413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3928097" y="13474653"/>
            <a:ext cx="1143223" cy="24134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عنصر نائب للصورة 7">
            <a:extLst>
              <a:ext uri="{FF2B5EF4-FFF2-40B4-BE49-F238E27FC236}">
                <a16:creationId xmlns:a16="http://schemas.microsoft.com/office/drawing/2014/main" id="{2C0F2A62-DBA7-4136-AB05-2F53513C52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</p:spPr>
      </p:sp>
    </p:spTree>
    <p:extLst>
      <p:ext uri="{BB962C8B-B14F-4D97-AF65-F5344CB8AC3E}">
        <p14:creationId xmlns:p14="http://schemas.microsoft.com/office/powerpoint/2010/main" val="25767510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7246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935914" cy="13716000"/>
          </a:xfrm>
          <a:solidFill>
            <a:schemeClr val="bg2"/>
          </a:solidFill>
        </p:spPr>
      </p:sp>
      <p:sp>
        <p:nvSpPr>
          <p:cNvPr id="4" name="TextBox 3"/>
          <p:cNvSpPr txBox="1"/>
          <p:nvPr/>
        </p:nvSpPr>
        <p:spPr>
          <a:xfrm>
            <a:off x="1463478" y="1533937"/>
            <a:ext cx="5039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latin typeface="Poppins SemiBold" charset="0"/>
                <a:ea typeface="Poppins SemiBold" charset="0"/>
                <a:cs typeface="Poppins SemiBold" charset="0"/>
              </a:rPr>
              <a:t>The Company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3478" y="2619236"/>
            <a:ext cx="5039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Poppins Light" charset="0"/>
                <a:ea typeface="Poppins Light" charset="0"/>
                <a:cs typeface="Poppins Light" charset="0"/>
              </a:rPr>
              <a:t>About 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27114" y="3426004"/>
            <a:ext cx="6552000" cy="87254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dolor sit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amet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consectetur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 vitae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porta.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odio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Quisque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feugiat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lectus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tristique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gravida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ligula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nisi,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dignissim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vitae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erat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orci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eget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scelerisque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Integer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sodales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vitae magna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venenatis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faucibus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Poppins Light" charset="0"/>
              <a:ea typeface="Poppins Light" charset="0"/>
              <a:cs typeface="Poppins Light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Maecenas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nunc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justo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elementum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varius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fringilla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id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tortor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viverra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27114" y="2524231"/>
            <a:ext cx="457200" cy="89293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1185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44736" y="2613524"/>
            <a:ext cx="15543807" cy="95737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6431294" y="4049688"/>
            <a:ext cx="6417594" cy="7163272"/>
          </a:xfrm>
          <a:solidFill>
            <a:schemeClr val="bg2"/>
          </a:solidFill>
          <a:ln>
            <a:noFill/>
          </a:ln>
        </p:spPr>
      </p:sp>
      <p:sp>
        <p:nvSpPr>
          <p:cNvPr id="6" name="TextBox 5"/>
          <p:cNvSpPr txBox="1"/>
          <p:nvPr/>
        </p:nvSpPr>
        <p:spPr>
          <a:xfrm>
            <a:off x="2902968" y="6311784"/>
            <a:ext cx="12086976" cy="45704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dolor sit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amet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consectetur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 vitae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porta.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odio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Quisque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feugiat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lectus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tristique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gravida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ligula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nisi,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dignissim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vitae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erat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orci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eget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scelerisque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Integer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sodales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vitae magna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venenatis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faucibus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Poppins Light" charset="0"/>
              <a:ea typeface="Poppins Light" charset="0"/>
              <a:cs typeface="Poppins Light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Maecenas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nunc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justo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elementum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varius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fringilla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id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tortor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viverra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681579" y="1528763"/>
            <a:ext cx="3744416" cy="2520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02968" y="4041906"/>
            <a:ext cx="5867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>
                <a:latin typeface="Poppins SemiBold" charset="0"/>
                <a:ea typeface="Poppins SemiBold" charset="0"/>
                <a:cs typeface="Poppins SemiBold" charset="0"/>
              </a:rPr>
              <a:t>The Company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02968" y="4815237"/>
            <a:ext cx="5867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A little brief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02968" y="5664985"/>
            <a:ext cx="457200" cy="10058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7741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  <p:bldP spid="8" grpId="0" animBg="1"/>
      <p:bldP spid="12" grpId="0"/>
      <p:bldP spid="13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8763000"/>
          </a:xfrm>
          <a:solidFill>
            <a:schemeClr val="bg2"/>
          </a:solidFill>
          <a:ln>
            <a:noFill/>
          </a:ln>
        </p:spPr>
      </p:sp>
      <p:sp>
        <p:nvSpPr>
          <p:cNvPr id="6" name="TextBox 5"/>
          <p:cNvSpPr txBox="1"/>
          <p:nvPr/>
        </p:nvSpPr>
        <p:spPr>
          <a:xfrm>
            <a:off x="1535113" y="5091103"/>
            <a:ext cx="5400303" cy="22744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Maecenas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ete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arcuse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4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35113" y="2723174"/>
            <a:ext cx="540030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>
                <a:latin typeface="Poppins SemiBold" charset="0"/>
                <a:ea typeface="Poppins SemiBold" charset="0"/>
                <a:cs typeface="Poppins SemiBold" charset="0"/>
              </a:rPr>
              <a:t>The Company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35113" y="3594556"/>
            <a:ext cx="5400303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A little brief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35113" y="4444304"/>
            <a:ext cx="457200" cy="10058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769" y="8763000"/>
            <a:ext cx="24384769" cy="49455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66168" y="10314244"/>
            <a:ext cx="21282719" cy="1523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dolor sit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amet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consectetur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in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semper vitae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neque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a porta. In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aliquet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odio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semper.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Quisque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feugiat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lectus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tristique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gravida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ligula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nisi,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dignissim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vitae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erat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ac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orci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eget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scelerisque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 Integer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sodales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felis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vitae magna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venenatis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faucibus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9513899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1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160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 animBg="1"/>
      <p:bldP spid="16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  <a:solidFill>
            <a:schemeClr val="bg2"/>
          </a:solidFill>
          <a:ln>
            <a:noFill/>
          </a:ln>
        </p:spPr>
      </p:sp>
      <p:sp>
        <p:nvSpPr>
          <p:cNvPr id="12" name="TextBox 11"/>
          <p:cNvSpPr txBox="1"/>
          <p:nvPr/>
        </p:nvSpPr>
        <p:spPr>
          <a:xfrm>
            <a:off x="1535113" y="5993904"/>
            <a:ext cx="489654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4800" dirty="0">
                <a:latin typeface="Poppins SemiBold" charset="0"/>
                <a:ea typeface="Poppins SemiBold" charset="0"/>
                <a:cs typeface="Poppins SemiBold" charset="0"/>
              </a:rPr>
              <a:t>The Company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35113" y="7146032"/>
            <a:ext cx="4896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About us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192001" y="1528761"/>
            <a:ext cx="10656888" cy="10658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633897" y="5486403"/>
            <a:ext cx="457200" cy="100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633897" y="3033361"/>
            <a:ext cx="7773096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Maecenas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ete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arcuse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633897" y="6620213"/>
            <a:ext cx="7773096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dolor sit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amet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consectetur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in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semper vitae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neque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a porta. In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aliquet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odio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semper.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Quisque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feugiat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lectus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tristique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gravida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ligula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nisi,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dignissim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vitae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erat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ac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orci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eget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scelerisque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 Integer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sodales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felis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vitae magna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venenatis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faucibus</a:t>
            </a:r>
            <a:r>
              <a:rPr lang="en-US" sz="2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27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2" decel="100000" fill="hold" grpId="0" nodeType="withEffect">
                                  <p:stCondLst>
                                    <p:cond delay="90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 animBg="1"/>
      <p:bldP spid="14" grpId="0" animBg="1"/>
      <p:bldP spid="11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047984" y="-3696"/>
            <a:ext cx="12336016" cy="13719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2104"/>
            <a:ext cx="12212936" cy="137196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35112" y="4559266"/>
            <a:ext cx="568833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dirty="0">
                <a:latin typeface="Poppins SemiBold" charset="0"/>
                <a:ea typeface="Poppins SemiBold" charset="0"/>
                <a:cs typeface="Poppins SemiBold" charset="0"/>
              </a:rPr>
              <a:t>The Company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35113" y="5504880"/>
            <a:ext cx="48965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>
                <a:latin typeface="Poppins Light" charset="0"/>
                <a:ea typeface="Poppins Light" charset="0"/>
                <a:cs typeface="Poppins Light" charset="0"/>
              </a:rPr>
              <a:t>About 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615738" y="3962578"/>
            <a:ext cx="7773096" cy="54168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dolor sit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amet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consectetur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 vitae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porta.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odio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Quisque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feugiat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lectus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tristique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gravida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ligula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nisi,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dignissim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vitae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erat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orci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eget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scelerisque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Integer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sodales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vitae magna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venenatis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faucibus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35113" y="7418006"/>
            <a:ext cx="7773096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Maecenas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ete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arcuse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8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35856" y="6440984"/>
            <a:ext cx="648000" cy="144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8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doors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2" grpId="0" build="allAtOnce"/>
      <p:bldP spid="13" grpId="0"/>
      <p:bldP spid="15" grpId="0"/>
      <p:bldP spid="17" grpId="0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solidFill>
            <a:schemeClr val="bg2"/>
          </a:solidFill>
        </p:spPr>
      </p:sp>
      <p:sp>
        <p:nvSpPr>
          <p:cNvPr id="3" name="TextBox 2"/>
          <p:cNvSpPr txBox="1"/>
          <p:nvPr/>
        </p:nvSpPr>
        <p:spPr>
          <a:xfrm>
            <a:off x="16296456" y="5560767"/>
            <a:ext cx="6552432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dirty="0">
                <a:latin typeface="Poppins Medium" charset="0"/>
                <a:ea typeface="Poppins Medium" charset="0"/>
                <a:cs typeface="Poppins Medium" charset="0"/>
              </a:rPr>
              <a:t>Coffee Break.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96456" y="6738737"/>
            <a:ext cx="655243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15 </a:t>
            </a:r>
            <a:r>
              <a:rPr lang="en-US" sz="3600" dirty="0" err="1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mins</a:t>
            </a:r>
            <a:endParaRPr lang="en-US" sz="3600" dirty="0">
              <a:solidFill>
                <a:schemeClr val="accent2"/>
              </a:solidFill>
              <a:latin typeface="Poppins Light" charset="0"/>
              <a:ea typeface="Poppins Light" charset="0"/>
              <a:cs typeface="Poppins Ligh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297200" y="7962873"/>
            <a:ext cx="648000" cy="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4578550" y="7916622"/>
            <a:ext cx="833437" cy="833438"/>
          </a:xfrm>
          <a:custGeom>
            <a:avLst/>
            <a:gdLst>
              <a:gd name="T0" fmla="*/ 1156 w 2313"/>
              <a:gd name="T1" fmla="*/ 2312 h 2313"/>
              <a:gd name="T2" fmla="*/ 1156 w 2313"/>
              <a:gd name="T3" fmla="*/ 2312 h 2313"/>
              <a:gd name="T4" fmla="*/ 0 w 2313"/>
              <a:gd name="T5" fmla="*/ 1156 h 2313"/>
              <a:gd name="T6" fmla="*/ 1156 w 2313"/>
              <a:gd name="T7" fmla="*/ 0 h 2313"/>
              <a:gd name="T8" fmla="*/ 2312 w 2313"/>
              <a:gd name="T9" fmla="*/ 1156 h 2313"/>
              <a:gd name="T10" fmla="*/ 1156 w 2313"/>
              <a:gd name="T11" fmla="*/ 2312 h 2313"/>
              <a:gd name="T12" fmla="*/ 1156 w 2313"/>
              <a:gd name="T13" fmla="*/ 62 h 2313"/>
              <a:gd name="T14" fmla="*/ 1156 w 2313"/>
              <a:gd name="T15" fmla="*/ 62 h 2313"/>
              <a:gd name="T16" fmla="*/ 94 w 2313"/>
              <a:gd name="T17" fmla="*/ 1156 h 2313"/>
              <a:gd name="T18" fmla="*/ 1156 w 2313"/>
              <a:gd name="T19" fmla="*/ 2250 h 2313"/>
              <a:gd name="T20" fmla="*/ 2250 w 2313"/>
              <a:gd name="T21" fmla="*/ 1156 h 2313"/>
              <a:gd name="T22" fmla="*/ 1156 w 2313"/>
              <a:gd name="T23" fmla="*/ 62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13" h="2313">
                <a:moveTo>
                  <a:pt x="1156" y="2312"/>
                </a:moveTo>
                <a:lnTo>
                  <a:pt x="1156" y="2312"/>
                </a:lnTo>
                <a:cubicBezTo>
                  <a:pt x="531" y="2312"/>
                  <a:pt x="0" y="1812"/>
                  <a:pt x="0" y="1156"/>
                </a:cubicBezTo>
                <a:cubicBezTo>
                  <a:pt x="0" y="531"/>
                  <a:pt x="531" y="0"/>
                  <a:pt x="1156" y="0"/>
                </a:cubicBezTo>
                <a:cubicBezTo>
                  <a:pt x="1812" y="0"/>
                  <a:pt x="2312" y="531"/>
                  <a:pt x="2312" y="1156"/>
                </a:cubicBezTo>
                <a:cubicBezTo>
                  <a:pt x="2312" y="1812"/>
                  <a:pt x="1812" y="2312"/>
                  <a:pt x="1156" y="2312"/>
                </a:cubicBezTo>
                <a:close/>
                <a:moveTo>
                  <a:pt x="1156" y="62"/>
                </a:moveTo>
                <a:lnTo>
                  <a:pt x="1156" y="62"/>
                </a:lnTo>
                <a:cubicBezTo>
                  <a:pt x="562" y="62"/>
                  <a:pt x="94" y="562"/>
                  <a:pt x="94" y="1156"/>
                </a:cubicBezTo>
                <a:cubicBezTo>
                  <a:pt x="94" y="1750"/>
                  <a:pt x="562" y="2250"/>
                  <a:pt x="1156" y="2250"/>
                </a:cubicBezTo>
                <a:cubicBezTo>
                  <a:pt x="1750" y="2250"/>
                  <a:pt x="2250" y="1750"/>
                  <a:pt x="2250" y="1156"/>
                </a:cubicBezTo>
                <a:cubicBezTo>
                  <a:pt x="2250" y="562"/>
                  <a:pt x="1750" y="62"/>
                  <a:pt x="1156" y="62"/>
                </a:cubicBezTo>
                <a:close/>
              </a:path>
            </a:pathLst>
          </a:custGeom>
          <a:solidFill>
            <a:srgbClr val="FBF9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5595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2" presetClass="emph" presetSubtype="0" repeatCount="indefinite" fill="hold" grpId="2" nodeType="withEffect">
                                  <p:stCondLst>
                                    <p:cond delay="600"/>
                                  </p:stCondLst>
                                  <p:iterate type="wd">
                                    <p:tmPct val="30435"/>
                                  </p:iterate>
                                  <p:childTnLst>
                                    <p:animRot by="120000">
                                      <p:cBhvr>
                                        <p:cTn id="15" dur="2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60" fill="hold">
                                          <p:stCondLst>
                                            <p:cond delay="4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60" fill="hold">
                                          <p:stCondLst>
                                            <p:cond delay="9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60" fill="hold">
                                          <p:stCondLst>
                                            <p:cond delay="138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60" fill="hold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3" grpId="2"/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15784" y="8464302"/>
            <a:ext cx="655243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dirty="0">
                <a:latin typeface="Poppins Medium" charset="0"/>
                <a:ea typeface="Poppins Medium" charset="0"/>
                <a:cs typeface="Poppins Medium" charset="0"/>
              </a:rPr>
              <a:t>Coffee Break</a:t>
            </a:r>
            <a:r>
              <a:rPr lang="is-IS" sz="6000" dirty="0">
                <a:latin typeface="Poppins Medium" charset="0"/>
                <a:ea typeface="Poppins Medium" charset="0"/>
                <a:cs typeface="Poppins Medium" charset="0"/>
              </a:rPr>
              <a:t>..</a:t>
            </a:r>
            <a:endParaRPr lang="en-US" sz="60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15785" y="9642272"/>
            <a:ext cx="655243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15 </a:t>
            </a:r>
            <a:r>
              <a:rPr lang="en-US" sz="3600" dirty="0" err="1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mins</a:t>
            </a:r>
            <a:endParaRPr lang="en-US" sz="3600" dirty="0">
              <a:solidFill>
                <a:schemeClr val="accent2"/>
              </a:solidFill>
              <a:latin typeface="Poppins Light" charset="0"/>
              <a:ea typeface="Poppins Light" charset="0"/>
              <a:cs typeface="Poppins Light" charset="0"/>
            </a:endParaRPr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4578550" y="7916622"/>
            <a:ext cx="833437" cy="833438"/>
          </a:xfrm>
          <a:custGeom>
            <a:avLst/>
            <a:gdLst>
              <a:gd name="T0" fmla="*/ 1156 w 2313"/>
              <a:gd name="T1" fmla="*/ 2312 h 2313"/>
              <a:gd name="T2" fmla="*/ 1156 w 2313"/>
              <a:gd name="T3" fmla="*/ 2312 h 2313"/>
              <a:gd name="T4" fmla="*/ 0 w 2313"/>
              <a:gd name="T5" fmla="*/ 1156 h 2313"/>
              <a:gd name="T6" fmla="*/ 1156 w 2313"/>
              <a:gd name="T7" fmla="*/ 0 h 2313"/>
              <a:gd name="T8" fmla="*/ 2312 w 2313"/>
              <a:gd name="T9" fmla="*/ 1156 h 2313"/>
              <a:gd name="T10" fmla="*/ 1156 w 2313"/>
              <a:gd name="T11" fmla="*/ 2312 h 2313"/>
              <a:gd name="T12" fmla="*/ 1156 w 2313"/>
              <a:gd name="T13" fmla="*/ 62 h 2313"/>
              <a:gd name="T14" fmla="*/ 1156 w 2313"/>
              <a:gd name="T15" fmla="*/ 62 h 2313"/>
              <a:gd name="T16" fmla="*/ 94 w 2313"/>
              <a:gd name="T17" fmla="*/ 1156 h 2313"/>
              <a:gd name="T18" fmla="*/ 1156 w 2313"/>
              <a:gd name="T19" fmla="*/ 2250 h 2313"/>
              <a:gd name="T20" fmla="*/ 2250 w 2313"/>
              <a:gd name="T21" fmla="*/ 1156 h 2313"/>
              <a:gd name="T22" fmla="*/ 1156 w 2313"/>
              <a:gd name="T23" fmla="*/ 62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13" h="2313">
                <a:moveTo>
                  <a:pt x="1156" y="2312"/>
                </a:moveTo>
                <a:lnTo>
                  <a:pt x="1156" y="2312"/>
                </a:lnTo>
                <a:cubicBezTo>
                  <a:pt x="531" y="2312"/>
                  <a:pt x="0" y="1812"/>
                  <a:pt x="0" y="1156"/>
                </a:cubicBezTo>
                <a:cubicBezTo>
                  <a:pt x="0" y="531"/>
                  <a:pt x="531" y="0"/>
                  <a:pt x="1156" y="0"/>
                </a:cubicBezTo>
                <a:cubicBezTo>
                  <a:pt x="1812" y="0"/>
                  <a:pt x="2312" y="531"/>
                  <a:pt x="2312" y="1156"/>
                </a:cubicBezTo>
                <a:cubicBezTo>
                  <a:pt x="2312" y="1812"/>
                  <a:pt x="1812" y="2312"/>
                  <a:pt x="1156" y="2312"/>
                </a:cubicBezTo>
                <a:close/>
                <a:moveTo>
                  <a:pt x="1156" y="62"/>
                </a:moveTo>
                <a:lnTo>
                  <a:pt x="1156" y="62"/>
                </a:lnTo>
                <a:cubicBezTo>
                  <a:pt x="562" y="62"/>
                  <a:pt x="94" y="562"/>
                  <a:pt x="94" y="1156"/>
                </a:cubicBezTo>
                <a:cubicBezTo>
                  <a:pt x="94" y="1750"/>
                  <a:pt x="562" y="2250"/>
                  <a:pt x="1156" y="2250"/>
                </a:cubicBezTo>
                <a:cubicBezTo>
                  <a:pt x="1750" y="2250"/>
                  <a:pt x="2250" y="1750"/>
                  <a:pt x="2250" y="1156"/>
                </a:cubicBezTo>
                <a:cubicBezTo>
                  <a:pt x="2250" y="562"/>
                  <a:pt x="1750" y="62"/>
                  <a:pt x="1156" y="62"/>
                </a:cubicBezTo>
                <a:close/>
              </a:path>
            </a:pathLst>
          </a:custGeom>
          <a:solidFill>
            <a:srgbClr val="FBF9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278315" y="3689648"/>
            <a:ext cx="3827370" cy="38273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11294802" y="4817701"/>
            <a:ext cx="2156936" cy="1729581"/>
          </a:xfrm>
          <a:custGeom>
            <a:avLst/>
            <a:gdLst>
              <a:gd name="T0" fmla="*/ 3781 w 4719"/>
              <a:gd name="T1" fmla="*/ 500 h 3782"/>
              <a:gd name="T2" fmla="*/ 3781 w 4719"/>
              <a:gd name="T3" fmla="*/ 500 h 3782"/>
              <a:gd name="T4" fmla="*/ 3781 w 4719"/>
              <a:gd name="T5" fmla="*/ 187 h 3782"/>
              <a:gd name="T6" fmla="*/ 3562 w 4719"/>
              <a:gd name="T7" fmla="*/ 0 h 3782"/>
              <a:gd name="T8" fmla="*/ 218 w 4719"/>
              <a:gd name="T9" fmla="*/ 0 h 3782"/>
              <a:gd name="T10" fmla="*/ 0 w 4719"/>
              <a:gd name="T11" fmla="*/ 187 h 3782"/>
              <a:gd name="T12" fmla="*/ 0 w 4719"/>
              <a:gd name="T13" fmla="*/ 906 h 3782"/>
              <a:gd name="T14" fmla="*/ 1062 w 4719"/>
              <a:gd name="T15" fmla="*/ 3781 h 3782"/>
              <a:gd name="T16" fmla="*/ 2718 w 4719"/>
              <a:gd name="T17" fmla="*/ 3781 h 3782"/>
              <a:gd name="T18" fmla="*/ 3468 w 4719"/>
              <a:gd name="T19" fmla="*/ 3031 h 3782"/>
              <a:gd name="T20" fmla="*/ 3687 w 4719"/>
              <a:gd name="T21" fmla="*/ 3000 h 3782"/>
              <a:gd name="T22" fmla="*/ 4718 w 4719"/>
              <a:gd name="T23" fmla="*/ 1531 h 3782"/>
              <a:gd name="T24" fmla="*/ 3781 w 4719"/>
              <a:gd name="T25" fmla="*/ 500 h 3782"/>
              <a:gd name="T26" fmla="*/ 3812 w 4719"/>
              <a:gd name="T27" fmla="*/ 2594 h 3782"/>
              <a:gd name="T28" fmla="*/ 3812 w 4719"/>
              <a:gd name="T29" fmla="*/ 2594 h 3782"/>
              <a:gd name="T30" fmla="*/ 3687 w 4719"/>
              <a:gd name="T31" fmla="*/ 2562 h 3782"/>
              <a:gd name="T32" fmla="*/ 3625 w 4719"/>
              <a:gd name="T33" fmla="*/ 2437 h 3782"/>
              <a:gd name="T34" fmla="*/ 3781 w 4719"/>
              <a:gd name="T35" fmla="*/ 937 h 3782"/>
              <a:gd name="T36" fmla="*/ 3781 w 4719"/>
              <a:gd name="T37" fmla="*/ 781 h 3782"/>
              <a:gd name="T38" fmla="*/ 4343 w 4719"/>
              <a:gd name="T39" fmla="*/ 1531 h 3782"/>
              <a:gd name="T40" fmla="*/ 3812 w 4719"/>
              <a:gd name="T41" fmla="*/ 2594 h 3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719" h="3782">
                <a:moveTo>
                  <a:pt x="3781" y="500"/>
                </a:moveTo>
                <a:lnTo>
                  <a:pt x="3781" y="500"/>
                </a:lnTo>
                <a:cubicBezTo>
                  <a:pt x="3781" y="187"/>
                  <a:pt x="3781" y="187"/>
                  <a:pt x="3781" y="187"/>
                </a:cubicBezTo>
                <a:cubicBezTo>
                  <a:pt x="3781" y="62"/>
                  <a:pt x="3687" y="0"/>
                  <a:pt x="3562" y="0"/>
                </a:cubicBezTo>
                <a:cubicBezTo>
                  <a:pt x="218" y="0"/>
                  <a:pt x="218" y="0"/>
                  <a:pt x="218" y="0"/>
                </a:cubicBezTo>
                <a:cubicBezTo>
                  <a:pt x="93" y="0"/>
                  <a:pt x="0" y="62"/>
                  <a:pt x="0" y="187"/>
                </a:cubicBezTo>
                <a:cubicBezTo>
                  <a:pt x="0" y="906"/>
                  <a:pt x="0" y="906"/>
                  <a:pt x="0" y="906"/>
                </a:cubicBezTo>
                <a:cubicBezTo>
                  <a:pt x="0" y="1437"/>
                  <a:pt x="125" y="3781"/>
                  <a:pt x="1062" y="3781"/>
                </a:cubicBezTo>
                <a:cubicBezTo>
                  <a:pt x="2718" y="3781"/>
                  <a:pt x="2718" y="3781"/>
                  <a:pt x="2718" y="3781"/>
                </a:cubicBezTo>
                <a:cubicBezTo>
                  <a:pt x="3062" y="3781"/>
                  <a:pt x="3312" y="3437"/>
                  <a:pt x="3468" y="3031"/>
                </a:cubicBezTo>
                <a:cubicBezTo>
                  <a:pt x="3531" y="3031"/>
                  <a:pt x="3593" y="3000"/>
                  <a:pt x="3687" y="3000"/>
                </a:cubicBezTo>
                <a:cubicBezTo>
                  <a:pt x="4281" y="2844"/>
                  <a:pt x="4718" y="2250"/>
                  <a:pt x="4718" y="1531"/>
                </a:cubicBezTo>
                <a:cubicBezTo>
                  <a:pt x="4718" y="937"/>
                  <a:pt x="4406" y="594"/>
                  <a:pt x="3781" y="500"/>
                </a:cubicBezTo>
                <a:close/>
                <a:moveTo>
                  <a:pt x="3812" y="2594"/>
                </a:moveTo>
                <a:lnTo>
                  <a:pt x="3812" y="2594"/>
                </a:lnTo>
                <a:cubicBezTo>
                  <a:pt x="3750" y="2625"/>
                  <a:pt x="3687" y="2594"/>
                  <a:pt x="3687" y="2562"/>
                </a:cubicBezTo>
                <a:cubicBezTo>
                  <a:pt x="3656" y="2500"/>
                  <a:pt x="3656" y="2469"/>
                  <a:pt x="3625" y="2437"/>
                </a:cubicBezTo>
                <a:cubicBezTo>
                  <a:pt x="3750" y="1812"/>
                  <a:pt x="3781" y="1187"/>
                  <a:pt x="3781" y="937"/>
                </a:cubicBezTo>
                <a:cubicBezTo>
                  <a:pt x="3781" y="781"/>
                  <a:pt x="3781" y="781"/>
                  <a:pt x="3781" y="781"/>
                </a:cubicBezTo>
                <a:cubicBezTo>
                  <a:pt x="4312" y="718"/>
                  <a:pt x="4343" y="1281"/>
                  <a:pt x="4343" y="1531"/>
                </a:cubicBezTo>
                <a:cubicBezTo>
                  <a:pt x="4343" y="1969"/>
                  <a:pt x="4125" y="2375"/>
                  <a:pt x="3812" y="25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1454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repeatCount="indefinite" accel="49000" decel="51000" autoRev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-36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15784" y="7873971"/>
            <a:ext cx="655243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dirty="0">
                <a:latin typeface="Poppins Medium" charset="0"/>
                <a:ea typeface="Poppins Medium" charset="0"/>
                <a:cs typeface="Poppins Medium" charset="0"/>
              </a:rPr>
              <a:t>Coffee Break</a:t>
            </a:r>
            <a:r>
              <a:rPr lang="is-IS" sz="6000" dirty="0">
                <a:latin typeface="Poppins Medium" charset="0"/>
                <a:ea typeface="Poppins Medium" charset="0"/>
                <a:cs typeface="Poppins Medium" charset="0"/>
              </a:rPr>
              <a:t>..</a:t>
            </a:r>
            <a:endParaRPr lang="en-US" sz="60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15785" y="9051941"/>
            <a:ext cx="655243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15 </a:t>
            </a:r>
            <a:r>
              <a:rPr lang="en-US" sz="3600" dirty="0" err="1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mins</a:t>
            </a:r>
            <a:endParaRPr lang="en-US" sz="3600" dirty="0">
              <a:solidFill>
                <a:schemeClr val="accent2"/>
              </a:solidFill>
              <a:latin typeface="Poppins Light" charset="0"/>
              <a:ea typeface="Poppins Light" charset="0"/>
              <a:cs typeface="Poppins Light" charset="0"/>
            </a:endParaRPr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4578550" y="7916622"/>
            <a:ext cx="833437" cy="833438"/>
          </a:xfrm>
          <a:custGeom>
            <a:avLst/>
            <a:gdLst>
              <a:gd name="T0" fmla="*/ 1156 w 2313"/>
              <a:gd name="T1" fmla="*/ 2312 h 2313"/>
              <a:gd name="T2" fmla="*/ 1156 w 2313"/>
              <a:gd name="T3" fmla="*/ 2312 h 2313"/>
              <a:gd name="T4" fmla="*/ 0 w 2313"/>
              <a:gd name="T5" fmla="*/ 1156 h 2313"/>
              <a:gd name="T6" fmla="*/ 1156 w 2313"/>
              <a:gd name="T7" fmla="*/ 0 h 2313"/>
              <a:gd name="T8" fmla="*/ 2312 w 2313"/>
              <a:gd name="T9" fmla="*/ 1156 h 2313"/>
              <a:gd name="T10" fmla="*/ 1156 w 2313"/>
              <a:gd name="T11" fmla="*/ 2312 h 2313"/>
              <a:gd name="T12" fmla="*/ 1156 w 2313"/>
              <a:gd name="T13" fmla="*/ 62 h 2313"/>
              <a:gd name="T14" fmla="*/ 1156 w 2313"/>
              <a:gd name="T15" fmla="*/ 62 h 2313"/>
              <a:gd name="T16" fmla="*/ 94 w 2313"/>
              <a:gd name="T17" fmla="*/ 1156 h 2313"/>
              <a:gd name="T18" fmla="*/ 1156 w 2313"/>
              <a:gd name="T19" fmla="*/ 2250 h 2313"/>
              <a:gd name="T20" fmla="*/ 2250 w 2313"/>
              <a:gd name="T21" fmla="*/ 1156 h 2313"/>
              <a:gd name="T22" fmla="*/ 1156 w 2313"/>
              <a:gd name="T23" fmla="*/ 62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13" h="2313">
                <a:moveTo>
                  <a:pt x="1156" y="2312"/>
                </a:moveTo>
                <a:lnTo>
                  <a:pt x="1156" y="2312"/>
                </a:lnTo>
                <a:cubicBezTo>
                  <a:pt x="531" y="2312"/>
                  <a:pt x="0" y="1812"/>
                  <a:pt x="0" y="1156"/>
                </a:cubicBezTo>
                <a:cubicBezTo>
                  <a:pt x="0" y="531"/>
                  <a:pt x="531" y="0"/>
                  <a:pt x="1156" y="0"/>
                </a:cubicBezTo>
                <a:cubicBezTo>
                  <a:pt x="1812" y="0"/>
                  <a:pt x="2312" y="531"/>
                  <a:pt x="2312" y="1156"/>
                </a:cubicBezTo>
                <a:cubicBezTo>
                  <a:pt x="2312" y="1812"/>
                  <a:pt x="1812" y="2312"/>
                  <a:pt x="1156" y="2312"/>
                </a:cubicBezTo>
                <a:close/>
                <a:moveTo>
                  <a:pt x="1156" y="62"/>
                </a:moveTo>
                <a:lnTo>
                  <a:pt x="1156" y="62"/>
                </a:lnTo>
                <a:cubicBezTo>
                  <a:pt x="562" y="62"/>
                  <a:pt x="94" y="562"/>
                  <a:pt x="94" y="1156"/>
                </a:cubicBezTo>
                <a:cubicBezTo>
                  <a:pt x="94" y="1750"/>
                  <a:pt x="562" y="2250"/>
                  <a:pt x="1156" y="2250"/>
                </a:cubicBezTo>
                <a:cubicBezTo>
                  <a:pt x="1750" y="2250"/>
                  <a:pt x="2250" y="1750"/>
                  <a:pt x="2250" y="1156"/>
                </a:cubicBezTo>
                <a:cubicBezTo>
                  <a:pt x="2250" y="562"/>
                  <a:pt x="1750" y="62"/>
                  <a:pt x="1156" y="62"/>
                </a:cubicBezTo>
                <a:close/>
              </a:path>
            </a:pathLst>
          </a:custGeom>
          <a:solidFill>
            <a:srgbClr val="FBF9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10895856" y="4769768"/>
            <a:ext cx="2891398" cy="2318523"/>
          </a:xfrm>
          <a:custGeom>
            <a:avLst/>
            <a:gdLst>
              <a:gd name="T0" fmla="*/ 3781 w 4719"/>
              <a:gd name="T1" fmla="*/ 500 h 3782"/>
              <a:gd name="T2" fmla="*/ 3781 w 4719"/>
              <a:gd name="T3" fmla="*/ 500 h 3782"/>
              <a:gd name="T4" fmla="*/ 3781 w 4719"/>
              <a:gd name="T5" fmla="*/ 187 h 3782"/>
              <a:gd name="T6" fmla="*/ 3562 w 4719"/>
              <a:gd name="T7" fmla="*/ 0 h 3782"/>
              <a:gd name="T8" fmla="*/ 218 w 4719"/>
              <a:gd name="T9" fmla="*/ 0 h 3782"/>
              <a:gd name="T10" fmla="*/ 0 w 4719"/>
              <a:gd name="T11" fmla="*/ 187 h 3782"/>
              <a:gd name="T12" fmla="*/ 0 w 4719"/>
              <a:gd name="T13" fmla="*/ 906 h 3782"/>
              <a:gd name="T14" fmla="*/ 1062 w 4719"/>
              <a:gd name="T15" fmla="*/ 3781 h 3782"/>
              <a:gd name="T16" fmla="*/ 2718 w 4719"/>
              <a:gd name="T17" fmla="*/ 3781 h 3782"/>
              <a:gd name="T18" fmla="*/ 3468 w 4719"/>
              <a:gd name="T19" fmla="*/ 3031 h 3782"/>
              <a:gd name="T20" fmla="*/ 3687 w 4719"/>
              <a:gd name="T21" fmla="*/ 3000 h 3782"/>
              <a:gd name="T22" fmla="*/ 4718 w 4719"/>
              <a:gd name="T23" fmla="*/ 1531 h 3782"/>
              <a:gd name="T24" fmla="*/ 3781 w 4719"/>
              <a:gd name="T25" fmla="*/ 500 h 3782"/>
              <a:gd name="T26" fmla="*/ 3812 w 4719"/>
              <a:gd name="T27" fmla="*/ 2594 h 3782"/>
              <a:gd name="T28" fmla="*/ 3812 w 4719"/>
              <a:gd name="T29" fmla="*/ 2594 h 3782"/>
              <a:gd name="T30" fmla="*/ 3687 w 4719"/>
              <a:gd name="T31" fmla="*/ 2562 h 3782"/>
              <a:gd name="T32" fmla="*/ 3625 w 4719"/>
              <a:gd name="T33" fmla="*/ 2437 h 3782"/>
              <a:gd name="T34" fmla="*/ 3781 w 4719"/>
              <a:gd name="T35" fmla="*/ 937 h 3782"/>
              <a:gd name="T36" fmla="*/ 3781 w 4719"/>
              <a:gd name="T37" fmla="*/ 781 h 3782"/>
              <a:gd name="T38" fmla="*/ 4343 w 4719"/>
              <a:gd name="T39" fmla="*/ 1531 h 3782"/>
              <a:gd name="T40" fmla="*/ 3812 w 4719"/>
              <a:gd name="T41" fmla="*/ 2594 h 3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719" h="3782">
                <a:moveTo>
                  <a:pt x="3781" y="500"/>
                </a:moveTo>
                <a:lnTo>
                  <a:pt x="3781" y="500"/>
                </a:lnTo>
                <a:cubicBezTo>
                  <a:pt x="3781" y="187"/>
                  <a:pt x="3781" y="187"/>
                  <a:pt x="3781" y="187"/>
                </a:cubicBezTo>
                <a:cubicBezTo>
                  <a:pt x="3781" y="62"/>
                  <a:pt x="3687" y="0"/>
                  <a:pt x="3562" y="0"/>
                </a:cubicBezTo>
                <a:cubicBezTo>
                  <a:pt x="218" y="0"/>
                  <a:pt x="218" y="0"/>
                  <a:pt x="218" y="0"/>
                </a:cubicBezTo>
                <a:cubicBezTo>
                  <a:pt x="93" y="0"/>
                  <a:pt x="0" y="62"/>
                  <a:pt x="0" y="187"/>
                </a:cubicBezTo>
                <a:cubicBezTo>
                  <a:pt x="0" y="906"/>
                  <a:pt x="0" y="906"/>
                  <a:pt x="0" y="906"/>
                </a:cubicBezTo>
                <a:cubicBezTo>
                  <a:pt x="0" y="1437"/>
                  <a:pt x="125" y="3781"/>
                  <a:pt x="1062" y="3781"/>
                </a:cubicBezTo>
                <a:cubicBezTo>
                  <a:pt x="2718" y="3781"/>
                  <a:pt x="2718" y="3781"/>
                  <a:pt x="2718" y="3781"/>
                </a:cubicBezTo>
                <a:cubicBezTo>
                  <a:pt x="3062" y="3781"/>
                  <a:pt x="3312" y="3437"/>
                  <a:pt x="3468" y="3031"/>
                </a:cubicBezTo>
                <a:cubicBezTo>
                  <a:pt x="3531" y="3031"/>
                  <a:pt x="3593" y="3000"/>
                  <a:pt x="3687" y="3000"/>
                </a:cubicBezTo>
                <a:cubicBezTo>
                  <a:pt x="4281" y="2844"/>
                  <a:pt x="4718" y="2250"/>
                  <a:pt x="4718" y="1531"/>
                </a:cubicBezTo>
                <a:cubicBezTo>
                  <a:pt x="4718" y="937"/>
                  <a:pt x="4406" y="594"/>
                  <a:pt x="3781" y="500"/>
                </a:cubicBezTo>
                <a:close/>
                <a:moveTo>
                  <a:pt x="3812" y="2594"/>
                </a:moveTo>
                <a:lnTo>
                  <a:pt x="3812" y="2594"/>
                </a:lnTo>
                <a:cubicBezTo>
                  <a:pt x="3750" y="2625"/>
                  <a:pt x="3687" y="2594"/>
                  <a:pt x="3687" y="2562"/>
                </a:cubicBezTo>
                <a:cubicBezTo>
                  <a:pt x="3656" y="2500"/>
                  <a:pt x="3656" y="2469"/>
                  <a:pt x="3625" y="2437"/>
                </a:cubicBezTo>
                <a:cubicBezTo>
                  <a:pt x="3750" y="1812"/>
                  <a:pt x="3781" y="1187"/>
                  <a:pt x="3781" y="937"/>
                </a:cubicBezTo>
                <a:cubicBezTo>
                  <a:pt x="3781" y="781"/>
                  <a:pt x="3781" y="781"/>
                  <a:pt x="3781" y="781"/>
                </a:cubicBezTo>
                <a:cubicBezTo>
                  <a:pt x="4312" y="718"/>
                  <a:pt x="4343" y="1281"/>
                  <a:pt x="4343" y="1531"/>
                </a:cubicBezTo>
                <a:cubicBezTo>
                  <a:pt x="4343" y="1969"/>
                  <a:pt x="4125" y="2375"/>
                  <a:pt x="3812" y="25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7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mph" presetSubtype="2" repeatCount="indefinite" autoRev="1" fill="hold" grpId="1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B8A6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35113" y="5004370"/>
            <a:ext cx="21313775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0" b="1" dirty="0" err="1">
                <a:latin typeface="Poppins SemiBold" charset="0"/>
                <a:ea typeface="Poppins SemiBold" charset="0"/>
                <a:cs typeface="Poppins SemiBold" charset="0"/>
              </a:rPr>
              <a:t>coffee</a:t>
            </a:r>
            <a:r>
              <a:rPr lang="en-US" sz="20000" b="1" dirty="0" err="1">
                <a:solidFill>
                  <a:schemeClr val="accent3"/>
                </a:solidFill>
                <a:latin typeface="Poppins SemiBold" charset="0"/>
                <a:ea typeface="Poppins SemiBold" charset="0"/>
                <a:cs typeface="Poppins SemiBold" charset="0"/>
              </a:rPr>
              <a:t>break</a:t>
            </a:r>
            <a:endParaRPr lang="en-US" sz="20000" b="1" dirty="0">
              <a:solidFill>
                <a:schemeClr val="accent3"/>
              </a:solidFill>
              <a:latin typeface="Poppins SemiBold" charset="0"/>
              <a:ea typeface="Poppins SemiBold" charset="0"/>
              <a:cs typeface="Poppins SemiBol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5113" y="8313373"/>
            <a:ext cx="2131377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15 </a:t>
            </a:r>
            <a:r>
              <a:rPr lang="en-US" sz="4800" dirty="0" err="1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mins</a:t>
            </a:r>
            <a:endParaRPr lang="en-US" sz="4800" dirty="0">
              <a:solidFill>
                <a:schemeClr val="accent2"/>
              </a:solidFill>
              <a:latin typeface="Poppins Light" charset="0"/>
              <a:ea typeface="Poppins Light" charset="0"/>
              <a:cs typeface="Poppins Light" charset="0"/>
            </a:endParaRPr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4578550" y="7916622"/>
            <a:ext cx="833437" cy="833438"/>
          </a:xfrm>
          <a:custGeom>
            <a:avLst/>
            <a:gdLst>
              <a:gd name="T0" fmla="*/ 1156 w 2313"/>
              <a:gd name="T1" fmla="*/ 2312 h 2313"/>
              <a:gd name="T2" fmla="*/ 1156 w 2313"/>
              <a:gd name="T3" fmla="*/ 2312 h 2313"/>
              <a:gd name="T4" fmla="*/ 0 w 2313"/>
              <a:gd name="T5" fmla="*/ 1156 h 2313"/>
              <a:gd name="T6" fmla="*/ 1156 w 2313"/>
              <a:gd name="T7" fmla="*/ 0 h 2313"/>
              <a:gd name="T8" fmla="*/ 2312 w 2313"/>
              <a:gd name="T9" fmla="*/ 1156 h 2313"/>
              <a:gd name="T10" fmla="*/ 1156 w 2313"/>
              <a:gd name="T11" fmla="*/ 2312 h 2313"/>
              <a:gd name="T12" fmla="*/ 1156 w 2313"/>
              <a:gd name="T13" fmla="*/ 62 h 2313"/>
              <a:gd name="T14" fmla="*/ 1156 w 2313"/>
              <a:gd name="T15" fmla="*/ 62 h 2313"/>
              <a:gd name="T16" fmla="*/ 94 w 2313"/>
              <a:gd name="T17" fmla="*/ 1156 h 2313"/>
              <a:gd name="T18" fmla="*/ 1156 w 2313"/>
              <a:gd name="T19" fmla="*/ 2250 h 2313"/>
              <a:gd name="T20" fmla="*/ 2250 w 2313"/>
              <a:gd name="T21" fmla="*/ 1156 h 2313"/>
              <a:gd name="T22" fmla="*/ 1156 w 2313"/>
              <a:gd name="T23" fmla="*/ 62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13" h="2313">
                <a:moveTo>
                  <a:pt x="1156" y="2312"/>
                </a:moveTo>
                <a:lnTo>
                  <a:pt x="1156" y="2312"/>
                </a:lnTo>
                <a:cubicBezTo>
                  <a:pt x="531" y="2312"/>
                  <a:pt x="0" y="1812"/>
                  <a:pt x="0" y="1156"/>
                </a:cubicBezTo>
                <a:cubicBezTo>
                  <a:pt x="0" y="531"/>
                  <a:pt x="531" y="0"/>
                  <a:pt x="1156" y="0"/>
                </a:cubicBezTo>
                <a:cubicBezTo>
                  <a:pt x="1812" y="0"/>
                  <a:pt x="2312" y="531"/>
                  <a:pt x="2312" y="1156"/>
                </a:cubicBezTo>
                <a:cubicBezTo>
                  <a:pt x="2312" y="1812"/>
                  <a:pt x="1812" y="2312"/>
                  <a:pt x="1156" y="2312"/>
                </a:cubicBezTo>
                <a:close/>
                <a:moveTo>
                  <a:pt x="1156" y="62"/>
                </a:moveTo>
                <a:lnTo>
                  <a:pt x="1156" y="62"/>
                </a:lnTo>
                <a:cubicBezTo>
                  <a:pt x="562" y="62"/>
                  <a:pt x="94" y="562"/>
                  <a:pt x="94" y="1156"/>
                </a:cubicBezTo>
                <a:cubicBezTo>
                  <a:pt x="94" y="1750"/>
                  <a:pt x="562" y="2250"/>
                  <a:pt x="1156" y="2250"/>
                </a:cubicBezTo>
                <a:cubicBezTo>
                  <a:pt x="1750" y="2250"/>
                  <a:pt x="2250" y="1750"/>
                  <a:pt x="2250" y="1156"/>
                </a:cubicBezTo>
                <a:cubicBezTo>
                  <a:pt x="2250" y="562"/>
                  <a:pt x="1750" y="62"/>
                  <a:pt x="1156" y="62"/>
                </a:cubicBezTo>
                <a:close/>
              </a:path>
            </a:pathLst>
          </a:custGeom>
          <a:solidFill>
            <a:srgbClr val="FBF9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95056" y="8313373"/>
            <a:ext cx="2131377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800" dirty="0">
                <a:noFill/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. . . </a:t>
            </a:r>
            <a:r>
              <a:rPr lang="en-US" sz="4800" dirty="0">
                <a:noFill/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   </a:t>
            </a:r>
            <a:r>
              <a:rPr lang="en-US" sz="4800" dirty="0">
                <a:noFill/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201166288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3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35113" y="5004370"/>
            <a:ext cx="21313775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0000" b="1" dirty="0" err="1">
                <a:latin typeface="Poppins SemiBold" charset="0"/>
                <a:ea typeface="Poppins SemiBold" charset="0"/>
                <a:cs typeface="Poppins SemiBold" charset="0"/>
              </a:rPr>
              <a:t>lunch</a:t>
            </a:r>
            <a:r>
              <a:rPr lang="en-US" sz="20000" b="1" dirty="0" err="1">
                <a:solidFill>
                  <a:schemeClr val="accent3"/>
                </a:solidFill>
                <a:latin typeface="Poppins SemiBold" charset="0"/>
                <a:ea typeface="Poppins SemiBold" charset="0"/>
                <a:cs typeface="Poppins SemiBold" charset="0"/>
              </a:rPr>
              <a:t>break</a:t>
            </a:r>
            <a:endParaRPr lang="en-US" sz="20000" b="1" dirty="0">
              <a:solidFill>
                <a:schemeClr val="accent3"/>
              </a:solidFill>
              <a:latin typeface="Poppins SemiBold" charset="0"/>
              <a:ea typeface="Poppins SemiBold" charset="0"/>
              <a:cs typeface="Poppins SemiBol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5113" y="8313373"/>
            <a:ext cx="2131377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30 </a:t>
            </a:r>
            <a:r>
              <a:rPr lang="en-US" sz="4800" dirty="0" err="1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mins</a:t>
            </a:r>
            <a:endParaRPr lang="en-US" sz="4800" dirty="0">
              <a:solidFill>
                <a:schemeClr val="accent2"/>
              </a:solidFill>
              <a:latin typeface="Poppins Light" charset="0"/>
              <a:ea typeface="Poppins Light" charset="0"/>
              <a:cs typeface="Poppins Light" charset="0"/>
            </a:endParaRPr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4578550" y="7916622"/>
            <a:ext cx="833437" cy="833438"/>
          </a:xfrm>
          <a:custGeom>
            <a:avLst/>
            <a:gdLst>
              <a:gd name="T0" fmla="*/ 1156 w 2313"/>
              <a:gd name="T1" fmla="*/ 2312 h 2313"/>
              <a:gd name="T2" fmla="*/ 1156 w 2313"/>
              <a:gd name="T3" fmla="*/ 2312 h 2313"/>
              <a:gd name="T4" fmla="*/ 0 w 2313"/>
              <a:gd name="T5" fmla="*/ 1156 h 2313"/>
              <a:gd name="T6" fmla="*/ 1156 w 2313"/>
              <a:gd name="T7" fmla="*/ 0 h 2313"/>
              <a:gd name="T8" fmla="*/ 2312 w 2313"/>
              <a:gd name="T9" fmla="*/ 1156 h 2313"/>
              <a:gd name="T10" fmla="*/ 1156 w 2313"/>
              <a:gd name="T11" fmla="*/ 2312 h 2313"/>
              <a:gd name="T12" fmla="*/ 1156 w 2313"/>
              <a:gd name="T13" fmla="*/ 62 h 2313"/>
              <a:gd name="T14" fmla="*/ 1156 w 2313"/>
              <a:gd name="T15" fmla="*/ 62 h 2313"/>
              <a:gd name="T16" fmla="*/ 94 w 2313"/>
              <a:gd name="T17" fmla="*/ 1156 h 2313"/>
              <a:gd name="T18" fmla="*/ 1156 w 2313"/>
              <a:gd name="T19" fmla="*/ 2250 h 2313"/>
              <a:gd name="T20" fmla="*/ 2250 w 2313"/>
              <a:gd name="T21" fmla="*/ 1156 h 2313"/>
              <a:gd name="T22" fmla="*/ 1156 w 2313"/>
              <a:gd name="T23" fmla="*/ 62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13" h="2313">
                <a:moveTo>
                  <a:pt x="1156" y="2312"/>
                </a:moveTo>
                <a:lnTo>
                  <a:pt x="1156" y="2312"/>
                </a:lnTo>
                <a:cubicBezTo>
                  <a:pt x="531" y="2312"/>
                  <a:pt x="0" y="1812"/>
                  <a:pt x="0" y="1156"/>
                </a:cubicBezTo>
                <a:cubicBezTo>
                  <a:pt x="0" y="531"/>
                  <a:pt x="531" y="0"/>
                  <a:pt x="1156" y="0"/>
                </a:cubicBezTo>
                <a:cubicBezTo>
                  <a:pt x="1812" y="0"/>
                  <a:pt x="2312" y="531"/>
                  <a:pt x="2312" y="1156"/>
                </a:cubicBezTo>
                <a:cubicBezTo>
                  <a:pt x="2312" y="1812"/>
                  <a:pt x="1812" y="2312"/>
                  <a:pt x="1156" y="2312"/>
                </a:cubicBezTo>
                <a:close/>
                <a:moveTo>
                  <a:pt x="1156" y="62"/>
                </a:moveTo>
                <a:lnTo>
                  <a:pt x="1156" y="62"/>
                </a:lnTo>
                <a:cubicBezTo>
                  <a:pt x="562" y="62"/>
                  <a:pt x="94" y="562"/>
                  <a:pt x="94" y="1156"/>
                </a:cubicBezTo>
                <a:cubicBezTo>
                  <a:pt x="94" y="1750"/>
                  <a:pt x="562" y="2250"/>
                  <a:pt x="1156" y="2250"/>
                </a:cubicBezTo>
                <a:cubicBezTo>
                  <a:pt x="1750" y="2250"/>
                  <a:pt x="2250" y="1750"/>
                  <a:pt x="2250" y="1156"/>
                </a:cubicBezTo>
                <a:cubicBezTo>
                  <a:pt x="2250" y="562"/>
                  <a:pt x="1750" y="62"/>
                  <a:pt x="1156" y="62"/>
                </a:cubicBezTo>
                <a:close/>
              </a:path>
            </a:pathLst>
          </a:custGeom>
          <a:solidFill>
            <a:srgbClr val="FBF9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95056" y="8313373"/>
            <a:ext cx="2131377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800" dirty="0">
                <a:noFill/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. . . </a:t>
            </a:r>
            <a:r>
              <a:rPr lang="en-US" sz="4800" dirty="0">
                <a:noFill/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   </a:t>
            </a:r>
            <a:r>
              <a:rPr lang="en-US" sz="4800" dirty="0">
                <a:noFill/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33054662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3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0" y="0"/>
            <a:ext cx="12192000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325870" y="7449819"/>
            <a:ext cx="794966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PROFESSIONAL PRESENTATION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804227" y="5915269"/>
            <a:ext cx="2992947" cy="891262"/>
            <a:chOff x="3306763" y="3290888"/>
            <a:chExt cx="3587750" cy="1068387"/>
          </a:xfrm>
          <a:solidFill>
            <a:schemeClr val="bg1"/>
          </a:solidFill>
        </p:grpSpPr>
        <p:sp>
          <p:nvSpPr>
            <p:cNvPr id="6" name="Freeform 1"/>
            <p:cNvSpPr>
              <a:spLocks noChangeArrowheads="1"/>
            </p:cNvSpPr>
            <p:nvPr/>
          </p:nvSpPr>
          <p:spPr bwMode="auto">
            <a:xfrm>
              <a:off x="4262438" y="3290888"/>
              <a:ext cx="720725" cy="1068387"/>
            </a:xfrm>
            <a:custGeom>
              <a:avLst/>
              <a:gdLst>
                <a:gd name="T0" fmla="*/ 593 w 2001"/>
                <a:gd name="T1" fmla="*/ 2406 h 2969"/>
                <a:gd name="T2" fmla="*/ 593 w 2001"/>
                <a:gd name="T3" fmla="*/ 2406 h 2969"/>
                <a:gd name="T4" fmla="*/ 593 w 2001"/>
                <a:gd name="T5" fmla="*/ 0 h 2969"/>
                <a:gd name="T6" fmla="*/ 0 w 2001"/>
                <a:gd name="T7" fmla="*/ 0 h 2969"/>
                <a:gd name="T8" fmla="*/ 0 w 2001"/>
                <a:gd name="T9" fmla="*/ 2531 h 2969"/>
                <a:gd name="T10" fmla="*/ 468 w 2001"/>
                <a:gd name="T11" fmla="*/ 2968 h 2969"/>
                <a:gd name="T12" fmla="*/ 2000 w 2001"/>
                <a:gd name="T13" fmla="*/ 2968 h 2969"/>
                <a:gd name="T14" fmla="*/ 1843 w 2001"/>
                <a:gd name="T15" fmla="*/ 2406 h 2969"/>
                <a:gd name="T16" fmla="*/ 593 w 2001"/>
                <a:gd name="T17" fmla="*/ 2406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1" h="2969">
                  <a:moveTo>
                    <a:pt x="593" y="2406"/>
                  </a:moveTo>
                  <a:lnTo>
                    <a:pt x="593" y="2406"/>
                  </a:lnTo>
                  <a:cubicBezTo>
                    <a:pt x="593" y="0"/>
                    <a:pt x="593" y="0"/>
                    <a:pt x="59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8" y="2968"/>
                    <a:pt x="468" y="2968"/>
                  </a:cubicBezTo>
                  <a:cubicBezTo>
                    <a:pt x="2000" y="2968"/>
                    <a:pt x="2000" y="2968"/>
                    <a:pt x="2000" y="2968"/>
                  </a:cubicBezTo>
                  <a:cubicBezTo>
                    <a:pt x="1843" y="2406"/>
                    <a:pt x="1843" y="2406"/>
                    <a:pt x="1843" y="2406"/>
                  </a:cubicBezTo>
                  <a:lnTo>
                    <a:pt x="593" y="2406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"/>
            <p:cNvSpPr>
              <a:spLocks noChangeArrowheads="1"/>
            </p:cNvSpPr>
            <p:nvPr/>
          </p:nvSpPr>
          <p:spPr bwMode="auto">
            <a:xfrm>
              <a:off x="3306763" y="3290888"/>
              <a:ext cx="698500" cy="1068387"/>
            </a:xfrm>
            <a:custGeom>
              <a:avLst/>
              <a:gdLst>
                <a:gd name="T0" fmla="*/ 1938 w 1939"/>
                <a:gd name="T1" fmla="*/ 563 h 2969"/>
                <a:gd name="T2" fmla="*/ 1938 w 1939"/>
                <a:gd name="T3" fmla="*/ 563 h 2969"/>
                <a:gd name="T4" fmla="*/ 1938 w 1939"/>
                <a:gd name="T5" fmla="*/ 0 h 2969"/>
                <a:gd name="T6" fmla="*/ 469 w 1939"/>
                <a:gd name="T7" fmla="*/ 0 h 2969"/>
                <a:gd name="T8" fmla="*/ 0 w 1939"/>
                <a:gd name="T9" fmla="*/ 438 h 2969"/>
                <a:gd name="T10" fmla="*/ 0 w 1939"/>
                <a:gd name="T11" fmla="*/ 2531 h 2969"/>
                <a:gd name="T12" fmla="*/ 469 w 1939"/>
                <a:gd name="T13" fmla="*/ 2968 h 2969"/>
                <a:gd name="T14" fmla="*/ 1938 w 1939"/>
                <a:gd name="T15" fmla="*/ 2968 h 2969"/>
                <a:gd name="T16" fmla="*/ 1938 w 1939"/>
                <a:gd name="T17" fmla="*/ 2406 h 2969"/>
                <a:gd name="T18" fmla="*/ 563 w 1939"/>
                <a:gd name="T19" fmla="*/ 2406 h 2969"/>
                <a:gd name="T20" fmla="*/ 563 w 1939"/>
                <a:gd name="T21" fmla="*/ 1718 h 2969"/>
                <a:gd name="T22" fmla="*/ 1532 w 1939"/>
                <a:gd name="T23" fmla="*/ 1718 h 2969"/>
                <a:gd name="T24" fmla="*/ 1688 w 1939"/>
                <a:gd name="T25" fmla="*/ 1188 h 2969"/>
                <a:gd name="T26" fmla="*/ 563 w 1939"/>
                <a:gd name="T27" fmla="*/ 1188 h 2969"/>
                <a:gd name="T28" fmla="*/ 563 w 1939"/>
                <a:gd name="T29" fmla="*/ 563 h 2969"/>
                <a:gd name="T30" fmla="*/ 1938 w 1939"/>
                <a:gd name="T31" fmla="*/ 563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9" h="2969">
                  <a:moveTo>
                    <a:pt x="1938" y="563"/>
                  </a:moveTo>
                  <a:lnTo>
                    <a:pt x="1938" y="563"/>
                  </a:lnTo>
                  <a:cubicBezTo>
                    <a:pt x="1938" y="0"/>
                    <a:pt x="1938" y="0"/>
                    <a:pt x="1938" y="0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219" y="0"/>
                    <a:pt x="0" y="188"/>
                    <a:pt x="0" y="438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9" y="2968"/>
                    <a:pt x="469" y="2968"/>
                  </a:cubicBezTo>
                  <a:cubicBezTo>
                    <a:pt x="1938" y="2968"/>
                    <a:pt x="1938" y="2968"/>
                    <a:pt x="1938" y="2968"/>
                  </a:cubicBezTo>
                  <a:cubicBezTo>
                    <a:pt x="1938" y="2406"/>
                    <a:pt x="1938" y="2406"/>
                    <a:pt x="1938" y="2406"/>
                  </a:cubicBezTo>
                  <a:cubicBezTo>
                    <a:pt x="563" y="2406"/>
                    <a:pt x="563" y="2406"/>
                    <a:pt x="563" y="2406"/>
                  </a:cubicBezTo>
                  <a:cubicBezTo>
                    <a:pt x="563" y="1718"/>
                    <a:pt x="563" y="1718"/>
                    <a:pt x="563" y="1718"/>
                  </a:cubicBezTo>
                  <a:cubicBezTo>
                    <a:pt x="1532" y="1718"/>
                    <a:pt x="1532" y="1718"/>
                    <a:pt x="1532" y="1718"/>
                  </a:cubicBezTo>
                  <a:cubicBezTo>
                    <a:pt x="1688" y="1188"/>
                    <a:pt x="1688" y="1188"/>
                    <a:pt x="1688" y="1188"/>
                  </a:cubicBezTo>
                  <a:cubicBezTo>
                    <a:pt x="563" y="1188"/>
                    <a:pt x="563" y="1188"/>
                    <a:pt x="563" y="1188"/>
                  </a:cubicBezTo>
                  <a:cubicBezTo>
                    <a:pt x="563" y="563"/>
                    <a:pt x="563" y="563"/>
                    <a:pt x="563" y="563"/>
                  </a:cubicBezTo>
                  <a:lnTo>
                    <a:pt x="1938" y="563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3"/>
            <p:cNvSpPr>
              <a:spLocks noChangeArrowheads="1"/>
            </p:cNvSpPr>
            <p:nvPr/>
          </p:nvSpPr>
          <p:spPr bwMode="auto">
            <a:xfrm>
              <a:off x="5837238" y="3290888"/>
              <a:ext cx="933450" cy="1068387"/>
            </a:xfrm>
            <a:custGeom>
              <a:avLst/>
              <a:gdLst>
                <a:gd name="T0" fmla="*/ 1968 w 2594"/>
                <a:gd name="T1" fmla="*/ 2968 h 2969"/>
                <a:gd name="T2" fmla="*/ 1312 w 2594"/>
                <a:gd name="T3" fmla="*/ 750 h 2969"/>
                <a:gd name="T4" fmla="*/ 593 w 2594"/>
                <a:gd name="T5" fmla="*/ 2968 h 2969"/>
                <a:gd name="T6" fmla="*/ 0 w 2594"/>
                <a:gd name="T7" fmla="*/ 2968 h 2969"/>
                <a:gd name="T8" fmla="*/ 968 w 2594"/>
                <a:gd name="T9" fmla="*/ 0 h 2969"/>
                <a:gd name="T10" fmla="*/ 1625 w 2594"/>
                <a:gd name="T11" fmla="*/ 0 h 2969"/>
                <a:gd name="T12" fmla="*/ 2593 w 2594"/>
                <a:gd name="T13" fmla="*/ 2968 h 2969"/>
                <a:gd name="T14" fmla="*/ 1968 w 2594"/>
                <a:gd name="T15" fmla="*/ 2968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2969">
                  <a:moveTo>
                    <a:pt x="1968" y="2968"/>
                  </a:moveTo>
                  <a:lnTo>
                    <a:pt x="1312" y="750"/>
                  </a:lnTo>
                  <a:lnTo>
                    <a:pt x="593" y="2968"/>
                  </a:lnTo>
                  <a:lnTo>
                    <a:pt x="0" y="2968"/>
                  </a:lnTo>
                  <a:lnTo>
                    <a:pt x="968" y="0"/>
                  </a:lnTo>
                  <a:lnTo>
                    <a:pt x="1625" y="0"/>
                  </a:lnTo>
                  <a:lnTo>
                    <a:pt x="2593" y="2968"/>
                  </a:lnTo>
                  <a:lnTo>
                    <a:pt x="1968" y="2968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4"/>
            <p:cNvSpPr>
              <a:spLocks noChangeArrowheads="1"/>
            </p:cNvSpPr>
            <p:nvPr/>
          </p:nvSpPr>
          <p:spPr bwMode="auto">
            <a:xfrm>
              <a:off x="4937125" y="3290888"/>
              <a:ext cx="922338" cy="1068387"/>
            </a:xfrm>
            <a:custGeom>
              <a:avLst/>
              <a:gdLst>
                <a:gd name="T0" fmla="*/ 592 w 2562"/>
                <a:gd name="T1" fmla="*/ 0 h 2969"/>
                <a:gd name="T2" fmla="*/ 1249 w 2562"/>
                <a:gd name="T3" fmla="*/ 2249 h 2969"/>
                <a:gd name="T4" fmla="*/ 1967 w 2562"/>
                <a:gd name="T5" fmla="*/ 0 h 2969"/>
                <a:gd name="T6" fmla="*/ 2561 w 2562"/>
                <a:gd name="T7" fmla="*/ 0 h 2969"/>
                <a:gd name="T8" fmla="*/ 1592 w 2562"/>
                <a:gd name="T9" fmla="*/ 2968 h 2969"/>
                <a:gd name="T10" fmla="*/ 936 w 2562"/>
                <a:gd name="T11" fmla="*/ 2968 h 2969"/>
                <a:gd name="T12" fmla="*/ 0 w 2562"/>
                <a:gd name="T13" fmla="*/ 0 h 2969"/>
                <a:gd name="T14" fmla="*/ 592 w 2562"/>
                <a:gd name="T15" fmla="*/ 0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2" h="2969">
                  <a:moveTo>
                    <a:pt x="592" y="0"/>
                  </a:moveTo>
                  <a:lnTo>
                    <a:pt x="1249" y="2249"/>
                  </a:lnTo>
                  <a:lnTo>
                    <a:pt x="1967" y="0"/>
                  </a:lnTo>
                  <a:lnTo>
                    <a:pt x="2561" y="0"/>
                  </a:lnTo>
                  <a:lnTo>
                    <a:pt x="1592" y="2968"/>
                  </a:lnTo>
                  <a:lnTo>
                    <a:pt x="936" y="2968"/>
                  </a:lnTo>
                  <a:lnTo>
                    <a:pt x="0" y="0"/>
                  </a:lnTo>
                  <a:lnTo>
                    <a:pt x="592" y="0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5"/>
            <p:cNvSpPr>
              <a:spLocks noChangeArrowheads="1"/>
            </p:cNvSpPr>
            <p:nvPr/>
          </p:nvSpPr>
          <p:spPr bwMode="auto">
            <a:xfrm>
              <a:off x="6737350" y="3348038"/>
              <a:ext cx="90488" cy="123825"/>
            </a:xfrm>
            <a:custGeom>
              <a:avLst/>
              <a:gdLst>
                <a:gd name="T0" fmla="*/ 157 w 252"/>
                <a:gd name="T1" fmla="*/ 0 h 344"/>
                <a:gd name="T2" fmla="*/ 157 w 252"/>
                <a:gd name="T3" fmla="*/ 0 h 344"/>
                <a:gd name="T4" fmla="*/ 188 w 252"/>
                <a:gd name="T5" fmla="*/ 31 h 344"/>
                <a:gd name="T6" fmla="*/ 219 w 252"/>
                <a:gd name="T7" fmla="*/ 31 h 344"/>
                <a:gd name="T8" fmla="*/ 251 w 252"/>
                <a:gd name="T9" fmla="*/ 62 h 344"/>
                <a:gd name="T10" fmla="*/ 251 w 252"/>
                <a:gd name="T11" fmla="*/ 93 h 344"/>
                <a:gd name="T12" fmla="*/ 219 w 252"/>
                <a:gd name="T13" fmla="*/ 156 h 344"/>
                <a:gd name="T14" fmla="*/ 188 w 252"/>
                <a:gd name="T15" fmla="*/ 187 h 344"/>
                <a:gd name="T16" fmla="*/ 188 w 252"/>
                <a:gd name="T17" fmla="*/ 187 h 344"/>
                <a:gd name="T18" fmla="*/ 219 w 252"/>
                <a:gd name="T19" fmla="*/ 187 h 344"/>
                <a:gd name="T20" fmla="*/ 219 w 252"/>
                <a:gd name="T21" fmla="*/ 187 h 344"/>
                <a:gd name="T22" fmla="*/ 251 w 252"/>
                <a:gd name="T23" fmla="*/ 218 h 344"/>
                <a:gd name="T24" fmla="*/ 251 w 252"/>
                <a:gd name="T25" fmla="*/ 250 h 344"/>
                <a:gd name="T26" fmla="*/ 251 w 252"/>
                <a:gd name="T27" fmla="*/ 281 h 344"/>
                <a:gd name="T28" fmla="*/ 251 w 252"/>
                <a:gd name="T29" fmla="*/ 281 h 344"/>
                <a:gd name="T30" fmla="*/ 251 w 252"/>
                <a:gd name="T31" fmla="*/ 312 h 344"/>
                <a:gd name="T32" fmla="*/ 251 w 252"/>
                <a:gd name="T33" fmla="*/ 343 h 344"/>
                <a:gd name="T34" fmla="*/ 219 w 252"/>
                <a:gd name="T35" fmla="*/ 343 h 344"/>
                <a:gd name="T36" fmla="*/ 219 w 252"/>
                <a:gd name="T37" fmla="*/ 312 h 344"/>
                <a:gd name="T38" fmla="*/ 219 w 252"/>
                <a:gd name="T39" fmla="*/ 312 h 344"/>
                <a:gd name="T40" fmla="*/ 219 w 252"/>
                <a:gd name="T41" fmla="*/ 281 h 344"/>
                <a:gd name="T42" fmla="*/ 219 w 252"/>
                <a:gd name="T43" fmla="*/ 281 h 344"/>
                <a:gd name="T44" fmla="*/ 219 w 252"/>
                <a:gd name="T45" fmla="*/ 250 h 344"/>
                <a:gd name="T46" fmla="*/ 219 w 252"/>
                <a:gd name="T47" fmla="*/ 218 h 344"/>
                <a:gd name="T48" fmla="*/ 188 w 252"/>
                <a:gd name="T49" fmla="*/ 187 h 344"/>
                <a:gd name="T50" fmla="*/ 157 w 252"/>
                <a:gd name="T51" fmla="*/ 187 h 344"/>
                <a:gd name="T52" fmla="*/ 32 w 252"/>
                <a:gd name="T53" fmla="*/ 187 h 344"/>
                <a:gd name="T54" fmla="*/ 32 w 252"/>
                <a:gd name="T55" fmla="*/ 343 h 344"/>
                <a:gd name="T56" fmla="*/ 0 w 252"/>
                <a:gd name="T57" fmla="*/ 343 h 344"/>
                <a:gd name="T58" fmla="*/ 0 w 252"/>
                <a:gd name="T59" fmla="*/ 0 h 344"/>
                <a:gd name="T60" fmla="*/ 157 w 252"/>
                <a:gd name="T61" fmla="*/ 0 h 344"/>
                <a:gd name="T62" fmla="*/ 157 w 252"/>
                <a:gd name="T63" fmla="*/ 156 h 344"/>
                <a:gd name="T64" fmla="*/ 157 w 252"/>
                <a:gd name="T65" fmla="*/ 156 h 344"/>
                <a:gd name="T66" fmla="*/ 188 w 252"/>
                <a:gd name="T67" fmla="*/ 156 h 344"/>
                <a:gd name="T68" fmla="*/ 188 w 252"/>
                <a:gd name="T69" fmla="*/ 156 h 344"/>
                <a:gd name="T70" fmla="*/ 219 w 252"/>
                <a:gd name="T71" fmla="*/ 125 h 344"/>
                <a:gd name="T72" fmla="*/ 219 w 252"/>
                <a:gd name="T73" fmla="*/ 93 h 344"/>
                <a:gd name="T74" fmla="*/ 188 w 252"/>
                <a:gd name="T75" fmla="*/ 62 h 344"/>
                <a:gd name="T76" fmla="*/ 157 w 252"/>
                <a:gd name="T77" fmla="*/ 31 h 344"/>
                <a:gd name="T78" fmla="*/ 32 w 252"/>
                <a:gd name="T79" fmla="*/ 31 h 344"/>
                <a:gd name="T80" fmla="*/ 32 w 252"/>
                <a:gd name="T81" fmla="*/ 156 h 344"/>
                <a:gd name="T82" fmla="*/ 157 w 252"/>
                <a:gd name="T83" fmla="*/ 15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2" h="344">
                  <a:moveTo>
                    <a:pt x="157" y="0"/>
                  </a:moveTo>
                  <a:lnTo>
                    <a:pt x="157" y="0"/>
                  </a:lnTo>
                  <a:lnTo>
                    <a:pt x="188" y="31"/>
                  </a:lnTo>
                  <a:lnTo>
                    <a:pt x="219" y="31"/>
                  </a:lnTo>
                  <a:lnTo>
                    <a:pt x="251" y="62"/>
                  </a:lnTo>
                  <a:lnTo>
                    <a:pt x="251" y="93"/>
                  </a:lnTo>
                  <a:cubicBezTo>
                    <a:pt x="251" y="125"/>
                    <a:pt x="251" y="125"/>
                    <a:pt x="219" y="156"/>
                  </a:cubicBezTo>
                  <a:cubicBezTo>
                    <a:pt x="219" y="156"/>
                    <a:pt x="219" y="187"/>
                    <a:pt x="188" y="187"/>
                  </a:cubicBezTo>
                  <a:lnTo>
                    <a:pt x="188" y="187"/>
                  </a:lnTo>
                  <a:lnTo>
                    <a:pt x="219" y="187"/>
                  </a:lnTo>
                  <a:lnTo>
                    <a:pt x="219" y="187"/>
                  </a:lnTo>
                  <a:cubicBezTo>
                    <a:pt x="219" y="218"/>
                    <a:pt x="251" y="218"/>
                    <a:pt x="251" y="218"/>
                  </a:cubicBezTo>
                  <a:lnTo>
                    <a:pt x="251" y="250"/>
                  </a:lnTo>
                  <a:cubicBezTo>
                    <a:pt x="251" y="250"/>
                    <a:pt x="251" y="250"/>
                    <a:pt x="251" y="281"/>
                  </a:cubicBezTo>
                  <a:lnTo>
                    <a:pt x="251" y="281"/>
                  </a:lnTo>
                  <a:cubicBezTo>
                    <a:pt x="251" y="312"/>
                    <a:pt x="251" y="312"/>
                    <a:pt x="251" y="312"/>
                  </a:cubicBezTo>
                  <a:cubicBezTo>
                    <a:pt x="251" y="312"/>
                    <a:pt x="251" y="312"/>
                    <a:pt x="251" y="343"/>
                  </a:cubicBezTo>
                  <a:cubicBezTo>
                    <a:pt x="219" y="343"/>
                    <a:pt x="219" y="343"/>
                    <a:pt x="219" y="343"/>
                  </a:cubicBezTo>
                  <a:cubicBezTo>
                    <a:pt x="219" y="312"/>
                    <a:pt x="219" y="312"/>
                    <a:pt x="219" y="312"/>
                  </a:cubicBezTo>
                  <a:lnTo>
                    <a:pt x="219" y="312"/>
                  </a:lnTo>
                  <a:lnTo>
                    <a:pt x="219" y="281"/>
                  </a:lnTo>
                  <a:lnTo>
                    <a:pt x="219" y="281"/>
                  </a:lnTo>
                  <a:lnTo>
                    <a:pt x="219" y="250"/>
                  </a:lnTo>
                  <a:lnTo>
                    <a:pt x="219" y="218"/>
                  </a:lnTo>
                  <a:cubicBezTo>
                    <a:pt x="188" y="218"/>
                    <a:pt x="188" y="187"/>
                    <a:pt x="188" y="187"/>
                  </a:cubicBezTo>
                  <a:lnTo>
                    <a:pt x="157" y="187"/>
                  </a:lnTo>
                  <a:cubicBezTo>
                    <a:pt x="32" y="187"/>
                    <a:pt x="32" y="187"/>
                    <a:pt x="32" y="187"/>
                  </a:cubicBezTo>
                  <a:cubicBezTo>
                    <a:pt x="32" y="343"/>
                    <a:pt x="32" y="343"/>
                    <a:pt x="32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57" y="0"/>
                  </a:lnTo>
                  <a:close/>
                  <a:moveTo>
                    <a:pt x="157" y="156"/>
                  </a:moveTo>
                  <a:lnTo>
                    <a:pt x="157" y="156"/>
                  </a:lnTo>
                  <a:cubicBezTo>
                    <a:pt x="157" y="156"/>
                    <a:pt x="157" y="156"/>
                    <a:pt x="188" y="156"/>
                  </a:cubicBezTo>
                  <a:lnTo>
                    <a:pt x="188" y="156"/>
                  </a:lnTo>
                  <a:cubicBezTo>
                    <a:pt x="219" y="156"/>
                    <a:pt x="219" y="125"/>
                    <a:pt x="219" y="125"/>
                  </a:cubicBezTo>
                  <a:cubicBezTo>
                    <a:pt x="219" y="125"/>
                    <a:pt x="219" y="125"/>
                    <a:pt x="219" y="93"/>
                  </a:cubicBezTo>
                  <a:cubicBezTo>
                    <a:pt x="219" y="93"/>
                    <a:pt x="219" y="62"/>
                    <a:pt x="188" y="62"/>
                  </a:cubicBezTo>
                  <a:cubicBezTo>
                    <a:pt x="188" y="31"/>
                    <a:pt x="188" y="31"/>
                    <a:pt x="157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156"/>
                    <a:pt x="32" y="156"/>
                    <a:pt x="32" y="156"/>
                  </a:cubicBezTo>
                  <a:lnTo>
                    <a:pt x="157" y="15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6"/>
            <p:cNvSpPr>
              <a:spLocks noChangeArrowheads="1"/>
            </p:cNvSpPr>
            <p:nvPr/>
          </p:nvSpPr>
          <p:spPr bwMode="auto">
            <a:xfrm>
              <a:off x="6669088" y="3290888"/>
              <a:ext cx="225425" cy="236537"/>
            </a:xfrm>
            <a:custGeom>
              <a:avLst/>
              <a:gdLst>
                <a:gd name="T0" fmla="*/ 313 w 626"/>
                <a:gd name="T1" fmla="*/ 657 h 658"/>
                <a:gd name="T2" fmla="*/ 313 w 626"/>
                <a:gd name="T3" fmla="*/ 657 h 658"/>
                <a:gd name="T4" fmla="*/ 0 w 626"/>
                <a:gd name="T5" fmla="*/ 313 h 658"/>
                <a:gd name="T6" fmla="*/ 313 w 626"/>
                <a:gd name="T7" fmla="*/ 0 h 658"/>
                <a:gd name="T8" fmla="*/ 625 w 626"/>
                <a:gd name="T9" fmla="*/ 313 h 658"/>
                <a:gd name="T10" fmla="*/ 313 w 626"/>
                <a:gd name="T11" fmla="*/ 657 h 658"/>
                <a:gd name="T12" fmla="*/ 313 w 626"/>
                <a:gd name="T13" fmla="*/ 32 h 658"/>
                <a:gd name="T14" fmla="*/ 313 w 626"/>
                <a:gd name="T15" fmla="*/ 32 h 658"/>
                <a:gd name="T16" fmla="*/ 31 w 626"/>
                <a:gd name="T17" fmla="*/ 313 h 658"/>
                <a:gd name="T18" fmla="*/ 313 w 626"/>
                <a:gd name="T19" fmla="*/ 625 h 658"/>
                <a:gd name="T20" fmla="*/ 594 w 626"/>
                <a:gd name="T21" fmla="*/ 313 h 658"/>
                <a:gd name="T22" fmla="*/ 313 w 626"/>
                <a:gd name="T23" fmla="*/ 3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6" h="658">
                  <a:moveTo>
                    <a:pt x="313" y="657"/>
                  </a:moveTo>
                  <a:lnTo>
                    <a:pt x="313" y="657"/>
                  </a:lnTo>
                  <a:cubicBezTo>
                    <a:pt x="125" y="657"/>
                    <a:pt x="0" y="500"/>
                    <a:pt x="0" y="313"/>
                  </a:cubicBezTo>
                  <a:cubicBezTo>
                    <a:pt x="0" y="157"/>
                    <a:pt x="125" y="0"/>
                    <a:pt x="313" y="0"/>
                  </a:cubicBezTo>
                  <a:cubicBezTo>
                    <a:pt x="500" y="0"/>
                    <a:pt x="625" y="157"/>
                    <a:pt x="625" y="313"/>
                  </a:cubicBezTo>
                  <a:cubicBezTo>
                    <a:pt x="625" y="500"/>
                    <a:pt x="500" y="657"/>
                    <a:pt x="313" y="657"/>
                  </a:cubicBezTo>
                  <a:close/>
                  <a:moveTo>
                    <a:pt x="313" y="32"/>
                  </a:moveTo>
                  <a:lnTo>
                    <a:pt x="313" y="32"/>
                  </a:lnTo>
                  <a:cubicBezTo>
                    <a:pt x="156" y="32"/>
                    <a:pt x="31" y="157"/>
                    <a:pt x="31" y="313"/>
                  </a:cubicBezTo>
                  <a:cubicBezTo>
                    <a:pt x="31" y="469"/>
                    <a:pt x="156" y="625"/>
                    <a:pt x="313" y="625"/>
                  </a:cubicBezTo>
                  <a:cubicBezTo>
                    <a:pt x="469" y="625"/>
                    <a:pt x="594" y="469"/>
                    <a:pt x="594" y="313"/>
                  </a:cubicBezTo>
                  <a:cubicBezTo>
                    <a:pt x="594" y="157"/>
                    <a:pt x="469" y="32"/>
                    <a:pt x="313" y="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عنصر نائب للصورة 13">
            <a:extLst>
              <a:ext uri="{FF2B5EF4-FFF2-40B4-BE49-F238E27FC236}">
                <a16:creationId xmlns:a16="http://schemas.microsoft.com/office/drawing/2014/main" id="{038A8523-C889-4122-8147-0605750039B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13716000"/>
          </a:xfrm>
        </p:spPr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15784" y="7873971"/>
            <a:ext cx="655243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6000" dirty="0">
                <a:latin typeface="Poppins Medium" charset="0"/>
                <a:ea typeface="Poppins Medium" charset="0"/>
                <a:cs typeface="Poppins Medium" charset="0"/>
              </a:rPr>
              <a:t>Lunch Break</a:t>
            </a:r>
            <a:r>
              <a:rPr lang="is-IS" sz="6000" dirty="0">
                <a:latin typeface="Poppins Medium" charset="0"/>
                <a:ea typeface="Poppins Medium" charset="0"/>
                <a:cs typeface="Poppins Medium" charset="0"/>
              </a:rPr>
              <a:t>..</a:t>
            </a:r>
            <a:endParaRPr lang="en-US" sz="60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15785" y="9051941"/>
            <a:ext cx="655243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30 </a:t>
            </a:r>
            <a:r>
              <a:rPr lang="en-US" sz="3600" dirty="0" err="1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mins</a:t>
            </a:r>
            <a:endParaRPr lang="en-US" sz="3600" dirty="0">
              <a:solidFill>
                <a:schemeClr val="accent2"/>
              </a:solidFill>
              <a:latin typeface="Poppins Light" charset="0"/>
              <a:ea typeface="Poppins Light" charset="0"/>
              <a:cs typeface="Poppins Light" charset="0"/>
            </a:endParaRPr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4578550" y="7916622"/>
            <a:ext cx="833437" cy="833438"/>
          </a:xfrm>
          <a:custGeom>
            <a:avLst/>
            <a:gdLst>
              <a:gd name="T0" fmla="*/ 1156 w 2313"/>
              <a:gd name="T1" fmla="*/ 2312 h 2313"/>
              <a:gd name="T2" fmla="*/ 1156 w 2313"/>
              <a:gd name="T3" fmla="*/ 2312 h 2313"/>
              <a:gd name="T4" fmla="*/ 0 w 2313"/>
              <a:gd name="T5" fmla="*/ 1156 h 2313"/>
              <a:gd name="T6" fmla="*/ 1156 w 2313"/>
              <a:gd name="T7" fmla="*/ 0 h 2313"/>
              <a:gd name="T8" fmla="*/ 2312 w 2313"/>
              <a:gd name="T9" fmla="*/ 1156 h 2313"/>
              <a:gd name="T10" fmla="*/ 1156 w 2313"/>
              <a:gd name="T11" fmla="*/ 2312 h 2313"/>
              <a:gd name="T12" fmla="*/ 1156 w 2313"/>
              <a:gd name="T13" fmla="*/ 62 h 2313"/>
              <a:gd name="T14" fmla="*/ 1156 w 2313"/>
              <a:gd name="T15" fmla="*/ 62 h 2313"/>
              <a:gd name="T16" fmla="*/ 94 w 2313"/>
              <a:gd name="T17" fmla="*/ 1156 h 2313"/>
              <a:gd name="T18" fmla="*/ 1156 w 2313"/>
              <a:gd name="T19" fmla="*/ 2250 h 2313"/>
              <a:gd name="T20" fmla="*/ 2250 w 2313"/>
              <a:gd name="T21" fmla="*/ 1156 h 2313"/>
              <a:gd name="T22" fmla="*/ 1156 w 2313"/>
              <a:gd name="T23" fmla="*/ 62 h 2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13" h="2313">
                <a:moveTo>
                  <a:pt x="1156" y="2312"/>
                </a:moveTo>
                <a:lnTo>
                  <a:pt x="1156" y="2312"/>
                </a:lnTo>
                <a:cubicBezTo>
                  <a:pt x="531" y="2312"/>
                  <a:pt x="0" y="1812"/>
                  <a:pt x="0" y="1156"/>
                </a:cubicBezTo>
                <a:cubicBezTo>
                  <a:pt x="0" y="531"/>
                  <a:pt x="531" y="0"/>
                  <a:pt x="1156" y="0"/>
                </a:cubicBezTo>
                <a:cubicBezTo>
                  <a:pt x="1812" y="0"/>
                  <a:pt x="2312" y="531"/>
                  <a:pt x="2312" y="1156"/>
                </a:cubicBezTo>
                <a:cubicBezTo>
                  <a:pt x="2312" y="1812"/>
                  <a:pt x="1812" y="2312"/>
                  <a:pt x="1156" y="2312"/>
                </a:cubicBezTo>
                <a:close/>
                <a:moveTo>
                  <a:pt x="1156" y="62"/>
                </a:moveTo>
                <a:lnTo>
                  <a:pt x="1156" y="62"/>
                </a:lnTo>
                <a:cubicBezTo>
                  <a:pt x="562" y="62"/>
                  <a:pt x="94" y="562"/>
                  <a:pt x="94" y="1156"/>
                </a:cubicBezTo>
                <a:cubicBezTo>
                  <a:pt x="94" y="1750"/>
                  <a:pt x="562" y="2250"/>
                  <a:pt x="1156" y="2250"/>
                </a:cubicBezTo>
                <a:cubicBezTo>
                  <a:pt x="1750" y="2250"/>
                  <a:pt x="2250" y="1750"/>
                  <a:pt x="2250" y="1156"/>
                </a:cubicBezTo>
                <a:cubicBezTo>
                  <a:pt x="2250" y="562"/>
                  <a:pt x="1750" y="62"/>
                  <a:pt x="1156" y="62"/>
                </a:cubicBezTo>
                <a:close/>
              </a:path>
            </a:pathLst>
          </a:custGeom>
          <a:solidFill>
            <a:srgbClr val="FBF9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0914071" y="4303726"/>
            <a:ext cx="2532243" cy="2533609"/>
            <a:chOff x="17794952" y="1779851"/>
            <a:chExt cx="2532243" cy="2533609"/>
          </a:xfrm>
        </p:grpSpPr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17794952" y="1779851"/>
              <a:ext cx="2532243" cy="2533609"/>
            </a:xfrm>
            <a:custGeom>
              <a:avLst/>
              <a:gdLst>
                <a:gd name="T0" fmla="*/ 3969 w 7876"/>
                <a:gd name="T1" fmla="*/ 0 h 4845"/>
                <a:gd name="T2" fmla="*/ 3969 w 7876"/>
                <a:gd name="T3" fmla="*/ 4844 h 4845"/>
                <a:gd name="T4" fmla="*/ 3969 w 7876"/>
                <a:gd name="T5" fmla="*/ 0 h 4845"/>
                <a:gd name="T6" fmla="*/ 782 w 7876"/>
                <a:gd name="T7" fmla="*/ 1344 h 4845"/>
                <a:gd name="T8" fmla="*/ 750 w 7876"/>
                <a:gd name="T9" fmla="*/ 750 h 4845"/>
                <a:gd name="T10" fmla="*/ 657 w 7876"/>
                <a:gd name="T11" fmla="*/ 750 h 4845"/>
                <a:gd name="T12" fmla="*/ 563 w 7876"/>
                <a:gd name="T13" fmla="*/ 1250 h 4845"/>
                <a:gd name="T14" fmla="*/ 500 w 7876"/>
                <a:gd name="T15" fmla="*/ 594 h 4845"/>
                <a:gd name="T16" fmla="*/ 438 w 7876"/>
                <a:gd name="T17" fmla="*/ 1250 h 4845"/>
                <a:gd name="T18" fmla="*/ 344 w 7876"/>
                <a:gd name="T19" fmla="*/ 719 h 4845"/>
                <a:gd name="T20" fmla="*/ 219 w 7876"/>
                <a:gd name="T21" fmla="*/ 719 h 4845"/>
                <a:gd name="T22" fmla="*/ 125 w 7876"/>
                <a:gd name="T23" fmla="*/ 1250 h 4845"/>
                <a:gd name="T24" fmla="*/ 94 w 7876"/>
                <a:gd name="T25" fmla="*/ 625 h 4845"/>
                <a:gd name="T26" fmla="*/ 32 w 7876"/>
                <a:gd name="T27" fmla="*/ 1281 h 4845"/>
                <a:gd name="T28" fmla="*/ 0 w 7876"/>
                <a:gd name="T29" fmla="*/ 1375 h 4845"/>
                <a:gd name="T30" fmla="*/ 94 w 7876"/>
                <a:gd name="T31" fmla="*/ 1781 h 4845"/>
                <a:gd name="T32" fmla="*/ 282 w 7876"/>
                <a:gd name="T33" fmla="*/ 1844 h 4845"/>
                <a:gd name="T34" fmla="*/ 188 w 7876"/>
                <a:gd name="T35" fmla="*/ 2312 h 4845"/>
                <a:gd name="T36" fmla="*/ 407 w 7876"/>
                <a:gd name="T37" fmla="*/ 4844 h 4845"/>
                <a:gd name="T38" fmla="*/ 594 w 7876"/>
                <a:gd name="T39" fmla="*/ 2344 h 4845"/>
                <a:gd name="T40" fmla="*/ 500 w 7876"/>
                <a:gd name="T41" fmla="*/ 1875 h 4845"/>
                <a:gd name="T42" fmla="*/ 688 w 7876"/>
                <a:gd name="T43" fmla="*/ 1781 h 4845"/>
                <a:gd name="T44" fmla="*/ 782 w 7876"/>
                <a:gd name="T45" fmla="*/ 1375 h 4845"/>
                <a:gd name="T46" fmla="*/ 7750 w 7876"/>
                <a:gd name="T47" fmla="*/ 2781 h 4845"/>
                <a:gd name="T48" fmla="*/ 7657 w 7876"/>
                <a:gd name="T49" fmla="*/ 2781 h 4845"/>
                <a:gd name="T50" fmla="*/ 7532 w 7876"/>
                <a:gd name="T51" fmla="*/ 4719 h 4845"/>
                <a:gd name="T52" fmla="*/ 7750 w 7876"/>
                <a:gd name="T53" fmla="*/ 4844 h 4845"/>
                <a:gd name="T54" fmla="*/ 7875 w 7876"/>
                <a:gd name="T55" fmla="*/ 2906 h 4845"/>
                <a:gd name="T56" fmla="*/ 7782 w 7876"/>
                <a:gd name="T57" fmla="*/ 344 h 4845"/>
                <a:gd name="T58" fmla="*/ 7532 w 7876"/>
                <a:gd name="T59" fmla="*/ 1219 h 4845"/>
                <a:gd name="T60" fmla="*/ 7813 w 7876"/>
                <a:gd name="T61" fmla="*/ 2781 h 4845"/>
                <a:gd name="T62" fmla="*/ 7875 w 7876"/>
                <a:gd name="T63" fmla="*/ 406 h 4845"/>
                <a:gd name="connsiteX0" fmla="*/ 5039 w 9999"/>
                <a:gd name="connsiteY0" fmla="*/ 0 h 9998"/>
                <a:gd name="connsiteX1" fmla="*/ 5039 w 9999"/>
                <a:gd name="connsiteY1" fmla="*/ 0 h 9998"/>
                <a:gd name="connsiteX2" fmla="*/ 1985 w 9999"/>
                <a:gd name="connsiteY2" fmla="*/ 4966 h 9998"/>
                <a:gd name="connsiteX3" fmla="*/ 5039 w 9999"/>
                <a:gd name="connsiteY3" fmla="*/ 9998 h 9998"/>
                <a:gd name="connsiteX4" fmla="*/ 8135 w 9999"/>
                <a:gd name="connsiteY4" fmla="*/ 4966 h 9998"/>
                <a:gd name="connsiteX5" fmla="*/ 5039 w 9999"/>
                <a:gd name="connsiteY5" fmla="*/ 0 h 9998"/>
                <a:gd name="connsiteX6" fmla="*/ 993 w 9999"/>
                <a:gd name="connsiteY6" fmla="*/ 2774 h 9998"/>
                <a:gd name="connsiteX7" fmla="*/ 993 w 9999"/>
                <a:gd name="connsiteY7" fmla="*/ 2774 h 9998"/>
                <a:gd name="connsiteX8" fmla="*/ 993 w 9999"/>
                <a:gd name="connsiteY8" fmla="*/ 2644 h 9998"/>
                <a:gd name="connsiteX9" fmla="*/ 952 w 9999"/>
                <a:gd name="connsiteY9" fmla="*/ 1548 h 9998"/>
                <a:gd name="connsiteX10" fmla="*/ 913 w 9999"/>
                <a:gd name="connsiteY10" fmla="*/ 1290 h 9998"/>
                <a:gd name="connsiteX11" fmla="*/ 834 w 9999"/>
                <a:gd name="connsiteY11" fmla="*/ 1548 h 9998"/>
                <a:gd name="connsiteX12" fmla="*/ 834 w 9999"/>
                <a:gd name="connsiteY12" fmla="*/ 2580 h 9998"/>
                <a:gd name="connsiteX13" fmla="*/ 715 w 9999"/>
                <a:gd name="connsiteY13" fmla="*/ 2580 h 9998"/>
                <a:gd name="connsiteX14" fmla="*/ 715 w 9999"/>
                <a:gd name="connsiteY14" fmla="*/ 1484 h 9998"/>
                <a:gd name="connsiteX15" fmla="*/ 635 w 9999"/>
                <a:gd name="connsiteY15" fmla="*/ 1226 h 9998"/>
                <a:gd name="connsiteX16" fmla="*/ 556 w 9999"/>
                <a:gd name="connsiteY16" fmla="*/ 1484 h 9998"/>
                <a:gd name="connsiteX17" fmla="*/ 556 w 9999"/>
                <a:gd name="connsiteY17" fmla="*/ 2580 h 9998"/>
                <a:gd name="connsiteX18" fmla="*/ 437 w 9999"/>
                <a:gd name="connsiteY18" fmla="*/ 2580 h 9998"/>
                <a:gd name="connsiteX19" fmla="*/ 437 w 9999"/>
                <a:gd name="connsiteY19" fmla="*/ 1484 h 9998"/>
                <a:gd name="connsiteX20" fmla="*/ 358 w 9999"/>
                <a:gd name="connsiteY20" fmla="*/ 1226 h 9998"/>
                <a:gd name="connsiteX21" fmla="*/ 278 w 9999"/>
                <a:gd name="connsiteY21" fmla="*/ 1484 h 9998"/>
                <a:gd name="connsiteX22" fmla="*/ 278 w 9999"/>
                <a:gd name="connsiteY22" fmla="*/ 2580 h 9998"/>
                <a:gd name="connsiteX23" fmla="*/ 159 w 9999"/>
                <a:gd name="connsiteY23" fmla="*/ 1548 h 9998"/>
                <a:gd name="connsiteX24" fmla="*/ 119 w 9999"/>
                <a:gd name="connsiteY24" fmla="*/ 1290 h 9998"/>
                <a:gd name="connsiteX25" fmla="*/ 41 w 9999"/>
                <a:gd name="connsiteY25" fmla="*/ 1548 h 9998"/>
                <a:gd name="connsiteX26" fmla="*/ 41 w 9999"/>
                <a:gd name="connsiteY26" fmla="*/ 2644 h 9998"/>
                <a:gd name="connsiteX27" fmla="*/ 41 w 9999"/>
                <a:gd name="connsiteY27" fmla="*/ 2774 h 9998"/>
                <a:gd name="connsiteX28" fmla="*/ 0 w 9999"/>
                <a:gd name="connsiteY28" fmla="*/ 2838 h 9998"/>
                <a:gd name="connsiteX29" fmla="*/ 0 w 9999"/>
                <a:gd name="connsiteY29" fmla="*/ 3290 h 9998"/>
                <a:gd name="connsiteX30" fmla="*/ 119 w 9999"/>
                <a:gd name="connsiteY30" fmla="*/ 3676 h 9998"/>
                <a:gd name="connsiteX31" fmla="*/ 358 w 9999"/>
                <a:gd name="connsiteY31" fmla="*/ 3740 h 9998"/>
                <a:gd name="connsiteX32" fmla="*/ 358 w 9999"/>
                <a:gd name="connsiteY32" fmla="*/ 3806 h 9998"/>
                <a:gd name="connsiteX33" fmla="*/ 278 w 9999"/>
                <a:gd name="connsiteY33" fmla="*/ 4256 h 9998"/>
                <a:gd name="connsiteX34" fmla="*/ 239 w 9999"/>
                <a:gd name="connsiteY34" fmla="*/ 4772 h 9998"/>
                <a:gd name="connsiteX35" fmla="*/ 358 w 9999"/>
                <a:gd name="connsiteY35" fmla="*/ 9740 h 9998"/>
                <a:gd name="connsiteX36" fmla="*/ 517 w 9999"/>
                <a:gd name="connsiteY36" fmla="*/ 9998 h 9998"/>
                <a:gd name="connsiteX37" fmla="*/ 635 w 9999"/>
                <a:gd name="connsiteY37" fmla="*/ 9740 h 9998"/>
                <a:gd name="connsiteX38" fmla="*/ 754 w 9999"/>
                <a:gd name="connsiteY38" fmla="*/ 4838 h 9998"/>
                <a:gd name="connsiteX39" fmla="*/ 715 w 9999"/>
                <a:gd name="connsiteY39" fmla="*/ 4322 h 9998"/>
                <a:gd name="connsiteX40" fmla="*/ 635 w 9999"/>
                <a:gd name="connsiteY40" fmla="*/ 3870 h 9998"/>
                <a:gd name="connsiteX41" fmla="*/ 635 w 9999"/>
                <a:gd name="connsiteY41" fmla="*/ 3740 h 9998"/>
                <a:gd name="connsiteX42" fmla="*/ 874 w 9999"/>
                <a:gd name="connsiteY42" fmla="*/ 3676 h 9998"/>
                <a:gd name="connsiteX43" fmla="*/ 993 w 9999"/>
                <a:gd name="connsiteY43" fmla="*/ 3290 h 9998"/>
                <a:gd name="connsiteX44" fmla="*/ 993 w 9999"/>
                <a:gd name="connsiteY44" fmla="*/ 2838 h 9998"/>
                <a:gd name="connsiteX45" fmla="*/ 993 w 9999"/>
                <a:gd name="connsiteY45" fmla="*/ 2774 h 9998"/>
                <a:gd name="connsiteX46" fmla="*/ 9840 w 9999"/>
                <a:gd name="connsiteY46" fmla="*/ 5740 h 9998"/>
                <a:gd name="connsiteX47" fmla="*/ 9840 w 9999"/>
                <a:gd name="connsiteY47" fmla="*/ 5740 h 9998"/>
                <a:gd name="connsiteX48" fmla="*/ 9722 w 9999"/>
                <a:gd name="connsiteY48" fmla="*/ 5740 h 9998"/>
                <a:gd name="connsiteX49" fmla="*/ 9563 w 9999"/>
                <a:gd name="connsiteY49" fmla="*/ 5998 h 9998"/>
                <a:gd name="connsiteX50" fmla="*/ 9563 w 9999"/>
                <a:gd name="connsiteY50" fmla="*/ 9740 h 9998"/>
                <a:gd name="connsiteX51" fmla="*/ 9722 w 9999"/>
                <a:gd name="connsiteY51" fmla="*/ 9998 h 9998"/>
                <a:gd name="connsiteX52" fmla="*/ 9840 w 9999"/>
                <a:gd name="connsiteY52" fmla="*/ 9998 h 9998"/>
                <a:gd name="connsiteX53" fmla="*/ 9999 w 9999"/>
                <a:gd name="connsiteY53" fmla="*/ 9740 h 9998"/>
                <a:gd name="connsiteX54" fmla="*/ 9999 w 9999"/>
                <a:gd name="connsiteY54" fmla="*/ 5998 h 9998"/>
                <a:gd name="connsiteX55" fmla="*/ 9840 w 9999"/>
                <a:gd name="connsiteY55" fmla="*/ 5740 h 9998"/>
                <a:gd name="connsiteX56" fmla="*/ 9881 w 9999"/>
                <a:gd name="connsiteY56" fmla="*/ 710 h 9998"/>
                <a:gd name="connsiteX57" fmla="*/ 9881 w 9999"/>
                <a:gd name="connsiteY57" fmla="*/ 710 h 9998"/>
                <a:gd name="connsiteX58" fmla="*/ 9563 w 9999"/>
                <a:gd name="connsiteY58" fmla="*/ 2516 h 9998"/>
                <a:gd name="connsiteX59" fmla="*/ 9761 w 9999"/>
                <a:gd name="connsiteY59" fmla="*/ 5482 h 9998"/>
                <a:gd name="connsiteX60" fmla="*/ 9920 w 9999"/>
                <a:gd name="connsiteY60" fmla="*/ 5740 h 9998"/>
                <a:gd name="connsiteX61" fmla="*/ 9999 w 9999"/>
                <a:gd name="connsiteY61" fmla="*/ 5482 h 9998"/>
                <a:gd name="connsiteX62" fmla="*/ 9999 w 9999"/>
                <a:gd name="connsiteY62" fmla="*/ 838 h 9998"/>
                <a:gd name="connsiteX63" fmla="*/ 9881 w 9999"/>
                <a:gd name="connsiteY63" fmla="*/ 710 h 9998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993 w 10000"/>
                <a:gd name="connsiteY6" fmla="*/ 2775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37 w 10000"/>
                <a:gd name="connsiteY19" fmla="*/ 1484 h 10000"/>
                <a:gd name="connsiteX20" fmla="*/ 358 w 10000"/>
                <a:gd name="connsiteY20" fmla="*/ 1226 h 10000"/>
                <a:gd name="connsiteX21" fmla="*/ 278 w 10000"/>
                <a:gd name="connsiteY21" fmla="*/ 1484 h 10000"/>
                <a:gd name="connsiteX22" fmla="*/ 159 w 10000"/>
                <a:gd name="connsiteY22" fmla="*/ 1548 h 10000"/>
                <a:gd name="connsiteX23" fmla="*/ 119 w 10000"/>
                <a:gd name="connsiteY23" fmla="*/ 1290 h 10000"/>
                <a:gd name="connsiteX24" fmla="*/ 41 w 10000"/>
                <a:gd name="connsiteY24" fmla="*/ 1548 h 10000"/>
                <a:gd name="connsiteX25" fmla="*/ 41 w 10000"/>
                <a:gd name="connsiteY25" fmla="*/ 2645 h 10000"/>
                <a:gd name="connsiteX26" fmla="*/ 41 w 10000"/>
                <a:gd name="connsiteY26" fmla="*/ 2775 h 10000"/>
                <a:gd name="connsiteX27" fmla="*/ 0 w 10000"/>
                <a:gd name="connsiteY27" fmla="*/ 2839 h 10000"/>
                <a:gd name="connsiteX28" fmla="*/ 0 w 10000"/>
                <a:gd name="connsiteY28" fmla="*/ 3291 h 10000"/>
                <a:gd name="connsiteX29" fmla="*/ 119 w 10000"/>
                <a:gd name="connsiteY29" fmla="*/ 3677 h 10000"/>
                <a:gd name="connsiteX30" fmla="*/ 358 w 10000"/>
                <a:gd name="connsiteY30" fmla="*/ 3741 h 10000"/>
                <a:gd name="connsiteX31" fmla="*/ 358 w 10000"/>
                <a:gd name="connsiteY31" fmla="*/ 3807 h 10000"/>
                <a:gd name="connsiteX32" fmla="*/ 278 w 10000"/>
                <a:gd name="connsiteY32" fmla="*/ 4257 h 10000"/>
                <a:gd name="connsiteX33" fmla="*/ 239 w 10000"/>
                <a:gd name="connsiteY33" fmla="*/ 4773 h 10000"/>
                <a:gd name="connsiteX34" fmla="*/ 358 w 10000"/>
                <a:gd name="connsiteY34" fmla="*/ 9742 h 10000"/>
                <a:gd name="connsiteX35" fmla="*/ 517 w 10000"/>
                <a:gd name="connsiteY35" fmla="*/ 10000 h 10000"/>
                <a:gd name="connsiteX36" fmla="*/ 635 w 10000"/>
                <a:gd name="connsiteY36" fmla="*/ 9742 h 10000"/>
                <a:gd name="connsiteX37" fmla="*/ 754 w 10000"/>
                <a:gd name="connsiteY37" fmla="*/ 4839 h 10000"/>
                <a:gd name="connsiteX38" fmla="*/ 715 w 10000"/>
                <a:gd name="connsiteY38" fmla="*/ 4323 h 10000"/>
                <a:gd name="connsiteX39" fmla="*/ 635 w 10000"/>
                <a:gd name="connsiteY39" fmla="*/ 3871 h 10000"/>
                <a:gd name="connsiteX40" fmla="*/ 635 w 10000"/>
                <a:gd name="connsiteY40" fmla="*/ 3741 h 10000"/>
                <a:gd name="connsiteX41" fmla="*/ 874 w 10000"/>
                <a:gd name="connsiteY41" fmla="*/ 3677 h 10000"/>
                <a:gd name="connsiteX42" fmla="*/ 993 w 10000"/>
                <a:gd name="connsiteY42" fmla="*/ 3291 h 10000"/>
                <a:gd name="connsiteX43" fmla="*/ 993 w 10000"/>
                <a:gd name="connsiteY43" fmla="*/ 2839 h 10000"/>
                <a:gd name="connsiteX44" fmla="*/ 993 w 10000"/>
                <a:gd name="connsiteY44" fmla="*/ 2775 h 10000"/>
                <a:gd name="connsiteX45" fmla="*/ 9841 w 10000"/>
                <a:gd name="connsiteY45" fmla="*/ 5741 h 10000"/>
                <a:gd name="connsiteX46" fmla="*/ 9841 w 10000"/>
                <a:gd name="connsiteY46" fmla="*/ 5741 h 10000"/>
                <a:gd name="connsiteX47" fmla="*/ 9723 w 10000"/>
                <a:gd name="connsiteY47" fmla="*/ 5741 h 10000"/>
                <a:gd name="connsiteX48" fmla="*/ 9564 w 10000"/>
                <a:gd name="connsiteY48" fmla="*/ 5999 h 10000"/>
                <a:gd name="connsiteX49" fmla="*/ 9564 w 10000"/>
                <a:gd name="connsiteY49" fmla="*/ 9742 h 10000"/>
                <a:gd name="connsiteX50" fmla="*/ 9723 w 10000"/>
                <a:gd name="connsiteY50" fmla="*/ 10000 h 10000"/>
                <a:gd name="connsiteX51" fmla="*/ 9841 w 10000"/>
                <a:gd name="connsiteY51" fmla="*/ 10000 h 10000"/>
                <a:gd name="connsiteX52" fmla="*/ 10000 w 10000"/>
                <a:gd name="connsiteY52" fmla="*/ 9742 h 10000"/>
                <a:gd name="connsiteX53" fmla="*/ 10000 w 10000"/>
                <a:gd name="connsiteY53" fmla="*/ 5999 h 10000"/>
                <a:gd name="connsiteX54" fmla="*/ 9841 w 10000"/>
                <a:gd name="connsiteY54" fmla="*/ 5741 h 10000"/>
                <a:gd name="connsiteX55" fmla="*/ 9882 w 10000"/>
                <a:gd name="connsiteY55" fmla="*/ 710 h 10000"/>
                <a:gd name="connsiteX56" fmla="*/ 9882 w 10000"/>
                <a:gd name="connsiteY56" fmla="*/ 710 h 10000"/>
                <a:gd name="connsiteX57" fmla="*/ 9564 w 10000"/>
                <a:gd name="connsiteY57" fmla="*/ 2517 h 10000"/>
                <a:gd name="connsiteX58" fmla="*/ 9762 w 10000"/>
                <a:gd name="connsiteY58" fmla="*/ 5483 h 10000"/>
                <a:gd name="connsiteX59" fmla="*/ 9921 w 10000"/>
                <a:gd name="connsiteY59" fmla="*/ 5741 h 10000"/>
                <a:gd name="connsiteX60" fmla="*/ 10000 w 10000"/>
                <a:gd name="connsiteY60" fmla="*/ 5483 h 10000"/>
                <a:gd name="connsiteX61" fmla="*/ 10000 w 10000"/>
                <a:gd name="connsiteY61" fmla="*/ 838 h 10000"/>
                <a:gd name="connsiteX62" fmla="*/ 9882 w 10000"/>
                <a:gd name="connsiteY62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993 w 10000"/>
                <a:gd name="connsiteY6" fmla="*/ 2775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37 w 10000"/>
                <a:gd name="connsiteY19" fmla="*/ 1484 h 10000"/>
                <a:gd name="connsiteX20" fmla="*/ 358 w 10000"/>
                <a:gd name="connsiteY20" fmla="*/ 1226 h 10000"/>
                <a:gd name="connsiteX21" fmla="*/ 278 w 10000"/>
                <a:gd name="connsiteY21" fmla="*/ 1484 h 10000"/>
                <a:gd name="connsiteX22" fmla="*/ 159 w 10000"/>
                <a:gd name="connsiteY22" fmla="*/ 1548 h 10000"/>
                <a:gd name="connsiteX23" fmla="*/ 119 w 10000"/>
                <a:gd name="connsiteY23" fmla="*/ 1290 h 10000"/>
                <a:gd name="connsiteX24" fmla="*/ 41 w 10000"/>
                <a:gd name="connsiteY24" fmla="*/ 2645 h 10000"/>
                <a:gd name="connsiteX25" fmla="*/ 41 w 10000"/>
                <a:gd name="connsiteY25" fmla="*/ 2775 h 10000"/>
                <a:gd name="connsiteX26" fmla="*/ 0 w 10000"/>
                <a:gd name="connsiteY26" fmla="*/ 2839 h 10000"/>
                <a:gd name="connsiteX27" fmla="*/ 0 w 10000"/>
                <a:gd name="connsiteY27" fmla="*/ 3291 h 10000"/>
                <a:gd name="connsiteX28" fmla="*/ 119 w 10000"/>
                <a:gd name="connsiteY28" fmla="*/ 3677 h 10000"/>
                <a:gd name="connsiteX29" fmla="*/ 358 w 10000"/>
                <a:gd name="connsiteY29" fmla="*/ 3741 h 10000"/>
                <a:gd name="connsiteX30" fmla="*/ 358 w 10000"/>
                <a:gd name="connsiteY30" fmla="*/ 3807 h 10000"/>
                <a:gd name="connsiteX31" fmla="*/ 278 w 10000"/>
                <a:gd name="connsiteY31" fmla="*/ 4257 h 10000"/>
                <a:gd name="connsiteX32" fmla="*/ 239 w 10000"/>
                <a:gd name="connsiteY32" fmla="*/ 4773 h 10000"/>
                <a:gd name="connsiteX33" fmla="*/ 358 w 10000"/>
                <a:gd name="connsiteY33" fmla="*/ 9742 h 10000"/>
                <a:gd name="connsiteX34" fmla="*/ 517 w 10000"/>
                <a:gd name="connsiteY34" fmla="*/ 10000 h 10000"/>
                <a:gd name="connsiteX35" fmla="*/ 635 w 10000"/>
                <a:gd name="connsiteY35" fmla="*/ 9742 h 10000"/>
                <a:gd name="connsiteX36" fmla="*/ 754 w 10000"/>
                <a:gd name="connsiteY36" fmla="*/ 4839 h 10000"/>
                <a:gd name="connsiteX37" fmla="*/ 715 w 10000"/>
                <a:gd name="connsiteY37" fmla="*/ 4323 h 10000"/>
                <a:gd name="connsiteX38" fmla="*/ 635 w 10000"/>
                <a:gd name="connsiteY38" fmla="*/ 3871 h 10000"/>
                <a:gd name="connsiteX39" fmla="*/ 635 w 10000"/>
                <a:gd name="connsiteY39" fmla="*/ 3741 h 10000"/>
                <a:gd name="connsiteX40" fmla="*/ 874 w 10000"/>
                <a:gd name="connsiteY40" fmla="*/ 3677 h 10000"/>
                <a:gd name="connsiteX41" fmla="*/ 993 w 10000"/>
                <a:gd name="connsiteY41" fmla="*/ 3291 h 10000"/>
                <a:gd name="connsiteX42" fmla="*/ 993 w 10000"/>
                <a:gd name="connsiteY42" fmla="*/ 2839 h 10000"/>
                <a:gd name="connsiteX43" fmla="*/ 993 w 10000"/>
                <a:gd name="connsiteY43" fmla="*/ 2775 h 10000"/>
                <a:gd name="connsiteX44" fmla="*/ 9841 w 10000"/>
                <a:gd name="connsiteY44" fmla="*/ 5741 h 10000"/>
                <a:gd name="connsiteX45" fmla="*/ 9841 w 10000"/>
                <a:gd name="connsiteY45" fmla="*/ 5741 h 10000"/>
                <a:gd name="connsiteX46" fmla="*/ 9723 w 10000"/>
                <a:gd name="connsiteY46" fmla="*/ 5741 h 10000"/>
                <a:gd name="connsiteX47" fmla="*/ 9564 w 10000"/>
                <a:gd name="connsiteY47" fmla="*/ 5999 h 10000"/>
                <a:gd name="connsiteX48" fmla="*/ 9564 w 10000"/>
                <a:gd name="connsiteY48" fmla="*/ 9742 h 10000"/>
                <a:gd name="connsiteX49" fmla="*/ 9723 w 10000"/>
                <a:gd name="connsiteY49" fmla="*/ 10000 h 10000"/>
                <a:gd name="connsiteX50" fmla="*/ 9841 w 10000"/>
                <a:gd name="connsiteY50" fmla="*/ 10000 h 10000"/>
                <a:gd name="connsiteX51" fmla="*/ 10000 w 10000"/>
                <a:gd name="connsiteY51" fmla="*/ 9742 h 10000"/>
                <a:gd name="connsiteX52" fmla="*/ 10000 w 10000"/>
                <a:gd name="connsiteY52" fmla="*/ 5999 h 10000"/>
                <a:gd name="connsiteX53" fmla="*/ 9841 w 10000"/>
                <a:gd name="connsiteY53" fmla="*/ 5741 h 10000"/>
                <a:gd name="connsiteX54" fmla="*/ 9882 w 10000"/>
                <a:gd name="connsiteY54" fmla="*/ 710 h 10000"/>
                <a:gd name="connsiteX55" fmla="*/ 9882 w 10000"/>
                <a:gd name="connsiteY55" fmla="*/ 710 h 10000"/>
                <a:gd name="connsiteX56" fmla="*/ 9564 w 10000"/>
                <a:gd name="connsiteY56" fmla="*/ 2517 h 10000"/>
                <a:gd name="connsiteX57" fmla="*/ 9762 w 10000"/>
                <a:gd name="connsiteY57" fmla="*/ 5483 h 10000"/>
                <a:gd name="connsiteX58" fmla="*/ 9921 w 10000"/>
                <a:gd name="connsiteY58" fmla="*/ 5741 h 10000"/>
                <a:gd name="connsiteX59" fmla="*/ 10000 w 10000"/>
                <a:gd name="connsiteY59" fmla="*/ 5483 h 10000"/>
                <a:gd name="connsiteX60" fmla="*/ 10000 w 10000"/>
                <a:gd name="connsiteY60" fmla="*/ 838 h 10000"/>
                <a:gd name="connsiteX61" fmla="*/ 9882 w 10000"/>
                <a:gd name="connsiteY61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993 w 10000"/>
                <a:gd name="connsiteY6" fmla="*/ 2775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37 w 10000"/>
                <a:gd name="connsiteY19" fmla="*/ 1484 h 10000"/>
                <a:gd name="connsiteX20" fmla="*/ 358 w 10000"/>
                <a:gd name="connsiteY20" fmla="*/ 1226 h 10000"/>
                <a:gd name="connsiteX21" fmla="*/ 278 w 10000"/>
                <a:gd name="connsiteY21" fmla="*/ 1484 h 10000"/>
                <a:gd name="connsiteX22" fmla="*/ 159 w 10000"/>
                <a:gd name="connsiteY22" fmla="*/ 1548 h 10000"/>
                <a:gd name="connsiteX23" fmla="*/ 41 w 10000"/>
                <a:gd name="connsiteY23" fmla="*/ 2645 h 10000"/>
                <a:gd name="connsiteX24" fmla="*/ 41 w 10000"/>
                <a:gd name="connsiteY24" fmla="*/ 2775 h 10000"/>
                <a:gd name="connsiteX25" fmla="*/ 0 w 10000"/>
                <a:gd name="connsiteY25" fmla="*/ 2839 h 10000"/>
                <a:gd name="connsiteX26" fmla="*/ 0 w 10000"/>
                <a:gd name="connsiteY26" fmla="*/ 3291 h 10000"/>
                <a:gd name="connsiteX27" fmla="*/ 119 w 10000"/>
                <a:gd name="connsiteY27" fmla="*/ 3677 h 10000"/>
                <a:gd name="connsiteX28" fmla="*/ 358 w 10000"/>
                <a:gd name="connsiteY28" fmla="*/ 3741 h 10000"/>
                <a:gd name="connsiteX29" fmla="*/ 358 w 10000"/>
                <a:gd name="connsiteY29" fmla="*/ 3807 h 10000"/>
                <a:gd name="connsiteX30" fmla="*/ 278 w 10000"/>
                <a:gd name="connsiteY30" fmla="*/ 4257 h 10000"/>
                <a:gd name="connsiteX31" fmla="*/ 239 w 10000"/>
                <a:gd name="connsiteY31" fmla="*/ 4773 h 10000"/>
                <a:gd name="connsiteX32" fmla="*/ 358 w 10000"/>
                <a:gd name="connsiteY32" fmla="*/ 9742 h 10000"/>
                <a:gd name="connsiteX33" fmla="*/ 517 w 10000"/>
                <a:gd name="connsiteY33" fmla="*/ 10000 h 10000"/>
                <a:gd name="connsiteX34" fmla="*/ 635 w 10000"/>
                <a:gd name="connsiteY34" fmla="*/ 9742 h 10000"/>
                <a:gd name="connsiteX35" fmla="*/ 754 w 10000"/>
                <a:gd name="connsiteY35" fmla="*/ 4839 h 10000"/>
                <a:gd name="connsiteX36" fmla="*/ 715 w 10000"/>
                <a:gd name="connsiteY36" fmla="*/ 4323 h 10000"/>
                <a:gd name="connsiteX37" fmla="*/ 635 w 10000"/>
                <a:gd name="connsiteY37" fmla="*/ 3871 h 10000"/>
                <a:gd name="connsiteX38" fmla="*/ 635 w 10000"/>
                <a:gd name="connsiteY38" fmla="*/ 3741 h 10000"/>
                <a:gd name="connsiteX39" fmla="*/ 874 w 10000"/>
                <a:gd name="connsiteY39" fmla="*/ 3677 h 10000"/>
                <a:gd name="connsiteX40" fmla="*/ 993 w 10000"/>
                <a:gd name="connsiteY40" fmla="*/ 3291 h 10000"/>
                <a:gd name="connsiteX41" fmla="*/ 993 w 10000"/>
                <a:gd name="connsiteY41" fmla="*/ 2839 h 10000"/>
                <a:gd name="connsiteX42" fmla="*/ 993 w 10000"/>
                <a:gd name="connsiteY42" fmla="*/ 2775 h 10000"/>
                <a:gd name="connsiteX43" fmla="*/ 9841 w 10000"/>
                <a:gd name="connsiteY43" fmla="*/ 5741 h 10000"/>
                <a:gd name="connsiteX44" fmla="*/ 9841 w 10000"/>
                <a:gd name="connsiteY44" fmla="*/ 5741 h 10000"/>
                <a:gd name="connsiteX45" fmla="*/ 9723 w 10000"/>
                <a:gd name="connsiteY45" fmla="*/ 5741 h 10000"/>
                <a:gd name="connsiteX46" fmla="*/ 9564 w 10000"/>
                <a:gd name="connsiteY46" fmla="*/ 5999 h 10000"/>
                <a:gd name="connsiteX47" fmla="*/ 9564 w 10000"/>
                <a:gd name="connsiteY47" fmla="*/ 9742 h 10000"/>
                <a:gd name="connsiteX48" fmla="*/ 9723 w 10000"/>
                <a:gd name="connsiteY48" fmla="*/ 10000 h 10000"/>
                <a:gd name="connsiteX49" fmla="*/ 9841 w 10000"/>
                <a:gd name="connsiteY49" fmla="*/ 10000 h 10000"/>
                <a:gd name="connsiteX50" fmla="*/ 10000 w 10000"/>
                <a:gd name="connsiteY50" fmla="*/ 9742 h 10000"/>
                <a:gd name="connsiteX51" fmla="*/ 10000 w 10000"/>
                <a:gd name="connsiteY51" fmla="*/ 5999 h 10000"/>
                <a:gd name="connsiteX52" fmla="*/ 9841 w 10000"/>
                <a:gd name="connsiteY52" fmla="*/ 5741 h 10000"/>
                <a:gd name="connsiteX53" fmla="*/ 9882 w 10000"/>
                <a:gd name="connsiteY53" fmla="*/ 710 h 10000"/>
                <a:gd name="connsiteX54" fmla="*/ 9882 w 10000"/>
                <a:gd name="connsiteY54" fmla="*/ 710 h 10000"/>
                <a:gd name="connsiteX55" fmla="*/ 9564 w 10000"/>
                <a:gd name="connsiteY55" fmla="*/ 2517 h 10000"/>
                <a:gd name="connsiteX56" fmla="*/ 9762 w 10000"/>
                <a:gd name="connsiteY56" fmla="*/ 5483 h 10000"/>
                <a:gd name="connsiteX57" fmla="*/ 9921 w 10000"/>
                <a:gd name="connsiteY57" fmla="*/ 5741 h 10000"/>
                <a:gd name="connsiteX58" fmla="*/ 10000 w 10000"/>
                <a:gd name="connsiteY58" fmla="*/ 5483 h 10000"/>
                <a:gd name="connsiteX59" fmla="*/ 10000 w 10000"/>
                <a:gd name="connsiteY59" fmla="*/ 838 h 10000"/>
                <a:gd name="connsiteX60" fmla="*/ 9882 w 10000"/>
                <a:gd name="connsiteY60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993 w 10000"/>
                <a:gd name="connsiteY6" fmla="*/ 2775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37 w 10000"/>
                <a:gd name="connsiteY19" fmla="*/ 1484 h 10000"/>
                <a:gd name="connsiteX20" fmla="*/ 358 w 10000"/>
                <a:gd name="connsiteY20" fmla="*/ 1226 h 10000"/>
                <a:gd name="connsiteX21" fmla="*/ 278 w 10000"/>
                <a:gd name="connsiteY21" fmla="*/ 1484 h 10000"/>
                <a:gd name="connsiteX22" fmla="*/ 41 w 10000"/>
                <a:gd name="connsiteY22" fmla="*/ 2645 h 10000"/>
                <a:gd name="connsiteX23" fmla="*/ 41 w 10000"/>
                <a:gd name="connsiteY23" fmla="*/ 2775 h 10000"/>
                <a:gd name="connsiteX24" fmla="*/ 0 w 10000"/>
                <a:gd name="connsiteY24" fmla="*/ 2839 h 10000"/>
                <a:gd name="connsiteX25" fmla="*/ 0 w 10000"/>
                <a:gd name="connsiteY25" fmla="*/ 3291 h 10000"/>
                <a:gd name="connsiteX26" fmla="*/ 119 w 10000"/>
                <a:gd name="connsiteY26" fmla="*/ 3677 h 10000"/>
                <a:gd name="connsiteX27" fmla="*/ 358 w 10000"/>
                <a:gd name="connsiteY27" fmla="*/ 3741 h 10000"/>
                <a:gd name="connsiteX28" fmla="*/ 358 w 10000"/>
                <a:gd name="connsiteY28" fmla="*/ 3807 h 10000"/>
                <a:gd name="connsiteX29" fmla="*/ 278 w 10000"/>
                <a:gd name="connsiteY29" fmla="*/ 4257 h 10000"/>
                <a:gd name="connsiteX30" fmla="*/ 239 w 10000"/>
                <a:gd name="connsiteY30" fmla="*/ 4773 h 10000"/>
                <a:gd name="connsiteX31" fmla="*/ 358 w 10000"/>
                <a:gd name="connsiteY31" fmla="*/ 9742 h 10000"/>
                <a:gd name="connsiteX32" fmla="*/ 517 w 10000"/>
                <a:gd name="connsiteY32" fmla="*/ 10000 h 10000"/>
                <a:gd name="connsiteX33" fmla="*/ 635 w 10000"/>
                <a:gd name="connsiteY33" fmla="*/ 9742 h 10000"/>
                <a:gd name="connsiteX34" fmla="*/ 754 w 10000"/>
                <a:gd name="connsiteY34" fmla="*/ 4839 h 10000"/>
                <a:gd name="connsiteX35" fmla="*/ 715 w 10000"/>
                <a:gd name="connsiteY35" fmla="*/ 4323 h 10000"/>
                <a:gd name="connsiteX36" fmla="*/ 635 w 10000"/>
                <a:gd name="connsiteY36" fmla="*/ 3871 h 10000"/>
                <a:gd name="connsiteX37" fmla="*/ 635 w 10000"/>
                <a:gd name="connsiteY37" fmla="*/ 3741 h 10000"/>
                <a:gd name="connsiteX38" fmla="*/ 874 w 10000"/>
                <a:gd name="connsiteY38" fmla="*/ 3677 h 10000"/>
                <a:gd name="connsiteX39" fmla="*/ 993 w 10000"/>
                <a:gd name="connsiteY39" fmla="*/ 3291 h 10000"/>
                <a:gd name="connsiteX40" fmla="*/ 993 w 10000"/>
                <a:gd name="connsiteY40" fmla="*/ 2839 h 10000"/>
                <a:gd name="connsiteX41" fmla="*/ 993 w 10000"/>
                <a:gd name="connsiteY41" fmla="*/ 2775 h 10000"/>
                <a:gd name="connsiteX42" fmla="*/ 9841 w 10000"/>
                <a:gd name="connsiteY42" fmla="*/ 5741 h 10000"/>
                <a:gd name="connsiteX43" fmla="*/ 9841 w 10000"/>
                <a:gd name="connsiteY43" fmla="*/ 5741 h 10000"/>
                <a:gd name="connsiteX44" fmla="*/ 9723 w 10000"/>
                <a:gd name="connsiteY44" fmla="*/ 5741 h 10000"/>
                <a:gd name="connsiteX45" fmla="*/ 9564 w 10000"/>
                <a:gd name="connsiteY45" fmla="*/ 5999 h 10000"/>
                <a:gd name="connsiteX46" fmla="*/ 9564 w 10000"/>
                <a:gd name="connsiteY46" fmla="*/ 9742 h 10000"/>
                <a:gd name="connsiteX47" fmla="*/ 9723 w 10000"/>
                <a:gd name="connsiteY47" fmla="*/ 10000 h 10000"/>
                <a:gd name="connsiteX48" fmla="*/ 9841 w 10000"/>
                <a:gd name="connsiteY48" fmla="*/ 10000 h 10000"/>
                <a:gd name="connsiteX49" fmla="*/ 10000 w 10000"/>
                <a:gd name="connsiteY49" fmla="*/ 9742 h 10000"/>
                <a:gd name="connsiteX50" fmla="*/ 10000 w 10000"/>
                <a:gd name="connsiteY50" fmla="*/ 5999 h 10000"/>
                <a:gd name="connsiteX51" fmla="*/ 9841 w 10000"/>
                <a:gd name="connsiteY51" fmla="*/ 5741 h 10000"/>
                <a:gd name="connsiteX52" fmla="*/ 9882 w 10000"/>
                <a:gd name="connsiteY52" fmla="*/ 710 h 10000"/>
                <a:gd name="connsiteX53" fmla="*/ 9882 w 10000"/>
                <a:gd name="connsiteY53" fmla="*/ 710 h 10000"/>
                <a:gd name="connsiteX54" fmla="*/ 9564 w 10000"/>
                <a:gd name="connsiteY54" fmla="*/ 2517 h 10000"/>
                <a:gd name="connsiteX55" fmla="*/ 9762 w 10000"/>
                <a:gd name="connsiteY55" fmla="*/ 5483 h 10000"/>
                <a:gd name="connsiteX56" fmla="*/ 9921 w 10000"/>
                <a:gd name="connsiteY56" fmla="*/ 5741 h 10000"/>
                <a:gd name="connsiteX57" fmla="*/ 10000 w 10000"/>
                <a:gd name="connsiteY57" fmla="*/ 5483 h 10000"/>
                <a:gd name="connsiteX58" fmla="*/ 10000 w 10000"/>
                <a:gd name="connsiteY58" fmla="*/ 838 h 10000"/>
                <a:gd name="connsiteX59" fmla="*/ 9882 w 10000"/>
                <a:gd name="connsiteY59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993 w 10000"/>
                <a:gd name="connsiteY6" fmla="*/ 2775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37 w 10000"/>
                <a:gd name="connsiteY19" fmla="*/ 1484 h 10000"/>
                <a:gd name="connsiteX20" fmla="*/ 358 w 10000"/>
                <a:gd name="connsiteY20" fmla="*/ 1226 h 10000"/>
                <a:gd name="connsiteX21" fmla="*/ 41 w 10000"/>
                <a:gd name="connsiteY21" fmla="*/ 2645 h 10000"/>
                <a:gd name="connsiteX22" fmla="*/ 41 w 10000"/>
                <a:gd name="connsiteY22" fmla="*/ 2775 h 10000"/>
                <a:gd name="connsiteX23" fmla="*/ 0 w 10000"/>
                <a:gd name="connsiteY23" fmla="*/ 2839 h 10000"/>
                <a:gd name="connsiteX24" fmla="*/ 0 w 10000"/>
                <a:gd name="connsiteY24" fmla="*/ 3291 h 10000"/>
                <a:gd name="connsiteX25" fmla="*/ 119 w 10000"/>
                <a:gd name="connsiteY25" fmla="*/ 3677 h 10000"/>
                <a:gd name="connsiteX26" fmla="*/ 358 w 10000"/>
                <a:gd name="connsiteY26" fmla="*/ 3741 h 10000"/>
                <a:gd name="connsiteX27" fmla="*/ 358 w 10000"/>
                <a:gd name="connsiteY27" fmla="*/ 3807 h 10000"/>
                <a:gd name="connsiteX28" fmla="*/ 278 w 10000"/>
                <a:gd name="connsiteY28" fmla="*/ 4257 h 10000"/>
                <a:gd name="connsiteX29" fmla="*/ 239 w 10000"/>
                <a:gd name="connsiteY29" fmla="*/ 4773 h 10000"/>
                <a:gd name="connsiteX30" fmla="*/ 358 w 10000"/>
                <a:gd name="connsiteY30" fmla="*/ 9742 h 10000"/>
                <a:gd name="connsiteX31" fmla="*/ 517 w 10000"/>
                <a:gd name="connsiteY31" fmla="*/ 10000 h 10000"/>
                <a:gd name="connsiteX32" fmla="*/ 635 w 10000"/>
                <a:gd name="connsiteY32" fmla="*/ 9742 h 10000"/>
                <a:gd name="connsiteX33" fmla="*/ 754 w 10000"/>
                <a:gd name="connsiteY33" fmla="*/ 4839 h 10000"/>
                <a:gd name="connsiteX34" fmla="*/ 715 w 10000"/>
                <a:gd name="connsiteY34" fmla="*/ 4323 h 10000"/>
                <a:gd name="connsiteX35" fmla="*/ 635 w 10000"/>
                <a:gd name="connsiteY35" fmla="*/ 3871 h 10000"/>
                <a:gd name="connsiteX36" fmla="*/ 635 w 10000"/>
                <a:gd name="connsiteY36" fmla="*/ 3741 h 10000"/>
                <a:gd name="connsiteX37" fmla="*/ 874 w 10000"/>
                <a:gd name="connsiteY37" fmla="*/ 3677 h 10000"/>
                <a:gd name="connsiteX38" fmla="*/ 993 w 10000"/>
                <a:gd name="connsiteY38" fmla="*/ 3291 h 10000"/>
                <a:gd name="connsiteX39" fmla="*/ 993 w 10000"/>
                <a:gd name="connsiteY39" fmla="*/ 2839 h 10000"/>
                <a:gd name="connsiteX40" fmla="*/ 993 w 10000"/>
                <a:gd name="connsiteY40" fmla="*/ 2775 h 10000"/>
                <a:gd name="connsiteX41" fmla="*/ 9841 w 10000"/>
                <a:gd name="connsiteY41" fmla="*/ 5741 h 10000"/>
                <a:gd name="connsiteX42" fmla="*/ 9841 w 10000"/>
                <a:gd name="connsiteY42" fmla="*/ 5741 h 10000"/>
                <a:gd name="connsiteX43" fmla="*/ 9723 w 10000"/>
                <a:gd name="connsiteY43" fmla="*/ 5741 h 10000"/>
                <a:gd name="connsiteX44" fmla="*/ 9564 w 10000"/>
                <a:gd name="connsiteY44" fmla="*/ 5999 h 10000"/>
                <a:gd name="connsiteX45" fmla="*/ 9564 w 10000"/>
                <a:gd name="connsiteY45" fmla="*/ 9742 h 10000"/>
                <a:gd name="connsiteX46" fmla="*/ 9723 w 10000"/>
                <a:gd name="connsiteY46" fmla="*/ 10000 h 10000"/>
                <a:gd name="connsiteX47" fmla="*/ 9841 w 10000"/>
                <a:gd name="connsiteY47" fmla="*/ 10000 h 10000"/>
                <a:gd name="connsiteX48" fmla="*/ 10000 w 10000"/>
                <a:gd name="connsiteY48" fmla="*/ 9742 h 10000"/>
                <a:gd name="connsiteX49" fmla="*/ 10000 w 10000"/>
                <a:gd name="connsiteY49" fmla="*/ 5999 h 10000"/>
                <a:gd name="connsiteX50" fmla="*/ 9841 w 10000"/>
                <a:gd name="connsiteY50" fmla="*/ 5741 h 10000"/>
                <a:gd name="connsiteX51" fmla="*/ 9882 w 10000"/>
                <a:gd name="connsiteY51" fmla="*/ 710 h 10000"/>
                <a:gd name="connsiteX52" fmla="*/ 9882 w 10000"/>
                <a:gd name="connsiteY52" fmla="*/ 710 h 10000"/>
                <a:gd name="connsiteX53" fmla="*/ 9564 w 10000"/>
                <a:gd name="connsiteY53" fmla="*/ 2517 h 10000"/>
                <a:gd name="connsiteX54" fmla="*/ 9762 w 10000"/>
                <a:gd name="connsiteY54" fmla="*/ 5483 h 10000"/>
                <a:gd name="connsiteX55" fmla="*/ 9921 w 10000"/>
                <a:gd name="connsiteY55" fmla="*/ 5741 h 10000"/>
                <a:gd name="connsiteX56" fmla="*/ 10000 w 10000"/>
                <a:gd name="connsiteY56" fmla="*/ 5483 h 10000"/>
                <a:gd name="connsiteX57" fmla="*/ 10000 w 10000"/>
                <a:gd name="connsiteY57" fmla="*/ 838 h 10000"/>
                <a:gd name="connsiteX58" fmla="*/ 9882 w 10000"/>
                <a:gd name="connsiteY58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993 w 10000"/>
                <a:gd name="connsiteY6" fmla="*/ 2775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37 w 10000"/>
                <a:gd name="connsiteY19" fmla="*/ 1484 h 10000"/>
                <a:gd name="connsiteX20" fmla="*/ 41 w 10000"/>
                <a:gd name="connsiteY20" fmla="*/ 2645 h 10000"/>
                <a:gd name="connsiteX21" fmla="*/ 41 w 10000"/>
                <a:gd name="connsiteY21" fmla="*/ 2775 h 10000"/>
                <a:gd name="connsiteX22" fmla="*/ 0 w 10000"/>
                <a:gd name="connsiteY22" fmla="*/ 2839 h 10000"/>
                <a:gd name="connsiteX23" fmla="*/ 0 w 10000"/>
                <a:gd name="connsiteY23" fmla="*/ 3291 h 10000"/>
                <a:gd name="connsiteX24" fmla="*/ 119 w 10000"/>
                <a:gd name="connsiteY24" fmla="*/ 3677 h 10000"/>
                <a:gd name="connsiteX25" fmla="*/ 358 w 10000"/>
                <a:gd name="connsiteY25" fmla="*/ 3741 h 10000"/>
                <a:gd name="connsiteX26" fmla="*/ 358 w 10000"/>
                <a:gd name="connsiteY26" fmla="*/ 3807 h 10000"/>
                <a:gd name="connsiteX27" fmla="*/ 278 w 10000"/>
                <a:gd name="connsiteY27" fmla="*/ 4257 h 10000"/>
                <a:gd name="connsiteX28" fmla="*/ 239 w 10000"/>
                <a:gd name="connsiteY28" fmla="*/ 4773 h 10000"/>
                <a:gd name="connsiteX29" fmla="*/ 358 w 10000"/>
                <a:gd name="connsiteY29" fmla="*/ 9742 h 10000"/>
                <a:gd name="connsiteX30" fmla="*/ 517 w 10000"/>
                <a:gd name="connsiteY30" fmla="*/ 10000 h 10000"/>
                <a:gd name="connsiteX31" fmla="*/ 635 w 10000"/>
                <a:gd name="connsiteY31" fmla="*/ 9742 h 10000"/>
                <a:gd name="connsiteX32" fmla="*/ 754 w 10000"/>
                <a:gd name="connsiteY32" fmla="*/ 4839 h 10000"/>
                <a:gd name="connsiteX33" fmla="*/ 715 w 10000"/>
                <a:gd name="connsiteY33" fmla="*/ 4323 h 10000"/>
                <a:gd name="connsiteX34" fmla="*/ 635 w 10000"/>
                <a:gd name="connsiteY34" fmla="*/ 3871 h 10000"/>
                <a:gd name="connsiteX35" fmla="*/ 635 w 10000"/>
                <a:gd name="connsiteY35" fmla="*/ 3741 h 10000"/>
                <a:gd name="connsiteX36" fmla="*/ 874 w 10000"/>
                <a:gd name="connsiteY36" fmla="*/ 3677 h 10000"/>
                <a:gd name="connsiteX37" fmla="*/ 993 w 10000"/>
                <a:gd name="connsiteY37" fmla="*/ 3291 h 10000"/>
                <a:gd name="connsiteX38" fmla="*/ 993 w 10000"/>
                <a:gd name="connsiteY38" fmla="*/ 2839 h 10000"/>
                <a:gd name="connsiteX39" fmla="*/ 993 w 10000"/>
                <a:gd name="connsiteY39" fmla="*/ 2775 h 10000"/>
                <a:gd name="connsiteX40" fmla="*/ 9841 w 10000"/>
                <a:gd name="connsiteY40" fmla="*/ 5741 h 10000"/>
                <a:gd name="connsiteX41" fmla="*/ 9841 w 10000"/>
                <a:gd name="connsiteY41" fmla="*/ 5741 h 10000"/>
                <a:gd name="connsiteX42" fmla="*/ 9723 w 10000"/>
                <a:gd name="connsiteY42" fmla="*/ 5741 h 10000"/>
                <a:gd name="connsiteX43" fmla="*/ 9564 w 10000"/>
                <a:gd name="connsiteY43" fmla="*/ 5999 h 10000"/>
                <a:gd name="connsiteX44" fmla="*/ 9564 w 10000"/>
                <a:gd name="connsiteY44" fmla="*/ 9742 h 10000"/>
                <a:gd name="connsiteX45" fmla="*/ 9723 w 10000"/>
                <a:gd name="connsiteY45" fmla="*/ 10000 h 10000"/>
                <a:gd name="connsiteX46" fmla="*/ 9841 w 10000"/>
                <a:gd name="connsiteY46" fmla="*/ 10000 h 10000"/>
                <a:gd name="connsiteX47" fmla="*/ 10000 w 10000"/>
                <a:gd name="connsiteY47" fmla="*/ 9742 h 10000"/>
                <a:gd name="connsiteX48" fmla="*/ 10000 w 10000"/>
                <a:gd name="connsiteY48" fmla="*/ 5999 h 10000"/>
                <a:gd name="connsiteX49" fmla="*/ 9841 w 10000"/>
                <a:gd name="connsiteY49" fmla="*/ 5741 h 10000"/>
                <a:gd name="connsiteX50" fmla="*/ 9882 w 10000"/>
                <a:gd name="connsiteY50" fmla="*/ 710 h 10000"/>
                <a:gd name="connsiteX51" fmla="*/ 9882 w 10000"/>
                <a:gd name="connsiteY51" fmla="*/ 710 h 10000"/>
                <a:gd name="connsiteX52" fmla="*/ 9564 w 10000"/>
                <a:gd name="connsiteY52" fmla="*/ 2517 h 10000"/>
                <a:gd name="connsiteX53" fmla="*/ 9762 w 10000"/>
                <a:gd name="connsiteY53" fmla="*/ 5483 h 10000"/>
                <a:gd name="connsiteX54" fmla="*/ 9921 w 10000"/>
                <a:gd name="connsiteY54" fmla="*/ 5741 h 10000"/>
                <a:gd name="connsiteX55" fmla="*/ 10000 w 10000"/>
                <a:gd name="connsiteY55" fmla="*/ 5483 h 10000"/>
                <a:gd name="connsiteX56" fmla="*/ 10000 w 10000"/>
                <a:gd name="connsiteY56" fmla="*/ 838 h 10000"/>
                <a:gd name="connsiteX57" fmla="*/ 9882 w 10000"/>
                <a:gd name="connsiteY57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993 w 10000"/>
                <a:gd name="connsiteY6" fmla="*/ 2775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1 w 10000"/>
                <a:gd name="connsiteY19" fmla="*/ 2645 h 10000"/>
                <a:gd name="connsiteX20" fmla="*/ 41 w 10000"/>
                <a:gd name="connsiteY20" fmla="*/ 2775 h 10000"/>
                <a:gd name="connsiteX21" fmla="*/ 0 w 10000"/>
                <a:gd name="connsiteY21" fmla="*/ 2839 h 10000"/>
                <a:gd name="connsiteX22" fmla="*/ 0 w 10000"/>
                <a:gd name="connsiteY22" fmla="*/ 3291 h 10000"/>
                <a:gd name="connsiteX23" fmla="*/ 119 w 10000"/>
                <a:gd name="connsiteY23" fmla="*/ 3677 h 10000"/>
                <a:gd name="connsiteX24" fmla="*/ 358 w 10000"/>
                <a:gd name="connsiteY24" fmla="*/ 3741 h 10000"/>
                <a:gd name="connsiteX25" fmla="*/ 358 w 10000"/>
                <a:gd name="connsiteY25" fmla="*/ 3807 h 10000"/>
                <a:gd name="connsiteX26" fmla="*/ 278 w 10000"/>
                <a:gd name="connsiteY26" fmla="*/ 4257 h 10000"/>
                <a:gd name="connsiteX27" fmla="*/ 239 w 10000"/>
                <a:gd name="connsiteY27" fmla="*/ 4773 h 10000"/>
                <a:gd name="connsiteX28" fmla="*/ 358 w 10000"/>
                <a:gd name="connsiteY28" fmla="*/ 9742 h 10000"/>
                <a:gd name="connsiteX29" fmla="*/ 517 w 10000"/>
                <a:gd name="connsiteY29" fmla="*/ 10000 h 10000"/>
                <a:gd name="connsiteX30" fmla="*/ 635 w 10000"/>
                <a:gd name="connsiteY30" fmla="*/ 9742 h 10000"/>
                <a:gd name="connsiteX31" fmla="*/ 754 w 10000"/>
                <a:gd name="connsiteY31" fmla="*/ 4839 h 10000"/>
                <a:gd name="connsiteX32" fmla="*/ 715 w 10000"/>
                <a:gd name="connsiteY32" fmla="*/ 4323 h 10000"/>
                <a:gd name="connsiteX33" fmla="*/ 635 w 10000"/>
                <a:gd name="connsiteY33" fmla="*/ 3871 h 10000"/>
                <a:gd name="connsiteX34" fmla="*/ 635 w 10000"/>
                <a:gd name="connsiteY34" fmla="*/ 3741 h 10000"/>
                <a:gd name="connsiteX35" fmla="*/ 874 w 10000"/>
                <a:gd name="connsiteY35" fmla="*/ 3677 h 10000"/>
                <a:gd name="connsiteX36" fmla="*/ 993 w 10000"/>
                <a:gd name="connsiteY36" fmla="*/ 3291 h 10000"/>
                <a:gd name="connsiteX37" fmla="*/ 993 w 10000"/>
                <a:gd name="connsiteY37" fmla="*/ 2839 h 10000"/>
                <a:gd name="connsiteX38" fmla="*/ 993 w 10000"/>
                <a:gd name="connsiteY38" fmla="*/ 2775 h 10000"/>
                <a:gd name="connsiteX39" fmla="*/ 9841 w 10000"/>
                <a:gd name="connsiteY39" fmla="*/ 5741 h 10000"/>
                <a:gd name="connsiteX40" fmla="*/ 9841 w 10000"/>
                <a:gd name="connsiteY40" fmla="*/ 5741 h 10000"/>
                <a:gd name="connsiteX41" fmla="*/ 9723 w 10000"/>
                <a:gd name="connsiteY41" fmla="*/ 5741 h 10000"/>
                <a:gd name="connsiteX42" fmla="*/ 9564 w 10000"/>
                <a:gd name="connsiteY42" fmla="*/ 5999 h 10000"/>
                <a:gd name="connsiteX43" fmla="*/ 9564 w 10000"/>
                <a:gd name="connsiteY43" fmla="*/ 9742 h 10000"/>
                <a:gd name="connsiteX44" fmla="*/ 9723 w 10000"/>
                <a:gd name="connsiteY44" fmla="*/ 10000 h 10000"/>
                <a:gd name="connsiteX45" fmla="*/ 9841 w 10000"/>
                <a:gd name="connsiteY45" fmla="*/ 10000 h 10000"/>
                <a:gd name="connsiteX46" fmla="*/ 10000 w 10000"/>
                <a:gd name="connsiteY46" fmla="*/ 9742 h 10000"/>
                <a:gd name="connsiteX47" fmla="*/ 10000 w 10000"/>
                <a:gd name="connsiteY47" fmla="*/ 5999 h 10000"/>
                <a:gd name="connsiteX48" fmla="*/ 9841 w 10000"/>
                <a:gd name="connsiteY48" fmla="*/ 5741 h 10000"/>
                <a:gd name="connsiteX49" fmla="*/ 9882 w 10000"/>
                <a:gd name="connsiteY49" fmla="*/ 710 h 10000"/>
                <a:gd name="connsiteX50" fmla="*/ 9882 w 10000"/>
                <a:gd name="connsiteY50" fmla="*/ 710 h 10000"/>
                <a:gd name="connsiteX51" fmla="*/ 9564 w 10000"/>
                <a:gd name="connsiteY51" fmla="*/ 2517 h 10000"/>
                <a:gd name="connsiteX52" fmla="*/ 9762 w 10000"/>
                <a:gd name="connsiteY52" fmla="*/ 5483 h 10000"/>
                <a:gd name="connsiteX53" fmla="*/ 9921 w 10000"/>
                <a:gd name="connsiteY53" fmla="*/ 5741 h 10000"/>
                <a:gd name="connsiteX54" fmla="*/ 10000 w 10000"/>
                <a:gd name="connsiteY54" fmla="*/ 5483 h 10000"/>
                <a:gd name="connsiteX55" fmla="*/ 10000 w 10000"/>
                <a:gd name="connsiteY55" fmla="*/ 838 h 10000"/>
                <a:gd name="connsiteX56" fmla="*/ 9882 w 10000"/>
                <a:gd name="connsiteY56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993 w 10000"/>
                <a:gd name="connsiteY6" fmla="*/ 2775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1 w 10000"/>
                <a:gd name="connsiteY19" fmla="*/ 2645 h 10000"/>
                <a:gd name="connsiteX20" fmla="*/ 41 w 10000"/>
                <a:gd name="connsiteY20" fmla="*/ 2775 h 10000"/>
                <a:gd name="connsiteX21" fmla="*/ 0 w 10000"/>
                <a:gd name="connsiteY21" fmla="*/ 2839 h 10000"/>
                <a:gd name="connsiteX22" fmla="*/ 0 w 10000"/>
                <a:gd name="connsiteY22" fmla="*/ 3291 h 10000"/>
                <a:gd name="connsiteX23" fmla="*/ 119 w 10000"/>
                <a:gd name="connsiteY23" fmla="*/ 3677 h 10000"/>
                <a:gd name="connsiteX24" fmla="*/ 358 w 10000"/>
                <a:gd name="connsiteY24" fmla="*/ 3741 h 10000"/>
                <a:gd name="connsiteX25" fmla="*/ 358 w 10000"/>
                <a:gd name="connsiteY25" fmla="*/ 3807 h 10000"/>
                <a:gd name="connsiteX26" fmla="*/ 278 w 10000"/>
                <a:gd name="connsiteY26" fmla="*/ 4257 h 10000"/>
                <a:gd name="connsiteX27" fmla="*/ 239 w 10000"/>
                <a:gd name="connsiteY27" fmla="*/ 4773 h 10000"/>
                <a:gd name="connsiteX28" fmla="*/ 358 w 10000"/>
                <a:gd name="connsiteY28" fmla="*/ 9742 h 10000"/>
                <a:gd name="connsiteX29" fmla="*/ 517 w 10000"/>
                <a:gd name="connsiteY29" fmla="*/ 10000 h 10000"/>
                <a:gd name="connsiteX30" fmla="*/ 635 w 10000"/>
                <a:gd name="connsiteY30" fmla="*/ 9742 h 10000"/>
                <a:gd name="connsiteX31" fmla="*/ 754 w 10000"/>
                <a:gd name="connsiteY31" fmla="*/ 4839 h 10000"/>
                <a:gd name="connsiteX32" fmla="*/ 715 w 10000"/>
                <a:gd name="connsiteY32" fmla="*/ 4323 h 10000"/>
                <a:gd name="connsiteX33" fmla="*/ 635 w 10000"/>
                <a:gd name="connsiteY33" fmla="*/ 3871 h 10000"/>
                <a:gd name="connsiteX34" fmla="*/ 635 w 10000"/>
                <a:gd name="connsiteY34" fmla="*/ 3741 h 10000"/>
                <a:gd name="connsiteX35" fmla="*/ 993 w 10000"/>
                <a:gd name="connsiteY35" fmla="*/ 3291 h 10000"/>
                <a:gd name="connsiteX36" fmla="*/ 993 w 10000"/>
                <a:gd name="connsiteY36" fmla="*/ 2839 h 10000"/>
                <a:gd name="connsiteX37" fmla="*/ 993 w 10000"/>
                <a:gd name="connsiteY37" fmla="*/ 2775 h 10000"/>
                <a:gd name="connsiteX38" fmla="*/ 9841 w 10000"/>
                <a:gd name="connsiteY38" fmla="*/ 5741 h 10000"/>
                <a:gd name="connsiteX39" fmla="*/ 9841 w 10000"/>
                <a:gd name="connsiteY39" fmla="*/ 5741 h 10000"/>
                <a:gd name="connsiteX40" fmla="*/ 9723 w 10000"/>
                <a:gd name="connsiteY40" fmla="*/ 5741 h 10000"/>
                <a:gd name="connsiteX41" fmla="*/ 9564 w 10000"/>
                <a:gd name="connsiteY41" fmla="*/ 5999 h 10000"/>
                <a:gd name="connsiteX42" fmla="*/ 9564 w 10000"/>
                <a:gd name="connsiteY42" fmla="*/ 9742 h 10000"/>
                <a:gd name="connsiteX43" fmla="*/ 9723 w 10000"/>
                <a:gd name="connsiteY43" fmla="*/ 10000 h 10000"/>
                <a:gd name="connsiteX44" fmla="*/ 9841 w 10000"/>
                <a:gd name="connsiteY44" fmla="*/ 10000 h 10000"/>
                <a:gd name="connsiteX45" fmla="*/ 10000 w 10000"/>
                <a:gd name="connsiteY45" fmla="*/ 9742 h 10000"/>
                <a:gd name="connsiteX46" fmla="*/ 10000 w 10000"/>
                <a:gd name="connsiteY46" fmla="*/ 5999 h 10000"/>
                <a:gd name="connsiteX47" fmla="*/ 9841 w 10000"/>
                <a:gd name="connsiteY47" fmla="*/ 5741 h 10000"/>
                <a:gd name="connsiteX48" fmla="*/ 9882 w 10000"/>
                <a:gd name="connsiteY48" fmla="*/ 710 h 10000"/>
                <a:gd name="connsiteX49" fmla="*/ 9882 w 10000"/>
                <a:gd name="connsiteY49" fmla="*/ 710 h 10000"/>
                <a:gd name="connsiteX50" fmla="*/ 9564 w 10000"/>
                <a:gd name="connsiteY50" fmla="*/ 2517 h 10000"/>
                <a:gd name="connsiteX51" fmla="*/ 9762 w 10000"/>
                <a:gd name="connsiteY51" fmla="*/ 5483 h 10000"/>
                <a:gd name="connsiteX52" fmla="*/ 9921 w 10000"/>
                <a:gd name="connsiteY52" fmla="*/ 5741 h 10000"/>
                <a:gd name="connsiteX53" fmla="*/ 10000 w 10000"/>
                <a:gd name="connsiteY53" fmla="*/ 5483 h 10000"/>
                <a:gd name="connsiteX54" fmla="*/ 10000 w 10000"/>
                <a:gd name="connsiteY54" fmla="*/ 838 h 10000"/>
                <a:gd name="connsiteX55" fmla="*/ 9882 w 10000"/>
                <a:gd name="connsiteY55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993 w 10000"/>
                <a:gd name="connsiteY6" fmla="*/ 2839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1 w 10000"/>
                <a:gd name="connsiteY19" fmla="*/ 2645 h 10000"/>
                <a:gd name="connsiteX20" fmla="*/ 41 w 10000"/>
                <a:gd name="connsiteY20" fmla="*/ 2775 h 10000"/>
                <a:gd name="connsiteX21" fmla="*/ 0 w 10000"/>
                <a:gd name="connsiteY21" fmla="*/ 2839 h 10000"/>
                <a:gd name="connsiteX22" fmla="*/ 0 w 10000"/>
                <a:gd name="connsiteY22" fmla="*/ 3291 h 10000"/>
                <a:gd name="connsiteX23" fmla="*/ 119 w 10000"/>
                <a:gd name="connsiteY23" fmla="*/ 3677 h 10000"/>
                <a:gd name="connsiteX24" fmla="*/ 358 w 10000"/>
                <a:gd name="connsiteY24" fmla="*/ 3741 h 10000"/>
                <a:gd name="connsiteX25" fmla="*/ 358 w 10000"/>
                <a:gd name="connsiteY25" fmla="*/ 3807 h 10000"/>
                <a:gd name="connsiteX26" fmla="*/ 278 w 10000"/>
                <a:gd name="connsiteY26" fmla="*/ 4257 h 10000"/>
                <a:gd name="connsiteX27" fmla="*/ 239 w 10000"/>
                <a:gd name="connsiteY27" fmla="*/ 4773 h 10000"/>
                <a:gd name="connsiteX28" fmla="*/ 358 w 10000"/>
                <a:gd name="connsiteY28" fmla="*/ 9742 h 10000"/>
                <a:gd name="connsiteX29" fmla="*/ 517 w 10000"/>
                <a:gd name="connsiteY29" fmla="*/ 10000 h 10000"/>
                <a:gd name="connsiteX30" fmla="*/ 635 w 10000"/>
                <a:gd name="connsiteY30" fmla="*/ 9742 h 10000"/>
                <a:gd name="connsiteX31" fmla="*/ 754 w 10000"/>
                <a:gd name="connsiteY31" fmla="*/ 4839 h 10000"/>
                <a:gd name="connsiteX32" fmla="*/ 715 w 10000"/>
                <a:gd name="connsiteY32" fmla="*/ 4323 h 10000"/>
                <a:gd name="connsiteX33" fmla="*/ 635 w 10000"/>
                <a:gd name="connsiteY33" fmla="*/ 3871 h 10000"/>
                <a:gd name="connsiteX34" fmla="*/ 635 w 10000"/>
                <a:gd name="connsiteY34" fmla="*/ 3741 h 10000"/>
                <a:gd name="connsiteX35" fmla="*/ 993 w 10000"/>
                <a:gd name="connsiteY35" fmla="*/ 3291 h 10000"/>
                <a:gd name="connsiteX36" fmla="*/ 993 w 10000"/>
                <a:gd name="connsiteY36" fmla="*/ 2839 h 10000"/>
                <a:gd name="connsiteX37" fmla="*/ 9841 w 10000"/>
                <a:gd name="connsiteY37" fmla="*/ 5741 h 10000"/>
                <a:gd name="connsiteX38" fmla="*/ 9841 w 10000"/>
                <a:gd name="connsiteY38" fmla="*/ 5741 h 10000"/>
                <a:gd name="connsiteX39" fmla="*/ 9723 w 10000"/>
                <a:gd name="connsiteY39" fmla="*/ 5741 h 10000"/>
                <a:gd name="connsiteX40" fmla="*/ 9564 w 10000"/>
                <a:gd name="connsiteY40" fmla="*/ 5999 h 10000"/>
                <a:gd name="connsiteX41" fmla="*/ 9564 w 10000"/>
                <a:gd name="connsiteY41" fmla="*/ 9742 h 10000"/>
                <a:gd name="connsiteX42" fmla="*/ 9723 w 10000"/>
                <a:gd name="connsiteY42" fmla="*/ 10000 h 10000"/>
                <a:gd name="connsiteX43" fmla="*/ 9841 w 10000"/>
                <a:gd name="connsiteY43" fmla="*/ 10000 h 10000"/>
                <a:gd name="connsiteX44" fmla="*/ 10000 w 10000"/>
                <a:gd name="connsiteY44" fmla="*/ 9742 h 10000"/>
                <a:gd name="connsiteX45" fmla="*/ 10000 w 10000"/>
                <a:gd name="connsiteY45" fmla="*/ 5999 h 10000"/>
                <a:gd name="connsiteX46" fmla="*/ 9841 w 10000"/>
                <a:gd name="connsiteY46" fmla="*/ 5741 h 10000"/>
                <a:gd name="connsiteX47" fmla="*/ 9882 w 10000"/>
                <a:gd name="connsiteY47" fmla="*/ 710 h 10000"/>
                <a:gd name="connsiteX48" fmla="*/ 9882 w 10000"/>
                <a:gd name="connsiteY48" fmla="*/ 710 h 10000"/>
                <a:gd name="connsiteX49" fmla="*/ 9564 w 10000"/>
                <a:gd name="connsiteY49" fmla="*/ 2517 h 10000"/>
                <a:gd name="connsiteX50" fmla="*/ 9762 w 10000"/>
                <a:gd name="connsiteY50" fmla="*/ 5483 h 10000"/>
                <a:gd name="connsiteX51" fmla="*/ 9921 w 10000"/>
                <a:gd name="connsiteY51" fmla="*/ 5741 h 10000"/>
                <a:gd name="connsiteX52" fmla="*/ 10000 w 10000"/>
                <a:gd name="connsiteY52" fmla="*/ 5483 h 10000"/>
                <a:gd name="connsiteX53" fmla="*/ 10000 w 10000"/>
                <a:gd name="connsiteY53" fmla="*/ 838 h 10000"/>
                <a:gd name="connsiteX54" fmla="*/ 9882 w 10000"/>
                <a:gd name="connsiteY54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993 w 10000"/>
                <a:gd name="connsiteY6" fmla="*/ 3291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1 w 10000"/>
                <a:gd name="connsiteY19" fmla="*/ 2645 h 10000"/>
                <a:gd name="connsiteX20" fmla="*/ 41 w 10000"/>
                <a:gd name="connsiteY20" fmla="*/ 2775 h 10000"/>
                <a:gd name="connsiteX21" fmla="*/ 0 w 10000"/>
                <a:gd name="connsiteY21" fmla="*/ 2839 h 10000"/>
                <a:gd name="connsiteX22" fmla="*/ 0 w 10000"/>
                <a:gd name="connsiteY22" fmla="*/ 3291 h 10000"/>
                <a:gd name="connsiteX23" fmla="*/ 119 w 10000"/>
                <a:gd name="connsiteY23" fmla="*/ 3677 h 10000"/>
                <a:gd name="connsiteX24" fmla="*/ 358 w 10000"/>
                <a:gd name="connsiteY24" fmla="*/ 3741 h 10000"/>
                <a:gd name="connsiteX25" fmla="*/ 358 w 10000"/>
                <a:gd name="connsiteY25" fmla="*/ 3807 h 10000"/>
                <a:gd name="connsiteX26" fmla="*/ 278 w 10000"/>
                <a:gd name="connsiteY26" fmla="*/ 4257 h 10000"/>
                <a:gd name="connsiteX27" fmla="*/ 239 w 10000"/>
                <a:gd name="connsiteY27" fmla="*/ 4773 h 10000"/>
                <a:gd name="connsiteX28" fmla="*/ 358 w 10000"/>
                <a:gd name="connsiteY28" fmla="*/ 9742 h 10000"/>
                <a:gd name="connsiteX29" fmla="*/ 517 w 10000"/>
                <a:gd name="connsiteY29" fmla="*/ 10000 h 10000"/>
                <a:gd name="connsiteX30" fmla="*/ 635 w 10000"/>
                <a:gd name="connsiteY30" fmla="*/ 9742 h 10000"/>
                <a:gd name="connsiteX31" fmla="*/ 754 w 10000"/>
                <a:gd name="connsiteY31" fmla="*/ 4839 h 10000"/>
                <a:gd name="connsiteX32" fmla="*/ 715 w 10000"/>
                <a:gd name="connsiteY32" fmla="*/ 4323 h 10000"/>
                <a:gd name="connsiteX33" fmla="*/ 635 w 10000"/>
                <a:gd name="connsiteY33" fmla="*/ 3871 h 10000"/>
                <a:gd name="connsiteX34" fmla="*/ 635 w 10000"/>
                <a:gd name="connsiteY34" fmla="*/ 3741 h 10000"/>
                <a:gd name="connsiteX35" fmla="*/ 993 w 10000"/>
                <a:gd name="connsiteY35" fmla="*/ 3291 h 10000"/>
                <a:gd name="connsiteX36" fmla="*/ 9841 w 10000"/>
                <a:gd name="connsiteY36" fmla="*/ 5741 h 10000"/>
                <a:gd name="connsiteX37" fmla="*/ 9841 w 10000"/>
                <a:gd name="connsiteY37" fmla="*/ 5741 h 10000"/>
                <a:gd name="connsiteX38" fmla="*/ 9723 w 10000"/>
                <a:gd name="connsiteY38" fmla="*/ 5741 h 10000"/>
                <a:gd name="connsiteX39" fmla="*/ 9564 w 10000"/>
                <a:gd name="connsiteY39" fmla="*/ 5999 h 10000"/>
                <a:gd name="connsiteX40" fmla="*/ 9564 w 10000"/>
                <a:gd name="connsiteY40" fmla="*/ 9742 h 10000"/>
                <a:gd name="connsiteX41" fmla="*/ 9723 w 10000"/>
                <a:gd name="connsiteY41" fmla="*/ 10000 h 10000"/>
                <a:gd name="connsiteX42" fmla="*/ 9841 w 10000"/>
                <a:gd name="connsiteY42" fmla="*/ 10000 h 10000"/>
                <a:gd name="connsiteX43" fmla="*/ 10000 w 10000"/>
                <a:gd name="connsiteY43" fmla="*/ 9742 h 10000"/>
                <a:gd name="connsiteX44" fmla="*/ 10000 w 10000"/>
                <a:gd name="connsiteY44" fmla="*/ 5999 h 10000"/>
                <a:gd name="connsiteX45" fmla="*/ 9841 w 10000"/>
                <a:gd name="connsiteY45" fmla="*/ 5741 h 10000"/>
                <a:gd name="connsiteX46" fmla="*/ 9882 w 10000"/>
                <a:gd name="connsiteY46" fmla="*/ 710 h 10000"/>
                <a:gd name="connsiteX47" fmla="*/ 9882 w 10000"/>
                <a:gd name="connsiteY47" fmla="*/ 710 h 10000"/>
                <a:gd name="connsiteX48" fmla="*/ 9564 w 10000"/>
                <a:gd name="connsiteY48" fmla="*/ 2517 h 10000"/>
                <a:gd name="connsiteX49" fmla="*/ 9762 w 10000"/>
                <a:gd name="connsiteY49" fmla="*/ 5483 h 10000"/>
                <a:gd name="connsiteX50" fmla="*/ 9921 w 10000"/>
                <a:gd name="connsiteY50" fmla="*/ 5741 h 10000"/>
                <a:gd name="connsiteX51" fmla="*/ 10000 w 10000"/>
                <a:gd name="connsiteY51" fmla="*/ 5483 h 10000"/>
                <a:gd name="connsiteX52" fmla="*/ 10000 w 10000"/>
                <a:gd name="connsiteY52" fmla="*/ 838 h 10000"/>
                <a:gd name="connsiteX53" fmla="*/ 9882 w 10000"/>
                <a:gd name="connsiteY53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635 w 10000"/>
                <a:gd name="connsiteY6" fmla="*/ 3741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1 w 10000"/>
                <a:gd name="connsiteY19" fmla="*/ 2645 h 10000"/>
                <a:gd name="connsiteX20" fmla="*/ 41 w 10000"/>
                <a:gd name="connsiteY20" fmla="*/ 2775 h 10000"/>
                <a:gd name="connsiteX21" fmla="*/ 0 w 10000"/>
                <a:gd name="connsiteY21" fmla="*/ 2839 h 10000"/>
                <a:gd name="connsiteX22" fmla="*/ 0 w 10000"/>
                <a:gd name="connsiteY22" fmla="*/ 3291 h 10000"/>
                <a:gd name="connsiteX23" fmla="*/ 119 w 10000"/>
                <a:gd name="connsiteY23" fmla="*/ 3677 h 10000"/>
                <a:gd name="connsiteX24" fmla="*/ 358 w 10000"/>
                <a:gd name="connsiteY24" fmla="*/ 3741 h 10000"/>
                <a:gd name="connsiteX25" fmla="*/ 358 w 10000"/>
                <a:gd name="connsiteY25" fmla="*/ 3807 h 10000"/>
                <a:gd name="connsiteX26" fmla="*/ 278 w 10000"/>
                <a:gd name="connsiteY26" fmla="*/ 4257 h 10000"/>
                <a:gd name="connsiteX27" fmla="*/ 239 w 10000"/>
                <a:gd name="connsiteY27" fmla="*/ 4773 h 10000"/>
                <a:gd name="connsiteX28" fmla="*/ 358 w 10000"/>
                <a:gd name="connsiteY28" fmla="*/ 9742 h 10000"/>
                <a:gd name="connsiteX29" fmla="*/ 517 w 10000"/>
                <a:gd name="connsiteY29" fmla="*/ 10000 h 10000"/>
                <a:gd name="connsiteX30" fmla="*/ 635 w 10000"/>
                <a:gd name="connsiteY30" fmla="*/ 9742 h 10000"/>
                <a:gd name="connsiteX31" fmla="*/ 754 w 10000"/>
                <a:gd name="connsiteY31" fmla="*/ 4839 h 10000"/>
                <a:gd name="connsiteX32" fmla="*/ 715 w 10000"/>
                <a:gd name="connsiteY32" fmla="*/ 4323 h 10000"/>
                <a:gd name="connsiteX33" fmla="*/ 635 w 10000"/>
                <a:gd name="connsiteY33" fmla="*/ 3871 h 10000"/>
                <a:gd name="connsiteX34" fmla="*/ 635 w 10000"/>
                <a:gd name="connsiteY34" fmla="*/ 3741 h 10000"/>
                <a:gd name="connsiteX35" fmla="*/ 9841 w 10000"/>
                <a:gd name="connsiteY35" fmla="*/ 5741 h 10000"/>
                <a:gd name="connsiteX36" fmla="*/ 9841 w 10000"/>
                <a:gd name="connsiteY36" fmla="*/ 5741 h 10000"/>
                <a:gd name="connsiteX37" fmla="*/ 9723 w 10000"/>
                <a:gd name="connsiteY37" fmla="*/ 5741 h 10000"/>
                <a:gd name="connsiteX38" fmla="*/ 9564 w 10000"/>
                <a:gd name="connsiteY38" fmla="*/ 5999 h 10000"/>
                <a:gd name="connsiteX39" fmla="*/ 9564 w 10000"/>
                <a:gd name="connsiteY39" fmla="*/ 9742 h 10000"/>
                <a:gd name="connsiteX40" fmla="*/ 9723 w 10000"/>
                <a:gd name="connsiteY40" fmla="*/ 10000 h 10000"/>
                <a:gd name="connsiteX41" fmla="*/ 9841 w 10000"/>
                <a:gd name="connsiteY41" fmla="*/ 10000 h 10000"/>
                <a:gd name="connsiteX42" fmla="*/ 10000 w 10000"/>
                <a:gd name="connsiteY42" fmla="*/ 9742 h 10000"/>
                <a:gd name="connsiteX43" fmla="*/ 10000 w 10000"/>
                <a:gd name="connsiteY43" fmla="*/ 5999 h 10000"/>
                <a:gd name="connsiteX44" fmla="*/ 9841 w 10000"/>
                <a:gd name="connsiteY44" fmla="*/ 5741 h 10000"/>
                <a:gd name="connsiteX45" fmla="*/ 9882 w 10000"/>
                <a:gd name="connsiteY45" fmla="*/ 710 h 10000"/>
                <a:gd name="connsiteX46" fmla="*/ 9882 w 10000"/>
                <a:gd name="connsiteY46" fmla="*/ 710 h 10000"/>
                <a:gd name="connsiteX47" fmla="*/ 9564 w 10000"/>
                <a:gd name="connsiteY47" fmla="*/ 2517 h 10000"/>
                <a:gd name="connsiteX48" fmla="*/ 9762 w 10000"/>
                <a:gd name="connsiteY48" fmla="*/ 5483 h 10000"/>
                <a:gd name="connsiteX49" fmla="*/ 9921 w 10000"/>
                <a:gd name="connsiteY49" fmla="*/ 5741 h 10000"/>
                <a:gd name="connsiteX50" fmla="*/ 10000 w 10000"/>
                <a:gd name="connsiteY50" fmla="*/ 5483 h 10000"/>
                <a:gd name="connsiteX51" fmla="*/ 10000 w 10000"/>
                <a:gd name="connsiteY51" fmla="*/ 838 h 10000"/>
                <a:gd name="connsiteX52" fmla="*/ 9882 w 10000"/>
                <a:gd name="connsiteY52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635 w 10000"/>
                <a:gd name="connsiteY6" fmla="*/ 3741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1 w 10000"/>
                <a:gd name="connsiteY19" fmla="*/ 2645 h 10000"/>
                <a:gd name="connsiteX20" fmla="*/ 41 w 10000"/>
                <a:gd name="connsiteY20" fmla="*/ 2775 h 10000"/>
                <a:gd name="connsiteX21" fmla="*/ 0 w 10000"/>
                <a:gd name="connsiteY21" fmla="*/ 2839 h 10000"/>
                <a:gd name="connsiteX22" fmla="*/ 0 w 10000"/>
                <a:gd name="connsiteY22" fmla="*/ 3291 h 10000"/>
                <a:gd name="connsiteX23" fmla="*/ 119 w 10000"/>
                <a:gd name="connsiteY23" fmla="*/ 3677 h 10000"/>
                <a:gd name="connsiteX24" fmla="*/ 358 w 10000"/>
                <a:gd name="connsiteY24" fmla="*/ 3741 h 10000"/>
                <a:gd name="connsiteX25" fmla="*/ 358 w 10000"/>
                <a:gd name="connsiteY25" fmla="*/ 3807 h 10000"/>
                <a:gd name="connsiteX26" fmla="*/ 278 w 10000"/>
                <a:gd name="connsiteY26" fmla="*/ 4257 h 10000"/>
                <a:gd name="connsiteX27" fmla="*/ 239 w 10000"/>
                <a:gd name="connsiteY27" fmla="*/ 4773 h 10000"/>
                <a:gd name="connsiteX28" fmla="*/ 358 w 10000"/>
                <a:gd name="connsiteY28" fmla="*/ 9742 h 10000"/>
                <a:gd name="connsiteX29" fmla="*/ 517 w 10000"/>
                <a:gd name="connsiteY29" fmla="*/ 10000 h 10000"/>
                <a:gd name="connsiteX30" fmla="*/ 635 w 10000"/>
                <a:gd name="connsiteY30" fmla="*/ 9742 h 10000"/>
                <a:gd name="connsiteX31" fmla="*/ 754 w 10000"/>
                <a:gd name="connsiteY31" fmla="*/ 4839 h 10000"/>
                <a:gd name="connsiteX32" fmla="*/ 635 w 10000"/>
                <a:gd name="connsiteY32" fmla="*/ 3871 h 10000"/>
                <a:gd name="connsiteX33" fmla="*/ 635 w 10000"/>
                <a:gd name="connsiteY33" fmla="*/ 3741 h 10000"/>
                <a:gd name="connsiteX34" fmla="*/ 9841 w 10000"/>
                <a:gd name="connsiteY34" fmla="*/ 5741 h 10000"/>
                <a:gd name="connsiteX35" fmla="*/ 9841 w 10000"/>
                <a:gd name="connsiteY35" fmla="*/ 5741 h 10000"/>
                <a:gd name="connsiteX36" fmla="*/ 9723 w 10000"/>
                <a:gd name="connsiteY36" fmla="*/ 5741 h 10000"/>
                <a:gd name="connsiteX37" fmla="*/ 9564 w 10000"/>
                <a:gd name="connsiteY37" fmla="*/ 5999 h 10000"/>
                <a:gd name="connsiteX38" fmla="*/ 9564 w 10000"/>
                <a:gd name="connsiteY38" fmla="*/ 9742 h 10000"/>
                <a:gd name="connsiteX39" fmla="*/ 9723 w 10000"/>
                <a:gd name="connsiteY39" fmla="*/ 10000 h 10000"/>
                <a:gd name="connsiteX40" fmla="*/ 9841 w 10000"/>
                <a:gd name="connsiteY40" fmla="*/ 10000 h 10000"/>
                <a:gd name="connsiteX41" fmla="*/ 10000 w 10000"/>
                <a:gd name="connsiteY41" fmla="*/ 9742 h 10000"/>
                <a:gd name="connsiteX42" fmla="*/ 10000 w 10000"/>
                <a:gd name="connsiteY42" fmla="*/ 5999 h 10000"/>
                <a:gd name="connsiteX43" fmla="*/ 9841 w 10000"/>
                <a:gd name="connsiteY43" fmla="*/ 5741 h 10000"/>
                <a:gd name="connsiteX44" fmla="*/ 9882 w 10000"/>
                <a:gd name="connsiteY44" fmla="*/ 710 h 10000"/>
                <a:gd name="connsiteX45" fmla="*/ 9882 w 10000"/>
                <a:gd name="connsiteY45" fmla="*/ 710 h 10000"/>
                <a:gd name="connsiteX46" fmla="*/ 9564 w 10000"/>
                <a:gd name="connsiteY46" fmla="*/ 2517 h 10000"/>
                <a:gd name="connsiteX47" fmla="*/ 9762 w 10000"/>
                <a:gd name="connsiteY47" fmla="*/ 5483 h 10000"/>
                <a:gd name="connsiteX48" fmla="*/ 9921 w 10000"/>
                <a:gd name="connsiteY48" fmla="*/ 5741 h 10000"/>
                <a:gd name="connsiteX49" fmla="*/ 10000 w 10000"/>
                <a:gd name="connsiteY49" fmla="*/ 5483 h 10000"/>
                <a:gd name="connsiteX50" fmla="*/ 10000 w 10000"/>
                <a:gd name="connsiteY50" fmla="*/ 838 h 10000"/>
                <a:gd name="connsiteX51" fmla="*/ 9882 w 10000"/>
                <a:gd name="connsiteY51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635 w 10000"/>
                <a:gd name="connsiteY6" fmla="*/ 3871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1 w 10000"/>
                <a:gd name="connsiteY19" fmla="*/ 2645 h 10000"/>
                <a:gd name="connsiteX20" fmla="*/ 41 w 10000"/>
                <a:gd name="connsiteY20" fmla="*/ 2775 h 10000"/>
                <a:gd name="connsiteX21" fmla="*/ 0 w 10000"/>
                <a:gd name="connsiteY21" fmla="*/ 2839 h 10000"/>
                <a:gd name="connsiteX22" fmla="*/ 0 w 10000"/>
                <a:gd name="connsiteY22" fmla="*/ 3291 h 10000"/>
                <a:gd name="connsiteX23" fmla="*/ 119 w 10000"/>
                <a:gd name="connsiteY23" fmla="*/ 3677 h 10000"/>
                <a:gd name="connsiteX24" fmla="*/ 358 w 10000"/>
                <a:gd name="connsiteY24" fmla="*/ 3741 h 10000"/>
                <a:gd name="connsiteX25" fmla="*/ 358 w 10000"/>
                <a:gd name="connsiteY25" fmla="*/ 3807 h 10000"/>
                <a:gd name="connsiteX26" fmla="*/ 278 w 10000"/>
                <a:gd name="connsiteY26" fmla="*/ 4257 h 10000"/>
                <a:gd name="connsiteX27" fmla="*/ 239 w 10000"/>
                <a:gd name="connsiteY27" fmla="*/ 4773 h 10000"/>
                <a:gd name="connsiteX28" fmla="*/ 358 w 10000"/>
                <a:gd name="connsiteY28" fmla="*/ 9742 h 10000"/>
                <a:gd name="connsiteX29" fmla="*/ 517 w 10000"/>
                <a:gd name="connsiteY29" fmla="*/ 10000 h 10000"/>
                <a:gd name="connsiteX30" fmla="*/ 635 w 10000"/>
                <a:gd name="connsiteY30" fmla="*/ 9742 h 10000"/>
                <a:gd name="connsiteX31" fmla="*/ 754 w 10000"/>
                <a:gd name="connsiteY31" fmla="*/ 4839 h 10000"/>
                <a:gd name="connsiteX32" fmla="*/ 635 w 10000"/>
                <a:gd name="connsiteY32" fmla="*/ 3871 h 10000"/>
                <a:gd name="connsiteX33" fmla="*/ 9841 w 10000"/>
                <a:gd name="connsiteY33" fmla="*/ 5741 h 10000"/>
                <a:gd name="connsiteX34" fmla="*/ 9841 w 10000"/>
                <a:gd name="connsiteY34" fmla="*/ 5741 h 10000"/>
                <a:gd name="connsiteX35" fmla="*/ 9723 w 10000"/>
                <a:gd name="connsiteY35" fmla="*/ 5741 h 10000"/>
                <a:gd name="connsiteX36" fmla="*/ 9564 w 10000"/>
                <a:gd name="connsiteY36" fmla="*/ 5999 h 10000"/>
                <a:gd name="connsiteX37" fmla="*/ 9564 w 10000"/>
                <a:gd name="connsiteY37" fmla="*/ 9742 h 10000"/>
                <a:gd name="connsiteX38" fmla="*/ 9723 w 10000"/>
                <a:gd name="connsiteY38" fmla="*/ 10000 h 10000"/>
                <a:gd name="connsiteX39" fmla="*/ 9841 w 10000"/>
                <a:gd name="connsiteY39" fmla="*/ 10000 h 10000"/>
                <a:gd name="connsiteX40" fmla="*/ 10000 w 10000"/>
                <a:gd name="connsiteY40" fmla="*/ 9742 h 10000"/>
                <a:gd name="connsiteX41" fmla="*/ 10000 w 10000"/>
                <a:gd name="connsiteY41" fmla="*/ 5999 h 10000"/>
                <a:gd name="connsiteX42" fmla="*/ 9841 w 10000"/>
                <a:gd name="connsiteY42" fmla="*/ 5741 h 10000"/>
                <a:gd name="connsiteX43" fmla="*/ 9882 w 10000"/>
                <a:gd name="connsiteY43" fmla="*/ 710 h 10000"/>
                <a:gd name="connsiteX44" fmla="*/ 9882 w 10000"/>
                <a:gd name="connsiteY44" fmla="*/ 710 h 10000"/>
                <a:gd name="connsiteX45" fmla="*/ 9564 w 10000"/>
                <a:gd name="connsiteY45" fmla="*/ 2517 h 10000"/>
                <a:gd name="connsiteX46" fmla="*/ 9762 w 10000"/>
                <a:gd name="connsiteY46" fmla="*/ 5483 h 10000"/>
                <a:gd name="connsiteX47" fmla="*/ 9921 w 10000"/>
                <a:gd name="connsiteY47" fmla="*/ 5741 h 10000"/>
                <a:gd name="connsiteX48" fmla="*/ 10000 w 10000"/>
                <a:gd name="connsiteY48" fmla="*/ 5483 h 10000"/>
                <a:gd name="connsiteX49" fmla="*/ 10000 w 10000"/>
                <a:gd name="connsiteY49" fmla="*/ 838 h 10000"/>
                <a:gd name="connsiteX50" fmla="*/ 9882 w 10000"/>
                <a:gd name="connsiteY50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754 w 10000"/>
                <a:gd name="connsiteY6" fmla="*/ 4839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37 w 10000"/>
                <a:gd name="connsiteY18" fmla="*/ 2581 h 10000"/>
                <a:gd name="connsiteX19" fmla="*/ 41 w 10000"/>
                <a:gd name="connsiteY19" fmla="*/ 2645 h 10000"/>
                <a:gd name="connsiteX20" fmla="*/ 41 w 10000"/>
                <a:gd name="connsiteY20" fmla="*/ 2775 h 10000"/>
                <a:gd name="connsiteX21" fmla="*/ 0 w 10000"/>
                <a:gd name="connsiteY21" fmla="*/ 2839 h 10000"/>
                <a:gd name="connsiteX22" fmla="*/ 0 w 10000"/>
                <a:gd name="connsiteY22" fmla="*/ 3291 h 10000"/>
                <a:gd name="connsiteX23" fmla="*/ 119 w 10000"/>
                <a:gd name="connsiteY23" fmla="*/ 3677 h 10000"/>
                <a:gd name="connsiteX24" fmla="*/ 358 w 10000"/>
                <a:gd name="connsiteY24" fmla="*/ 3741 h 10000"/>
                <a:gd name="connsiteX25" fmla="*/ 358 w 10000"/>
                <a:gd name="connsiteY25" fmla="*/ 3807 h 10000"/>
                <a:gd name="connsiteX26" fmla="*/ 278 w 10000"/>
                <a:gd name="connsiteY26" fmla="*/ 4257 h 10000"/>
                <a:gd name="connsiteX27" fmla="*/ 239 w 10000"/>
                <a:gd name="connsiteY27" fmla="*/ 4773 h 10000"/>
                <a:gd name="connsiteX28" fmla="*/ 358 w 10000"/>
                <a:gd name="connsiteY28" fmla="*/ 9742 h 10000"/>
                <a:gd name="connsiteX29" fmla="*/ 517 w 10000"/>
                <a:gd name="connsiteY29" fmla="*/ 10000 h 10000"/>
                <a:gd name="connsiteX30" fmla="*/ 635 w 10000"/>
                <a:gd name="connsiteY30" fmla="*/ 9742 h 10000"/>
                <a:gd name="connsiteX31" fmla="*/ 754 w 10000"/>
                <a:gd name="connsiteY31" fmla="*/ 4839 h 10000"/>
                <a:gd name="connsiteX32" fmla="*/ 9841 w 10000"/>
                <a:gd name="connsiteY32" fmla="*/ 5741 h 10000"/>
                <a:gd name="connsiteX33" fmla="*/ 9841 w 10000"/>
                <a:gd name="connsiteY33" fmla="*/ 5741 h 10000"/>
                <a:gd name="connsiteX34" fmla="*/ 9723 w 10000"/>
                <a:gd name="connsiteY34" fmla="*/ 5741 h 10000"/>
                <a:gd name="connsiteX35" fmla="*/ 9564 w 10000"/>
                <a:gd name="connsiteY35" fmla="*/ 5999 h 10000"/>
                <a:gd name="connsiteX36" fmla="*/ 9564 w 10000"/>
                <a:gd name="connsiteY36" fmla="*/ 9742 h 10000"/>
                <a:gd name="connsiteX37" fmla="*/ 9723 w 10000"/>
                <a:gd name="connsiteY37" fmla="*/ 10000 h 10000"/>
                <a:gd name="connsiteX38" fmla="*/ 9841 w 10000"/>
                <a:gd name="connsiteY38" fmla="*/ 10000 h 10000"/>
                <a:gd name="connsiteX39" fmla="*/ 10000 w 10000"/>
                <a:gd name="connsiteY39" fmla="*/ 9742 h 10000"/>
                <a:gd name="connsiteX40" fmla="*/ 10000 w 10000"/>
                <a:gd name="connsiteY40" fmla="*/ 5999 h 10000"/>
                <a:gd name="connsiteX41" fmla="*/ 9841 w 10000"/>
                <a:gd name="connsiteY41" fmla="*/ 5741 h 10000"/>
                <a:gd name="connsiteX42" fmla="*/ 9882 w 10000"/>
                <a:gd name="connsiteY42" fmla="*/ 710 h 10000"/>
                <a:gd name="connsiteX43" fmla="*/ 9882 w 10000"/>
                <a:gd name="connsiteY43" fmla="*/ 710 h 10000"/>
                <a:gd name="connsiteX44" fmla="*/ 9564 w 10000"/>
                <a:gd name="connsiteY44" fmla="*/ 2517 h 10000"/>
                <a:gd name="connsiteX45" fmla="*/ 9762 w 10000"/>
                <a:gd name="connsiteY45" fmla="*/ 5483 h 10000"/>
                <a:gd name="connsiteX46" fmla="*/ 9921 w 10000"/>
                <a:gd name="connsiteY46" fmla="*/ 5741 h 10000"/>
                <a:gd name="connsiteX47" fmla="*/ 10000 w 10000"/>
                <a:gd name="connsiteY47" fmla="*/ 5483 h 10000"/>
                <a:gd name="connsiteX48" fmla="*/ 10000 w 10000"/>
                <a:gd name="connsiteY48" fmla="*/ 838 h 10000"/>
                <a:gd name="connsiteX49" fmla="*/ 9882 w 10000"/>
                <a:gd name="connsiteY49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754 w 10000"/>
                <a:gd name="connsiteY6" fmla="*/ 4839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1 w 10000"/>
                <a:gd name="connsiteY18" fmla="*/ 2645 h 10000"/>
                <a:gd name="connsiteX19" fmla="*/ 41 w 10000"/>
                <a:gd name="connsiteY19" fmla="*/ 2775 h 10000"/>
                <a:gd name="connsiteX20" fmla="*/ 0 w 10000"/>
                <a:gd name="connsiteY20" fmla="*/ 2839 h 10000"/>
                <a:gd name="connsiteX21" fmla="*/ 0 w 10000"/>
                <a:gd name="connsiteY21" fmla="*/ 3291 h 10000"/>
                <a:gd name="connsiteX22" fmla="*/ 119 w 10000"/>
                <a:gd name="connsiteY22" fmla="*/ 3677 h 10000"/>
                <a:gd name="connsiteX23" fmla="*/ 358 w 10000"/>
                <a:gd name="connsiteY23" fmla="*/ 3741 h 10000"/>
                <a:gd name="connsiteX24" fmla="*/ 358 w 10000"/>
                <a:gd name="connsiteY24" fmla="*/ 3807 h 10000"/>
                <a:gd name="connsiteX25" fmla="*/ 278 w 10000"/>
                <a:gd name="connsiteY25" fmla="*/ 4257 h 10000"/>
                <a:gd name="connsiteX26" fmla="*/ 239 w 10000"/>
                <a:gd name="connsiteY26" fmla="*/ 4773 h 10000"/>
                <a:gd name="connsiteX27" fmla="*/ 358 w 10000"/>
                <a:gd name="connsiteY27" fmla="*/ 9742 h 10000"/>
                <a:gd name="connsiteX28" fmla="*/ 517 w 10000"/>
                <a:gd name="connsiteY28" fmla="*/ 10000 h 10000"/>
                <a:gd name="connsiteX29" fmla="*/ 635 w 10000"/>
                <a:gd name="connsiteY29" fmla="*/ 9742 h 10000"/>
                <a:gd name="connsiteX30" fmla="*/ 754 w 10000"/>
                <a:gd name="connsiteY30" fmla="*/ 4839 h 10000"/>
                <a:gd name="connsiteX31" fmla="*/ 9841 w 10000"/>
                <a:gd name="connsiteY31" fmla="*/ 5741 h 10000"/>
                <a:gd name="connsiteX32" fmla="*/ 9841 w 10000"/>
                <a:gd name="connsiteY32" fmla="*/ 5741 h 10000"/>
                <a:gd name="connsiteX33" fmla="*/ 9723 w 10000"/>
                <a:gd name="connsiteY33" fmla="*/ 5741 h 10000"/>
                <a:gd name="connsiteX34" fmla="*/ 9564 w 10000"/>
                <a:gd name="connsiteY34" fmla="*/ 5999 h 10000"/>
                <a:gd name="connsiteX35" fmla="*/ 9564 w 10000"/>
                <a:gd name="connsiteY35" fmla="*/ 9742 h 10000"/>
                <a:gd name="connsiteX36" fmla="*/ 9723 w 10000"/>
                <a:gd name="connsiteY36" fmla="*/ 10000 h 10000"/>
                <a:gd name="connsiteX37" fmla="*/ 9841 w 10000"/>
                <a:gd name="connsiteY37" fmla="*/ 10000 h 10000"/>
                <a:gd name="connsiteX38" fmla="*/ 10000 w 10000"/>
                <a:gd name="connsiteY38" fmla="*/ 9742 h 10000"/>
                <a:gd name="connsiteX39" fmla="*/ 10000 w 10000"/>
                <a:gd name="connsiteY39" fmla="*/ 5999 h 10000"/>
                <a:gd name="connsiteX40" fmla="*/ 9841 w 10000"/>
                <a:gd name="connsiteY40" fmla="*/ 5741 h 10000"/>
                <a:gd name="connsiteX41" fmla="*/ 9882 w 10000"/>
                <a:gd name="connsiteY41" fmla="*/ 710 h 10000"/>
                <a:gd name="connsiteX42" fmla="*/ 9882 w 10000"/>
                <a:gd name="connsiteY42" fmla="*/ 710 h 10000"/>
                <a:gd name="connsiteX43" fmla="*/ 9564 w 10000"/>
                <a:gd name="connsiteY43" fmla="*/ 2517 h 10000"/>
                <a:gd name="connsiteX44" fmla="*/ 9762 w 10000"/>
                <a:gd name="connsiteY44" fmla="*/ 5483 h 10000"/>
                <a:gd name="connsiteX45" fmla="*/ 9921 w 10000"/>
                <a:gd name="connsiteY45" fmla="*/ 5741 h 10000"/>
                <a:gd name="connsiteX46" fmla="*/ 10000 w 10000"/>
                <a:gd name="connsiteY46" fmla="*/ 5483 h 10000"/>
                <a:gd name="connsiteX47" fmla="*/ 10000 w 10000"/>
                <a:gd name="connsiteY47" fmla="*/ 838 h 10000"/>
                <a:gd name="connsiteX48" fmla="*/ 9882 w 10000"/>
                <a:gd name="connsiteY48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754 w 10000"/>
                <a:gd name="connsiteY6" fmla="*/ 4839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1 w 10000"/>
                <a:gd name="connsiteY18" fmla="*/ 2645 h 10000"/>
                <a:gd name="connsiteX19" fmla="*/ 41 w 10000"/>
                <a:gd name="connsiteY19" fmla="*/ 2775 h 10000"/>
                <a:gd name="connsiteX20" fmla="*/ 0 w 10000"/>
                <a:gd name="connsiteY20" fmla="*/ 2839 h 10000"/>
                <a:gd name="connsiteX21" fmla="*/ 0 w 10000"/>
                <a:gd name="connsiteY21" fmla="*/ 3291 h 10000"/>
                <a:gd name="connsiteX22" fmla="*/ 119 w 10000"/>
                <a:gd name="connsiteY22" fmla="*/ 3677 h 10000"/>
                <a:gd name="connsiteX23" fmla="*/ 358 w 10000"/>
                <a:gd name="connsiteY23" fmla="*/ 3741 h 10000"/>
                <a:gd name="connsiteX24" fmla="*/ 278 w 10000"/>
                <a:gd name="connsiteY24" fmla="*/ 4257 h 10000"/>
                <a:gd name="connsiteX25" fmla="*/ 239 w 10000"/>
                <a:gd name="connsiteY25" fmla="*/ 4773 h 10000"/>
                <a:gd name="connsiteX26" fmla="*/ 358 w 10000"/>
                <a:gd name="connsiteY26" fmla="*/ 9742 h 10000"/>
                <a:gd name="connsiteX27" fmla="*/ 517 w 10000"/>
                <a:gd name="connsiteY27" fmla="*/ 10000 h 10000"/>
                <a:gd name="connsiteX28" fmla="*/ 635 w 10000"/>
                <a:gd name="connsiteY28" fmla="*/ 9742 h 10000"/>
                <a:gd name="connsiteX29" fmla="*/ 754 w 10000"/>
                <a:gd name="connsiteY29" fmla="*/ 4839 h 10000"/>
                <a:gd name="connsiteX30" fmla="*/ 9841 w 10000"/>
                <a:gd name="connsiteY30" fmla="*/ 5741 h 10000"/>
                <a:gd name="connsiteX31" fmla="*/ 9841 w 10000"/>
                <a:gd name="connsiteY31" fmla="*/ 5741 h 10000"/>
                <a:gd name="connsiteX32" fmla="*/ 9723 w 10000"/>
                <a:gd name="connsiteY32" fmla="*/ 5741 h 10000"/>
                <a:gd name="connsiteX33" fmla="*/ 9564 w 10000"/>
                <a:gd name="connsiteY33" fmla="*/ 5999 h 10000"/>
                <a:gd name="connsiteX34" fmla="*/ 9564 w 10000"/>
                <a:gd name="connsiteY34" fmla="*/ 9742 h 10000"/>
                <a:gd name="connsiteX35" fmla="*/ 9723 w 10000"/>
                <a:gd name="connsiteY35" fmla="*/ 10000 h 10000"/>
                <a:gd name="connsiteX36" fmla="*/ 9841 w 10000"/>
                <a:gd name="connsiteY36" fmla="*/ 10000 h 10000"/>
                <a:gd name="connsiteX37" fmla="*/ 10000 w 10000"/>
                <a:gd name="connsiteY37" fmla="*/ 9742 h 10000"/>
                <a:gd name="connsiteX38" fmla="*/ 10000 w 10000"/>
                <a:gd name="connsiteY38" fmla="*/ 5999 h 10000"/>
                <a:gd name="connsiteX39" fmla="*/ 9841 w 10000"/>
                <a:gd name="connsiteY39" fmla="*/ 5741 h 10000"/>
                <a:gd name="connsiteX40" fmla="*/ 9882 w 10000"/>
                <a:gd name="connsiteY40" fmla="*/ 710 h 10000"/>
                <a:gd name="connsiteX41" fmla="*/ 9882 w 10000"/>
                <a:gd name="connsiteY41" fmla="*/ 710 h 10000"/>
                <a:gd name="connsiteX42" fmla="*/ 9564 w 10000"/>
                <a:gd name="connsiteY42" fmla="*/ 2517 h 10000"/>
                <a:gd name="connsiteX43" fmla="*/ 9762 w 10000"/>
                <a:gd name="connsiteY43" fmla="*/ 5483 h 10000"/>
                <a:gd name="connsiteX44" fmla="*/ 9921 w 10000"/>
                <a:gd name="connsiteY44" fmla="*/ 5741 h 10000"/>
                <a:gd name="connsiteX45" fmla="*/ 10000 w 10000"/>
                <a:gd name="connsiteY45" fmla="*/ 5483 h 10000"/>
                <a:gd name="connsiteX46" fmla="*/ 10000 w 10000"/>
                <a:gd name="connsiteY46" fmla="*/ 838 h 10000"/>
                <a:gd name="connsiteX47" fmla="*/ 9882 w 10000"/>
                <a:gd name="connsiteY47" fmla="*/ 710 h 10000"/>
                <a:gd name="connsiteX0" fmla="*/ 5040 w 10000"/>
                <a:gd name="connsiteY0" fmla="*/ 0 h 10000"/>
                <a:gd name="connsiteX1" fmla="*/ 5040 w 10000"/>
                <a:gd name="connsiteY1" fmla="*/ 0 h 10000"/>
                <a:gd name="connsiteX2" fmla="*/ 1985 w 10000"/>
                <a:gd name="connsiteY2" fmla="*/ 4967 h 10000"/>
                <a:gd name="connsiteX3" fmla="*/ 5040 w 10000"/>
                <a:gd name="connsiteY3" fmla="*/ 10000 h 10000"/>
                <a:gd name="connsiteX4" fmla="*/ 8136 w 10000"/>
                <a:gd name="connsiteY4" fmla="*/ 4967 h 10000"/>
                <a:gd name="connsiteX5" fmla="*/ 5040 w 10000"/>
                <a:gd name="connsiteY5" fmla="*/ 0 h 10000"/>
                <a:gd name="connsiteX6" fmla="*/ 754 w 10000"/>
                <a:gd name="connsiteY6" fmla="*/ 4839 h 10000"/>
                <a:gd name="connsiteX7" fmla="*/ 993 w 10000"/>
                <a:gd name="connsiteY7" fmla="*/ 2775 h 10000"/>
                <a:gd name="connsiteX8" fmla="*/ 993 w 10000"/>
                <a:gd name="connsiteY8" fmla="*/ 2645 h 10000"/>
                <a:gd name="connsiteX9" fmla="*/ 952 w 10000"/>
                <a:gd name="connsiteY9" fmla="*/ 1548 h 10000"/>
                <a:gd name="connsiteX10" fmla="*/ 913 w 10000"/>
                <a:gd name="connsiteY10" fmla="*/ 1290 h 10000"/>
                <a:gd name="connsiteX11" fmla="*/ 834 w 10000"/>
                <a:gd name="connsiteY11" fmla="*/ 1548 h 10000"/>
                <a:gd name="connsiteX12" fmla="*/ 834 w 10000"/>
                <a:gd name="connsiteY12" fmla="*/ 2581 h 10000"/>
                <a:gd name="connsiteX13" fmla="*/ 715 w 10000"/>
                <a:gd name="connsiteY13" fmla="*/ 2581 h 10000"/>
                <a:gd name="connsiteX14" fmla="*/ 715 w 10000"/>
                <a:gd name="connsiteY14" fmla="*/ 1484 h 10000"/>
                <a:gd name="connsiteX15" fmla="*/ 635 w 10000"/>
                <a:gd name="connsiteY15" fmla="*/ 1226 h 10000"/>
                <a:gd name="connsiteX16" fmla="*/ 556 w 10000"/>
                <a:gd name="connsiteY16" fmla="*/ 1484 h 10000"/>
                <a:gd name="connsiteX17" fmla="*/ 556 w 10000"/>
                <a:gd name="connsiteY17" fmla="*/ 2581 h 10000"/>
                <a:gd name="connsiteX18" fmla="*/ 41 w 10000"/>
                <a:gd name="connsiteY18" fmla="*/ 2645 h 10000"/>
                <a:gd name="connsiteX19" fmla="*/ 41 w 10000"/>
                <a:gd name="connsiteY19" fmla="*/ 2775 h 10000"/>
                <a:gd name="connsiteX20" fmla="*/ 0 w 10000"/>
                <a:gd name="connsiteY20" fmla="*/ 2839 h 10000"/>
                <a:gd name="connsiteX21" fmla="*/ 119 w 10000"/>
                <a:gd name="connsiteY21" fmla="*/ 3677 h 10000"/>
                <a:gd name="connsiteX22" fmla="*/ 358 w 10000"/>
                <a:gd name="connsiteY22" fmla="*/ 3741 h 10000"/>
                <a:gd name="connsiteX23" fmla="*/ 278 w 10000"/>
                <a:gd name="connsiteY23" fmla="*/ 4257 h 10000"/>
                <a:gd name="connsiteX24" fmla="*/ 239 w 10000"/>
                <a:gd name="connsiteY24" fmla="*/ 4773 h 10000"/>
                <a:gd name="connsiteX25" fmla="*/ 358 w 10000"/>
                <a:gd name="connsiteY25" fmla="*/ 9742 h 10000"/>
                <a:gd name="connsiteX26" fmla="*/ 517 w 10000"/>
                <a:gd name="connsiteY26" fmla="*/ 10000 h 10000"/>
                <a:gd name="connsiteX27" fmla="*/ 635 w 10000"/>
                <a:gd name="connsiteY27" fmla="*/ 9742 h 10000"/>
                <a:gd name="connsiteX28" fmla="*/ 754 w 10000"/>
                <a:gd name="connsiteY28" fmla="*/ 4839 h 10000"/>
                <a:gd name="connsiteX29" fmla="*/ 9841 w 10000"/>
                <a:gd name="connsiteY29" fmla="*/ 5741 h 10000"/>
                <a:gd name="connsiteX30" fmla="*/ 9841 w 10000"/>
                <a:gd name="connsiteY30" fmla="*/ 5741 h 10000"/>
                <a:gd name="connsiteX31" fmla="*/ 9723 w 10000"/>
                <a:gd name="connsiteY31" fmla="*/ 5741 h 10000"/>
                <a:gd name="connsiteX32" fmla="*/ 9564 w 10000"/>
                <a:gd name="connsiteY32" fmla="*/ 5999 h 10000"/>
                <a:gd name="connsiteX33" fmla="*/ 9564 w 10000"/>
                <a:gd name="connsiteY33" fmla="*/ 9742 h 10000"/>
                <a:gd name="connsiteX34" fmla="*/ 9723 w 10000"/>
                <a:gd name="connsiteY34" fmla="*/ 10000 h 10000"/>
                <a:gd name="connsiteX35" fmla="*/ 9841 w 10000"/>
                <a:gd name="connsiteY35" fmla="*/ 10000 h 10000"/>
                <a:gd name="connsiteX36" fmla="*/ 10000 w 10000"/>
                <a:gd name="connsiteY36" fmla="*/ 9742 h 10000"/>
                <a:gd name="connsiteX37" fmla="*/ 10000 w 10000"/>
                <a:gd name="connsiteY37" fmla="*/ 5999 h 10000"/>
                <a:gd name="connsiteX38" fmla="*/ 9841 w 10000"/>
                <a:gd name="connsiteY38" fmla="*/ 5741 h 10000"/>
                <a:gd name="connsiteX39" fmla="*/ 9882 w 10000"/>
                <a:gd name="connsiteY39" fmla="*/ 710 h 10000"/>
                <a:gd name="connsiteX40" fmla="*/ 9882 w 10000"/>
                <a:gd name="connsiteY40" fmla="*/ 710 h 10000"/>
                <a:gd name="connsiteX41" fmla="*/ 9564 w 10000"/>
                <a:gd name="connsiteY41" fmla="*/ 2517 h 10000"/>
                <a:gd name="connsiteX42" fmla="*/ 9762 w 10000"/>
                <a:gd name="connsiteY42" fmla="*/ 5483 h 10000"/>
                <a:gd name="connsiteX43" fmla="*/ 9921 w 10000"/>
                <a:gd name="connsiteY43" fmla="*/ 5741 h 10000"/>
                <a:gd name="connsiteX44" fmla="*/ 10000 w 10000"/>
                <a:gd name="connsiteY44" fmla="*/ 5483 h 10000"/>
                <a:gd name="connsiteX45" fmla="*/ 10000 w 10000"/>
                <a:gd name="connsiteY45" fmla="*/ 838 h 10000"/>
                <a:gd name="connsiteX46" fmla="*/ 9882 w 10000"/>
                <a:gd name="connsiteY46" fmla="*/ 710 h 10000"/>
                <a:gd name="connsiteX0" fmla="*/ 5040 w 10000"/>
                <a:gd name="connsiteY0" fmla="*/ 0 h 10246"/>
                <a:gd name="connsiteX1" fmla="*/ 5040 w 10000"/>
                <a:gd name="connsiteY1" fmla="*/ 0 h 10246"/>
                <a:gd name="connsiteX2" fmla="*/ 1985 w 10000"/>
                <a:gd name="connsiteY2" fmla="*/ 4967 h 10246"/>
                <a:gd name="connsiteX3" fmla="*/ 5040 w 10000"/>
                <a:gd name="connsiteY3" fmla="*/ 10000 h 10246"/>
                <a:gd name="connsiteX4" fmla="*/ 8136 w 10000"/>
                <a:gd name="connsiteY4" fmla="*/ 4967 h 10246"/>
                <a:gd name="connsiteX5" fmla="*/ 5040 w 10000"/>
                <a:gd name="connsiteY5" fmla="*/ 0 h 10246"/>
                <a:gd name="connsiteX6" fmla="*/ 754 w 10000"/>
                <a:gd name="connsiteY6" fmla="*/ 4839 h 10246"/>
                <a:gd name="connsiteX7" fmla="*/ 993 w 10000"/>
                <a:gd name="connsiteY7" fmla="*/ 2775 h 10246"/>
                <a:gd name="connsiteX8" fmla="*/ 993 w 10000"/>
                <a:gd name="connsiteY8" fmla="*/ 2645 h 10246"/>
                <a:gd name="connsiteX9" fmla="*/ 952 w 10000"/>
                <a:gd name="connsiteY9" fmla="*/ 1548 h 10246"/>
                <a:gd name="connsiteX10" fmla="*/ 913 w 10000"/>
                <a:gd name="connsiteY10" fmla="*/ 1290 h 10246"/>
                <a:gd name="connsiteX11" fmla="*/ 834 w 10000"/>
                <a:gd name="connsiteY11" fmla="*/ 1548 h 10246"/>
                <a:gd name="connsiteX12" fmla="*/ 834 w 10000"/>
                <a:gd name="connsiteY12" fmla="*/ 2581 h 10246"/>
                <a:gd name="connsiteX13" fmla="*/ 715 w 10000"/>
                <a:gd name="connsiteY13" fmla="*/ 2581 h 10246"/>
                <a:gd name="connsiteX14" fmla="*/ 715 w 10000"/>
                <a:gd name="connsiteY14" fmla="*/ 1484 h 10246"/>
                <a:gd name="connsiteX15" fmla="*/ 635 w 10000"/>
                <a:gd name="connsiteY15" fmla="*/ 1226 h 10246"/>
                <a:gd name="connsiteX16" fmla="*/ 556 w 10000"/>
                <a:gd name="connsiteY16" fmla="*/ 1484 h 10246"/>
                <a:gd name="connsiteX17" fmla="*/ 556 w 10000"/>
                <a:gd name="connsiteY17" fmla="*/ 2581 h 10246"/>
                <a:gd name="connsiteX18" fmla="*/ 41 w 10000"/>
                <a:gd name="connsiteY18" fmla="*/ 2645 h 10246"/>
                <a:gd name="connsiteX19" fmla="*/ 41 w 10000"/>
                <a:gd name="connsiteY19" fmla="*/ 2775 h 10246"/>
                <a:gd name="connsiteX20" fmla="*/ 0 w 10000"/>
                <a:gd name="connsiteY20" fmla="*/ 2839 h 10246"/>
                <a:gd name="connsiteX21" fmla="*/ 119 w 10000"/>
                <a:gd name="connsiteY21" fmla="*/ 3677 h 10246"/>
                <a:gd name="connsiteX22" fmla="*/ 358 w 10000"/>
                <a:gd name="connsiteY22" fmla="*/ 3741 h 10246"/>
                <a:gd name="connsiteX23" fmla="*/ 278 w 10000"/>
                <a:gd name="connsiteY23" fmla="*/ 4257 h 10246"/>
                <a:gd name="connsiteX24" fmla="*/ 358 w 10000"/>
                <a:gd name="connsiteY24" fmla="*/ 9742 h 10246"/>
                <a:gd name="connsiteX25" fmla="*/ 517 w 10000"/>
                <a:gd name="connsiteY25" fmla="*/ 10000 h 10246"/>
                <a:gd name="connsiteX26" fmla="*/ 635 w 10000"/>
                <a:gd name="connsiteY26" fmla="*/ 9742 h 10246"/>
                <a:gd name="connsiteX27" fmla="*/ 754 w 10000"/>
                <a:gd name="connsiteY27" fmla="*/ 4839 h 10246"/>
                <a:gd name="connsiteX28" fmla="*/ 9841 w 10000"/>
                <a:gd name="connsiteY28" fmla="*/ 5741 h 10246"/>
                <a:gd name="connsiteX29" fmla="*/ 9841 w 10000"/>
                <a:gd name="connsiteY29" fmla="*/ 5741 h 10246"/>
                <a:gd name="connsiteX30" fmla="*/ 9723 w 10000"/>
                <a:gd name="connsiteY30" fmla="*/ 5741 h 10246"/>
                <a:gd name="connsiteX31" fmla="*/ 9564 w 10000"/>
                <a:gd name="connsiteY31" fmla="*/ 5999 h 10246"/>
                <a:gd name="connsiteX32" fmla="*/ 9564 w 10000"/>
                <a:gd name="connsiteY32" fmla="*/ 9742 h 10246"/>
                <a:gd name="connsiteX33" fmla="*/ 9723 w 10000"/>
                <a:gd name="connsiteY33" fmla="*/ 10000 h 10246"/>
                <a:gd name="connsiteX34" fmla="*/ 9841 w 10000"/>
                <a:gd name="connsiteY34" fmla="*/ 10000 h 10246"/>
                <a:gd name="connsiteX35" fmla="*/ 10000 w 10000"/>
                <a:gd name="connsiteY35" fmla="*/ 9742 h 10246"/>
                <a:gd name="connsiteX36" fmla="*/ 10000 w 10000"/>
                <a:gd name="connsiteY36" fmla="*/ 5999 h 10246"/>
                <a:gd name="connsiteX37" fmla="*/ 9841 w 10000"/>
                <a:gd name="connsiteY37" fmla="*/ 5741 h 10246"/>
                <a:gd name="connsiteX38" fmla="*/ 9882 w 10000"/>
                <a:gd name="connsiteY38" fmla="*/ 710 h 10246"/>
                <a:gd name="connsiteX39" fmla="*/ 9882 w 10000"/>
                <a:gd name="connsiteY39" fmla="*/ 710 h 10246"/>
                <a:gd name="connsiteX40" fmla="*/ 9564 w 10000"/>
                <a:gd name="connsiteY40" fmla="*/ 2517 h 10246"/>
                <a:gd name="connsiteX41" fmla="*/ 9762 w 10000"/>
                <a:gd name="connsiteY41" fmla="*/ 5483 h 10246"/>
                <a:gd name="connsiteX42" fmla="*/ 9921 w 10000"/>
                <a:gd name="connsiteY42" fmla="*/ 5741 h 10246"/>
                <a:gd name="connsiteX43" fmla="*/ 10000 w 10000"/>
                <a:gd name="connsiteY43" fmla="*/ 5483 h 10246"/>
                <a:gd name="connsiteX44" fmla="*/ 10000 w 10000"/>
                <a:gd name="connsiteY44" fmla="*/ 838 h 10246"/>
                <a:gd name="connsiteX45" fmla="*/ 9882 w 10000"/>
                <a:gd name="connsiteY45" fmla="*/ 710 h 10246"/>
                <a:gd name="connsiteX0" fmla="*/ 5038 w 9998"/>
                <a:gd name="connsiteY0" fmla="*/ 0 h 10246"/>
                <a:gd name="connsiteX1" fmla="*/ 5038 w 9998"/>
                <a:gd name="connsiteY1" fmla="*/ 0 h 10246"/>
                <a:gd name="connsiteX2" fmla="*/ 1983 w 9998"/>
                <a:gd name="connsiteY2" fmla="*/ 4967 h 10246"/>
                <a:gd name="connsiteX3" fmla="*/ 5038 w 9998"/>
                <a:gd name="connsiteY3" fmla="*/ 10000 h 10246"/>
                <a:gd name="connsiteX4" fmla="*/ 8134 w 9998"/>
                <a:gd name="connsiteY4" fmla="*/ 4967 h 10246"/>
                <a:gd name="connsiteX5" fmla="*/ 5038 w 9998"/>
                <a:gd name="connsiteY5" fmla="*/ 0 h 10246"/>
                <a:gd name="connsiteX6" fmla="*/ 752 w 9998"/>
                <a:gd name="connsiteY6" fmla="*/ 4839 h 10246"/>
                <a:gd name="connsiteX7" fmla="*/ 991 w 9998"/>
                <a:gd name="connsiteY7" fmla="*/ 2775 h 10246"/>
                <a:gd name="connsiteX8" fmla="*/ 991 w 9998"/>
                <a:gd name="connsiteY8" fmla="*/ 2645 h 10246"/>
                <a:gd name="connsiteX9" fmla="*/ 950 w 9998"/>
                <a:gd name="connsiteY9" fmla="*/ 1548 h 10246"/>
                <a:gd name="connsiteX10" fmla="*/ 911 w 9998"/>
                <a:gd name="connsiteY10" fmla="*/ 1290 h 10246"/>
                <a:gd name="connsiteX11" fmla="*/ 832 w 9998"/>
                <a:gd name="connsiteY11" fmla="*/ 1548 h 10246"/>
                <a:gd name="connsiteX12" fmla="*/ 832 w 9998"/>
                <a:gd name="connsiteY12" fmla="*/ 2581 h 10246"/>
                <a:gd name="connsiteX13" fmla="*/ 713 w 9998"/>
                <a:gd name="connsiteY13" fmla="*/ 2581 h 10246"/>
                <a:gd name="connsiteX14" fmla="*/ 713 w 9998"/>
                <a:gd name="connsiteY14" fmla="*/ 1484 h 10246"/>
                <a:gd name="connsiteX15" fmla="*/ 633 w 9998"/>
                <a:gd name="connsiteY15" fmla="*/ 1226 h 10246"/>
                <a:gd name="connsiteX16" fmla="*/ 554 w 9998"/>
                <a:gd name="connsiteY16" fmla="*/ 1484 h 10246"/>
                <a:gd name="connsiteX17" fmla="*/ 554 w 9998"/>
                <a:gd name="connsiteY17" fmla="*/ 2581 h 10246"/>
                <a:gd name="connsiteX18" fmla="*/ 39 w 9998"/>
                <a:gd name="connsiteY18" fmla="*/ 2645 h 10246"/>
                <a:gd name="connsiteX19" fmla="*/ 39 w 9998"/>
                <a:gd name="connsiteY19" fmla="*/ 2775 h 10246"/>
                <a:gd name="connsiteX20" fmla="*/ 117 w 9998"/>
                <a:gd name="connsiteY20" fmla="*/ 3677 h 10246"/>
                <a:gd name="connsiteX21" fmla="*/ 356 w 9998"/>
                <a:gd name="connsiteY21" fmla="*/ 3741 h 10246"/>
                <a:gd name="connsiteX22" fmla="*/ 276 w 9998"/>
                <a:gd name="connsiteY22" fmla="*/ 4257 h 10246"/>
                <a:gd name="connsiteX23" fmla="*/ 356 w 9998"/>
                <a:gd name="connsiteY23" fmla="*/ 9742 h 10246"/>
                <a:gd name="connsiteX24" fmla="*/ 515 w 9998"/>
                <a:gd name="connsiteY24" fmla="*/ 10000 h 10246"/>
                <a:gd name="connsiteX25" fmla="*/ 633 w 9998"/>
                <a:gd name="connsiteY25" fmla="*/ 9742 h 10246"/>
                <a:gd name="connsiteX26" fmla="*/ 752 w 9998"/>
                <a:gd name="connsiteY26" fmla="*/ 4839 h 10246"/>
                <a:gd name="connsiteX27" fmla="*/ 9839 w 9998"/>
                <a:gd name="connsiteY27" fmla="*/ 5741 h 10246"/>
                <a:gd name="connsiteX28" fmla="*/ 9839 w 9998"/>
                <a:gd name="connsiteY28" fmla="*/ 5741 h 10246"/>
                <a:gd name="connsiteX29" fmla="*/ 9721 w 9998"/>
                <a:gd name="connsiteY29" fmla="*/ 5741 h 10246"/>
                <a:gd name="connsiteX30" fmla="*/ 9562 w 9998"/>
                <a:gd name="connsiteY30" fmla="*/ 5999 h 10246"/>
                <a:gd name="connsiteX31" fmla="*/ 9562 w 9998"/>
                <a:gd name="connsiteY31" fmla="*/ 9742 h 10246"/>
                <a:gd name="connsiteX32" fmla="*/ 9721 w 9998"/>
                <a:gd name="connsiteY32" fmla="*/ 10000 h 10246"/>
                <a:gd name="connsiteX33" fmla="*/ 9839 w 9998"/>
                <a:gd name="connsiteY33" fmla="*/ 10000 h 10246"/>
                <a:gd name="connsiteX34" fmla="*/ 9998 w 9998"/>
                <a:gd name="connsiteY34" fmla="*/ 9742 h 10246"/>
                <a:gd name="connsiteX35" fmla="*/ 9998 w 9998"/>
                <a:gd name="connsiteY35" fmla="*/ 5999 h 10246"/>
                <a:gd name="connsiteX36" fmla="*/ 9839 w 9998"/>
                <a:gd name="connsiteY36" fmla="*/ 5741 h 10246"/>
                <a:gd name="connsiteX37" fmla="*/ 9880 w 9998"/>
                <a:gd name="connsiteY37" fmla="*/ 710 h 10246"/>
                <a:gd name="connsiteX38" fmla="*/ 9880 w 9998"/>
                <a:gd name="connsiteY38" fmla="*/ 710 h 10246"/>
                <a:gd name="connsiteX39" fmla="*/ 9562 w 9998"/>
                <a:gd name="connsiteY39" fmla="*/ 2517 h 10246"/>
                <a:gd name="connsiteX40" fmla="*/ 9760 w 9998"/>
                <a:gd name="connsiteY40" fmla="*/ 5483 h 10246"/>
                <a:gd name="connsiteX41" fmla="*/ 9919 w 9998"/>
                <a:gd name="connsiteY41" fmla="*/ 5741 h 10246"/>
                <a:gd name="connsiteX42" fmla="*/ 9998 w 9998"/>
                <a:gd name="connsiteY42" fmla="*/ 5483 h 10246"/>
                <a:gd name="connsiteX43" fmla="*/ 9998 w 9998"/>
                <a:gd name="connsiteY43" fmla="*/ 838 h 10246"/>
                <a:gd name="connsiteX44" fmla="*/ 9880 w 9998"/>
                <a:gd name="connsiteY44" fmla="*/ 710 h 10246"/>
                <a:gd name="connsiteX0" fmla="*/ 5039 w 10000"/>
                <a:gd name="connsiteY0" fmla="*/ 0 h 10000"/>
                <a:gd name="connsiteX1" fmla="*/ 5039 w 10000"/>
                <a:gd name="connsiteY1" fmla="*/ 0 h 10000"/>
                <a:gd name="connsiteX2" fmla="*/ 1983 w 10000"/>
                <a:gd name="connsiteY2" fmla="*/ 4848 h 10000"/>
                <a:gd name="connsiteX3" fmla="*/ 5039 w 10000"/>
                <a:gd name="connsiteY3" fmla="*/ 9760 h 10000"/>
                <a:gd name="connsiteX4" fmla="*/ 8136 w 10000"/>
                <a:gd name="connsiteY4" fmla="*/ 4848 h 10000"/>
                <a:gd name="connsiteX5" fmla="*/ 5039 w 10000"/>
                <a:gd name="connsiteY5" fmla="*/ 0 h 10000"/>
                <a:gd name="connsiteX6" fmla="*/ 752 w 10000"/>
                <a:gd name="connsiteY6" fmla="*/ 4723 h 10000"/>
                <a:gd name="connsiteX7" fmla="*/ 991 w 10000"/>
                <a:gd name="connsiteY7" fmla="*/ 2708 h 10000"/>
                <a:gd name="connsiteX8" fmla="*/ 991 w 10000"/>
                <a:gd name="connsiteY8" fmla="*/ 2581 h 10000"/>
                <a:gd name="connsiteX9" fmla="*/ 950 w 10000"/>
                <a:gd name="connsiteY9" fmla="*/ 1511 h 10000"/>
                <a:gd name="connsiteX10" fmla="*/ 911 w 10000"/>
                <a:gd name="connsiteY10" fmla="*/ 1259 h 10000"/>
                <a:gd name="connsiteX11" fmla="*/ 832 w 10000"/>
                <a:gd name="connsiteY11" fmla="*/ 1511 h 10000"/>
                <a:gd name="connsiteX12" fmla="*/ 832 w 10000"/>
                <a:gd name="connsiteY12" fmla="*/ 2519 h 10000"/>
                <a:gd name="connsiteX13" fmla="*/ 713 w 10000"/>
                <a:gd name="connsiteY13" fmla="*/ 2519 h 10000"/>
                <a:gd name="connsiteX14" fmla="*/ 713 w 10000"/>
                <a:gd name="connsiteY14" fmla="*/ 1448 h 10000"/>
                <a:gd name="connsiteX15" fmla="*/ 633 w 10000"/>
                <a:gd name="connsiteY15" fmla="*/ 1197 h 10000"/>
                <a:gd name="connsiteX16" fmla="*/ 554 w 10000"/>
                <a:gd name="connsiteY16" fmla="*/ 1448 h 10000"/>
                <a:gd name="connsiteX17" fmla="*/ 554 w 10000"/>
                <a:gd name="connsiteY17" fmla="*/ 2519 h 10000"/>
                <a:gd name="connsiteX18" fmla="*/ 39 w 10000"/>
                <a:gd name="connsiteY18" fmla="*/ 2581 h 10000"/>
                <a:gd name="connsiteX19" fmla="*/ 39 w 10000"/>
                <a:gd name="connsiteY19" fmla="*/ 2708 h 10000"/>
                <a:gd name="connsiteX20" fmla="*/ 117 w 10000"/>
                <a:gd name="connsiteY20" fmla="*/ 3589 h 10000"/>
                <a:gd name="connsiteX21" fmla="*/ 276 w 10000"/>
                <a:gd name="connsiteY21" fmla="*/ 4155 h 10000"/>
                <a:gd name="connsiteX22" fmla="*/ 356 w 10000"/>
                <a:gd name="connsiteY22" fmla="*/ 9508 h 10000"/>
                <a:gd name="connsiteX23" fmla="*/ 515 w 10000"/>
                <a:gd name="connsiteY23" fmla="*/ 9760 h 10000"/>
                <a:gd name="connsiteX24" fmla="*/ 633 w 10000"/>
                <a:gd name="connsiteY24" fmla="*/ 9508 h 10000"/>
                <a:gd name="connsiteX25" fmla="*/ 752 w 10000"/>
                <a:gd name="connsiteY25" fmla="*/ 4723 h 10000"/>
                <a:gd name="connsiteX26" fmla="*/ 9841 w 10000"/>
                <a:gd name="connsiteY26" fmla="*/ 5603 h 10000"/>
                <a:gd name="connsiteX27" fmla="*/ 9841 w 10000"/>
                <a:gd name="connsiteY27" fmla="*/ 5603 h 10000"/>
                <a:gd name="connsiteX28" fmla="*/ 9723 w 10000"/>
                <a:gd name="connsiteY28" fmla="*/ 5603 h 10000"/>
                <a:gd name="connsiteX29" fmla="*/ 9564 w 10000"/>
                <a:gd name="connsiteY29" fmla="*/ 5855 h 10000"/>
                <a:gd name="connsiteX30" fmla="*/ 9564 w 10000"/>
                <a:gd name="connsiteY30" fmla="*/ 9508 h 10000"/>
                <a:gd name="connsiteX31" fmla="*/ 9723 w 10000"/>
                <a:gd name="connsiteY31" fmla="*/ 9760 h 10000"/>
                <a:gd name="connsiteX32" fmla="*/ 9841 w 10000"/>
                <a:gd name="connsiteY32" fmla="*/ 9760 h 10000"/>
                <a:gd name="connsiteX33" fmla="*/ 10000 w 10000"/>
                <a:gd name="connsiteY33" fmla="*/ 9508 h 10000"/>
                <a:gd name="connsiteX34" fmla="*/ 10000 w 10000"/>
                <a:gd name="connsiteY34" fmla="*/ 5855 h 10000"/>
                <a:gd name="connsiteX35" fmla="*/ 9841 w 10000"/>
                <a:gd name="connsiteY35" fmla="*/ 5603 h 10000"/>
                <a:gd name="connsiteX36" fmla="*/ 9882 w 10000"/>
                <a:gd name="connsiteY36" fmla="*/ 693 h 10000"/>
                <a:gd name="connsiteX37" fmla="*/ 9882 w 10000"/>
                <a:gd name="connsiteY37" fmla="*/ 693 h 10000"/>
                <a:gd name="connsiteX38" fmla="*/ 9564 w 10000"/>
                <a:gd name="connsiteY38" fmla="*/ 2457 h 10000"/>
                <a:gd name="connsiteX39" fmla="*/ 9762 w 10000"/>
                <a:gd name="connsiteY39" fmla="*/ 5351 h 10000"/>
                <a:gd name="connsiteX40" fmla="*/ 9921 w 10000"/>
                <a:gd name="connsiteY40" fmla="*/ 5603 h 10000"/>
                <a:gd name="connsiteX41" fmla="*/ 10000 w 10000"/>
                <a:gd name="connsiteY41" fmla="*/ 5351 h 10000"/>
                <a:gd name="connsiteX42" fmla="*/ 10000 w 10000"/>
                <a:gd name="connsiteY42" fmla="*/ 818 h 10000"/>
                <a:gd name="connsiteX43" fmla="*/ 9882 w 10000"/>
                <a:gd name="connsiteY43" fmla="*/ 693 h 10000"/>
                <a:gd name="connsiteX0" fmla="*/ 5025 w 9986"/>
                <a:gd name="connsiteY0" fmla="*/ 0 h 10000"/>
                <a:gd name="connsiteX1" fmla="*/ 5025 w 9986"/>
                <a:gd name="connsiteY1" fmla="*/ 0 h 10000"/>
                <a:gd name="connsiteX2" fmla="*/ 1969 w 9986"/>
                <a:gd name="connsiteY2" fmla="*/ 4848 h 10000"/>
                <a:gd name="connsiteX3" fmla="*/ 5025 w 9986"/>
                <a:gd name="connsiteY3" fmla="*/ 9760 h 10000"/>
                <a:gd name="connsiteX4" fmla="*/ 8122 w 9986"/>
                <a:gd name="connsiteY4" fmla="*/ 4848 h 10000"/>
                <a:gd name="connsiteX5" fmla="*/ 5025 w 9986"/>
                <a:gd name="connsiteY5" fmla="*/ 0 h 10000"/>
                <a:gd name="connsiteX6" fmla="*/ 738 w 9986"/>
                <a:gd name="connsiteY6" fmla="*/ 4723 h 10000"/>
                <a:gd name="connsiteX7" fmla="*/ 977 w 9986"/>
                <a:gd name="connsiteY7" fmla="*/ 2708 h 10000"/>
                <a:gd name="connsiteX8" fmla="*/ 977 w 9986"/>
                <a:gd name="connsiteY8" fmla="*/ 2581 h 10000"/>
                <a:gd name="connsiteX9" fmla="*/ 936 w 9986"/>
                <a:gd name="connsiteY9" fmla="*/ 1511 h 10000"/>
                <a:gd name="connsiteX10" fmla="*/ 897 w 9986"/>
                <a:gd name="connsiteY10" fmla="*/ 1259 h 10000"/>
                <a:gd name="connsiteX11" fmla="*/ 818 w 9986"/>
                <a:gd name="connsiteY11" fmla="*/ 1511 h 10000"/>
                <a:gd name="connsiteX12" fmla="*/ 818 w 9986"/>
                <a:gd name="connsiteY12" fmla="*/ 2519 h 10000"/>
                <a:gd name="connsiteX13" fmla="*/ 699 w 9986"/>
                <a:gd name="connsiteY13" fmla="*/ 2519 h 10000"/>
                <a:gd name="connsiteX14" fmla="*/ 699 w 9986"/>
                <a:gd name="connsiteY14" fmla="*/ 1448 h 10000"/>
                <a:gd name="connsiteX15" fmla="*/ 619 w 9986"/>
                <a:gd name="connsiteY15" fmla="*/ 1197 h 10000"/>
                <a:gd name="connsiteX16" fmla="*/ 540 w 9986"/>
                <a:gd name="connsiteY16" fmla="*/ 1448 h 10000"/>
                <a:gd name="connsiteX17" fmla="*/ 540 w 9986"/>
                <a:gd name="connsiteY17" fmla="*/ 2519 h 10000"/>
                <a:gd name="connsiteX18" fmla="*/ 25 w 9986"/>
                <a:gd name="connsiteY18" fmla="*/ 2581 h 10000"/>
                <a:gd name="connsiteX19" fmla="*/ 103 w 9986"/>
                <a:gd name="connsiteY19" fmla="*/ 3589 h 10000"/>
                <a:gd name="connsiteX20" fmla="*/ 262 w 9986"/>
                <a:gd name="connsiteY20" fmla="*/ 4155 h 10000"/>
                <a:gd name="connsiteX21" fmla="*/ 342 w 9986"/>
                <a:gd name="connsiteY21" fmla="*/ 9508 h 10000"/>
                <a:gd name="connsiteX22" fmla="*/ 501 w 9986"/>
                <a:gd name="connsiteY22" fmla="*/ 9760 h 10000"/>
                <a:gd name="connsiteX23" fmla="*/ 619 w 9986"/>
                <a:gd name="connsiteY23" fmla="*/ 9508 h 10000"/>
                <a:gd name="connsiteX24" fmla="*/ 738 w 9986"/>
                <a:gd name="connsiteY24" fmla="*/ 4723 h 10000"/>
                <a:gd name="connsiteX25" fmla="*/ 9827 w 9986"/>
                <a:gd name="connsiteY25" fmla="*/ 5603 h 10000"/>
                <a:gd name="connsiteX26" fmla="*/ 9827 w 9986"/>
                <a:gd name="connsiteY26" fmla="*/ 5603 h 10000"/>
                <a:gd name="connsiteX27" fmla="*/ 9709 w 9986"/>
                <a:gd name="connsiteY27" fmla="*/ 5603 h 10000"/>
                <a:gd name="connsiteX28" fmla="*/ 9550 w 9986"/>
                <a:gd name="connsiteY28" fmla="*/ 5855 h 10000"/>
                <a:gd name="connsiteX29" fmla="*/ 9550 w 9986"/>
                <a:gd name="connsiteY29" fmla="*/ 9508 h 10000"/>
                <a:gd name="connsiteX30" fmla="*/ 9709 w 9986"/>
                <a:gd name="connsiteY30" fmla="*/ 9760 h 10000"/>
                <a:gd name="connsiteX31" fmla="*/ 9827 w 9986"/>
                <a:gd name="connsiteY31" fmla="*/ 9760 h 10000"/>
                <a:gd name="connsiteX32" fmla="*/ 9986 w 9986"/>
                <a:gd name="connsiteY32" fmla="*/ 9508 h 10000"/>
                <a:gd name="connsiteX33" fmla="*/ 9986 w 9986"/>
                <a:gd name="connsiteY33" fmla="*/ 5855 h 10000"/>
                <a:gd name="connsiteX34" fmla="*/ 9827 w 9986"/>
                <a:gd name="connsiteY34" fmla="*/ 5603 h 10000"/>
                <a:gd name="connsiteX35" fmla="*/ 9868 w 9986"/>
                <a:gd name="connsiteY35" fmla="*/ 693 h 10000"/>
                <a:gd name="connsiteX36" fmla="*/ 9868 w 9986"/>
                <a:gd name="connsiteY36" fmla="*/ 693 h 10000"/>
                <a:gd name="connsiteX37" fmla="*/ 9550 w 9986"/>
                <a:gd name="connsiteY37" fmla="*/ 2457 h 10000"/>
                <a:gd name="connsiteX38" fmla="*/ 9748 w 9986"/>
                <a:gd name="connsiteY38" fmla="*/ 5351 h 10000"/>
                <a:gd name="connsiteX39" fmla="*/ 9907 w 9986"/>
                <a:gd name="connsiteY39" fmla="*/ 5603 h 10000"/>
                <a:gd name="connsiteX40" fmla="*/ 9986 w 9986"/>
                <a:gd name="connsiteY40" fmla="*/ 5351 h 10000"/>
                <a:gd name="connsiteX41" fmla="*/ 9986 w 9986"/>
                <a:gd name="connsiteY41" fmla="*/ 818 h 10000"/>
                <a:gd name="connsiteX42" fmla="*/ 9868 w 9986"/>
                <a:gd name="connsiteY42" fmla="*/ 693 h 10000"/>
                <a:gd name="connsiteX0" fmla="*/ 4938 w 9906"/>
                <a:gd name="connsiteY0" fmla="*/ 0 h 10000"/>
                <a:gd name="connsiteX1" fmla="*/ 4938 w 9906"/>
                <a:gd name="connsiteY1" fmla="*/ 0 h 10000"/>
                <a:gd name="connsiteX2" fmla="*/ 1878 w 9906"/>
                <a:gd name="connsiteY2" fmla="*/ 4848 h 10000"/>
                <a:gd name="connsiteX3" fmla="*/ 4938 w 9906"/>
                <a:gd name="connsiteY3" fmla="*/ 9760 h 10000"/>
                <a:gd name="connsiteX4" fmla="*/ 8039 w 9906"/>
                <a:gd name="connsiteY4" fmla="*/ 4848 h 10000"/>
                <a:gd name="connsiteX5" fmla="*/ 4938 w 9906"/>
                <a:gd name="connsiteY5" fmla="*/ 0 h 10000"/>
                <a:gd name="connsiteX6" fmla="*/ 645 w 9906"/>
                <a:gd name="connsiteY6" fmla="*/ 4723 h 10000"/>
                <a:gd name="connsiteX7" fmla="*/ 884 w 9906"/>
                <a:gd name="connsiteY7" fmla="*/ 2708 h 10000"/>
                <a:gd name="connsiteX8" fmla="*/ 884 w 9906"/>
                <a:gd name="connsiteY8" fmla="*/ 2581 h 10000"/>
                <a:gd name="connsiteX9" fmla="*/ 843 w 9906"/>
                <a:gd name="connsiteY9" fmla="*/ 1511 h 10000"/>
                <a:gd name="connsiteX10" fmla="*/ 804 w 9906"/>
                <a:gd name="connsiteY10" fmla="*/ 1259 h 10000"/>
                <a:gd name="connsiteX11" fmla="*/ 725 w 9906"/>
                <a:gd name="connsiteY11" fmla="*/ 1511 h 10000"/>
                <a:gd name="connsiteX12" fmla="*/ 725 w 9906"/>
                <a:gd name="connsiteY12" fmla="*/ 2519 h 10000"/>
                <a:gd name="connsiteX13" fmla="*/ 606 w 9906"/>
                <a:gd name="connsiteY13" fmla="*/ 2519 h 10000"/>
                <a:gd name="connsiteX14" fmla="*/ 606 w 9906"/>
                <a:gd name="connsiteY14" fmla="*/ 1448 h 10000"/>
                <a:gd name="connsiteX15" fmla="*/ 526 w 9906"/>
                <a:gd name="connsiteY15" fmla="*/ 1197 h 10000"/>
                <a:gd name="connsiteX16" fmla="*/ 447 w 9906"/>
                <a:gd name="connsiteY16" fmla="*/ 1448 h 10000"/>
                <a:gd name="connsiteX17" fmla="*/ 447 w 9906"/>
                <a:gd name="connsiteY17" fmla="*/ 2519 h 10000"/>
                <a:gd name="connsiteX18" fmla="*/ 9 w 9906"/>
                <a:gd name="connsiteY18" fmla="*/ 3589 h 10000"/>
                <a:gd name="connsiteX19" fmla="*/ 168 w 9906"/>
                <a:gd name="connsiteY19" fmla="*/ 4155 h 10000"/>
                <a:gd name="connsiteX20" fmla="*/ 248 w 9906"/>
                <a:gd name="connsiteY20" fmla="*/ 9508 h 10000"/>
                <a:gd name="connsiteX21" fmla="*/ 408 w 9906"/>
                <a:gd name="connsiteY21" fmla="*/ 9760 h 10000"/>
                <a:gd name="connsiteX22" fmla="*/ 526 w 9906"/>
                <a:gd name="connsiteY22" fmla="*/ 9508 h 10000"/>
                <a:gd name="connsiteX23" fmla="*/ 645 w 9906"/>
                <a:gd name="connsiteY23" fmla="*/ 4723 h 10000"/>
                <a:gd name="connsiteX24" fmla="*/ 9747 w 9906"/>
                <a:gd name="connsiteY24" fmla="*/ 5603 h 10000"/>
                <a:gd name="connsiteX25" fmla="*/ 9747 w 9906"/>
                <a:gd name="connsiteY25" fmla="*/ 5603 h 10000"/>
                <a:gd name="connsiteX26" fmla="*/ 9629 w 9906"/>
                <a:gd name="connsiteY26" fmla="*/ 5603 h 10000"/>
                <a:gd name="connsiteX27" fmla="*/ 9469 w 9906"/>
                <a:gd name="connsiteY27" fmla="*/ 5855 h 10000"/>
                <a:gd name="connsiteX28" fmla="*/ 9469 w 9906"/>
                <a:gd name="connsiteY28" fmla="*/ 9508 h 10000"/>
                <a:gd name="connsiteX29" fmla="*/ 9629 w 9906"/>
                <a:gd name="connsiteY29" fmla="*/ 9760 h 10000"/>
                <a:gd name="connsiteX30" fmla="*/ 9747 w 9906"/>
                <a:gd name="connsiteY30" fmla="*/ 9760 h 10000"/>
                <a:gd name="connsiteX31" fmla="*/ 9906 w 9906"/>
                <a:gd name="connsiteY31" fmla="*/ 9508 h 10000"/>
                <a:gd name="connsiteX32" fmla="*/ 9906 w 9906"/>
                <a:gd name="connsiteY32" fmla="*/ 5855 h 10000"/>
                <a:gd name="connsiteX33" fmla="*/ 9747 w 9906"/>
                <a:gd name="connsiteY33" fmla="*/ 5603 h 10000"/>
                <a:gd name="connsiteX34" fmla="*/ 9788 w 9906"/>
                <a:gd name="connsiteY34" fmla="*/ 693 h 10000"/>
                <a:gd name="connsiteX35" fmla="*/ 9788 w 9906"/>
                <a:gd name="connsiteY35" fmla="*/ 693 h 10000"/>
                <a:gd name="connsiteX36" fmla="*/ 9469 w 9906"/>
                <a:gd name="connsiteY36" fmla="*/ 2457 h 10000"/>
                <a:gd name="connsiteX37" fmla="*/ 9668 w 9906"/>
                <a:gd name="connsiteY37" fmla="*/ 5351 h 10000"/>
                <a:gd name="connsiteX38" fmla="*/ 9827 w 9906"/>
                <a:gd name="connsiteY38" fmla="*/ 5603 h 10000"/>
                <a:gd name="connsiteX39" fmla="*/ 9906 w 9906"/>
                <a:gd name="connsiteY39" fmla="*/ 5351 h 10000"/>
                <a:gd name="connsiteX40" fmla="*/ 9906 w 9906"/>
                <a:gd name="connsiteY40" fmla="*/ 818 h 10000"/>
                <a:gd name="connsiteX41" fmla="*/ 9788 w 9906"/>
                <a:gd name="connsiteY41" fmla="*/ 693 h 10000"/>
                <a:gd name="connsiteX0" fmla="*/ 4985 w 10000"/>
                <a:gd name="connsiteY0" fmla="*/ 0 h 10000"/>
                <a:gd name="connsiteX1" fmla="*/ 4985 w 10000"/>
                <a:gd name="connsiteY1" fmla="*/ 0 h 10000"/>
                <a:gd name="connsiteX2" fmla="*/ 1896 w 10000"/>
                <a:gd name="connsiteY2" fmla="*/ 4848 h 10000"/>
                <a:gd name="connsiteX3" fmla="*/ 4985 w 10000"/>
                <a:gd name="connsiteY3" fmla="*/ 9760 h 10000"/>
                <a:gd name="connsiteX4" fmla="*/ 8115 w 10000"/>
                <a:gd name="connsiteY4" fmla="*/ 4848 h 10000"/>
                <a:gd name="connsiteX5" fmla="*/ 4985 w 10000"/>
                <a:gd name="connsiteY5" fmla="*/ 0 h 10000"/>
                <a:gd name="connsiteX6" fmla="*/ 651 w 10000"/>
                <a:gd name="connsiteY6" fmla="*/ 4723 h 10000"/>
                <a:gd name="connsiteX7" fmla="*/ 892 w 10000"/>
                <a:gd name="connsiteY7" fmla="*/ 2708 h 10000"/>
                <a:gd name="connsiteX8" fmla="*/ 892 w 10000"/>
                <a:gd name="connsiteY8" fmla="*/ 2581 h 10000"/>
                <a:gd name="connsiteX9" fmla="*/ 851 w 10000"/>
                <a:gd name="connsiteY9" fmla="*/ 1511 h 10000"/>
                <a:gd name="connsiteX10" fmla="*/ 812 w 10000"/>
                <a:gd name="connsiteY10" fmla="*/ 1259 h 10000"/>
                <a:gd name="connsiteX11" fmla="*/ 732 w 10000"/>
                <a:gd name="connsiteY11" fmla="*/ 1511 h 10000"/>
                <a:gd name="connsiteX12" fmla="*/ 732 w 10000"/>
                <a:gd name="connsiteY12" fmla="*/ 2519 h 10000"/>
                <a:gd name="connsiteX13" fmla="*/ 612 w 10000"/>
                <a:gd name="connsiteY13" fmla="*/ 2519 h 10000"/>
                <a:gd name="connsiteX14" fmla="*/ 612 w 10000"/>
                <a:gd name="connsiteY14" fmla="*/ 1448 h 10000"/>
                <a:gd name="connsiteX15" fmla="*/ 531 w 10000"/>
                <a:gd name="connsiteY15" fmla="*/ 1197 h 10000"/>
                <a:gd name="connsiteX16" fmla="*/ 451 w 10000"/>
                <a:gd name="connsiteY16" fmla="*/ 1448 h 10000"/>
                <a:gd name="connsiteX17" fmla="*/ 9 w 10000"/>
                <a:gd name="connsiteY17" fmla="*/ 3589 h 10000"/>
                <a:gd name="connsiteX18" fmla="*/ 170 w 10000"/>
                <a:gd name="connsiteY18" fmla="*/ 4155 h 10000"/>
                <a:gd name="connsiteX19" fmla="*/ 250 w 10000"/>
                <a:gd name="connsiteY19" fmla="*/ 9508 h 10000"/>
                <a:gd name="connsiteX20" fmla="*/ 412 w 10000"/>
                <a:gd name="connsiteY20" fmla="*/ 9760 h 10000"/>
                <a:gd name="connsiteX21" fmla="*/ 531 w 10000"/>
                <a:gd name="connsiteY21" fmla="*/ 9508 h 10000"/>
                <a:gd name="connsiteX22" fmla="*/ 651 w 10000"/>
                <a:gd name="connsiteY22" fmla="*/ 4723 h 10000"/>
                <a:gd name="connsiteX23" fmla="*/ 9839 w 10000"/>
                <a:gd name="connsiteY23" fmla="*/ 5603 h 10000"/>
                <a:gd name="connsiteX24" fmla="*/ 9839 w 10000"/>
                <a:gd name="connsiteY24" fmla="*/ 5603 h 10000"/>
                <a:gd name="connsiteX25" fmla="*/ 9720 w 10000"/>
                <a:gd name="connsiteY25" fmla="*/ 5603 h 10000"/>
                <a:gd name="connsiteX26" fmla="*/ 9559 w 10000"/>
                <a:gd name="connsiteY26" fmla="*/ 5855 h 10000"/>
                <a:gd name="connsiteX27" fmla="*/ 9559 w 10000"/>
                <a:gd name="connsiteY27" fmla="*/ 9508 h 10000"/>
                <a:gd name="connsiteX28" fmla="*/ 9720 w 10000"/>
                <a:gd name="connsiteY28" fmla="*/ 9760 h 10000"/>
                <a:gd name="connsiteX29" fmla="*/ 9839 w 10000"/>
                <a:gd name="connsiteY29" fmla="*/ 9760 h 10000"/>
                <a:gd name="connsiteX30" fmla="*/ 10000 w 10000"/>
                <a:gd name="connsiteY30" fmla="*/ 9508 h 10000"/>
                <a:gd name="connsiteX31" fmla="*/ 10000 w 10000"/>
                <a:gd name="connsiteY31" fmla="*/ 5855 h 10000"/>
                <a:gd name="connsiteX32" fmla="*/ 9839 w 10000"/>
                <a:gd name="connsiteY32" fmla="*/ 5603 h 10000"/>
                <a:gd name="connsiteX33" fmla="*/ 9881 w 10000"/>
                <a:gd name="connsiteY33" fmla="*/ 693 h 10000"/>
                <a:gd name="connsiteX34" fmla="*/ 9881 w 10000"/>
                <a:gd name="connsiteY34" fmla="*/ 693 h 10000"/>
                <a:gd name="connsiteX35" fmla="*/ 9559 w 10000"/>
                <a:gd name="connsiteY35" fmla="*/ 2457 h 10000"/>
                <a:gd name="connsiteX36" fmla="*/ 9760 w 10000"/>
                <a:gd name="connsiteY36" fmla="*/ 5351 h 10000"/>
                <a:gd name="connsiteX37" fmla="*/ 9920 w 10000"/>
                <a:gd name="connsiteY37" fmla="*/ 5603 h 10000"/>
                <a:gd name="connsiteX38" fmla="*/ 10000 w 10000"/>
                <a:gd name="connsiteY38" fmla="*/ 5351 h 10000"/>
                <a:gd name="connsiteX39" fmla="*/ 10000 w 10000"/>
                <a:gd name="connsiteY39" fmla="*/ 818 h 10000"/>
                <a:gd name="connsiteX40" fmla="*/ 9881 w 10000"/>
                <a:gd name="connsiteY40" fmla="*/ 693 h 10000"/>
                <a:gd name="connsiteX0" fmla="*/ 4985 w 10000"/>
                <a:gd name="connsiteY0" fmla="*/ 0 h 10000"/>
                <a:gd name="connsiteX1" fmla="*/ 4985 w 10000"/>
                <a:gd name="connsiteY1" fmla="*/ 0 h 10000"/>
                <a:gd name="connsiteX2" fmla="*/ 1896 w 10000"/>
                <a:gd name="connsiteY2" fmla="*/ 4848 h 10000"/>
                <a:gd name="connsiteX3" fmla="*/ 4985 w 10000"/>
                <a:gd name="connsiteY3" fmla="*/ 9760 h 10000"/>
                <a:gd name="connsiteX4" fmla="*/ 8115 w 10000"/>
                <a:gd name="connsiteY4" fmla="*/ 4848 h 10000"/>
                <a:gd name="connsiteX5" fmla="*/ 4985 w 10000"/>
                <a:gd name="connsiteY5" fmla="*/ 0 h 10000"/>
                <a:gd name="connsiteX6" fmla="*/ 651 w 10000"/>
                <a:gd name="connsiteY6" fmla="*/ 4723 h 10000"/>
                <a:gd name="connsiteX7" fmla="*/ 892 w 10000"/>
                <a:gd name="connsiteY7" fmla="*/ 2708 h 10000"/>
                <a:gd name="connsiteX8" fmla="*/ 892 w 10000"/>
                <a:gd name="connsiteY8" fmla="*/ 2581 h 10000"/>
                <a:gd name="connsiteX9" fmla="*/ 851 w 10000"/>
                <a:gd name="connsiteY9" fmla="*/ 1511 h 10000"/>
                <a:gd name="connsiteX10" fmla="*/ 812 w 10000"/>
                <a:gd name="connsiteY10" fmla="*/ 1259 h 10000"/>
                <a:gd name="connsiteX11" fmla="*/ 732 w 10000"/>
                <a:gd name="connsiteY11" fmla="*/ 1511 h 10000"/>
                <a:gd name="connsiteX12" fmla="*/ 732 w 10000"/>
                <a:gd name="connsiteY12" fmla="*/ 2519 h 10000"/>
                <a:gd name="connsiteX13" fmla="*/ 612 w 10000"/>
                <a:gd name="connsiteY13" fmla="*/ 1448 h 10000"/>
                <a:gd name="connsiteX14" fmla="*/ 531 w 10000"/>
                <a:gd name="connsiteY14" fmla="*/ 1197 h 10000"/>
                <a:gd name="connsiteX15" fmla="*/ 451 w 10000"/>
                <a:gd name="connsiteY15" fmla="*/ 1448 h 10000"/>
                <a:gd name="connsiteX16" fmla="*/ 9 w 10000"/>
                <a:gd name="connsiteY16" fmla="*/ 3589 h 10000"/>
                <a:gd name="connsiteX17" fmla="*/ 170 w 10000"/>
                <a:gd name="connsiteY17" fmla="*/ 4155 h 10000"/>
                <a:gd name="connsiteX18" fmla="*/ 250 w 10000"/>
                <a:gd name="connsiteY18" fmla="*/ 9508 h 10000"/>
                <a:gd name="connsiteX19" fmla="*/ 412 w 10000"/>
                <a:gd name="connsiteY19" fmla="*/ 9760 h 10000"/>
                <a:gd name="connsiteX20" fmla="*/ 531 w 10000"/>
                <a:gd name="connsiteY20" fmla="*/ 9508 h 10000"/>
                <a:gd name="connsiteX21" fmla="*/ 651 w 10000"/>
                <a:gd name="connsiteY21" fmla="*/ 4723 h 10000"/>
                <a:gd name="connsiteX22" fmla="*/ 9839 w 10000"/>
                <a:gd name="connsiteY22" fmla="*/ 5603 h 10000"/>
                <a:gd name="connsiteX23" fmla="*/ 9839 w 10000"/>
                <a:gd name="connsiteY23" fmla="*/ 5603 h 10000"/>
                <a:gd name="connsiteX24" fmla="*/ 9720 w 10000"/>
                <a:gd name="connsiteY24" fmla="*/ 5603 h 10000"/>
                <a:gd name="connsiteX25" fmla="*/ 9559 w 10000"/>
                <a:gd name="connsiteY25" fmla="*/ 5855 h 10000"/>
                <a:gd name="connsiteX26" fmla="*/ 9559 w 10000"/>
                <a:gd name="connsiteY26" fmla="*/ 9508 h 10000"/>
                <a:gd name="connsiteX27" fmla="*/ 9720 w 10000"/>
                <a:gd name="connsiteY27" fmla="*/ 9760 h 10000"/>
                <a:gd name="connsiteX28" fmla="*/ 9839 w 10000"/>
                <a:gd name="connsiteY28" fmla="*/ 9760 h 10000"/>
                <a:gd name="connsiteX29" fmla="*/ 10000 w 10000"/>
                <a:gd name="connsiteY29" fmla="*/ 9508 h 10000"/>
                <a:gd name="connsiteX30" fmla="*/ 10000 w 10000"/>
                <a:gd name="connsiteY30" fmla="*/ 5855 h 10000"/>
                <a:gd name="connsiteX31" fmla="*/ 9839 w 10000"/>
                <a:gd name="connsiteY31" fmla="*/ 5603 h 10000"/>
                <a:gd name="connsiteX32" fmla="*/ 9881 w 10000"/>
                <a:gd name="connsiteY32" fmla="*/ 693 h 10000"/>
                <a:gd name="connsiteX33" fmla="*/ 9881 w 10000"/>
                <a:gd name="connsiteY33" fmla="*/ 693 h 10000"/>
                <a:gd name="connsiteX34" fmla="*/ 9559 w 10000"/>
                <a:gd name="connsiteY34" fmla="*/ 2457 h 10000"/>
                <a:gd name="connsiteX35" fmla="*/ 9760 w 10000"/>
                <a:gd name="connsiteY35" fmla="*/ 5351 h 10000"/>
                <a:gd name="connsiteX36" fmla="*/ 9920 w 10000"/>
                <a:gd name="connsiteY36" fmla="*/ 5603 h 10000"/>
                <a:gd name="connsiteX37" fmla="*/ 10000 w 10000"/>
                <a:gd name="connsiteY37" fmla="*/ 5351 h 10000"/>
                <a:gd name="connsiteX38" fmla="*/ 10000 w 10000"/>
                <a:gd name="connsiteY38" fmla="*/ 818 h 10000"/>
                <a:gd name="connsiteX39" fmla="*/ 9881 w 10000"/>
                <a:gd name="connsiteY39" fmla="*/ 693 h 10000"/>
                <a:gd name="connsiteX0" fmla="*/ 4985 w 10000"/>
                <a:gd name="connsiteY0" fmla="*/ 0 h 10000"/>
                <a:gd name="connsiteX1" fmla="*/ 4985 w 10000"/>
                <a:gd name="connsiteY1" fmla="*/ 0 h 10000"/>
                <a:gd name="connsiteX2" fmla="*/ 1896 w 10000"/>
                <a:gd name="connsiteY2" fmla="*/ 4848 h 10000"/>
                <a:gd name="connsiteX3" fmla="*/ 4985 w 10000"/>
                <a:gd name="connsiteY3" fmla="*/ 9760 h 10000"/>
                <a:gd name="connsiteX4" fmla="*/ 8115 w 10000"/>
                <a:gd name="connsiteY4" fmla="*/ 4848 h 10000"/>
                <a:gd name="connsiteX5" fmla="*/ 4985 w 10000"/>
                <a:gd name="connsiteY5" fmla="*/ 0 h 10000"/>
                <a:gd name="connsiteX6" fmla="*/ 651 w 10000"/>
                <a:gd name="connsiteY6" fmla="*/ 4723 h 10000"/>
                <a:gd name="connsiteX7" fmla="*/ 892 w 10000"/>
                <a:gd name="connsiteY7" fmla="*/ 2708 h 10000"/>
                <a:gd name="connsiteX8" fmla="*/ 892 w 10000"/>
                <a:gd name="connsiteY8" fmla="*/ 2581 h 10000"/>
                <a:gd name="connsiteX9" fmla="*/ 851 w 10000"/>
                <a:gd name="connsiteY9" fmla="*/ 1511 h 10000"/>
                <a:gd name="connsiteX10" fmla="*/ 812 w 10000"/>
                <a:gd name="connsiteY10" fmla="*/ 1259 h 10000"/>
                <a:gd name="connsiteX11" fmla="*/ 732 w 10000"/>
                <a:gd name="connsiteY11" fmla="*/ 1511 h 10000"/>
                <a:gd name="connsiteX12" fmla="*/ 612 w 10000"/>
                <a:gd name="connsiteY12" fmla="*/ 1448 h 10000"/>
                <a:gd name="connsiteX13" fmla="*/ 531 w 10000"/>
                <a:gd name="connsiteY13" fmla="*/ 1197 h 10000"/>
                <a:gd name="connsiteX14" fmla="*/ 451 w 10000"/>
                <a:gd name="connsiteY14" fmla="*/ 1448 h 10000"/>
                <a:gd name="connsiteX15" fmla="*/ 9 w 10000"/>
                <a:gd name="connsiteY15" fmla="*/ 3589 h 10000"/>
                <a:gd name="connsiteX16" fmla="*/ 170 w 10000"/>
                <a:gd name="connsiteY16" fmla="*/ 4155 h 10000"/>
                <a:gd name="connsiteX17" fmla="*/ 250 w 10000"/>
                <a:gd name="connsiteY17" fmla="*/ 9508 h 10000"/>
                <a:gd name="connsiteX18" fmla="*/ 412 w 10000"/>
                <a:gd name="connsiteY18" fmla="*/ 9760 h 10000"/>
                <a:gd name="connsiteX19" fmla="*/ 531 w 10000"/>
                <a:gd name="connsiteY19" fmla="*/ 9508 h 10000"/>
                <a:gd name="connsiteX20" fmla="*/ 651 w 10000"/>
                <a:gd name="connsiteY20" fmla="*/ 4723 h 10000"/>
                <a:gd name="connsiteX21" fmla="*/ 9839 w 10000"/>
                <a:gd name="connsiteY21" fmla="*/ 5603 h 10000"/>
                <a:gd name="connsiteX22" fmla="*/ 9839 w 10000"/>
                <a:gd name="connsiteY22" fmla="*/ 5603 h 10000"/>
                <a:gd name="connsiteX23" fmla="*/ 9720 w 10000"/>
                <a:gd name="connsiteY23" fmla="*/ 5603 h 10000"/>
                <a:gd name="connsiteX24" fmla="*/ 9559 w 10000"/>
                <a:gd name="connsiteY24" fmla="*/ 5855 h 10000"/>
                <a:gd name="connsiteX25" fmla="*/ 9559 w 10000"/>
                <a:gd name="connsiteY25" fmla="*/ 9508 h 10000"/>
                <a:gd name="connsiteX26" fmla="*/ 9720 w 10000"/>
                <a:gd name="connsiteY26" fmla="*/ 9760 h 10000"/>
                <a:gd name="connsiteX27" fmla="*/ 9839 w 10000"/>
                <a:gd name="connsiteY27" fmla="*/ 9760 h 10000"/>
                <a:gd name="connsiteX28" fmla="*/ 10000 w 10000"/>
                <a:gd name="connsiteY28" fmla="*/ 9508 h 10000"/>
                <a:gd name="connsiteX29" fmla="*/ 10000 w 10000"/>
                <a:gd name="connsiteY29" fmla="*/ 5855 h 10000"/>
                <a:gd name="connsiteX30" fmla="*/ 9839 w 10000"/>
                <a:gd name="connsiteY30" fmla="*/ 5603 h 10000"/>
                <a:gd name="connsiteX31" fmla="*/ 9881 w 10000"/>
                <a:gd name="connsiteY31" fmla="*/ 693 h 10000"/>
                <a:gd name="connsiteX32" fmla="*/ 9881 w 10000"/>
                <a:gd name="connsiteY32" fmla="*/ 693 h 10000"/>
                <a:gd name="connsiteX33" fmla="*/ 9559 w 10000"/>
                <a:gd name="connsiteY33" fmla="*/ 2457 h 10000"/>
                <a:gd name="connsiteX34" fmla="*/ 9760 w 10000"/>
                <a:gd name="connsiteY34" fmla="*/ 5351 h 10000"/>
                <a:gd name="connsiteX35" fmla="*/ 9920 w 10000"/>
                <a:gd name="connsiteY35" fmla="*/ 5603 h 10000"/>
                <a:gd name="connsiteX36" fmla="*/ 10000 w 10000"/>
                <a:gd name="connsiteY36" fmla="*/ 5351 h 10000"/>
                <a:gd name="connsiteX37" fmla="*/ 10000 w 10000"/>
                <a:gd name="connsiteY37" fmla="*/ 818 h 10000"/>
                <a:gd name="connsiteX38" fmla="*/ 9881 w 10000"/>
                <a:gd name="connsiteY38" fmla="*/ 693 h 10000"/>
                <a:gd name="connsiteX0" fmla="*/ 4985 w 10000"/>
                <a:gd name="connsiteY0" fmla="*/ 0 h 10000"/>
                <a:gd name="connsiteX1" fmla="*/ 4985 w 10000"/>
                <a:gd name="connsiteY1" fmla="*/ 0 h 10000"/>
                <a:gd name="connsiteX2" fmla="*/ 1896 w 10000"/>
                <a:gd name="connsiteY2" fmla="*/ 4848 h 10000"/>
                <a:gd name="connsiteX3" fmla="*/ 4985 w 10000"/>
                <a:gd name="connsiteY3" fmla="*/ 9760 h 10000"/>
                <a:gd name="connsiteX4" fmla="*/ 8115 w 10000"/>
                <a:gd name="connsiteY4" fmla="*/ 4848 h 10000"/>
                <a:gd name="connsiteX5" fmla="*/ 4985 w 10000"/>
                <a:gd name="connsiteY5" fmla="*/ 0 h 10000"/>
                <a:gd name="connsiteX6" fmla="*/ 651 w 10000"/>
                <a:gd name="connsiteY6" fmla="*/ 4723 h 10000"/>
                <a:gd name="connsiteX7" fmla="*/ 892 w 10000"/>
                <a:gd name="connsiteY7" fmla="*/ 2708 h 10000"/>
                <a:gd name="connsiteX8" fmla="*/ 851 w 10000"/>
                <a:gd name="connsiteY8" fmla="*/ 1511 h 10000"/>
                <a:gd name="connsiteX9" fmla="*/ 812 w 10000"/>
                <a:gd name="connsiteY9" fmla="*/ 1259 h 10000"/>
                <a:gd name="connsiteX10" fmla="*/ 732 w 10000"/>
                <a:gd name="connsiteY10" fmla="*/ 1511 h 10000"/>
                <a:gd name="connsiteX11" fmla="*/ 612 w 10000"/>
                <a:gd name="connsiteY11" fmla="*/ 1448 h 10000"/>
                <a:gd name="connsiteX12" fmla="*/ 531 w 10000"/>
                <a:gd name="connsiteY12" fmla="*/ 1197 h 10000"/>
                <a:gd name="connsiteX13" fmla="*/ 451 w 10000"/>
                <a:gd name="connsiteY13" fmla="*/ 1448 h 10000"/>
                <a:gd name="connsiteX14" fmla="*/ 9 w 10000"/>
                <a:gd name="connsiteY14" fmla="*/ 3589 h 10000"/>
                <a:gd name="connsiteX15" fmla="*/ 170 w 10000"/>
                <a:gd name="connsiteY15" fmla="*/ 4155 h 10000"/>
                <a:gd name="connsiteX16" fmla="*/ 250 w 10000"/>
                <a:gd name="connsiteY16" fmla="*/ 9508 h 10000"/>
                <a:gd name="connsiteX17" fmla="*/ 412 w 10000"/>
                <a:gd name="connsiteY17" fmla="*/ 9760 h 10000"/>
                <a:gd name="connsiteX18" fmla="*/ 531 w 10000"/>
                <a:gd name="connsiteY18" fmla="*/ 9508 h 10000"/>
                <a:gd name="connsiteX19" fmla="*/ 651 w 10000"/>
                <a:gd name="connsiteY19" fmla="*/ 4723 h 10000"/>
                <a:gd name="connsiteX20" fmla="*/ 9839 w 10000"/>
                <a:gd name="connsiteY20" fmla="*/ 5603 h 10000"/>
                <a:gd name="connsiteX21" fmla="*/ 9839 w 10000"/>
                <a:gd name="connsiteY21" fmla="*/ 5603 h 10000"/>
                <a:gd name="connsiteX22" fmla="*/ 9720 w 10000"/>
                <a:gd name="connsiteY22" fmla="*/ 5603 h 10000"/>
                <a:gd name="connsiteX23" fmla="*/ 9559 w 10000"/>
                <a:gd name="connsiteY23" fmla="*/ 5855 h 10000"/>
                <a:gd name="connsiteX24" fmla="*/ 9559 w 10000"/>
                <a:gd name="connsiteY24" fmla="*/ 9508 h 10000"/>
                <a:gd name="connsiteX25" fmla="*/ 9720 w 10000"/>
                <a:gd name="connsiteY25" fmla="*/ 9760 h 10000"/>
                <a:gd name="connsiteX26" fmla="*/ 9839 w 10000"/>
                <a:gd name="connsiteY26" fmla="*/ 9760 h 10000"/>
                <a:gd name="connsiteX27" fmla="*/ 10000 w 10000"/>
                <a:gd name="connsiteY27" fmla="*/ 9508 h 10000"/>
                <a:gd name="connsiteX28" fmla="*/ 10000 w 10000"/>
                <a:gd name="connsiteY28" fmla="*/ 5855 h 10000"/>
                <a:gd name="connsiteX29" fmla="*/ 9839 w 10000"/>
                <a:gd name="connsiteY29" fmla="*/ 5603 h 10000"/>
                <a:gd name="connsiteX30" fmla="*/ 9881 w 10000"/>
                <a:gd name="connsiteY30" fmla="*/ 693 h 10000"/>
                <a:gd name="connsiteX31" fmla="*/ 9881 w 10000"/>
                <a:gd name="connsiteY31" fmla="*/ 693 h 10000"/>
                <a:gd name="connsiteX32" fmla="*/ 9559 w 10000"/>
                <a:gd name="connsiteY32" fmla="*/ 2457 h 10000"/>
                <a:gd name="connsiteX33" fmla="*/ 9760 w 10000"/>
                <a:gd name="connsiteY33" fmla="*/ 5351 h 10000"/>
                <a:gd name="connsiteX34" fmla="*/ 9920 w 10000"/>
                <a:gd name="connsiteY34" fmla="*/ 5603 h 10000"/>
                <a:gd name="connsiteX35" fmla="*/ 10000 w 10000"/>
                <a:gd name="connsiteY35" fmla="*/ 5351 h 10000"/>
                <a:gd name="connsiteX36" fmla="*/ 10000 w 10000"/>
                <a:gd name="connsiteY36" fmla="*/ 818 h 10000"/>
                <a:gd name="connsiteX37" fmla="*/ 9881 w 10000"/>
                <a:gd name="connsiteY37" fmla="*/ 693 h 10000"/>
                <a:gd name="connsiteX0" fmla="*/ 4988 w 10003"/>
                <a:gd name="connsiteY0" fmla="*/ 0 h 10000"/>
                <a:gd name="connsiteX1" fmla="*/ 4988 w 10003"/>
                <a:gd name="connsiteY1" fmla="*/ 0 h 10000"/>
                <a:gd name="connsiteX2" fmla="*/ 1899 w 10003"/>
                <a:gd name="connsiteY2" fmla="*/ 4848 h 10000"/>
                <a:gd name="connsiteX3" fmla="*/ 4988 w 10003"/>
                <a:gd name="connsiteY3" fmla="*/ 9760 h 10000"/>
                <a:gd name="connsiteX4" fmla="*/ 8118 w 10003"/>
                <a:gd name="connsiteY4" fmla="*/ 4848 h 10000"/>
                <a:gd name="connsiteX5" fmla="*/ 4988 w 10003"/>
                <a:gd name="connsiteY5" fmla="*/ 0 h 10000"/>
                <a:gd name="connsiteX6" fmla="*/ 654 w 10003"/>
                <a:gd name="connsiteY6" fmla="*/ 4723 h 10000"/>
                <a:gd name="connsiteX7" fmla="*/ 895 w 10003"/>
                <a:gd name="connsiteY7" fmla="*/ 2708 h 10000"/>
                <a:gd name="connsiteX8" fmla="*/ 854 w 10003"/>
                <a:gd name="connsiteY8" fmla="*/ 1511 h 10000"/>
                <a:gd name="connsiteX9" fmla="*/ 815 w 10003"/>
                <a:gd name="connsiteY9" fmla="*/ 1259 h 10000"/>
                <a:gd name="connsiteX10" fmla="*/ 735 w 10003"/>
                <a:gd name="connsiteY10" fmla="*/ 1511 h 10000"/>
                <a:gd name="connsiteX11" fmla="*/ 615 w 10003"/>
                <a:gd name="connsiteY11" fmla="*/ 1448 h 10000"/>
                <a:gd name="connsiteX12" fmla="*/ 534 w 10003"/>
                <a:gd name="connsiteY12" fmla="*/ 1197 h 10000"/>
                <a:gd name="connsiteX13" fmla="*/ 12 w 10003"/>
                <a:gd name="connsiteY13" fmla="*/ 3589 h 10000"/>
                <a:gd name="connsiteX14" fmla="*/ 173 w 10003"/>
                <a:gd name="connsiteY14" fmla="*/ 4155 h 10000"/>
                <a:gd name="connsiteX15" fmla="*/ 253 w 10003"/>
                <a:gd name="connsiteY15" fmla="*/ 9508 h 10000"/>
                <a:gd name="connsiteX16" fmla="*/ 415 w 10003"/>
                <a:gd name="connsiteY16" fmla="*/ 9760 h 10000"/>
                <a:gd name="connsiteX17" fmla="*/ 534 w 10003"/>
                <a:gd name="connsiteY17" fmla="*/ 9508 h 10000"/>
                <a:gd name="connsiteX18" fmla="*/ 654 w 10003"/>
                <a:gd name="connsiteY18" fmla="*/ 4723 h 10000"/>
                <a:gd name="connsiteX19" fmla="*/ 9842 w 10003"/>
                <a:gd name="connsiteY19" fmla="*/ 5603 h 10000"/>
                <a:gd name="connsiteX20" fmla="*/ 9842 w 10003"/>
                <a:gd name="connsiteY20" fmla="*/ 5603 h 10000"/>
                <a:gd name="connsiteX21" fmla="*/ 9723 w 10003"/>
                <a:gd name="connsiteY21" fmla="*/ 5603 h 10000"/>
                <a:gd name="connsiteX22" fmla="*/ 9562 w 10003"/>
                <a:gd name="connsiteY22" fmla="*/ 5855 h 10000"/>
                <a:gd name="connsiteX23" fmla="*/ 9562 w 10003"/>
                <a:gd name="connsiteY23" fmla="*/ 9508 h 10000"/>
                <a:gd name="connsiteX24" fmla="*/ 9723 w 10003"/>
                <a:gd name="connsiteY24" fmla="*/ 9760 h 10000"/>
                <a:gd name="connsiteX25" fmla="*/ 9842 w 10003"/>
                <a:gd name="connsiteY25" fmla="*/ 9760 h 10000"/>
                <a:gd name="connsiteX26" fmla="*/ 10003 w 10003"/>
                <a:gd name="connsiteY26" fmla="*/ 9508 h 10000"/>
                <a:gd name="connsiteX27" fmla="*/ 10003 w 10003"/>
                <a:gd name="connsiteY27" fmla="*/ 5855 h 10000"/>
                <a:gd name="connsiteX28" fmla="*/ 9842 w 10003"/>
                <a:gd name="connsiteY28" fmla="*/ 5603 h 10000"/>
                <a:gd name="connsiteX29" fmla="*/ 9884 w 10003"/>
                <a:gd name="connsiteY29" fmla="*/ 693 h 10000"/>
                <a:gd name="connsiteX30" fmla="*/ 9884 w 10003"/>
                <a:gd name="connsiteY30" fmla="*/ 693 h 10000"/>
                <a:gd name="connsiteX31" fmla="*/ 9562 w 10003"/>
                <a:gd name="connsiteY31" fmla="*/ 2457 h 10000"/>
                <a:gd name="connsiteX32" fmla="*/ 9763 w 10003"/>
                <a:gd name="connsiteY32" fmla="*/ 5351 h 10000"/>
                <a:gd name="connsiteX33" fmla="*/ 9923 w 10003"/>
                <a:gd name="connsiteY33" fmla="*/ 5603 h 10000"/>
                <a:gd name="connsiteX34" fmla="*/ 10003 w 10003"/>
                <a:gd name="connsiteY34" fmla="*/ 5351 h 10000"/>
                <a:gd name="connsiteX35" fmla="*/ 10003 w 10003"/>
                <a:gd name="connsiteY35" fmla="*/ 818 h 10000"/>
                <a:gd name="connsiteX36" fmla="*/ 9884 w 10003"/>
                <a:gd name="connsiteY36" fmla="*/ 693 h 10000"/>
                <a:gd name="connsiteX0" fmla="*/ 4988 w 10003"/>
                <a:gd name="connsiteY0" fmla="*/ 0 h 10000"/>
                <a:gd name="connsiteX1" fmla="*/ 4988 w 10003"/>
                <a:gd name="connsiteY1" fmla="*/ 0 h 10000"/>
                <a:gd name="connsiteX2" fmla="*/ 1899 w 10003"/>
                <a:gd name="connsiteY2" fmla="*/ 4848 h 10000"/>
                <a:gd name="connsiteX3" fmla="*/ 4988 w 10003"/>
                <a:gd name="connsiteY3" fmla="*/ 9760 h 10000"/>
                <a:gd name="connsiteX4" fmla="*/ 8118 w 10003"/>
                <a:gd name="connsiteY4" fmla="*/ 4848 h 10000"/>
                <a:gd name="connsiteX5" fmla="*/ 4988 w 10003"/>
                <a:gd name="connsiteY5" fmla="*/ 0 h 10000"/>
                <a:gd name="connsiteX6" fmla="*/ 654 w 10003"/>
                <a:gd name="connsiteY6" fmla="*/ 4723 h 10000"/>
                <a:gd name="connsiteX7" fmla="*/ 854 w 10003"/>
                <a:gd name="connsiteY7" fmla="*/ 1511 h 10000"/>
                <a:gd name="connsiteX8" fmla="*/ 815 w 10003"/>
                <a:gd name="connsiteY8" fmla="*/ 1259 h 10000"/>
                <a:gd name="connsiteX9" fmla="*/ 735 w 10003"/>
                <a:gd name="connsiteY9" fmla="*/ 1511 h 10000"/>
                <a:gd name="connsiteX10" fmla="*/ 615 w 10003"/>
                <a:gd name="connsiteY10" fmla="*/ 1448 h 10000"/>
                <a:gd name="connsiteX11" fmla="*/ 534 w 10003"/>
                <a:gd name="connsiteY11" fmla="*/ 1197 h 10000"/>
                <a:gd name="connsiteX12" fmla="*/ 12 w 10003"/>
                <a:gd name="connsiteY12" fmla="*/ 3589 h 10000"/>
                <a:gd name="connsiteX13" fmla="*/ 173 w 10003"/>
                <a:gd name="connsiteY13" fmla="*/ 4155 h 10000"/>
                <a:gd name="connsiteX14" fmla="*/ 253 w 10003"/>
                <a:gd name="connsiteY14" fmla="*/ 9508 h 10000"/>
                <a:gd name="connsiteX15" fmla="*/ 415 w 10003"/>
                <a:gd name="connsiteY15" fmla="*/ 9760 h 10000"/>
                <a:gd name="connsiteX16" fmla="*/ 534 w 10003"/>
                <a:gd name="connsiteY16" fmla="*/ 9508 h 10000"/>
                <a:gd name="connsiteX17" fmla="*/ 654 w 10003"/>
                <a:gd name="connsiteY17" fmla="*/ 4723 h 10000"/>
                <a:gd name="connsiteX18" fmla="*/ 9842 w 10003"/>
                <a:gd name="connsiteY18" fmla="*/ 5603 h 10000"/>
                <a:gd name="connsiteX19" fmla="*/ 9842 w 10003"/>
                <a:gd name="connsiteY19" fmla="*/ 5603 h 10000"/>
                <a:gd name="connsiteX20" fmla="*/ 9723 w 10003"/>
                <a:gd name="connsiteY20" fmla="*/ 5603 h 10000"/>
                <a:gd name="connsiteX21" fmla="*/ 9562 w 10003"/>
                <a:gd name="connsiteY21" fmla="*/ 5855 h 10000"/>
                <a:gd name="connsiteX22" fmla="*/ 9562 w 10003"/>
                <a:gd name="connsiteY22" fmla="*/ 9508 h 10000"/>
                <a:gd name="connsiteX23" fmla="*/ 9723 w 10003"/>
                <a:gd name="connsiteY23" fmla="*/ 9760 h 10000"/>
                <a:gd name="connsiteX24" fmla="*/ 9842 w 10003"/>
                <a:gd name="connsiteY24" fmla="*/ 9760 h 10000"/>
                <a:gd name="connsiteX25" fmla="*/ 10003 w 10003"/>
                <a:gd name="connsiteY25" fmla="*/ 9508 h 10000"/>
                <a:gd name="connsiteX26" fmla="*/ 10003 w 10003"/>
                <a:gd name="connsiteY26" fmla="*/ 5855 h 10000"/>
                <a:gd name="connsiteX27" fmla="*/ 9842 w 10003"/>
                <a:gd name="connsiteY27" fmla="*/ 5603 h 10000"/>
                <a:gd name="connsiteX28" fmla="*/ 9884 w 10003"/>
                <a:gd name="connsiteY28" fmla="*/ 693 h 10000"/>
                <a:gd name="connsiteX29" fmla="*/ 9884 w 10003"/>
                <a:gd name="connsiteY29" fmla="*/ 693 h 10000"/>
                <a:gd name="connsiteX30" fmla="*/ 9562 w 10003"/>
                <a:gd name="connsiteY30" fmla="*/ 2457 h 10000"/>
                <a:gd name="connsiteX31" fmla="*/ 9763 w 10003"/>
                <a:gd name="connsiteY31" fmla="*/ 5351 h 10000"/>
                <a:gd name="connsiteX32" fmla="*/ 9923 w 10003"/>
                <a:gd name="connsiteY32" fmla="*/ 5603 h 10000"/>
                <a:gd name="connsiteX33" fmla="*/ 10003 w 10003"/>
                <a:gd name="connsiteY33" fmla="*/ 5351 h 10000"/>
                <a:gd name="connsiteX34" fmla="*/ 10003 w 10003"/>
                <a:gd name="connsiteY34" fmla="*/ 818 h 10000"/>
                <a:gd name="connsiteX35" fmla="*/ 9884 w 10003"/>
                <a:gd name="connsiteY35" fmla="*/ 693 h 10000"/>
                <a:gd name="connsiteX0" fmla="*/ 4992 w 10007"/>
                <a:gd name="connsiteY0" fmla="*/ 0 h 10000"/>
                <a:gd name="connsiteX1" fmla="*/ 4992 w 10007"/>
                <a:gd name="connsiteY1" fmla="*/ 0 h 10000"/>
                <a:gd name="connsiteX2" fmla="*/ 1903 w 10007"/>
                <a:gd name="connsiteY2" fmla="*/ 4848 h 10000"/>
                <a:gd name="connsiteX3" fmla="*/ 4992 w 10007"/>
                <a:gd name="connsiteY3" fmla="*/ 9760 h 10000"/>
                <a:gd name="connsiteX4" fmla="*/ 8122 w 10007"/>
                <a:gd name="connsiteY4" fmla="*/ 4848 h 10000"/>
                <a:gd name="connsiteX5" fmla="*/ 4992 w 10007"/>
                <a:gd name="connsiteY5" fmla="*/ 0 h 10000"/>
                <a:gd name="connsiteX6" fmla="*/ 658 w 10007"/>
                <a:gd name="connsiteY6" fmla="*/ 4723 h 10000"/>
                <a:gd name="connsiteX7" fmla="*/ 858 w 10007"/>
                <a:gd name="connsiteY7" fmla="*/ 1511 h 10000"/>
                <a:gd name="connsiteX8" fmla="*/ 819 w 10007"/>
                <a:gd name="connsiteY8" fmla="*/ 1259 h 10000"/>
                <a:gd name="connsiteX9" fmla="*/ 739 w 10007"/>
                <a:gd name="connsiteY9" fmla="*/ 1511 h 10000"/>
                <a:gd name="connsiteX10" fmla="*/ 619 w 10007"/>
                <a:gd name="connsiteY10" fmla="*/ 1448 h 10000"/>
                <a:gd name="connsiteX11" fmla="*/ 16 w 10007"/>
                <a:gd name="connsiteY11" fmla="*/ 3589 h 10000"/>
                <a:gd name="connsiteX12" fmla="*/ 177 w 10007"/>
                <a:gd name="connsiteY12" fmla="*/ 4155 h 10000"/>
                <a:gd name="connsiteX13" fmla="*/ 257 w 10007"/>
                <a:gd name="connsiteY13" fmla="*/ 9508 h 10000"/>
                <a:gd name="connsiteX14" fmla="*/ 419 w 10007"/>
                <a:gd name="connsiteY14" fmla="*/ 9760 h 10000"/>
                <a:gd name="connsiteX15" fmla="*/ 538 w 10007"/>
                <a:gd name="connsiteY15" fmla="*/ 9508 h 10000"/>
                <a:gd name="connsiteX16" fmla="*/ 658 w 10007"/>
                <a:gd name="connsiteY16" fmla="*/ 4723 h 10000"/>
                <a:gd name="connsiteX17" fmla="*/ 9846 w 10007"/>
                <a:gd name="connsiteY17" fmla="*/ 5603 h 10000"/>
                <a:gd name="connsiteX18" fmla="*/ 9846 w 10007"/>
                <a:gd name="connsiteY18" fmla="*/ 5603 h 10000"/>
                <a:gd name="connsiteX19" fmla="*/ 9727 w 10007"/>
                <a:gd name="connsiteY19" fmla="*/ 5603 h 10000"/>
                <a:gd name="connsiteX20" fmla="*/ 9566 w 10007"/>
                <a:gd name="connsiteY20" fmla="*/ 5855 h 10000"/>
                <a:gd name="connsiteX21" fmla="*/ 9566 w 10007"/>
                <a:gd name="connsiteY21" fmla="*/ 9508 h 10000"/>
                <a:gd name="connsiteX22" fmla="*/ 9727 w 10007"/>
                <a:gd name="connsiteY22" fmla="*/ 9760 h 10000"/>
                <a:gd name="connsiteX23" fmla="*/ 9846 w 10007"/>
                <a:gd name="connsiteY23" fmla="*/ 9760 h 10000"/>
                <a:gd name="connsiteX24" fmla="*/ 10007 w 10007"/>
                <a:gd name="connsiteY24" fmla="*/ 9508 h 10000"/>
                <a:gd name="connsiteX25" fmla="*/ 10007 w 10007"/>
                <a:gd name="connsiteY25" fmla="*/ 5855 h 10000"/>
                <a:gd name="connsiteX26" fmla="*/ 9846 w 10007"/>
                <a:gd name="connsiteY26" fmla="*/ 5603 h 10000"/>
                <a:gd name="connsiteX27" fmla="*/ 9888 w 10007"/>
                <a:gd name="connsiteY27" fmla="*/ 693 h 10000"/>
                <a:gd name="connsiteX28" fmla="*/ 9888 w 10007"/>
                <a:gd name="connsiteY28" fmla="*/ 693 h 10000"/>
                <a:gd name="connsiteX29" fmla="*/ 9566 w 10007"/>
                <a:gd name="connsiteY29" fmla="*/ 2457 h 10000"/>
                <a:gd name="connsiteX30" fmla="*/ 9767 w 10007"/>
                <a:gd name="connsiteY30" fmla="*/ 5351 h 10000"/>
                <a:gd name="connsiteX31" fmla="*/ 9927 w 10007"/>
                <a:gd name="connsiteY31" fmla="*/ 5603 h 10000"/>
                <a:gd name="connsiteX32" fmla="*/ 10007 w 10007"/>
                <a:gd name="connsiteY32" fmla="*/ 5351 h 10000"/>
                <a:gd name="connsiteX33" fmla="*/ 10007 w 10007"/>
                <a:gd name="connsiteY33" fmla="*/ 818 h 10000"/>
                <a:gd name="connsiteX34" fmla="*/ 9888 w 10007"/>
                <a:gd name="connsiteY34" fmla="*/ 693 h 10000"/>
                <a:gd name="connsiteX0" fmla="*/ 4999 w 10014"/>
                <a:gd name="connsiteY0" fmla="*/ 0 h 10000"/>
                <a:gd name="connsiteX1" fmla="*/ 4999 w 10014"/>
                <a:gd name="connsiteY1" fmla="*/ 0 h 10000"/>
                <a:gd name="connsiteX2" fmla="*/ 1910 w 10014"/>
                <a:gd name="connsiteY2" fmla="*/ 4848 h 10000"/>
                <a:gd name="connsiteX3" fmla="*/ 4999 w 10014"/>
                <a:gd name="connsiteY3" fmla="*/ 9760 h 10000"/>
                <a:gd name="connsiteX4" fmla="*/ 8129 w 10014"/>
                <a:gd name="connsiteY4" fmla="*/ 4848 h 10000"/>
                <a:gd name="connsiteX5" fmla="*/ 4999 w 10014"/>
                <a:gd name="connsiteY5" fmla="*/ 0 h 10000"/>
                <a:gd name="connsiteX6" fmla="*/ 665 w 10014"/>
                <a:gd name="connsiteY6" fmla="*/ 4723 h 10000"/>
                <a:gd name="connsiteX7" fmla="*/ 865 w 10014"/>
                <a:gd name="connsiteY7" fmla="*/ 1511 h 10000"/>
                <a:gd name="connsiteX8" fmla="*/ 826 w 10014"/>
                <a:gd name="connsiteY8" fmla="*/ 1259 h 10000"/>
                <a:gd name="connsiteX9" fmla="*/ 746 w 10014"/>
                <a:gd name="connsiteY9" fmla="*/ 1511 h 10000"/>
                <a:gd name="connsiteX10" fmla="*/ 23 w 10014"/>
                <a:gd name="connsiteY10" fmla="*/ 3589 h 10000"/>
                <a:gd name="connsiteX11" fmla="*/ 184 w 10014"/>
                <a:gd name="connsiteY11" fmla="*/ 4155 h 10000"/>
                <a:gd name="connsiteX12" fmla="*/ 264 w 10014"/>
                <a:gd name="connsiteY12" fmla="*/ 9508 h 10000"/>
                <a:gd name="connsiteX13" fmla="*/ 426 w 10014"/>
                <a:gd name="connsiteY13" fmla="*/ 9760 h 10000"/>
                <a:gd name="connsiteX14" fmla="*/ 545 w 10014"/>
                <a:gd name="connsiteY14" fmla="*/ 9508 h 10000"/>
                <a:gd name="connsiteX15" fmla="*/ 665 w 10014"/>
                <a:gd name="connsiteY15" fmla="*/ 4723 h 10000"/>
                <a:gd name="connsiteX16" fmla="*/ 9853 w 10014"/>
                <a:gd name="connsiteY16" fmla="*/ 5603 h 10000"/>
                <a:gd name="connsiteX17" fmla="*/ 9853 w 10014"/>
                <a:gd name="connsiteY17" fmla="*/ 5603 h 10000"/>
                <a:gd name="connsiteX18" fmla="*/ 9734 w 10014"/>
                <a:gd name="connsiteY18" fmla="*/ 5603 h 10000"/>
                <a:gd name="connsiteX19" fmla="*/ 9573 w 10014"/>
                <a:gd name="connsiteY19" fmla="*/ 5855 h 10000"/>
                <a:gd name="connsiteX20" fmla="*/ 9573 w 10014"/>
                <a:gd name="connsiteY20" fmla="*/ 9508 h 10000"/>
                <a:gd name="connsiteX21" fmla="*/ 9734 w 10014"/>
                <a:gd name="connsiteY21" fmla="*/ 9760 h 10000"/>
                <a:gd name="connsiteX22" fmla="*/ 9853 w 10014"/>
                <a:gd name="connsiteY22" fmla="*/ 9760 h 10000"/>
                <a:gd name="connsiteX23" fmla="*/ 10014 w 10014"/>
                <a:gd name="connsiteY23" fmla="*/ 9508 h 10000"/>
                <a:gd name="connsiteX24" fmla="*/ 10014 w 10014"/>
                <a:gd name="connsiteY24" fmla="*/ 5855 h 10000"/>
                <a:gd name="connsiteX25" fmla="*/ 9853 w 10014"/>
                <a:gd name="connsiteY25" fmla="*/ 5603 h 10000"/>
                <a:gd name="connsiteX26" fmla="*/ 9895 w 10014"/>
                <a:gd name="connsiteY26" fmla="*/ 693 h 10000"/>
                <a:gd name="connsiteX27" fmla="*/ 9895 w 10014"/>
                <a:gd name="connsiteY27" fmla="*/ 693 h 10000"/>
                <a:gd name="connsiteX28" fmla="*/ 9573 w 10014"/>
                <a:gd name="connsiteY28" fmla="*/ 2457 h 10000"/>
                <a:gd name="connsiteX29" fmla="*/ 9774 w 10014"/>
                <a:gd name="connsiteY29" fmla="*/ 5351 h 10000"/>
                <a:gd name="connsiteX30" fmla="*/ 9934 w 10014"/>
                <a:gd name="connsiteY30" fmla="*/ 5603 h 10000"/>
                <a:gd name="connsiteX31" fmla="*/ 10014 w 10014"/>
                <a:gd name="connsiteY31" fmla="*/ 5351 h 10000"/>
                <a:gd name="connsiteX32" fmla="*/ 10014 w 10014"/>
                <a:gd name="connsiteY32" fmla="*/ 818 h 10000"/>
                <a:gd name="connsiteX33" fmla="*/ 9895 w 10014"/>
                <a:gd name="connsiteY33" fmla="*/ 693 h 10000"/>
                <a:gd name="connsiteX0" fmla="*/ 5004 w 10019"/>
                <a:gd name="connsiteY0" fmla="*/ 0 h 10000"/>
                <a:gd name="connsiteX1" fmla="*/ 5004 w 10019"/>
                <a:gd name="connsiteY1" fmla="*/ 0 h 10000"/>
                <a:gd name="connsiteX2" fmla="*/ 1915 w 10019"/>
                <a:gd name="connsiteY2" fmla="*/ 4848 h 10000"/>
                <a:gd name="connsiteX3" fmla="*/ 5004 w 10019"/>
                <a:gd name="connsiteY3" fmla="*/ 9760 h 10000"/>
                <a:gd name="connsiteX4" fmla="*/ 8134 w 10019"/>
                <a:gd name="connsiteY4" fmla="*/ 4848 h 10000"/>
                <a:gd name="connsiteX5" fmla="*/ 5004 w 10019"/>
                <a:gd name="connsiteY5" fmla="*/ 0 h 10000"/>
                <a:gd name="connsiteX6" fmla="*/ 670 w 10019"/>
                <a:gd name="connsiteY6" fmla="*/ 4723 h 10000"/>
                <a:gd name="connsiteX7" fmla="*/ 870 w 10019"/>
                <a:gd name="connsiteY7" fmla="*/ 1511 h 10000"/>
                <a:gd name="connsiteX8" fmla="*/ 831 w 10019"/>
                <a:gd name="connsiteY8" fmla="*/ 1259 h 10000"/>
                <a:gd name="connsiteX9" fmla="*/ 28 w 10019"/>
                <a:gd name="connsiteY9" fmla="*/ 3589 h 10000"/>
                <a:gd name="connsiteX10" fmla="*/ 189 w 10019"/>
                <a:gd name="connsiteY10" fmla="*/ 4155 h 10000"/>
                <a:gd name="connsiteX11" fmla="*/ 269 w 10019"/>
                <a:gd name="connsiteY11" fmla="*/ 9508 h 10000"/>
                <a:gd name="connsiteX12" fmla="*/ 431 w 10019"/>
                <a:gd name="connsiteY12" fmla="*/ 9760 h 10000"/>
                <a:gd name="connsiteX13" fmla="*/ 550 w 10019"/>
                <a:gd name="connsiteY13" fmla="*/ 9508 h 10000"/>
                <a:gd name="connsiteX14" fmla="*/ 670 w 10019"/>
                <a:gd name="connsiteY14" fmla="*/ 4723 h 10000"/>
                <a:gd name="connsiteX15" fmla="*/ 9858 w 10019"/>
                <a:gd name="connsiteY15" fmla="*/ 5603 h 10000"/>
                <a:gd name="connsiteX16" fmla="*/ 9858 w 10019"/>
                <a:gd name="connsiteY16" fmla="*/ 5603 h 10000"/>
                <a:gd name="connsiteX17" fmla="*/ 9739 w 10019"/>
                <a:gd name="connsiteY17" fmla="*/ 5603 h 10000"/>
                <a:gd name="connsiteX18" fmla="*/ 9578 w 10019"/>
                <a:gd name="connsiteY18" fmla="*/ 5855 h 10000"/>
                <a:gd name="connsiteX19" fmla="*/ 9578 w 10019"/>
                <a:gd name="connsiteY19" fmla="*/ 9508 h 10000"/>
                <a:gd name="connsiteX20" fmla="*/ 9739 w 10019"/>
                <a:gd name="connsiteY20" fmla="*/ 9760 h 10000"/>
                <a:gd name="connsiteX21" fmla="*/ 9858 w 10019"/>
                <a:gd name="connsiteY21" fmla="*/ 9760 h 10000"/>
                <a:gd name="connsiteX22" fmla="*/ 10019 w 10019"/>
                <a:gd name="connsiteY22" fmla="*/ 9508 h 10000"/>
                <a:gd name="connsiteX23" fmla="*/ 10019 w 10019"/>
                <a:gd name="connsiteY23" fmla="*/ 5855 h 10000"/>
                <a:gd name="connsiteX24" fmla="*/ 9858 w 10019"/>
                <a:gd name="connsiteY24" fmla="*/ 5603 h 10000"/>
                <a:gd name="connsiteX25" fmla="*/ 9900 w 10019"/>
                <a:gd name="connsiteY25" fmla="*/ 693 h 10000"/>
                <a:gd name="connsiteX26" fmla="*/ 9900 w 10019"/>
                <a:gd name="connsiteY26" fmla="*/ 693 h 10000"/>
                <a:gd name="connsiteX27" fmla="*/ 9578 w 10019"/>
                <a:gd name="connsiteY27" fmla="*/ 2457 h 10000"/>
                <a:gd name="connsiteX28" fmla="*/ 9779 w 10019"/>
                <a:gd name="connsiteY28" fmla="*/ 5351 h 10000"/>
                <a:gd name="connsiteX29" fmla="*/ 9939 w 10019"/>
                <a:gd name="connsiteY29" fmla="*/ 5603 h 10000"/>
                <a:gd name="connsiteX30" fmla="*/ 10019 w 10019"/>
                <a:gd name="connsiteY30" fmla="*/ 5351 h 10000"/>
                <a:gd name="connsiteX31" fmla="*/ 10019 w 10019"/>
                <a:gd name="connsiteY31" fmla="*/ 818 h 10000"/>
                <a:gd name="connsiteX32" fmla="*/ 9900 w 10019"/>
                <a:gd name="connsiteY32" fmla="*/ 693 h 10000"/>
                <a:gd name="connsiteX0" fmla="*/ 5007 w 10022"/>
                <a:gd name="connsiteY0" fmla="*/ 0 h 10000"/>
                <a:gd name="connsiteX1" fmla="*/ 5007 w 10022"/>
                <a:gd name="connsiteY1" fmla="*/ 0 h 10000"/>
                <a:gd name="connsiteX2" fmla="*/ 1918 w 10022"/>
                <a:gd name="connsiteY2" fmla="*/ 4848 h 10000"/>
                <a:gd name="connsiteX3" fmla="*/ 5007 w 10022"/>
                <a:gd name="connsiteY3" fmla="*/ 9760 h 10000"/>
                <a:gd name="connsiteX4" fmla="*/ 8137 w 10022"/>
                <a:gd name="connsiteY4" fmla="*/ 4848 h 10000"/>
                <a:gd name="connsiteX5" fmla="*/ 5007 w 10022"/>
                <a:gd name="connsiteY5" fmla="*/ 0 h 10000"/>
                <a:gd name="connsiteX6" fmla="*/ 673 w 10022"/>
                <a:gd name="connsiteY6" fmla="*/ 4723 h 10000"/>
                <a:gd name="connsiteX7" fmla="*/ 873 w 10022"/>
                <a:gd name="connsiteY7" fmla="*/ 1511 h 10000"/>
                <a:gd name="connsiteX8" fmla="*/ 31 w 10022"/>
                <a:gd name="connsiteY8" fmla="*/ 3589 h 10000"/>
                <a:gd name="connsiteX9" fmla="*/ 192 w 10022"/>
                <a:gd name="connsiteY9" fmla="*/ 4155 h 10000"/>
                <a:gd name="connsiteX10" fmla="*/ 272 w 10022"/>
                <a:gd name="connsiteY10" fmla="*/ 9508 h 10000"/>
                <a:gd name="connsiteX11" fmla="*/ 434 w 10022"/>
                <a:gd name="connsiteY11" fmla="*/ 9760 h 10000"/>
                <a:gd name="connsiteX12" fmla="*/ 553 w 10022"/>
                <a:gd name="connsiteY12" fmla="*/ 9508 h 10000"/>
                <a:gd name="connsiteX13" fmla="*/ 673 w 10022"/>
                <a:gd name="connsiteY13" fmla="*/ 4723 h 10000"/>
                <a:gd name="connsiteX14" fmla="*/ 9861 w 10022"/>
                <a:gd name="connsiteY14" fmla="*/ 5603 h 10000"/>
                <a:gd name="connsiteX15" fmla="*/ 9861 w 10022"/>
                <a:gd name="connsiteY15" fmla="*/ 5603 h 10000"/>
                <a:gd name="connsiteX16" fmla="*/ 9742 w 10022"/>
                <a:gd name="connsiteY16" fmla="*/ 5603 h 10000"/>
                <a:gd name="connsiteX17" fmla="*/ 9581 w 10022"/>
                <a:gd name="connsiteY17" fmla="*/ 5855 h 10000"/>
                <a:gd name="connsiteX18" fmla="*/ 9581 w 10022"/>
                <a:gd name="connsiteY18" fmla="*/ 9508 h 10000"/>
                <a:gd name="connsiteX19" fmla="*/ 9742 w 10022"/>
                <a:gd name="connsiteY19" fmla="*/ 9760 h 10000"/>
                <a:gd name="connsiteX20" fmla="*/ 9861 w 10022"/>
                <a:gd name="connsiteY20" fmla="*/ 9760 h 10000"/>
                <a:gd name="connsiteX21" fmla="*/ 10022 w 10022"/>
                <a:gd name="connsiteY21" fmla="*/ 9508 h 10000"/>
                <a:gd name="connsiteX22" fmla="*/ 10022 w 10022"/>
                <a:gd name="connsiteY22" fmla="*/ 5855 h 10000"/>
                <a:gd name="connsiteX23" fmla="*/ 9861 w 10022"/>
                <a:gd name="connsiteY23" fmla="*/ 5603 h 10000"/>
                <a:gd name="connsiteX24" fmla="*/ 9903 w 10022"/>
                <a:gd name="connsiteY24" fmla="*/ 693 h 10000"/>
                <a:gd name="connsiteX25" fmla="*/ 9903 w 10022"/>
                <a:gd name="connsiteY25" fmla="*/ 693 h 10000"/>
                <a:gd name="connsiteX26" fmla="*/ 9581 w 10022"/>
                <a:gd name="connsiteY26" fmla="*/ 2457 h 10000"/>
                <a:gd name="connsiteX27" fmla="*/ 9782 w 10022"/>
                <a:gd name="connsiteY27" fmla="*/ 5351 h 10000"/>
                <a:gd name="connsiteX28" fmla="*/ 9942 w 10022"/>
                <a:gd name="connsiteY28" fmla="*/ 5603 h 10000"/>
                <a:gd name="connsiteX29" fmla="*/ 10022 w 10022"/>
                <a:gd name="connsiteY29" fmla="*/ 5351 h 10000"/>
                <a:gd name="connsiteX30" fmla="*/ 10022 w 10022"/>
                <a:gd name="connsiteY30" fmla="*/ 818 h 10000"/>
                <a:gd name="connsiteX31" fmla="*/ 9903 w 10022"/>
                <a:gd name="connsiteY31" fmla="*/ 693 h 10000"/>
                <a:gd name="connsiteX0" fmla="*/ 4995 w 10010"/>
                <a:gd name="connsiteY0" fmla="*/ 0 h 10000"/>
                <a:gd name="connsiteX1" fmla="*/ 4995 w 10010"/>
                <a:gd name="connsiteY1" fmla="*/ 0 h 10000"/>
                <a:gd name="connsiteX2" fmla="*/ 1906 w 10010"/>
                <a:gd name="connsiteY2" fmla="*/ 4848 h 10000"/>
                <a:gd name="connsiteX3" fmla="*/ 4995 w 10010"/>
                <a:gd name="connsiteY3" fmla="*/ 9760 h 10000"/>
                <a:gd name="connsiteX4" fmla="*/ 8125 w 10010"/>
                <a:gd name="connsiteY4" fmla="*/ 4848 h 10000"/>
                <a:gd name="connsiteX5" fmla="*/ 4995 w 10010"/>
                <a:gd name="connsiteY5" fmla="*/ 0 h 10000"/>
                <a:gd name="connsiteX6" fmla="*/ 661 w 10010"/>
                <a:gd name="connsiteY6" fmla="*/ 4723 h 10000"/>
                <a:gd name="connsiteX7" fmla="*/ 19 w 10010"/>
                <a:gd name="connsiteY7" fmla="*/ 3589 h 10000"/>
                <a:gd name="connsiteX8" fmla="*/ 180 w 10010"/>
                <a:gd name="connsiteY8" fmla="*/ 4155 h 10000"/>
                <a:gd name="connsiteX9" fmla="*/ 260 w 10010"/>
                <a:gd name="connsiteY9" fmla="*/ 9508 h 10000"/>
                <a:gd name="connsiteX10" fmla="*/ 422 w 10010"/>
                <a:gd name="connsiteY10" fmla="*/ 9760 h 10000"/>
                <a:gd name="connsiteX11" fmla="*/ 541 w 10010"/>
                <a:gd name="connsiteY11" fmla="*/ 9508 h 10000"/>
                <a:gd name="connsiteX12" fmla="*/ 661 w 10010"/>
                <a:gd name="connsiteY12" fmla="*/ 4723 h 10000"/>
                <a:gd name="connsiteX13" fmla="*/ 9849 w 10010"/>
                <a:gd name="connsiteY13" fmla="*/ 5603 h 10000"/>
                <a:gd name="connsiteX14" fmla="*/ 9849 w 10010"/>
                <a:gd name="connsiteY14" fmla="*/ 5603 h 10000"/>
                <a:gd name="connsiteX15" fmla="*/ 9730 w 10010"/>
                <a:gd name="connsiteY15" fmla="*/ 5603 h 10000"/>
                <a:gd name="connsiteX16" fmla="*/ 9569 w 10010"/>
                <a:gd name="connsiteY16" fmla="*/ 5855 h 10000"/>
                <a:gd name="connsiteX17" fmla="*/ 9569 w 10010"/>
                <a:gd name="connsiteY17" fmla="*/ 9508 h 10000"/>
                <a:gd name="connsiteX18" fmla="*/ 9730 w 10010"/>
                <a:gd name="connsiteY18" fmla="*/ 9760 h 10000"/>
                <a:gd name="connsiteX19" fmla="*/ 9849 w 10010"/>
                <a:gd name="connsiteY19" fmla="*/ 9760 h 10000"/>
                <a:gd name="connsiteX20" fmla="*/ 10010 w 10010"/>
                <a:gd name="connsiteY20" fmla="*/ 9508 h 10000"/>
                <a:gd name="connsiteX21" fmla="*/ 10010 w 10010"/>
                <a:gd name="connsiteY21" fmla="*/ 5855 h 10000"/>
                <a:gd name="connsiteX22" fmla="*/ 9849 w 10010"/>
                <a:gd name="connsiteY22" fmla="*/ 5603 h 10000"/>
                <a:gd name="connsiteX23" fmla="*/ 9891 w 10010"/>
                <a:gd name="connsiteY23" fmla="*/ 693 h 10000"/>
                <a:gd name="connsiteX24" fmla="*/ 9891 w 10010"/>
                <a:gd name="connsiteY24" fmla="*/ 693 h 10000"/>
                <a:gd name="connsiteX25" fmla="*/ 9569 w 10010"/>
                <a:gd name="connsiteY25" fmla="*/ 2457 h 10000"/>
                <a:gd name="connsiteX26" fmla="*/ 9770 w 10010"/>
                <a:gd name="connsiteY26" fmla="*/ 5351 h 10000"/>
                <a:gd name="connsiteX27" fmla="*/ 9930 w 10010"/>
                <a:gd name="connsiteY27" fmla="*/ 5603 h 10000"/>
                <a:gd name="connsiteX28" fmla="*/ 10010 w 10010"/>
                <a:gd name="connsiteY28" fmla="*/ 5351 h 10000"/>
                <a:gd name="connsiteX29" fmla="*/ 10010 w 10010"/>
                <a:gd name="connsiteY29" fmla="*/ 818 h 10000"/>
                <a:gd name="connsiteX30" fmla="*/ 9891 w 10010"/>
                <a:gd name="connsiteY30" fmla="*/ 693 h 10000"/>
                <a:gd name="connsiteX0" fmla="*/ 4988 w 10003"/>
                <a:gd name="connsiteY0" fmla="*/ 0 h 10040"/>
                <a:gd name="connsiteX1" fmla="*/ 4988 w 10003"/>
                <a:gd name="connsiteY1" fmla="*/ 0 h 10040"/>
                <a:gd name="connsiteX2" fmla="*/ 1899 w 10003"/>
                <a:gd name="connsiteY2" fmla="*/ 4848 h 10040"/>
                <a:gd name="connsiteX3" fmla="*/ 4988 w 10003"/>
                <a:gd name="connsiteY3" fmla="*/ 9760 h 10040"/>
                <a:gd name="connsiteX4" fmla="*/ 8118 w 10003"/>
                <a:gd name="connsiteY4" fmla="*/ 4848 h 10040"/>
                <a:gd name="connsiteX5" fmla="*/ 4988 w 10003"/>
                <a:gd name="connsiteY5" fmla="*/ 0 h 10040"/>
                <a:gd name="connsiteX6" fmla="*/ 654 w 10003"/>
                <a:gd name="connsiteY6" fmla="*/ 4723 h 10040"/>
                <a:gd name="connsiteX7" fmla="*/ 12 w 10003"/>
                <a:gd name="connsiteY7" fmla="*/ 3589 h 10040"/>
                <a:gd name="connsiteX8" fmla="*/ 253 w 10003"/>
                <a:gd name="connsiteY8" fmla="*/ 9508 h 10040"/>
                <a:gd name="connsiteX9" fmla="*/ 415 w 10003"/>
                <a:gd name="connsiteY9" fmla="*/ 9760 h 10040"/>
                <a:gd name="connsiteX10" fmla="*/ 534 w 10003"/>
                <a:gd name="connsiteY10" fmla="*/ 9508 h 10040"/>
                <a:gd name="connsiteX11" fmla="*/ 654 w 10003"/>
                <a:gd name="connsiteY11" fmla="*/ 4723 h 10040"/>
                <a:gd name="connsiteX12" fmla="*/ 9842 w 10003"/>
                <a:gd name="connsiteY12" fmla="*/ 5603 h 10040"/>
                <a:gd name="connsiteX13" fmla="*/ 9842 w 10003"/>
                <a:gd name="connsiteY13" fmla="*/ 5603 h 10040"/>
                <a:gd name="connsiteX14" fmla="*/ 9723 w 10003"/>
                <a:gd name="connsiteY14" fmla="*/ 5603 h 10040"/>
                <a:gd name="connsiteX15" fmla="*/ 9562 w 10003"/>
                <a:gd name="connsiteY15" fmla="*/ 5855 h 10040"/>
                <a:gd name="connsiteX16" fmla="*/ 9562 w 10003"/>
                <a:gd name="connsiteY16" fmla="*/ 9508 h 10040"/>
                <a:gd name="connsiteX17" fmla="*/ 9723 w 10003"/>
                <a:gd name="connsiteY17" fmla="*/ 9760 h 10040"/>
                <a:gd name="connsiteX18" fmla="*/ 9842 w 10003"/>
                <a:gd name="connsiteY18" fmla="*/ 9760 h 10040"/>
                <a:gd name="connsiteX19" fmla="*/ 10003 w 10003"/>
                <a:gd name="connsiteY19" fmla="*/ 9508 h 10040"/>
                <a:gd name="connsiteX20" fmla="*/ 10003 w 10003"/>
                <a:gd name="connsiteY20" fmla="*/ 5855 h 10040"/>
                <a:gd name="connsiteX21" fmla="*/ 9842 w 10003"/>
                <a:gd name="connsiteY21" fmla="*/ 5603 h 10040"/>
                <a:gd name="connsiteX22" fmla="*/ 9884 w 10003"/>
                <a:gd name="connsiteY22" fmla="*/ 693 h 10040"/>
                <a:gd name="connsiteX23" fmla="*/ 9884 w 10003"/>
                <a:gd name="connsiteY23" fmla="*/ 693 h 10040"/>
                <a:gd name="connsiteX24" fmla="*/ 9562 w 10003"/>
                <a:gd name="connsiteY24" fmla="*/ 2457 h 10040"/>
                <a:gd name="connsiteX25" fmla="*/ 9763 w 10003"/>
                <a:gd name="connsiteY25" fmla="*/ 5351 h 10040"/>
                <a:gd name="connsiteX26" fmla="*/ 9923 w 10003"/>
                <a:gd name="connsiteY26" fmla="*/ 5603 h 10040"/>
                <a:gd name="connsiteX27" fmla="*/ 10003 w 10003"/>
                <a:gd name="connsiteY27" fmla="*/ 5351 h 10040"/>
                <a:gd name="connsiteX28" fmla="*/ 10003 w 10003"/>
                <a:gd name="connsiteY28" fmla="*/ 818 h 10040"/>
                <a:gd name="connsiteX29" fmla="*/ 9884 w 10003"/>
                <a:gd name="connsiteY29" fmla="*/ 693 h 10040"/>
                <a:gd name="connsiteX0" fmla="*/ 4743 w 9758"/>
                <a:gd name="connsiteY0" fmla="*/ 0 h 9959"/>
                <a:gd name="connsiteX1" fmla="*/ 4743 w 9758"/>
                <a:gd name="connsiteY1" fmla="*/ 0 h 9959"/>
                <a:gd name="connsiteX2" fmla="*/ 1654 w 9758"/>
                <a:gd name="connsiteY2" fmla="*/ 4848 h 9959"/>
                <a:gd name="connsiteX3" fmla="*/ 4743 w 9758"/>
                <a:gd name="connsiteY3" fmla="*/ 9760 h 9959"/>
                <a:gd name="connsiteX4" fmla="*/ 7873 w 9758"/>
                <a:gd name="connsiteY4" fmla="*/ 4848 h 9959"/>
                <a:gd name="connsiteX5" fmla="*/ 4743 w 9758"/>
                <a:gd name="connsiteY5" fmla="*/ 0 h 9959"/>
                <a:gd name="connsiteX6" fmla="*/ 409 w 9758"/>
                <a:gd name="connsiteY6" fmla="*/ 4723 h 9959"/>
                <a:gd name="connsiteX7" fmla="*/ 8 w 9758"/>
                <a:gd name="connsiteY7" fmla="*/ 9508 h 9959"/>
                <a:gd name="connsiteX8" fmla="*/ 170 w 9758"/>
                <a:gd name="connsiteY8" fmla="*/ 9760 h 9959"/>
                <a:gd name="connsiteX9" fmla="*/ 289 w 9758"/>
                <a:gd name="connsiteY9" fmla="*/ 9508 h 9959"/>
                <a:gd name="connsiteX10" fmla="*/ 409 w 9758"/>
                <a:gd name="connsiteY10" fmla="*/ 4723 h 9959"/>
                <a:gd name="connsiteX11" fmla="*/ 9597 w 9758"/>
                <a:gd name="connsiteY11" fmla="*/ 5603 h 9959"/>
                <a:gd name="connsiteX12" fmla="*/ 9597 w 9758"/>
                <a:gd name="connsiteY12" fmla="*/ 5603 h 9959"/>
                <a:gd name="connsiteX13" fmla="*/ 9478 w 9758"/>
                <a:gd name="connsiteY13" fmla="*/ 5603 h 9959"/>
                <a:gd name="connsiteX14" fmla="*/ 9317 w 9758"/>
                <a:gd name="connsiteY14" fmla="*/ 5855 h 9959"/>
                <a:gd name="connsiteX15" fmla="*/ 9317 w 9758"/>
                <a:gd name="connsiteY15" fmla="*/ 9508 h 9959"/>
                <a:gd name="connsiteX16" fmla="*/ 9478 w 9758"/>
                <a:gd name="connsiteY16" fmla="*/ 9760 h 9959"/>
                <a:gd name="connsiteX17" fmla="*/ 9597 w 9758"/>
                <a:gd name="connsiteY17" fmla="*/ 9760 h 9959"/>
                <a:gd name="connsiteX18" fmla="*/ 9758 w 9758"/>
                <a:gd name="connsiteY18" fmla="*/ 9508 h 9959"/>
                <a:gd name="connsiteX19" fmla="*/ 9758 w 9758"/>
                <a:gd name="connsiteY19" fmla="*/ 5855 h 9959"/>
                <a:gd name="connsiteX20" fmla="*/ 9597 w 9758"/>
                <a:gd name="connsiteY20" fmla="*/ 5603 h 9959"/>
                <a:gd name="connsiteX21" fmla="*/ 9639 w 9758"/>
                <a:gd name="connsiteY21" fmla="*/ 693 h 9959"/>
                <a:gd name="connsiteX22" fmla="*/ 9639 w 9758"/>
                <a:gd name="connsiteY22" fmla="*/ 693 h 9959"/>
                <a:gd name="connsiteX23" fmla="*/ 9317 w 9758"/>
                <a:gd name="connsiteY23" fmla="*/ 2457 h 9959"/>
                <a:gd name="connsiteX24" fmla="*/ 9518 w 9758"/>
                <a:gd name="connsiteY24" fmla="*/ 5351 h 9959"/>
                <a:gd name="connsiteX25" fmla="*/ 9678 w 9758"/>
                <a:gd name="connsiteY25" fmla="*/ 5603 h 9959"/>
                <a:gd name="connsiteX26" fmla="*/ 9758 w 9758"/>
                <a:gd name="connsiteY26" fmla="*/ 5351 h 9959"/>
                <a:gd name="connsiteX27" fmla="*/ 9758 w 9758"/>
                <a:gd name="connsiteY27" fmla="*/ 818 h 9959"/>
                <a:gd name="connsiteX28" fmla="*/ 9639 w 9758"/>
                <a:gd name="connsiteY28" fmla="*/ 693 h 9959"/>
                <a:gd name="connsiteX0" fmla="*/ 4856 w 9995"/>
                <a:gd name="connsiteY0" fmla="*/ 0 h 9800"/>
                <a:gd name="connsiteX1" fmla="*/ 4856 w 9995"/>
                <a:gd name="connsiteY1" fmla="*/ 0 h 9800"/>
                <a:gd name="connsiteX2" fmla="*/ 1690 w 9995"/>
                <a:gd name="connsiteY2" fmla="*/ 4868 h 9800"/>
                <a:gd name="connsiteX3" fmla="*/ 4856 w 9995"/>
                <a:gd name="connsiteY3" fmla="*/ 9800 h 9800"/>
                <a:gd name="connsiteX4" fmla="*/ 8063 w 9995"/>
                <a:gd name="connsiteY4" fmla="*/ 4868 h 9800"/>
                <a:gd name="connsiteX5" fmla="*/ 4856 w 9995"/>
                <a:gd name="connsiteY5" fmla="*/ 0 h 9800"/>
                <a:gd name="connsiteX6" fmla="*/ 291 w 9995"/>
                <a:gd name="connsiteY6" fmla="*/ 9547 h 9800"/>
                <a:gd name="connsiteX7" fmla="*/ 3 w 9995"/>
                <a:gd name="connsiteY7" fmla="*/ 9547 h 9800"/>
                <a:gd name="connsiteX8" fmla="*/ 169 w 9995"/>
                <a:gd name="connsiteY8" fmla="*/ 9800 h 9800"/>
                <a:gd name="connsiteX9" fmla="*/ 291 w 9995"/>
                <a:gd name="connsiteY9" fmla="*/ 9547 h 9800"/>
                <a:gd name="connsiteX10" fmla="*/ 9830 w 9995"/>
                <a:gd name="connsiteY10" fmla="*/ 5626 h 9800"/>
                <a:gd name="connsiteX11" fmla="*/ 9830 w 9995"/>
                <a:gd name="connsiteY11" fmla="*/ 5626 h 9800"/>
                <a:gd name="connsiteX12" fmla="*/ 9708 w 9995"/>
                <a:gd name="connsiteY12" fmla="*/ 5626 h 9800"/>
                <a:gd name="connsiteX13" fmla="*/ 9543 w 9995"/>
                <a:gd name="connsiteY13" fmla="*/ 5879 h 9800"/>
                <a:gd name="connsiteX14" fmla="*/ 9543 w 9995"/>
                <a:gd name="connsiteY14" fmla="*/ 9547 h 9800"/>
                <a:gd name="connsiteX15" fmla="*/ 9708 w 9995"/>
                <a:gd name="connsiteY15" fmla="*/ 9800 h 9800"/>
                <a:gd name="connsiteX16" fmla="*/ 9830 w 9995"/>
                <a:gd name="connsiteY16" fmla="*/ 9800 h 9800"/>
                <a:gd name="connsiteX17" fmla="*/ 9995 w 9995"/>
                <a:gd name="connsiteY17" fmla="*/ 9547 h 9800"/>
                <a:gd name="connsiteX18" fmla="*/ 9995 w 9995"/>
                <a:gd name="connsiteY18" fmla="*/ 5879 h 9800"/>
                <a:gd name="connsiteX19" fmla="*/ 9830 w 9995"/>
                <a:gd name="connsiteY19" fmla="*/ 5626 h 9800"/>
                <a:gd name="connsiteX20" fmla="*/ 9873 w 9995"/>
                <a:gd name="connsiteY20" fmla="*/ 696 h 9800"/>
                <a:gd name="connsiteX21" fmla="*/ 9873 w 9995"/>
                <a:gd name="connsiteY21" fmla="*/ 696 h 9800"/>
                <a:gd name="connsiteX22" fmla="*/ 9543 w 9995"/>
                <a:gd name="connsiteY22" fmla="*/ 2467 h 9800"/>
                <a:gd name="connsiteX23" fmla="*/ 9749 w 9995"/>
                <a:gd name="connsiteY23" fmla="*/ 5373 h 9800"/>
                <a:gd name="connsiteX24" fmla="*/ 9913 w 9995"/>
                <a:gd name="connsiteY24" fmla="*/ 5626 h 9800"/>
                <a:gd name="connsiteX25" fmla="*/ 9995 w 9995"/>
                <a:gd name="connsiteY25" fmla="*/ 5373 h 9800"/>
                <a:gd name="connsiteX26" fmla="*/ 9995 w 9995"/>
                <a:gd name="connsiteY26" fmla="*/ 821 h 9800"/>
                <a:gd name="connsiteX27" fmla="*/ 9873 w 9995"/>
                <a:gd name="connsiteY27" fmla="*/ 696 h 9800"/>
                <a:gd name="connsiteX0" fmla="*/ 4855 w 9997"/>
                <a:gd name="connsiteY0" fmla="*/ 0 h 10000"/>
                <a:gd name="connsiteX1" fmla="*/ 4855 w 9997"/>
                <a:gd name="connsiteY1" fmla="*/ 0 h 10000"/>
                <a:gd name="connsiteX2" fmla="*/ 1688 w 9997"/>
                <a:gd name="connsiteY2" fmla="*/ 4967 h 10000"/>
                <a:gd name="connsiteX3" fmla="*/ 4855 w 9997"/>
                <a:gd name="connsiteY3" fmla="*/ 10000 h 10000"/>
                <a:gd name="connsiteX4" fmla="*/ 8064 w 9997"/>
                <a:gd name="connsiteY4" fmla="*/ 4967 h 10000"/>
                <a:gd name="connsiteX5" fmla="*/ 4855 w 9997"/>
                <a:gd name="connsiteY5" fmla="*/ 0 h 10000"/>
                <a:gd name="connsiteX6" fmla="*/ 166 w 9997"/>
                <a:gd name="connsiteY6" fmla="*/ 10000 h 10000"/>
                <a:gd name="connsiteX7" fmla="*/ 0 w 9997"/>
                <a:gd name="connsiteY7" fmla="*/ 9742 h 10000"/>
                <a:gd name="connsiteX8" fmla="*/ 166 w 9997"/>
                <a:gd name="connsiteY8" fmla="*/ 10000 h 10000"/>
                <a:gd name="connsiteX9" fmla="*/ 9832 w 9997"/>
                <a:gd name="connsiteY9" fmla="*/ 5741 h 10000"/>
                <a:gd name="connsiteX10" fmla="*/ 9832 w 9997"/>
                <a:gd name="connsiteY10" fmla="*/ 5741 h 10000"/>
                <a:gd name="connsiteX11" fmla="*/ 9710 w 9997"/>
                <a:gd name="connsiteY11" fmla="*/ 5741 h 10000"/>
                <a:gd name="connsiteX12" fmla="*/ 9545 w 9997"/>
                <a:gd name="connsiteY12" fmla="*/ 5999 h 10000"/>
                <a:gd name="connsiteX13" fmla="*/ 9545 w 9997"/>
                <a:gd name="connsiteY13" fmla="*/ 9742 h 10000"/>
                <a:gd name="connsiteX14" fmla="*/ 9710 w 9997"/>
                <a:gd name="connsiteY14" fmla="*/ 10000 h 10000"/>
                <a:gd name="connsiteX15" fmla="*/ 9832 w 9997"/>
                <a:gd name="connsiteY15" fmla="*/ 10000 h 10000"/>
                <a:gd name="connsiteX16" fmla="*/ 9997 w 9997"/>
                <a:gd name="connsiteY16" fmla="*/ 9742 h 10000"/>
                <a:gd name="connsiteX17" fmla="*/ 9997 w 9997"/>
                <a:gd name="connsiteY17" fmla="*/ 5999 h 10000"/>
                <a:gd name="connsiteX18" fmla="*/ 9832 w 9997"/>
                <a:gd name="connsiteY18" fmla="*/ 5741 h 10000"/>
                <a:gd name="connsiteX19" fmla="*/ 9875 w 9997"/>
                <a:gd name="connsiteY19" fmla="*/ 710 h 10000"/>
                <a:gd name="connsiteX20" fmla="*/ 9875 w 9997"/>
                <a:gd name="connsiteY20" fmla="*/ 710 h 10000"/>
                <a:gd name="connsiteX21" fmla="*/ 9545 w 9997"/>
                <a:gd name="connsiteY21" fmla="*/ 2517 h 10000"/>
                <a:gd name="connsiteX22" fmla="*/ 9751 w 9997"/>
                <a:gd name="connsiteY22" fmla="*/ 5483 h 10000"/>
                <a:gd name="connsiteX23" fmla="*/ 9915 w 9997"/>
                <a:gd name="connsiteY23" fmla="*/ 5741 h 10000"/>
                <a:gd name="connsiteX24" fmla="*/ 9997 w 9997"/>
                <a:gd name="connsiteY24" fmla="*/ 5483 h 10000"/>
                <a:gd name="connsiteX25" fmla="*/ 9997 w 9997"/>
                <a:gd name="connsiteY25" fmla="*/ 838 h 10000"/>
                <a:gd name="connsiteX26" fmla="*/ 9875 w 9997"/>
                <a:gd name="connsiteY26" fmla="*/ 710 h 10000"/>
                <a:gd name="connsiteX0" fmla="*/ 3167 w 8311"/>
                <a:gd name="connsiteY0" fmla="*/ 0 h 10000"/>
                <a:gd name="connsiteX1" fmla="*/ 3167 w 8311"/>
                <a:gd name="connsiteY1" fmla="*/ 0 h 10000"/>
                <a:gd name="connsiteX2" fmla="*/ 0 w 8311"/>
                <a:gd name="connsiteY2" fmla="*/ 4967 h 10000"/>
                <a:gd name="connsiteX3" fmla="*/ 3167 w 8311"/>
                <a:gd name="connsiteY3" fmla="*/ 10000 h 10000"/>
                <a:gd name="connsiteX4" fmla="*/ 6377 w 8311"/>
                <a:gd name="connsiteY4" fmla="*/ 4967 h 10000"/>
                <a:gd name="connsiteX5" fmla="*/ 3167 w 8311"/>
                <a:gd name="connsiteY5" fmla="*/ 0 h 10000"/>
                <a:gd name="connsiteX6" fmla="*/ 8146 w 8311"/>
                <a:gd name="connsiteY6" fmla="*/ 5741 h 10000"/>
                <a:gd name="connsiteX7" fmla="*/ 8146 w 8311"/>
                <a:gd name="connsiteY7" fmla="*/ 5741 h 10000"/>
                <a:gd name="connsiteX8" fmla="*/ 8024 w 8311"/>
                <a:gd name="connsiteY8" fmla="*/ 5741 h 10000"/>
                <a:gd name="connsiteX9" fmla="*/ 7859 w 8311"/>
                <a:gd name="connsiteY9" fmla="*/ 5999 h 10000"/>
                <a:gd name="connsiteX10" fmla="*/ 7859 w 8311"/>
                <a:gd name="connsiteY10" fmla="*/ 9742 h 10000"/>
                <a:gd name="connsiteX11" fmla="*/ 8024 w 8311"/>
                <a:gd name="connsiteY11" fmla="*/ 10000 h 10000"/>
                <a:gd name="connsiteX12" fmla="*/ 8146 w 8311"/>
                <a:gd name="connsiteY12" fmla="*/ 10000 h 10000"/>
                <a:gd name="connsiteX13" fmla="*/ 8311 w 8311"/>
                <a:gd name="connsiteY13" fmla="*/ 9742 h 10000"/>
                <a:gd name="connsiteX14" fmla="*/ 8311 w 8311"/>
                <a:gd name="connsiteY14" fmla="*/ 5999 h 10000"/>
                <a:gd name="connsiteX15" fmla="*/ 8146 w 8311"/>
                <a:gd name="connsiteY15" fmla="*/ 5741 h 10000"/>
                <a:gd name="connsiteX16" fmla="*/ 8189 w 8311"/>
                <a:gd name="connsiteY16" fmla="*/ 710 h 10000"/>
                <a:gd name="connsiteX17" fmla="*/ 8189 w 8311"/>
                <a:gd name="connsiteY17" fmla="*/ 710 h 10000"/>
                <a:gd name="connsiteX18" fmla="*/ 7859 w 8311"/>
                <a:gd name="connsiteY18" fmla="*/ 2517 h 10000"/>
                <a:gd name="connsiteX19" fmla="*/ 8065 w 8311"/>
                <a:gd name="connsiteY19" fmla="*/ 5483 h 10000"/>
                <a:gd name="connsiteX20" fmla="*/ 8229 w 8311"/>
                <a:gd name="connsiteY20" fmla="*/ 5741 h 10000"/>
                <a:gd name="connsiteX21" fmla="*/ 8311 w 8311"/>
                <a:gd name="connsiteY21" fmla="*/ 5483 h 10000"/>
                <a:gd name="connsiteX22" fmla="*/ 8311 w 8311"/>
                <a:gd name="connsiteY22" fmla="*/ 838 h 10000"/>
                <a:gd name="connsiteX23" fmla="*/ 8189 w 8311"/>
                <a:gd name="connsiteY23" fmla="*/ 710 h 10000"/>
                <a:gd name="connsiteX0" fmla="*/ 3811 w 10000"/>
                <a:gd name="connsiteY0" fmla="*/ 0 h 10296"/>
                <a:gd name="connsiteX1" fmla="*/ 3811 w 10000"/>
                <a:gd name="connsiteY1" fmla="*/ 0 h 10296"/>
                <a:gd name="connsiteX2" fmla="*/ 0 w 10000"/>
                <a:gd name="connsiteY2" fmla="*/ 4967 h 10296"/>
                <a:gd name="connsiteX3" fmla="*/ 3811 w 10000"/>
                <a:gd name="connsiteY3" fmla="*/ 10000 h 10296"/>
                <a:gd name="connsiteX4" fmla="*/ 7673 w 10000"/>
                <a:gd name="connsiteY4" fmla="*/ 4967 h 10296"/>
                <a:gd name="connsiteX5" fmla="*/ 3811 w 10000"/>
                <a:gd name="connsiteY5" fmla="*/ 0 h 10296"/>
                <a:gd name="connsiteX6" fmla="*/ 9801 w 10000"/>
                <a:gd name="connsiteY6" fmla="*/ 5741 h 10296"/>
                <a:gd name="connsiteX7" fmla="*/ 9801 w 10000"/>
                <a:gd name="connsiteY7" fmla="*/ 5741 h 10296"/>
                <a:gd name="connsiteX8" fmla="*/ 9655 w 10000"/>
                <a:gd name="connsiteY8" fmla="*/ 5741 h 10296"/>
                <a:gd name="connsiteX9" fmla="*/ 9456 w 10000"/>
                <a:gd name="connsiteY9" fmla="*/ 5999 h 10296"/>
                <a:gd name="connsiteX10" fmla="*/ 9456 w 10000"/>
                <a:gd name="connsiteY10" fmla="*/ 9742 h 10296"/>
                <a:gd name="connsiteX11" fmla="*/ 9655 w 10000"/>
                <a:gd name="connsiteY11" fmla="*/ 10000 h 10296"/>
                <a:gd name="connsiteX12" fmla="*/ 9801 w 10000"/>
                <a:gd name="connsiteY12" fmla="*/ 10000 h 10296"/>
                <a:gd name="connsiteX13" fmla="*/ 10000 w 10000"/>
                <a:gd name="connsiteY13" fmla="*/ 5999 h 10296"/>
                <a:gd name="connsiteX14" fmla="*/ 9801 w 10000"/>
                <a:gd name="connsiteY14" fmla="*/ 5741 h 10296"/>
                <a:gd name="connsiteX15" fmla="*/ 9853 w 10000"/>
                <a:gd name="connsiteY15" fmla="*/ 710 h 10296"/>
                <a:gd name="connsiteX16" fmla="*/ 9853 w 10000"/>
                <a:gd name="connsiteY16" fmla="*/ 710 h 10296"/>
                <a:gd name="connsiteX17" fmla="*/ 9456 w 10000"/>
                <a:gd name="connsiteY17" fmla="*/ 2517 h 10296"/>
                <a:gd name="connsiteX18" fmla="*/ 9704 w 10000"/>
                <a:gd name="connsiteY18" fmla="*/ 5483 h 10296"/>
                <a:gd name="connsiteX19" fmla="*/ 9901 w 10000"/>
                <a:gd name="connsiteY19" fmla="*/ 5741 h 10296"/>
                <a:gd name="connsiteX20" fmla="*/ 10000 w 10000"/>
                <a:gd name="connsiteY20" fmla="*/ 5483 h 10296"/>
                <a:gd name="connsiteX21" fmla="*/ 10000 w 10000"/>
                <a:gd name="connsiteY21" fmla="*/ 838 h 10296"/>
                <a:gd name="connsiteX22" fmla="*/ 9853 w 10000"/>
                <a:gd name="connsiteY22" fmla="*/ 710 h 10296"/>
                <a:gd name="connsiteX0" fmla="*/ 3811 w 10004"/>
                <a:gd name="connsiteY0" fmla="*/ 0 h 10244"/>
                <a:gd name="connsiteX1" fmla="*/ 3811 w 10004"/>
                <a:gd name="connsiteY1" fmla="*/ 0 h 10244"/>
                <a:gd name="connsiteX2" fmla="*/ 0 w 10004"/>
                <a:gd name="connsiteY2" fmla="*/ 4967 h 10244"/>
                <a:gd name="connsiteX3" fmla="*/ 3811 w 10004"/>
                <a:gd name="connsiteY3" fmla="*/ 10000 h 10244"/>
                <a:gd name="connsiteX4" fmla="*/ 7673 w 10004"/>
                <a:gd name="connsiteY4" fmla="*/ 4967 h 10244"/>
                <a:gd name="connsiteX5" fmla="*/ 3811 w 10004"/>
                <a:gd name="connsiteY5" fmla="*/ 0 h 10244"/>
                <a:gd name="connsiteX6" fmla="*/ 9801 w 10004"/>
                <a:gd name="connsiteY6" fmla="*/ 5741 h 10244"/>
                <a:gd name="connsiteX7" fmla="*/ 9801 w 10004"/>
                <a:gd name="connsiteY7" fmla="*/ 5741 h 10244"/>
                <a:gd name="connsiteX8" fmla="*/ 9655 w 10004"/>
                <a:gd name="connsiteY8" fmla="*/ 5741 h 10244"/>
                <a:gd name="connsiteX9" fmla="*/ 9456 w 10004"/>
                <a:gd name="connsiteY9" fmla="*/ 5999 h 10244"/>
                <a:gd name="connsiteX10" fmla="*/ 9456 w 10004"/>
                <a:gd name="connsiteY10" fmla="*/ 9742 h 10244"/>
                <a:gd name="connsiteX11" fmla="*/ 9655 w 10004"/>
                <a:gd name="connsiteY11" fmla="*/ 10000 h 10244"/>
                <a:gd name="connsiteX12" fmla="*/ 10000 w 10004"/>
                <a:gd name="connsiteY12" fmla="*/ 5999 h 10244"/>
                <a:gd name="connsiteX13" fmla="*/ 9801 w 10004"/>
                <a:gd name="connsiteY13" fmla="*/ 5741 h 10244"/>
                <a:gd name="connsiteX14" fmla="*/ 9853 w 10004"/>
                <a:gd name="connsiteY14" fmla="*/ 710 h 10244"/>
                <a:gd name="connsiteX15" fmla="*/ 9853 w 10004"/>
                <a:gd name="connsiteY15" fmla="*/ 710 h 10244"/>
                <a:gd name="connsiteX16" fmla="*/ 9456 w 10004"/>
                <a:gd name="connsiteY16" fmla="*/ 2517 h 10244"/>
                <a:gd name="connsiteX17" fmla="*/ 9704 w 10004"/>
                <a:gd name="connsiteY17" fmla="*/ 5483 h 10244"/>
                <a:gd name="connsiteX18" fmla="*/ 9901 w 10004"/>
                <a:gd name="connsiteY18" fmla="*/ 5741 h 10244"/>
                <a:gd name="connsiteX19" fmla="*/ 10000 w 10004"/>
                <a:gd name="connsiteY19" fmla="*/ 5483 h 10244"/>
                <a:gd name="connsiteX20" fmla="*/ 10000 w 10004"/>
                <a:gd name="connsiteY20" fmla="*/ 838 h 10244"/>
                <a:gd name="connsiteX21" fmla="*/ 9853 w 10004"/>
                <a:gd name="connsiteY21" fmla="*/ 710 h 10244"/>
                <a:gd name="connsiteX0" fmla="*/ 3811 w 10016"/>
                <a:gd name="connsiteY0" fmla="*/ 0 h 10000"/>
                <a:gd name="connsiteX1" fmla="*/ 3811 w 10016"/>
                <a:gd name="connsiteY1" fmla="*/ 0 h 10000"/>
                <a:gd name="connsiteX2" fmla="*/ 0 w 10016"/>
                <a:gd name="connsiteY2" fmla="*/ 4967 h 10000"/>
                <a:gd name="connsiteX3" fmla="*/ 3811 w 10016"/>
                <a:gd name="connsiteY3" fmla="*/ 10000 h 10000"/>
                <a:gd name="connsiteX4" fmla="*/ 7673 w 10016"/>
                <a:gd name="connsiteY4" fmla="*/ 4967 h 10000"/>
                <a:gd name="connsiteX5" fmla="*/ 3811 w 10016"/>
                <a:gd name="connsiteY5" fmla="*/ 0 h 10000"/>
                <a:gd name="connsiteX6" fmla="*/ 9801 w 10016"/>
                <a:gd name="connsiteY6" fmla="*/ 5741 h 10000"/>
                <a:gd name="connsiteX7" fmla="*/ 9801 w 10016"/>
                <a:gd name="connsiteY7" fmla="*/ 5741 h 10000"/>
                <a:gd name="connsiteX8" fmla="*/ 9655 w 10016"/>
                <a:gd name="connsiteY8" fmla="*/ 5741 h 10000"/>
                <a:gd name="connsiteX9" fmla="*/ 9456 w 10016"/>
                <a:gd name="connsiteY9" fmla="*/ 5999 h 10000"/>
                <a:gd name="connsiteX10" fmla="*/ 9456 w 10016"/>
                <a:gd name="connsiteY10" fmla="*/ 9742 h 10000"/>
                <a:gd name="connsiteX11" fmla="*/ 10000 w 10016"/>
                <a:gd name="connsiteY11" fmla="*/ 5999 h 10000"/>
                <a:gd name="connsiteX12" fmla="*/ 9801 w 10016"/>
                <a:gd name="connsiteY12" fmla="*/ 5741 h 10000"/>
                <a:gd name="connsiteX13" fmla="*/ 9853 w 10016"/>
                <a:gd name="connsiteY13" fmla="*/ 710 h 10000"/>
                <a:gd name="connsiteX14" fmla="*/ 9853 w 10016"/>
                <a:gd name="connsiteY14" fmla="*/ 710 h 10000"/>
                <a:gd name="connsiteX15" fmla="*/ 9456 w 10016"/>
                <a:gd name="connsiteY15" fmla="*/ 2517 h 10000"/>
                <a:gd name="connsiteX16" fmla="*/ 9704 w 10016"/>
                <a:gd name="connsiteY16" fmla="*/ 5483 h 10000"/>
                <a:gd name="connsiteX17" fmla="*/ 9901 w 10016"/>
                <a:gd name="connsiteY17" fmla="*/ 5741 h 10000"/>
                <a:gd name="connsiteX18" fmla="*/ 10000 w 10016"/>
                <a:gd name="connsiteY18" fmla="*/ 5483 h 10000"/>
                <a:gd name="connsiteX19" fmla="*/ 10000 w 10016"/>
                <a:gd name="connsiteY19" fmla="*/ 838 h 10000"/>
                <a:gd name="connsiteX20" fmla="*/ 9853 w 10016"/>
                <a:gd name="connsiteY20" fmla="*/ 710 h 10000"/>
                <a:gd name="connsiteX0" fmla="*/ 3811 w 10015"/>
                <a:gd name="connsiteY0" fmla="*/ 0 h 10000"/>
                <a:gd name="connsiteX1" fmla="*/ 3811 w 10015"/>
                <a:gd name="connsiteY1" fmla="*/ 0 h 10000"/>
                <a:gd name="connsiteX2" fmla="*/ 0 w 10015"/>
                <a:gd name="connsiteY2" fmla="*/ 4967 h 10000"/>
                <a:gd name="connsiteX3" fmla="*/ 3811 w 10015"/>
                <a:gd name="connsiteY3" fmla="*/ 10000 h 10000"/>
                <a:gd name="connsiteX4" fmla="*/ 7673 w 10015"/>
                <a:gd name="connsiteY4" fmla="*/ 4967 h 10000"/>
                <a:gd name="connsiteX5" fmla="*/ 3811 w 10015"/>
                <a:gd name="connsiteY5" fmla="*/ 0 h 10000"/>
                <a:gd name="connsiteX6" fmla="*/ 9801 w 10015"/>
                <a:gd name="connsiteY6" fmla="*/ 5741 h 10000"/>
                <a:gd name="connsiteX7" fmla="*/ 9801 w 10015"/>
                <a:gd name="connsiteY7" fmla="*/ 5741 h 10000"/>
                <a:gd name="connsiteX8" fmla="*/ 9655 w 10015"/>
                <a:gd name="connsiteY8" fmla="*/ 5741 h 10000"/>
                <a:gd name="connsiteX9" fmla="*/ 9456 w 10015"/>
                <a:gd name="connsiteY9" fmla="*/ 5999 h 10000"/>
                <a:gd name="connsiteX10" fmla="*/ 10000 w 10015"/>
                <a:gd name="connsiteY10" fmla="*/ 5999 h 10000"/>
                <a:gd name="connsiteX11" fmla="*/ 9801 w 10015"/>
                <a:gd name="connsiteY11" fmla="*/ 5741 h 10000"/>
                <a:gd name="connsiteX12" fmla="*/ 9853 w 10015"/>
                <a:gd name="connsiteY12" fmla="*/ 710 h 10000"/>
                <a:gd name="connsiteX13" fmla="*/ 9853 w 10015"/>
                <a:gd name="connsiteY13" fmla="*/ 710 h 10000"/>
                <a:gd name="connsiteX14" fmla="*/ 9456 w 10015"/>
                <a:gd name="connsiteY14" fmla="*/ 2517 h 10000"/>
                <a:gd name="connsiteX15" fmla="*/ 9704 w 10015"/>
                <a:gd name="connsiteY15" fmla="*/ 5483 h 10000"/>
                <a:gd name="connsiteX16" fmla="*/ 9901 w 10015"/>
                <a:gd name="connsiteY16" fmla="*/ 5741 h 10000"/>
                <a:gd name="connsiteX17" fmla="*/ 10000 w 10015"/>
                <a:gd name="connsiteY17" fmla="*/ 5483 h 10000"/>
                <a:gd name="connsiteX18" fmla="*/ 10000 w 10015"/>
                <a:gd name="connsiteY18" fmla="*/ 838 h 10000"/>
                <a:gd name="connsiteX19" fmla="*/ 9853 w 10015"/>
                <a:gd name="connsiteY19" fmla="*/ 710 h 10000"/>
                <a:gd name="connsiteX0" fmla="*/ 3811 w 10015"/>
                <a:gd name="connsiteY0" fmla="*/ 0 h 10000"/>
                <a:gd name="connsiteX1" fmla="*/ 3811 w 10015"/>
                <a:gd name="connsiteY1" fmla="*/ 0 h 10000"/>
                <a:gd name="connsiteX2" fmla="*/ 0 w 10015"/>
                <a:gd name="connsiteY2" fmla="*/ 4967 h 10000"/>
                <a:gd name="connsiteX3" fmla="*/ 3811 w 10015"/>
                <a:gd name="connsiteY3" fmla="*/ 10000 h 10000"/>
                <a:gd name="connsiteX4" fmla="*/ 7673 w 10015"/>
                <a:gd name="connsiteY4" fmla="*/ 4967 h 10000"/>
                <a:gd name="connsiteX5" fmla="*/ 3811 w 10015"/>
                <a:gd name="connsiteY5" fmla="*/ 0 h 10000"/>
                <a:gd name="connsiteX6" fmla="*/ 9801 w 10015"/>
                <a:gd name="connsiteY6" fmla="*/ 5741 h 10000"/>
                <a:gd name="connsiteX7" fmla="*/ 9801 w 10015"/>
                <a:gd name="connsiteY7" fmla="*/ 5741 h 10000"/>
                <a:gd name="connsiteX8" fmla="*/ 9655 w 10015"/>
                <a:gd name="connsiteY8" fmla="*/ 5741 h 10000"/>
                <a:gd name="connsiteX9" fmla="*/ 9456 w 10015"/>
                <a:gd name="connsiteY9" fmla="*/ 5999 h 10000"/>
                <a:gd name="connsiteX10" fmla="*/ 10000 w 10015"/>
                <a:gd name="connsiteY10" fmla="*/ 5999 h 10000"/>
                <a:gd name="connsiteX11" fmla="*/ 9801 w 10015"/>
                <a:gd name="connsiteY11" fmla="*/ 5741 h 10000"/>
                <a:gd name="connsiteX12" fmla="*/ 9853 w 10015"/>
                <a:gd name="connsiteY12" fmla="*/ 710 h 10000"/>
                <a:gd name="connsiteX13" fmla="*/ 9853 w 10015"/>
                <a:gd name="connsiteY13" fmla="*/ 710 h 10000"/>
                <a:gd name="connsiteX14" fmla="*/ 9456 w 10015"/>
                <a:gd name="connsiteY14" fmla="*/ 2517 h 10000"/>
                <a:gd name="connsiteX15" fmla="*/ 9704 w 10015"/>
                <a:gd name="connsiteY15" fmla="*/ 5483 h 10000"/>
                <a:gd name="connsiteX16" fmla="*/ 10000 w 10015"/>
                <a:gd name="connsiteY16" fmla="*/ 5483 h 10000"/>
                <a:gd name="connsiteX17" fmla="*/ 10000 w 10015"/>
                <a:gd name="connsiteY17" fmla="*/ 838 h 10000"/>
                <a:gd name="connsiteX18" fmla="*/ 9853 w 10015"/>
                <a:gd name="connsiteY18" fmla="*/ 710 h 10000"/>
                <a:gd name="connsiteX0" fmla="*/ 3811 w 10015"/>
                <a:gd name="connsiteY0" fmla="*/ 0 h 10000"/>
                <a:gd name="connsiteX1" fmla="*/ 3811 w 10015"/>
                <a:gd name="connsiteY1" fmla="*/ 0 h 10000"/>
                <a:gd name="connsiteX2" fmla="*/ 0 w 10015"/>
                <a:gd name="connsiteY2" fmla="*/ 4967 h 10000"/>
                <a:gd name="connsiteX3" fmla="*/ 3811 w 10015"/>
                <a:gd name="connsiteY3" fmla="*/ 10000 h 10000"/>
                <a:gd name="connsiteX4" fmla="*/ 7673 w 10015"/>
                <a:gd name="connsiteY4" fmla="*/ 4967 h 10000"/>
                <a:gd name="connsiteX5" fmla="*/ 3811 w 10015"/>
                <a:gd name="connsiteY5" fmla="*/ 0 h 10000"/>
                <a:gd name="connsiteX6" fmla="*/ 9801 w 10015"/>
                <a:gd name="connsiteY6" fmla="*/ 5741 h 10000"/>
                <a:gd name="connsiteX7" fmla="*/ 9801 w 10015"/>
                <a:gd name="connsiteY7" fmla="*/ 5741 h 10000"/>
                <a:gd name="connsiteX8" fmla="*/ 9655 w 10015"/>
                <a:gd name="connsiteY8" fmla="*/ 5741 h 10000"/>
                <a:gd name="connsiteX9" fmla="*/ 9456 w 10015"/>
                <a:gd name="connsiteY9" fmla="*/ 5999 h 10000"/>
                <a:gd name="connsiteX10" fmla="*/ 10000 w 10015"/>
                <a:gd name="connsiteY10" fmla="*/ 5999 h 10000"/>
                <a:gd name="connsiteX11" fmla="*/ 9801 w 10015"/>
                <a:gd name="connsiteY11" fmla="*/ 5741 h 10000"/>
                <a:gd name="connsiteX12" fmla="*/ 9853 w 10015"/>
                <a:gd name="connsiteY12" fmla="*/ 710 h 10000"/>
                <a:gd name="connsiteX13" fmla="*/ 9853 w 10015"/>
                <a:gd name="connsiteY13" fmla="*/ 710 h 10000"/>
                <a:gd name="connsiteX14" fmla="*/ 9456 w 10015"/>
                <a:gd name="connsiteY14" fmla="*/ 2517 h 10000"/>
                <a:gd name="connsiteX15" fmla="*/ 9704 w 10015"/>
                <a:gd name="connsiteY15" fmla="*/ 5483 h 10000"/>
                <a:gd name="connsiteX16" fmla="*/ 10000 w 10015"/>
                <a:gd name="connsiteY16" fmla="*/ 838 h 10000"/>
                <a:gd name="connsiteX17" fmla="*/ 9853 w 10015"/>
                <a:gd name="connsiteY17" fmla="*/ 710 h 10000"/>
                <a:gd name="connsiteX0" fmla="*/ 3811 w 10015"/>
                <a:gd name="connsiteY0" fmla="*/ 0 h 10000"/>
                <a:gd name="connsiteX1" fmla="*/ 3811 w 10015"/>
                <a:gd name="connsiteY1" fmla="*/ 0 h 10000"/>
                <a:gd name="connsiteX2" fmla="*/ 0 w 10015"/>
                <a:gd name="connsiteY2" fmla="*/ 4967 h 10000"/>
                <a:gd name="connsiteX3" fmla="*/ 3811 w 10015"/>
                <a:gd name="connsiteY3" fmla="*/ 10000 h 10000"/>
                <a:gd name="connsiteX4" fmla="*/ 7673 w 10015"/>
                <a:gd name="connsiteY4" fmla="*/ 4967 h 10000"/>
                <a:gd name="connsiteX5" fmla="*/ 3811 w 10015"/>
                <a:gd name="connsiteY5" fmla="*/ 0 h 10000"/>
                <a:gd name="connsiteX6" fmla="*/ 9801 w 10015"/>
                <a:gd name="connsiteY6" fmla="*/ 5741 h 10000"/>
                <a:gd name="connsiteX7" fmla="*/ 9801 w 10015"/>
                <a:gd name="connsiteY7" fmla="*/ 5741 h 10000"/>
                <a:gd name="connsiteX8" fmla="*/ 9655 w 10015"/>
                <a:gd name="connsiteY8" fmla="*/ 5741 h 10000"/>
                <a:gd name="connsiteX9" fmla="*/ 9456 w 10015"/>
                <a:gd name="connsiteY9" fmla="*/ 5999 h 10000"/>
                <a:gd name="connsiteX10" fmla="*/ 10000 w 10015"/>
                <a:gd name="connsiteY10" fmla="*/ 5999 h 10000"/>
                <a:gd name="connsiteX11" fmla="*/ 9801 w 10015"/>
                <a:gd name="connsiteY11" fmla="*/ 5741 h 10000"/>
                <a:gd name="connsiteX12" fmla="*/ 9853 w 10015"/>
                <a:gd name="connsiteY12" fmla="*/ 710 h 10000"/>
                <a:gd name="connsiteX13" fmla="*/ 9853 w 10015"/>
                <a:gd name="connsiteY13" fmla="*/ 710 h 10000"/>
                <a:gd name="connsiteX14" fmla="*/ 9456 w 10015"/>
                <a:gd name="connsiteY14" fmla="*/ 2517 h 10000"/>
                <a:gd name="connsiteX15" fmla="*/ 10000 w 10015"/>
                <a:gd name="connsiteY15" fmla="*/ 838 h 10000"/>
                <a:gd name="connsiteX16" fmla="*/ 9853 w 10015"/>
                <a:gd name="connsiteY16" fmla="*/ 710 h 10000"/>
                <a:gd name="connsiteX0" fmla="*/ 3811 w 10010"/>
                <a:gd name="connsiteY0" fmla="*/ 0 h 10000"/>
                <a:gd name="connsiteX1" fmla="*/ 3811 w 10010"/>
                <a:gd name="connsiteY1" fmla="*/ 0 h 10000"/>
                <a:gd name="connsiteX2" fmla="*/ 0 w 10010"/>
                <a:gd name="connsiteY2" fmla="*/ 4967 h 10000"/>
                <a:gd name="connsiteX3" fmla="*/ 3811 w 10010"/>
                <a:gd name="connsiteY3" fmla="*/ 10000 h 10000"/>
                <a:gd name="connsiteX4" fmla="*/ 7673 w 10010"/>
                <a:gd name="connsiteY4" fmla="*/ 4967 h 10000"/>
                <a:gd name="connsiteX5" fmla="*/ 3811 w 10010"/>
                <a:gd name="connsiteY5" fmla="*/ 0 h 10000"/>
                <a:gd name="connsiteX6" fmla="*/ 10000 w 10010"/>
                <a:gd name="connsiteY6" fmla="*/ 5999 h 10000"/>
                <a:gd name="connsiteX7" fmla="*/ 9801 w 10010"/>
                <a:gd name="connsiteY7" fmla="*/ 5741 h 10000"/>
                <a:gd name="connsiteX8" fmla="*/ 9655 w 10010"/>
                <a:gd name="connsiteY8" fmla="*/ 5741 h 10000"/>
                <a:gd name="connsiteX9" fmla="*/ 9456 w 10010"/>
                <a:gd name="connsiteY9" fmla="*/ 5999 h 10000"/>
                <a:gd name="connsiteX10" fmla="*/ 10000 w 10010"/>
                <a:gd name="connsiteY10" fmla="*/ 5999 h 10000"/>
                <a:gd name="connsiteX11" fmla="*/ 9853 w 10010"/>
                <a:gd name="connsiteY11" fmla="*/ 710 h 10000"/>
                <a:gd name="connsiteX12" fmla="*/ 9853 w 10010"/>
                <a:gd name="connsiteY12" fmla="*/ 710 h 10000"/>
                <a:gd name="connsiteX13" fmla="*/ 9456 w 10010"/>
                <a:gd name="connsiteY13" fmla="*/ 2517 h 10000"/>
                <a:gd name="connsiteX14" fmla="*/ 10000 w 10010"/>
                <a:gd name="connsiteY14" fmla="*/ 838 h 10000"/>
                <a:gd name="connsiteX15" fmla="*/ 9853 w 10010"/>
                <a:gd name="connsiteY15" fmla="*/ 710 h 10000"/>
                <a:gd name="connsiteX0" fmla="*/ 3811 w 10000"/>
                <a:gd name="connsiteY0" fmla="*/ 0 h 10000"/>
                <a:gd name="connsiteX1" fmla="*/ 3811 w 10000"/>
                <a:gd name="connsiteY1" fmla="*/ 0 h 10000"/>
                <a:gd name="connsiteX2" fmla="*/ 0 w 10000"/>
                <a:gd name="connsiteY2" fmla="*/ 4967 h 10000"/>
                <a:gd name="connsiteX3" fmla="*/ 3811 w 10000"/>
                <a:gd name="connsiteY3" fmla="*/ 10000 h 10000"/>
                <a:gd name="connsiteX4" fmla="*/ 7673 w 10000"/>
                <a:gd name="connsiteY4" fmla="*/ 4967 h 10000"/>
                <a:gd name="connsiteX5" fmla="*/ 3811 w 10000"/>
                <a:gd name="connsiteY5" fmla="*/ 0 h 10000"/>
                <a:gd name="connsiteX6" fmla="*/ 9456 w 10000"/>
                <a:gd name="connsiteY6" fmla="*/ 5999 h 10000"/>
                <a:gd name="connsiteX7" fmla="*/ 9801 w 10000"/>
                <a:gd name="connsiteY7" fmla="*/ 5741 h 10000"/>
                <a:gd name="connsiteX8" fmla="*/ 9655 w 10000"/>
                <a:gd name="connsiteY8" fmla="*/ 5741 h 10000"/>
                <a:gd name="connsiteX9" fmla="*/ 9456 w 10000"/>
                <a:gd name="connsiteY9" fmla="*/ 5999 h 10000"/>
                <a:gd name="connsiteX10" fmla="*/ 9853 w 10000"/>
                <a:gd name="connsiteY10" fmla="*/ 710 h 10000"/>
                <a:gd name="connsiteX11" fmla="*/ 9853 w 10000"/>
                <a:gd name="connsiteY11" fmla="*/ 710 h 10000"/>
                <a:gd name="connsiteX12" fmla="*/ 9456 w 10000"/>
                <a:gd name="connsiteY12" fmla="*/ 2517 h 10000"/>
                <a:gd name="connsiteX13" fmla="*/ 10000 w 10000"/>
                <a:gd name="connsiteY13" fmla="*/ 838 h 10000"/>
                <a:gd name="connsiteX14" fmla="*/ 9853 w 10000"/>
                <a:gd name="connsiteY14" fmla="*/ 710 h 10000"/>
                <a:gd name="connsiteX0" fmla="*/ 3811 w 10000"/>
                <a:gd name="connsiteY0" fmla="*/ 0 h 10000"/>
                <a:gd name="connsiteX1" fmla="*/ 3811 w 10000"/>
                <a:gd name="connsiteY1" fmla="*/ 0 h 10000"/>
                <a:gd name="connsiteX2" fmla="*/ 0 w 10000"/>
                <a:gd name="connsiteY2" fmla="*/ 4967 h 10000"/>
                <a:gd name="connsiteX3" fmla="*/ 3811 w 10000"/>
                <a:gd name="connsiteY3" fmla="*/ 10000 h 10000"/>
                <a:gd name="connsiteX4" fmla="*/ 7673 w 10000"/>
                <a:gd name="connsiteY4" fmla="*/ 4967 h 10000"/>
                <a:gd name="connsiteX5" fmla="*/ 3811 w 10000"/>
                <a:gd name="connsiteY5" fmla="*/ 0 h 10000"/>
                <a:gd name="connsiteX6" fmla="*/ 9655 w 10000"/>
                <a:gd name="connsiteY6" fmla="*/ 5741 h 10000"/>
                <a:gd name="connsiteX7" fmla="*/ 9801 w 10000"/>
                <a:gd name="connsiteY7" fmla="*/ 5741 h 10000"/>
                <a:gd name="connsiteX8" fmla="*/ 9655 w 10000"/>
                <a:gd name="connsiteY8" fmla="*/ 5741 h 10000"/>
                <a:gd name="connsiteX9" fmla="*/ 9853 w 10000"/>
                <a:gd name="connsiteY9" fmla="*/ 710 h 10000"/>
                <a:gd name="connsiteX10" fmla="*/ 9853 w 10000"/>
                <a:gd name="connsiteY10" fmla="*/ 710 h 10000"/>
                <a:gd name="connsiteX11" fmla="*/ 9456 w 10000"/>
                <a:gd name="connsiteY11" fmla="*/ 2517 h 10000"/>
                <a:gd name="connsiteX12" fmla="*/ 10000 w 10000"/>
                <a:gd name="connsiteY12" fmla="*/ 838 h 10000"/>
                <a:gd name="connsiteX13" fmla="*/ 9853 w 10000"/>
                <a:gd name="connsiteY13" fmla="*/ 710 h 10000"/>
                <a:gd name="connsiteX0" fmla="*/ 3811 w 10000"/>
                <a:gd name="connsiteY0" fmla="*/ 0 h 10000"/>
                <a:gd name="connsiteX1" fmla="*/ 3811 w 10000"/>
                <a:gd name="connsiteY1" fmla="*/ 0 h 10000"/>
                <a:gd name="connsiteX2" fmla="*/ 0 w 10000"/>
                <a:gd name="connsiteY2" fmla="*/ 4967 h 10000"/>
                <a:gd name="connsiteX3" fmla="*/ 3811 w 10000"/>
                <a:gd name="connsiteY3" fmla="*/ 10000 h 10000"/>
                <a:gd name="connsiteX4" fmla="*/ 7673 w 10000"/>
                <a:gd name="connsiteY4" fmla="*/ 4967 h 10000"/>
                <a:gd name="connsiteX5" fmla="*/ 3811 w 10000"/>
                <a:gd name="connsiteY5" fmla="*/ 0 h 10000"/>
                <a:gd name="connsiteX6" fmla="*/ 9853 w 10000"/>
                <a:gd name="connsiteY6" fmla="*/ 710 h 10000"/>
                <a:gd name="connsiteX7" fmla="*/ 9853 w 10000"/>
                <a:gd name="connsiteY7" fmla="*/ 710 h 10000"/>
                <a:gd name="connsiteX8" fmla="*/ 9456 w 10000"/>
                <a:gd name="connsiteY8" fmla="*/ 2517 h 10000"/>
                <a:gd name="connsiteX9" fmla="*/ 10000 w 10000"/>
                <a:gd name="connsiteY9" fmla="*/ 838 h 10000"/>
                <a:gd name="connsiteX10" fmla="*/ 9853 w 10000"/>
                <a:gd name="connsiteY10" fmla="*/ 710 h 10000"/>
                <a:gd name="connsiteX0" fmla="*/ 3811 w 10000"/>
                <a:gd name="connsiteY0" fmla="*/ 0 h 10000"/>
                <a:gd name="connsiteX1" fmla="*/ 3811 w 10000"/>
                <a:gd name="connsiteY1" fmla="*/ 0 h 10000"/>
                <a:gd name="connsiteX2" fmla="*/ 0 w 10000"/>
                <a:gd name="connsiteY2" fmla="*/ 4967 h 10000"/>
                <a:gd name="connsiteX3" fmla="*/ 3811 w 10000"/>
                <a:gd name="connsiteY3" fmla="*/ 10000 h 10000"/>
                <a:gd name="connsiteX4" fmla="*/ 7673 w 10000"/>
                <a:gd name="connsiteY4" fmla="*/ 4967 h 10000"/>
                <a:gd name="connsiteX5" fmla="*/ 3811 w 10000"/>
                <a:gd name="connsiteY5" fmla="*/ 0 h 10000"/>
                <a:gd name="connsiteX6" fmla="*/ 9853 w 10000"/>
                <a:gd name="connsiteY6" fmla="*/ 710 h 10000"/>
                <a:gd name="connsiteX7" fmla="*/ 9853 w 10000"/>
                <a:gd name="connsiteY7" fmla="*/ 710 h 10000"/>
                <a:gd name="connsiteX8" fmla="*/ 10000 w 10000"/>
                <a:gd name="connsiteY8" fmla="*/ 838 h 10000"/>
                <a:gd name="connsiteX9" fmla="*/ 9853 w 10000"/>
                <a:gd name="connsiteY9" fmla="*/ 710 h 10000"/>
                <a:gd name="connsiteX0" fmla="*/ 3811 w 10000"/>
                <a:gd name="connsiteY0" fmla="*/ 0 h 10000"/>
                <a:gd name="connsiteX1" fmla="*/ 3811 w 10000"/>
                <a:gd name="connsiteY1" fmla="*/ 0 h 10000"/>
                <a:gd name="connsiteX2" fmla="*/ 0 w 10000"/>
                <a:gd name="connsiteY2" fmla="*/ 4967 h 10000"/>
                <a:gd name="connsiteX3" fmla="*/ 3811 w 10000"/>
                <a:gd name="connsiteY3" fmla="*/ 10000 h 10000"/>
                <a:gd name="connsiteX4" fmla="*/ 7673 w 10000"/>
                <a:gd name="connsiteY4" fmla="*/ 4967 h 10000"/>
                <a:gd name="connsiteX5" fmla="*/ 3811 w 10000"/>
                <a:gd name="connsiteY5" fmla="*/ 0 h 10000"/>
                <a:gd name="connsiteX6" fmla="*/ 10000 w 10000"/>
                <a:gd name="connsiteY6" fmla="*/ 838 h 10000"/>
                <a:gd name="connsiteX7" fmla="*/ 9853 w 10000"/>
                <a:gd name="connsiteY7" fmla="*/ 710 h 10000"/>
                <a:gd name="connsiteX8" fmla="*/ 10000 w 10000"/>
                <a:gd name="connsiteY8" fmla="*/ 838 h 10000"/>
                <a:gd name="connsiteX0" fmla="*/ 3811 w 7673"/>
                <a:gd name="connsiteY0" fmla="*/ 0 h 10000"/>
                <a:gd name="connsiteX1" fmla="*/ 3811 w 7673"/>
                <a:gd name="connsiteY1" fmla="*/ 0 h 10000"/>
                <a:gd name="connsiteX2" fmla="*/ 0 w 7673"/>
                <a:gd name="connsiteY2" fmla="*/ 4967 h 10000"/>
                <a:gd name="connsiteX3" fmla="*/ 3811 w 7673"/>
                <a:gd name="connsiteY3" fmla="*/ 10000 h 10000"/>
                <a:gd name="connsiteX4" fmla="*/ 7673 w 7673"/>
                <a:gd name="connsiteY4" fmla="*/ 4967 h 10000"/>
                <a:gd name="connsiteX5" fmla="*/ 3811 w 7673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3" h="10000">
                  <a:moveTo>
                    <a:pt x="3811" y="0"/>
                  </a:moveTo>
                  <a:lnTo>
                    <a:pt x="3811" y="0"/>
                  </a:lnTo>
                  <a:cubicBezTo>
                    <a:pt x="1734" y="0"/>
                    <a:pt x="0" y="2192"/>
                    <a:pt x="0" y="4967"/>
                  </a:cubicBezTo>
                  <a:cubicBezTo>
                    <a:pt x="0" y="7742"/>
                    <a:pt x="1734" y="10000"/>
                    <a:pt x="3811" y="10000"/>
                  </a:cubicBezTo>
                  <a:cubicBezTo>
                    <a:pt x="5939" y="10000"/>
                    <a:pt x="7673" y="7742"/>
                    <a:pt x="7673" y="4967"/>
                  </a:cubicBezTo>
                  <a:cubicBezTo>
                    <a:pt x="7673" y="2192"/>
                    <a:pt x="5939" y="0"/>
                    <a:pt x="38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 noChangeArrowheads="1"/>
            </p:cNvSpPr>
            <p:nvPr/>
          </p:nvSpPr>
          <p:spPr bwMode="auto">
            <a:xfrm>
              <a:off x="18448438" y="2432409"/>
              <a:ext cx="1210575" cy="1210577"/>
            </a:xfrm>
            <a:custGeom>
              <a:avLst/>
              <a:gdLst>
                <a:gd name="T0" fmla="*/ 1156 w 2313"/>
                <a:gd name="T1" fmla="*/ 2312 h 2313"/>
                <a:gd name="T2" fmla="*/ 1156 w 2313"/>
                <a:gd name="T3" fmla="*/ 2312 h 2313"/>
                <a:gd name="T4" fmla="*/ 0 w 2313"/>
                <a:gd name="T5" fmla="*/ 1156 h 2313"/>
                <a:gd name="T6" fmla="*/ 1156 w 2313"/>
                <a:gd name="T7" fmla="*/ 0 h 2313"/>
                <a:gd name="T8" fmla="*/ 2312 w 2313"/>
                <a:gd name="T9" fmla="*/ 1156 h 2313"/>
                <a:gd name="T10" fmla="*/ 1156 w 2313"/>
                <a:gd name="T11" fmla="*/ 2312 h 2313"/>
                <a:gd name="T12" fmla="*/ 1156 w 2313"/>
                <a:gd name="T13" fmla="*/ 62 h 2313"/>
                <a:gd name="T14" fmla="*/ 1156 w 2313"/>
                <a:gd name="T15" fmla="*/ 62 h 2313"/>
                <a:gd name="T16" fmla="*/ 94 w 2313"/>
                <a:gd name="T17" fmla="*/ 1156 h 2313"/>
                <a:gd name="T18" fmla="*/ 1156 w 2313"/>
                <a:gd name="T19" fmla="*/ 2250 h 2313"/>
                <a:gd name="T20" fmla="*/ 2250 w 2313"/>
                <a:gd name="T21" fmla="*/ 1156 h 2313"/>
                <a:gd name="T22" fmla="*/ 1156 w 2313"/>
                <a:gd name="T23" fmla="*/ 62 h 2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13" h="2313">
                  <a:moveTo>
                    <a:pt x="1156" y="2312"/>
                  </a:moveTo>
                  <a:lnTo>
                    <a:pt x="1156" y="2312"/>
                  </a:lnTo>
                  <a:cubicBezTo>
                    <a:pt x="531" y="2312"/>
                    <a:pt x="0" y="1812"/>
                    <a:pt x="0" y="1156"/>
                  </a:cubicBezTo>
                  <a:cubicBezTo>
                    <a:pt x="0" y="531"/>
                    <a:pt x="531" y="0"/>
                    <a:pt x="1156" y="0"/>
                  </a:cubicBezTo>
                  <a:cubicBezTo>
                    <a:pt x="1812" y="0"/>
                    <a:pt x="2312" y="531"/>
                    <a:pt x="2312" y="1156"/>
                  </a:cubicBezTo>
                  <a:cubicBezTo>
                    <a:pt x="2312" y="1812"/>
                    <a:pt x="1812" y="2312"/>
                    <a:pt x="1156" y="2312"/>
                  </a:cubicBezTo>
                  <a:close/>
                  <a:moveTo>
                    <a:pt x="1156" y="62"/>
                  </a:moveTo>
                  <a:lnTo>
                    <a:pt x="1156" y="62"/>
                  </a:lnTo>
                  <a:cubicBezTo>
                    <a:pt x="562" y="62"/>
                    <a:pt x="94" y="562"/>
                    <a:pt x="94" y="1156"/>
                  </a:cubicBezTo>
                  <a:cubicBezTo>
                    <a:pt x="94" y="1750"/>
                    <a:pt x="562" y="2250"/>
                    <a:pt x="1156" y="2250"/>
                  </a:cubicBezTo>
                  <a:cubicBezTo>
                    <a:pt x="1750" y="2250"/>
                    <a:pt x="2250" y="1750"/>
                    <a:pt x="2250" y="1156"/>
                  </a:cubicBezTo>
                  <a:cubicBezTo>
                    <a:pt x="2250" y="562"/>
                    <a:pt x="1750" y="62"/>
                    <a:pt x="1156" y="62"/>
                  </a:cubicBezTo>
                  <a:close/>
                </a:path>
              </a:pathLst>
            </a:custGeom>
            <a:solidFill>
              <a:srgbClr val="FBF9F7">
                <a:alpha val="50000"/>
              </a:srgb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14042150" y="4484122"/>
            <a:ext cx="179882" cy="2364006"/>
          </a:xfrm>
          <a:custGeom>
            <a:avLst/>
            <a:gdLst>
              <a:gd name="T0" fmla="*/ 3969 w 7876"/>
              <a:gd name="T1" fmla="*/ 0 h 4845"/>
              <a:gd name="T2" fmla="*/ 3969 w 7876"/>
              <a:gd name="T3" fmla="*/ 4844 h 4845"/>
              <a:gd name="T4" fmla="*/ 3969 w 7876"/>
              <a:gd name="T5" fmla="*/ 0 h 4845"/>
              <a:gd name="T6" fmla="*/ 782 w 7876"/>
              <a:gd name="T7" fmla="*/ 1344 h 4845"/>
              <a:gd name="T8" fmla="*/ 750 w 7876"/>
              <a:gd name="T9" fmla="*/ 750 h 4845"/>
              <a:gd name="T10" fmla="*/ 657 w 7876"/>
              <a:gd name="T11" fmla="*/ 750 h 4845"/>
              <a:gd name="T12" fmla="*/ 563 w 7876"/>
              <a:gd name="T13" fmla="*/ 1250 h 4845"/>
              <a:gd name="T14" fmla="*/ 500 w 7876"/>
              <a:gd name="T15" fmla="*/ 594 h 4845"/>
              <a:gd name="T16" fmla="*/ 438 w 7876"/>
              <a:gd name="T17" fmla="*/ 1250 h 4845"/>
              <a:gd name="T18" fmla="*/ 344 w 7876"/>
              <a:gd name="T19" fmla="*/ 719 h 4845"/>
              <a:gd name="T20" fmla="*/ 219 w 7876"/>
              <a:gd name="T21" fmla="*/ 719 h 4845"/>
              <a:gd name="T22" fmla="*/ 125 w 7876"/>
              <a:gd name="T23" fmla="*/ 1250 h 4845"/>
              <a:gd name="T24" fmla="*/ 94 w 7876"/>
              <a:gd name="T25" fmla="*/ 625 h 4845"/>
              <a:gd name="T26" fmla="*/ 32 w 7876"/>
              <a:gd name="T27" fmla="*/ 1281 h 4845"/>
              <a:gd name="T28" fmla="*/ 0 w 7876"/>
              <a:gd name="T29" fmla="*/ 1375 h 4845"/>
              <a:gd name="T30" fmla="*/ 94 w 7876"/>
              <a:gd name="T31" fmla="*/ 1781 h 4845"/>
              <a:gd name="T32" fmla="*/ 282 w 7876"/>
              <a:gd name="T33" fmla="*/ 1844 h 4845"/>
              <a:gd name="T34" fmla="*/ 188 w 7876"/>
              <a:gd name="T35" fmla="*/ 2312 h 4845"/>
              <a:gd name="T36" fmla="*/ 407 w 7876"/>
              <a:gd name="T37" fmla="*/ 4844 h 4845"/>
              <a:gd name="T38" fmla="*/ 594 w 7876"/>
              <a:gd name="T39" fmla="*/ 2344 h 4845"/>
              <a:gd name="T40" fmla="*/ 500 w 7876"/>
              <a:gd name="T41" fmla="*/ 1875 h 4845"/>
              <a:gd name="T42" fmla="*/ 688 w 7876"/>
              <a:gd name="T43" fmla="*/ 1781 h 4845"/>
              <a:gd name="T44" fmla="*/ 782 w 7876"/>
              <a:gd name="T45" fmla="*/ 1375 h 4845"/>
              <a:gd name="T46" fmla="*/ 7750 w 7876"/>
              <a:gd name="T47" fmla="*/ 2781 h 4845"/>
              <a:gd name="T48" fmla="*/ 7657 w 7876"/>
              <a:gd name="T49" fmla="*/ 2781 h 4845"/>
              <a:gd name="T50" fmla="*/ 7532 w 7876"/>
              <a:gd name="T51" fmla="*/ 4719 h 4845"/>
              <a:gd name="T52" fmla="*/ 7750 w 7876"/>
              <a:gd name="T53" fmla="*/ 4844 h 4845"/>
              <a:gd name="T54" fmla="*/ 7875 w 7876"/>
              <a:gd name="T55" fmla="*/ 2906 h 4845"/>
              <a:gd name="T56" fmla="*/ 7782 w 7876"/>
              <a:gd name="T57" fmla="*/ 344 h 4845"/>
              <a:gd name="T58" fmla="*/ 7532 w 7876"/>
              <a:gd name="T59" fmla="*/ 1219 h 4845"/>
              <a:gd name="T60" fmla="*/ 7813 w 7876"/>
              <a:gd name="T61" fmla="*/ 2781 h 4845"/>
              <a:gd name="T62" fmla="*/ 7875 w 7876"/>
              <a:gd name="T63" fmla="*/ 406 h 4845"/>
              <a:gd name="connsiteX0" fmla="*/ 5039 w 9999"/>
              <a:gd name="connsiteY0" fmla="*/ 0 h 10134"/>
              <a:gd name="connsiteX1" fmla="*/ 5039 w 9999"/>
              <a:gd name="connsiteY1" fmla="*/ 0 h 10134"/>
              <a:gd name="connsiteX2" fmla="*/ 5039 w 9999"/>
              <a:gd name="connsiteY2" fmla="*/ 9998 h 10134"/>
              <a:gd name="connsiteX3" fmla="*/ 8135 w 9999"/>
              <a:gd name="connsiteY3" fmla="*/ 4966 h 10134"/>
              <a:gd name="connsiteX4" fmla="*/ 5039 w 9999"/>
              <a:gd name="connsiteY4" fmla="*/ 0 h 10134"/>
              <a:gd name="connsiteX5" fmla="*/ 993 w 9999"/>
              <a:gd name="connsiteY5" fmla="*/ 2774 h 10134"/>
              <a:gd name="connsiteX6" fmla="*/ 993 w 9999"/>
              <a:gd name="connsiteY6" fmla="*/ 2774 h 10134"/>
              <a:gd name="connsiteX7" fmla="*/ 993 w 9999"/>
              <a:gd name="connsiteY7" fmla="*/ 2644 h 10134"/>
              <a:gd name="connsiteX8" fmla="*/ 952 w 9999"/>
              <a:gd name="connsiteY8" fmla="*/ 1548 h 10134"/>
              <a:gd name="connsiteX9" fmla="*/ 913 w 9999"/>
              <a:gd name="connsiteY9" fmla="*/ 1290 h 10134"/>
              <a:gd name="connsiteX10" fmla="*/ 834 w 9999"/>
              <a:gd name="connsiteY10" fmla="*/ 1548 h 10134"/>
              <a:gd name="connsiteX11" fmla="*/ 834 w 9999"/>
              <a:gd name="connsiteY11" fmla="*/ 2580 h 10134"/>
              <a:gd name="connsiteX12" fmla="*/ 715 w 9999"/>
              <a:gd name="connsiteY12" fmla="*/ 2580 h 10134"/>
              <a:gd name="connsiteX13" fmla="*/ 715 w 9999"/>
              <a:gd name="connsiteY13" fmla="*/ 1484 h 10134"/>
              <a:gd name="connsiteX14" fmla="*/ 635 w 9999"/>
              <a:gd name="connsiteY14" fmla="*/ 1226 h 10134"/>
              <a:gd name="connsiteX15" fmla="*/ 556 w 9999"/>
              <a:gd name="connsiteY15" fmla="*/ 1484 h 10134"/>
              <a:gd name="connsiteX16" fmla="*/ 556 w 9999"/>
              <a:gd name="connsiteY16" fmla="*/ 2580 h 10134"/>
              <a:gd name="connsiteX17" fmla="*/ 437 w 9999"/>
              <a:gd name="connsiteY17" fmla="*/ 2580 h 10134"/>
              <a:gd name="connsiteX18" fmla="*/ 437 w 9999"/>
              <a:gd name="connsiteY18" fmla="*/ 1484 h 10134"/>
              <a:gd name="connsiteX19" fmla="*/ 358 w 9999"/>
              <a:gd name="connsiteY19" fmla="*/ 1226 h 10134"/>
              <a:gd name="connsiteX20" fmla="*/ 278 w 9999"/>
              <a:gd name="connsiteY20" fmla="*/ 1484 h 10134"/>
              <a:gd name="connsiteX21" fmla="*/ 278 w 9999"/>
              <a:gd name="connsiteY21" fmla="*/ 2580 h 10134"/>
              <a:gd name="connsiteX22" fmla="*/ 159 w 9999"/>
              <a:gd name="connsiteY22" fmla="*/ 2580 h 10134"/>
              <a:gd name="connsiteX23" fmla="*/ 159 w 9999"/>
              <a:gd name="connsiteY23" fmla="*/ 1548 h 10134"/>
              <a:gd name="connsiteX24" fmla="*/ 119 w 9999"/>
              <a:gd name="connsiteY24" fmla="*/ 1290 h 10134"/>
              <a:gd name="connsiteX25" fmla="*/ 41 w 9999"/>
              <a:gd name="connsiteY25" fmla="*/ 1548 h 10134"/>
              <a:gd name="connsiteX26" fmla="*/ 41 w 9999"/>
              <a:gd name="connsiteY26" fmla="*/ 2644 h 10134"/>
              <a:gd name="connsiteX27" fmla="*/ 41 w 9999"/>
              <a:gd name="connsiteY27" fmla="*/ 2774 h 10134"/>
              <a:gd name="connsiteX28" fmla="*/ 0 w 9999"/>
              <a:gd name="connsiteY28" fmla="*/ 2838 h 10134"/>
              <a:gd name="connsiteX29" fmla="*/ 0 w 9999"/>
              <a:gd name="connsiteY29" fmla="*/ 3290 h 10134"/>
              <a:gd name="connsiteX30" fmla="*/ 119 w 9999"/>
              <a:gd name="connsiteY30" fmla="*/ 3676 h 10134"/>
              <a:gd name="connsiteX31" fmla="*/ 358 w 9999"/>
              <a:gd name="connsiteY31" fmla="*/ 3740 h 10134"/>
              <a:gd name="connsiteX32" fmla="*/ 358 w 9999"/>
              <a:gd name="connsiteY32" fmla="*/ 3806 h 10134"/>
              <a:gd name="connsiteX33" fmla="*/ 278 w 9999"/>
              <a:gd name="connsiteY33" fmla="*/ 4256 h 10134"/>
              <a:gd name="connsiteX34" fmla="*/ 239 w 9999"/>
              <a:gd name="connsiteY34" fmla="*/ 4772 h 10134"/>
              <a:gd name="connsiteX35" fmla="*/ 358 w 9999"/>
              <a:gd name="connsiteY35" fmla="*/ 9740 h 10134"/>
              <a:gd name="connsiteX36" fmla="*/ 517 w 9999"/>
              <a:gd name="connsiteY36" fmla="*/ 9998 h 10134"/>
              <a:gd name="connsiteX37" fmla="*/ 635 w 9999"/>
              <a:gd name="connsiteY37" fmla="*/ 9740 h 10134"/>
              <a:gd name="connsiteX38" fmla="*/ 754 w 9999"/>
              <a:gd name="connsiteY38" fmla="*/ 4838 h 10134"/>
              <a:gd name="connsiteX39" fmla="*/ 715 w 9999"/>
              <a:gd name="connsiteY39" fmla="*/ 4322 h 10134"/>
              <a:gd name="connsiteX40" fmla="*/ 635 w 9999"/>
              <a:gd name="connsiteY40" fmla="*/ 3870 h 10134"/>
              <a:gd name="connsiteX41" fmla="*/ 635 w 9999"/>
              <a:gd name="connsiteY41" fmla="*/ 3740 h 10134"/>
              <a:gd name="connsiteX42" fmla="*/ 874 w 9999"/>
              <a:gd name="connsiteY42" fmla="*/ 3676 h 10134"/>
              <a:gd name="connsiteX43" fmla="*/ 993 w 9999"/>
              <a:gd name="connsiteY43" fmla="*/ 3290 h 10134"/>
              <a:gd name="connsiteX44" fmla="*/ 993 w 9999"/>
              <a:gd name="connsiteY44" fmla="*/ 2838 h 10134"/>
              <a:gd name="connsiteX45" fmla="*/ 993 w 9999"/>
              <a:gd name="connsiteY45" fmla="*/ 2774 h 10134"/>
              <a:gd name="connsiteX46" fmla="*/ 9840 w 9999"/>
              <a:gd name="connsiteY46" fmla="*/ 5740 h 10134"/>
              <a:gd name="connsiteX47" fmla="*/ 9840 w 9999"/>
              <a:gd name="connsiteY47" fmla="*/ 5740 h 10134"/>
              <a:gd name="connsiteX48" fmla="*/ 9722 w 9999"/>
              <a:gd name="connsiteY48" fmla="*/ 5740 h 10134"/>
              <a:gd name="connsiteX49" fmla="*/ 9563 w 9999"/>
              <a:gd name="connsiteY49" fmla="*/ 5998 h 10134"/>
              <a:gd name="connsiteX50" fmla="*/ 9563 w 9999"/>
              <a:gd name="connsiteY50" fmla="*/ 9740 h 10134"/>
              <a:gd name="connsiteX51" fmla="*/ 9722 w 9999"/>
              <a:gd name="connsiteY51" fmla="*/ 9998 h 10134"/>
              <a:gd name="connsiteX52" fmla="*/ 9840 w 9999"/>
              <a:gd name="connsiteY52" fmla="*/ 9998 h 10134"/>
              <a:gd name="connsiteX53" fmla="*/ 9999 w 9999"/>
              <a:gd name="connsiteY53" fmla="*/ 9740 h 10134"/>
              <a:gd name="connsiteX54" fmla="*/ 9999 w 9999"/>
              <a:gd name="connsiteY54" fmla="*/ 5998 h 10134"/>
              <a:gd name="connsiteX55" fmla="*/ 9840 w 9999"/>
              <a:gd name="connsiteY55" fmla="*/ 5740 h 10134"/>
              <a:gd name="connsiteX56" fmla="*/ 9881 w 9999"/>
              <a:gd name="connsiteY56" fmla="*/ 710 h 10134"/>
              <a:gd name="connsiteX57" fmla="*/ 9881 w 9999"/>
              <a:gd name="connsiteY57" fmla="*/ 710 h 10134"/>
              <a:gd name="connsiteX58" fmla="*/ 9563 w 9999"/>
              <a:gd name="connsiteY58" fmla="*/ 2516 h 10134"/>
              <a:gd name="connsiteX59" fmla="*/ 9761 w 9999"/>
              <a:gd name="connsiteY59" fmla="*/ 5482 h 10134"/>
              <a:gd name="connsiteX60" fmla="*/ 9920 w 9999"/>
              <a:gd name="connsiteY60" fmla="*/ 5740 h 10134"/>
              <a:gd name="connsiteX61" fmla="*/ 9999 w 9999"/>
              <a:gd name="connsiteY61" fmla="*/ 5482 h 10134"/>
              <a:gd name="connsiteX62" fmla="*/ 9999 w 9999"/>
              <a:gd name="connsiteY62" fmla="*/ 838 h 10134"/>
              <a:gd name="connsiteX63" fmla="*/ 9881 w 9999"/>
              <a:gd name="connsiteY63" fmla="*/ 710 h 10134"/>
              <a:gd name="connsiteX0" fmla="*/ 8136 w 10000"/>
              <a:gd name="connsiteY0" fmla="*/ 5009 h 10080"/>
              <a:gd name="connsiteX1" fmla="*/ 5040 w 10000"/>
              <a:gd name="connsiteY1" fmla="*/ 109 h 10080"/>
              <a:gd name="connsiteX2" fmla="*/ 5040 w 10000"/>
              <a:gd name="connsiteY2" fmla="*/ 9975 h 10080"/>
              <a:gd name="connsiteX3" fmla="*/ 8136 w 10000"/>
              <a:gd name="connsiteY3" fmla="*/ 5009 h 10080"/>
              <a:gd name="connsiteX4" fmla="*/ 993 w 10000"/>
              <a:gd name="connsiteY4" fmla="*/ 2846 h 10080"/>
              <a:gd name="connsiteX5" fmla="*/ 993 w 10000"/>
              <a:gd name="connsiteY5" fmla="*/ 2846 h 10080"/>
              <a:gd name="connsiteX6" fmla="*/ 993 w 10000"/>
              <a:gd name="connsiteY6" fmla="*/ 2718 h 10080"/>
              <a:gd name="connsiteX7" fmla="*/ 952 w 10000"/>
              <a:gd name="connsiteY7" fmla="*/ 1637 h 10080"/>
              <a:gd name="connsiteX8" fmla="*/ 913 w 10000"/>
              <a:gd name="connsiteY8" fmla="*/ 1382 h 10080"/>
              <a:gd name="connsiteX9" fmla="*/ 834 w 10000"/>
              <a:gd name="connsiteY9" fmla="*/ 1637 h 10080"/>
              <a:gd name="connsiteX10" fmla="*/ 834 w 10000"/>
              <a:gd name="connsiteY10" fmla="*/ 2655 h 10080"/>
              <a:gd name="connsiteX11" fmla="*/ 715 w 10000"/>
              <a:gd name="connsiteY11" fmla="*/ 2655 h 10080"/>
              <a:gd name="connsiteX12" fmla="*/ 715 w 10000"/>
              <a:gd name="connsiteY12" fmla="*/ 1573 h 10080"/>
              <a:gd name="connsiteX13" fmla="*/ 635 w 10000"/>
              <a:gd name="connsiteY13" fmla="*/ 1319 h 10080"/>
              <a:gd name="connsiteX14" fmla="*/ 556 w 10000"/>
              <a:gd name="connsiteY14" fmla="*/ 1573 h 10080"/>
              <a:gd name="connsiteX15" fmla="*/ 556 w 10000"/>
              <a:gd name="connsiteY15" fmla="*/ 2655 h 10080"/>
              <a:gd name="connsiteX16" fmla="*/ 437 w 10000"/>
              <a:gd name="connsiteY16" fmla="*/ 2655 h 10080"/>
              <a:gd name="connsiteX17" fmla="*/ 437 w 10000"/>
              <a:gd name="connsiteY17" fmla="*/ 1573 h 10080"/>
              <a:gd name="connsiteX18" fmla="*/ 358 w 10000"/>
              <a:gd name="connsiteY18" fmla="*/ 1319 h 10080"/>
              <a:gd name="connsiteX19" fmla="*/ 278 w 10000"/>
              <a:gd name="connsiteY19" fmla="*/ 1573 h 10080"/>
              <a:gd name="connsiteX20" fmla="*/ 278 w 10000"/>
              <a:gd name="connsiteY20" fmla="*/ 2655 h 10080"/>
              <a:gd name="connsiteX21" fmla="*/ 159 w 10000"/>
              <a:gd name="connsiteY21" fmla="*/ 2655 h 10080"/>
              <a:gd name="connsiteX22" fmla="*/ 159 w 10000"/>
              <a:gd name="connsiteY22" fmla="*/ 1637 h 10080"/>
              <a:gd name="connsiteX23" fmla="*/ 119 w 10000"/>
              <a:gd name="connsiteY23" fmla="*/ 1382 h 10080"/>
              <a:gd name="connsiteX24" fmla="*/ 41 w 10000"/>
              <a:gd name="connsiteY24" fmla="*/ 1637 h 10080"/>
              <a:gd name="connsiteX25" fmla="*/ 41 w 10000"/>
              <a:gd name="connsiteY25" fmla="*/ 2718 h 10080"/>
              <a:gd name="connsiteX26" fmla="*/ 41 w 10000"/>
              <a:gd name="connsiteY26" fmla="*/ 2846 h 10080"/>
              <a:gd name="connsiteX27" fmla="*/ 0 w 10000"/>
              <a:gd name="connsiteY27" fmla="*/ 2909 h 10080"/>
              <a:gd name="connsiteX28" fmla="*/ 0 w 10000"/>
              <a:gd name="connsiteY28" fmla="*/ 3355 h 10080"/>
              <a:gd name="connsiteX29" fmla="*/ 119 w 10000"/>
              <a:gd name="connsiteY29" fmla="*/ 3736 h 10080"/>
              <a:gd name="connsiteX30" fmla="*/ 358 w 10000"/>
              <a:gd name="connsiteY30" fmla="*/ 3800 h 10080"/>
              <a:gd name="connsiteX31" fmla="*/ 358 w 10000"/>
              <a:gd name="connsiteY31" fmla="*/ 3865 h 10080"/>
              <a:gd name="connsiteX32" fmla="*/ 278 w 10000"/>
              <a:gd name="connsiteY32" fmla="*/ 4309 h 10080"/>
              <a:gd name="connsiteX33" fmla="*/ 239 w 10000"/>
              <a:gd name="connsiteY33" fmla="*/ 4818 h 10080"/>
              <a:gd name="connsiteX34" fmla="*/ 358 w 10000"/>
              <a:gd name="connsiteY34" fmla="*/ 9720 h 10080"/>
              <a:gd name="connsiteX35" fmla="*/ 517 w 10000"/>
              <a:gd name="connsiteY35" fmla="*/ 9975 h 10080"/>
              <a:gd name="connsiteX36" fmla="*/ 635 w 10000"/>
              <a:gd name="connsiteY36" fmla="*/ 9720 h 10080"/>
              <a:gd name="connsiteX37" fmla="*/ 754 w 10000"/>
              <a:gd name="connsiteY37" fmla="*/ 4883 h 10080"/>
              <a:gd name="connsiteX38" fmla="*/ 715 w 10000"/>
              <a:gd name="connsiteY38" fmla="*/ 4374 h 10080"/>
              <a:gd name="connsiteX39" fmla="*/ 635 w 10000"/>
              <a:gd name="connsiteY39" fmla="*/ 3928 h 10080"/>
              <a:gd name="connsiteX40" fmla="*/ 635 w 10000"/>
              <a:gd name="connsiteY40" fmla="*/ 3800 h 10080"/>
              <a:gd name="connsiteX41" fmla="*/ 874 w 10000"/>
              <a:gd name="connsiteY41" fmla="*/ 3736 h 10080"/>
              <a:gd name="connsiteX42" fmla="*/ 993 w 10000"/>
              <a:gd name="connsiteY42" fmla="*/ 3355 h 10080"/>
              <a:gd name="connsiteX43" fmla="*/ 993 w 10000"/>
              <a:gd name="connsiteY43" fmla="*/ 2909 h 10080"/>
              <a:gd name="connsiteX44" fmla="*/ 993 w 10000"/>
              <a:gd name="connsiteY44" fmla="*/ 2846 h 10080"/>
              <a:gd name="connsiteX45" fmla="*/ 9841 w 10000"/>
              <a:gd name="connsiteY45" fmla="*/ 5773 h 10080"/>
              <a:gd name="connsiteX46" fmla="*/ 9841 w 10000"/>
              <a:gd name="connsiteY46" fmla="*/ 5773 h 10080"/>
              <a:gd name="connsiteX47" fmla="*/ 9723 w 10000"/>
              <a:gd name="connsiteY47" fmla="*/ 5773 h 10080"/>
              <a:gd name="connsiteX48" fmla="*/ 9564 w 10000"/>
              <a:gd name="connsiteY48" fmla="*/ 6028 h 10080"/>
              <a:gd name="connsiteX49" fmla="*/ 9564 w 10000"/>
              <a:gd name="connsiteY49" fmla="*/ 9720 h 10080"/>
              <a:gd name="connsiteX50" fmla="*/ 9723 w 10000"/>
              <a:gd name="connsiteY50" fmla="*/ 9975 h 10080"/>
              <a:gd name="connsiteX51" fmla="*/ 9841 w 10000"/>
              <a:gd name="connsiteY51" fmla="*/ 9975 h 10080"/>
              <a:gd name="connsiteX52" fmla="*/ 10000 w 10000"/>
              <a:gd name="connsiteY52" fmla="*/ 9720 h 10080"/>
              <a:gd name="connsiteX53" fmla="*/ 10000 w 10000"/>
              <a:gd name="connsiteY53" fmla="*/ 6028 h 10080"/>
              <a:gd name="connsiteX54" fmla="*/ 9841 w 10000"/>
              <a:gd name="connsiteY54" fmla="*/ 5773 h 10080"/>
              <a:gd name="connsiteX55" fmla="*/ 9882 w 10000"/>
              <a:gd name="connsiteY55" fmla="*/ 810 h 10080"/>
              <a:gd name="connsiteX56" fmla="*/ 9882 w 10000"/>
              <a:gd name="connsiteY56" fmla="*/ 810 h 10080"/>
              <a:gd name="connsiteX57" fmla="*/ 9564 w 10000"/>
              <a:gd name="connsiteY57" fmla="*/ 2592 h 10080"/>
              <a:gd name="connsiteX58" fmla="*/ 9762 w 10000"/>
              <a:gd name="connsiteY58" fmla="*/ 5519 h 10080"/>
              <a:gd name="connsiteX59" fmla="*/ 9921 w 10000"/>
              <a:gd name="connsiteY59" fmla="*/ 5773 h 10080"/>
              <a:gd name="connsiteX60" fmla="*/ 10000 w 10000"/>
              <a:gd name="connsiteY60" fmla="*/ 5519 h 10080"/>
              <a:gd name="connsiteX61" fmla="*/ 10000 w 10000"/>
              <a:gd name="connsiteY61" fmla="*/ 936 h 10080"/>
              <a:gd name="connsiteX62" fmla="*/ 9882 w 10000"/>
              <a:gd name="connsiteY62" fmla="*/ 810 h 10080"/>
              <a:gd name="connsiteX0" fmla="*/ 8136 w 10000"/>
              <a:gd name="connsiteY0" fmla="*/ 4900 h 9866"/>
              <a:gd name="connsiteX1" fmla="*/ 5040 w 10000"/>
              <a:gd name="connsiteY1" fmla="*/ 0 h 9866"/>
              <a:gd name="connsiteX2" fmla="*/ 8136 w 10000"/>
              <a:gd name="connsiteY2" fmla="*/ 4900 h 9866"/>
              <a:gd name="connsiteX3" fmla="*/ 993 w 10000"/>
              <a:gd name="connsiteY3" fmla="*/ 2737 h 9866"/>
              <a:gd name="connsiteX4" fmla="*/ 993 w 10000"/>
              <a:gd name="connsiteY4" fmla="*/ 2737 h 9866"/>
              <a:gd name="connsiteX5" fmla="*/ 993 w 10000"/>
              <a:gd name="connsiteY5" fmla="*/ 2609 h 9866"/>
              <a:gd name="connsiteX6" fmla="*/ 952 w 10000"/>
              <a:gd name="connsiteY6" fmla="*/ 1528 h 9866"/>
              <a:gd name="connsiteX7" fmla="*/ 913 w 10000"/>
              <a:gd name="connsiteY7" fmla="*/ 1273 h 9866"/>
              <a:gd name="connsiteX8" fmla="*/ 834 w 10000"/>
              <a:gd name="connsiteY8" fmla="*/ 1528 h 9866"/>
              <a:gd name="connsiteX9" fmla="*/ 834 w 10000"/>
              <a:gd name="connsiteY9" fmla="*/ 2546 h 9866"/>
              <a:gd name="connsiteX10" fmla="*/ 715 w 10000"/>
              <a:gd name="connsiteY10" fmla="*/ 2546 h 9866"/>
              <a:gd name="connsiteX11" fmla="*/ 715 w 10000"/>
              <a:gd name="connsiteY11" fmla="*/ 1464 h 9866"/>
              <a:gd name="connsiteX12" fmla="*/ 635 w 10000"/>
              <a:gd name="connsiteY12" fmla="*/ 1210 h 9866"/>
              <a:gd name="connsiteX13" fmla="*/ 556 w 10000"/>
              <a:gd name="connsiteY13" fmla="*/ 1464 h 9866"/>
              <a:gd name="connsiteX14" fmla="*/ 556 w 10000"/>
              <a:gd name="connsiteY14" fmla="*/ 2546 h 9866"/>
              <a:gd name="connsiteX15" fmla="*/ 437 w 10000"/>
              <a:gd name="connsiteY15" fmla="*/ 2546 h 9866"/>
              <a:gd name="connsiteX16" fmla="*/ 437 w 10000"/>
              <a:gd name="connsiteY16" fmla="*/ 1464 h 9866"/>
              <a:gd name="connsiteX17" fmla="*/ 358 w 10000"/>
              <a:gd name="connsiteY17" fmla="*/ 1210 h 9866"/>
              <a:gd name="connsiteX18" fmla="*/ 278 w 10000"/>
              <a:gd name="connsiteY18" fmla="*/ 1464 h 9866"/>
              <a:gd name="connsiteX19" fmla="*/ 278 w 10000"/>
              <a:gd name="connsiteY19" fmla="*/ 2546 h 9866"/>
              <a:gd name="connsiteX20" fmla="*/ 159 w 10000"/>
              <a:gd name="connsiteY20" fmla="*/ 2546 h 9866"/>
              <a:gd name="connsiteX21" fmla="*/ 159 w 10000"/>
              <a:gd name="connsiteY21" fmla="*/ 1528 h 9866"/>
              <a:gd name="connsiteX22" fmla="*/ 119 w 10000"/>
              <a:gd name="connsiteY22" fmla="*/ 1273 h 9866"/>
              <a:gd name="connsiteX23" fmla="*/ 41 w 10000"/>
              <a:gd name="connsiteY23" fmla="*/ 1528 h 9866"/>
              <a:gd name="connsiteX24" fmla="*/ 41 w 10000"/>
              <a:gd name="connsiteY24" fmla="*/ 2609 h 9866"/>
              <a:gd name="connsiteX25" fmla="*/ 41 w 10000"/>
              <a:gd name="connsiteY25" fmla="*/ 2737 h 9866"/>
              <a:gd name="connsiteX26" fmla="*/ 0 w 10000"/>
              <a:gd name="connsiteY26" fmla="*/ 2800 h 9866"/>
              <a:gd name="connsiteX27" fmla="*/ 0 w 10000"/>
              <a:gd name="connsiteY27" fmla="*/ 3246 h 9866"/>
              <a:gd name="connsiteX28" fmla="*/ 119 w 10000"/>
              <a:gd name="connsiteY28" fmla="*/ 3627 h 9866"/>
              <a:gd name="connsiteX29" fmla="*/ 358 w 10000"/>
              <a:gd name="connsiteY29" fmla="*/ 3691 h 9866"/>
              <a:gd name="connsiteX30" fmla="*/ 358 w 10000"/>
              <a:gd name="connsiteY30" fmla="*/ 3756 h 9866"/>
              <a:gd name="connsiteX31" fmla="*/ 278 w 10000"/>
              <a:gd name="connsiteY31" fmla="*/ 4200 h 9866"/>
              <a:gd name="connsiteX32" fmla="*/ 239 w 10000"/>
              <a:gd name="connsiteY32" fmla="*/ 4709 h 9866"/>
              <a:gd name="connsiteX33" fmla="*/ 358 w 10000"/>
              <a:gd name="connsiteY33" fmla="*/ 9611 h 9866"/>
              <a:gd name="connsiteX34" fmla="*/ 517 w 10000"/>
              <a:gd name="connsiteY34" fmla="*/ 9866 h 9866"/>
              <a:gd name="connsiteX35" fmla="*/ 635 w 10000"/>
              <a:gd name="connsiteY35" fmla="*/ 9611 h 9866"/>
              <a:gd name="connsiteX36" fmla="*/ 754 w 10000"/>
              <a:gd name="connsiteY36" fmla="*/ 4774 h 9866"/>
              <a:gd name="connsiteX37" fmla="*/ 715 w 10000"/>
              <a:gd name="connsiteY37" fmla="*/ 4265 h 9866"/>
              <a:gd name="connsiteX38" fmla="*/ 635 w 10000"/>
              <a:gd name="connsiteY38" fmla="*/ 3819 h 9866"/>
              <a:gd name="connsiteX39" fmla="*/ 635 w 10000"/>
              <a:gd name="connsiteY39" fmla="*/ 3691 h 9866"/>
              <a:gd name="connsiteX40" fmla="*/ 874 w 10000"/>
              <a:gd name="connsiteY40" fmla="*/ 3627 h 9866"/>
              <a:gd name="connsiteX41" fmla="*/ 993 w 10000"/>
              <a:gd name="connsiteY41" fmla="*/ 3246 h 9866"/>
              <a:gd name="connsiteX42" fmla="*/ 993 w 10000"/>
              <a:gd name="connsiteY42" fmla="*/ 2800 h 9866"/>
              <a:gd name="connsiteX43" fmla="*/ 993 w 10000"/>
              <a:gd name="connsiteY43" fmla="*/ 2737 h 9866"/>
              <a:gd name="connsiteX44" fmla="*/ 9841 w 10000"/>
              <a:gd name="connsiteY44" fmla="*/ 5664 h 9866"/>
              <a:gd name="connsiteX45" fmla="*/ 9841 w 10000"/>
              <a:gd name="connsiteY45" fmla="*/ 5664 h 9866"/>
              <a:gd name="connsiteX46" fmla="*/ 9723 w 10000"/>
              <a:gd name="connsiteY46" fmla="*/ 5664 h 9866"/>
              <a:gd name="connsiteX47" fmla="*/ 9564 w 10000"/>
              <a:gd name="connsiteY47" fmla="*/ 5919 h 9866"/>
              <a:gd name="connsiteX48" fmla="*/ 9564 w 10000"/>
              <a:gd name="connsiteY48" fmla="*/ 9611 h 9866"/>
              <a:gd name="connsiteX49" fmla="*/ 9723 w 10000"/>
              <a:gd name="connsiteY49" fmla="*/ 9866 h 9866"/>
              <a:gd name="connsiteX50" fmla="*/ 9841 w 10000"/>
              <a:gd name="connsiteY50" fmla="*/ 9866 h 9866"/>
              <a:gd name="connsiteX51" fmla="*/ 10000 w 10000"/>
              <a:gd name="connsiteY51" fmla="*/ 9611 h 9866"/>
              <a:gd name="connsiteX52" fmla="*/ 10000 w 10000"/>
              <a:gd name="connsiteY52" fmla="*/ 5919 h 9866"/>
              <a:gd name="connsiteX53" fmla="*/ 9841 w 10000"/>
              <a:gd name="connsiteY53" fmla="*/ 5664 h 9866"/>
              <a:gd name="connsiteX54" fmla="*/ 9882 w 10000"/>
              <a:gd name="connsiteY54" fmla="*/ 701 h 9866"/>
              <a:gd name="connsiteX55" fmla="*/ 9882 w 10000"/>
              <a:gd name="connsiteY55" fmla="*/ 701 h 9866"/>
              <a:gd name="connsiteX56" fmla="*/ 9564 w 10000"/>
              <a:gd name="connsiteY56" fmla="*/ 2483 h 9866"/>
              <a:gd name="connsiteX57" fmla="*/ 9762 w 10000"/>
              <a:gd name="connsiteY57" fmla="*/ 5410 h 9866"/>
              <a:gd name="connsiteX58" fmla="*/ 9921 w 10000"/>
              <a:gd name="connsiteY58" fmla="*/ 5664 h 9866"/>
              <a:gd name="connsiteX59" fmla="*/ 10000 w 10000"/>
              <a:gd name="connsiteY59" fmla="*/ 5410 h 9866"/>
              <a:gd name="connsiteX60" fmla="*/ 10000 w 10000"/>
              <a:gd name="connsiteY60" fmla="*/ 827 h 9866"/>
              <a:gd name="connsiteX61" fmla="*/ 9882 w 10000"/>
              <a:gd name="connsiteY61" fmla="*/ 701 h 9866"/>
              <a:gd name="connsiteX0" fmla="*/ 993 w 10000"/>
              <a:gd name="connsiteY0" fmla="*/ 2104 h 9330"/>
              <a:gd name="connsiteX1" fmla="*/ 993 w 10000"/>
              <a:gd name="connsiteY1" fmla="*/ 2104 h 9330"/>
              <a:gd name="connsiteX2" fmla="*/ 993 w 10000"/>
              <a:gd name="connsiteY2" fmla="*/ 1974 h 9330"/>
              <a:gd name="connsiteX3" fmla="*/ 952 w 10000"/>
              <a:gd name="connsiteY3" fmla="*/ 879 h 9330"/>
              <a:gd name="connsiteX4" fmla="*/ 913 w 10000"/>
              <a:gd name="connsiteY4" fmla="*/ 620 h 9330"/>
              <a:gd name="connsiteX5" fmla="*/ 834 w 10000"/>
              <a:gd name="connsiteY5" fmla="*/ 879 h 9330"/>
              <a:gd name="connsiteX6" fmla="*/ 834 w 10000"/>
              <a:gd name="connsiteY6" fmla="*/ 1911 h 9330"/>
              <a:gd name="connsiteX7" fmla="*/ 715 w 10000"/>
              <a:gd name="connsiteY7" fmla="*/ 1911 h 9330"/>
              <a:gd name="connsiteX8" fmla="*/ 715 w 10000"/>
              <a:gd name="connsiteY8" fmla="*/ 814 h 9330"/>
              <a:gd name="connsiteX9" fmla="*/ 635 w 10000"/>
              <a:gd name="connsiteY9" fmla="*/ 556 h 9330"/>
              <a:gd name="connsiteX10" fmla="*/ 556 w 10000"/>
              <a:gd name="connsiteY10" fmla="*/ 814 h 9330"/>
              <a:gd name="connsiteX11" fmla="*/ 556 w 10000"/>
              <a:gd name="connsiteY11" fmla="*/ 1911 h 9330"/>
              <a:gd name="connsiteX12" fmla="*/ 437 w 10000"/>
              <a:gd name="connsiteY12" fmla="*/ 1911 h 9330"/>
              <a:gd name="connsiteX13" fmla="*/ 437 w 10000"/>
              <a:gd name="connsiteY13" fmla="*/ 814 h 9330"/>
              <a:gd name="connsiteX14" fmla="*/ 358 w 10000"/>
              <a:gd name="connsiteY14" fmla="*/ 556 h 9330"/>
              <a:gd name="connsiteX15" fmla="*/ 278 w 10000"/>
              <a:gd name="connsiteY15" fmla="*/ 814 h 9330"/>
              <a:gd name="connsiteX16" fmla="*/ 278 w 10000"/>
              <a:gd name="connsiteY16" fmla="*/ 1911 h 9330"/>
              <a:gd name="connsiteX17" fmla="*/ 159 w 10000"/>
              <a:gd name="connsiteY17" fmla="*/ 1911 h 9330"/>
              <a:gd name="connsiteX18" fmla="*/ 159 w 10000"/>
              <a:gd name="connsiteY18" fmla="*/ 879 h 9330"/>
              <a:gd name="connsiteX19" fmla="*/ 119 w 10000"/>
              <a:gd name="connsiteY19" fmla="*/ 620 h 9330"/>
              <a:gd name="connsiteX20" fmla="*/ 41 w 10000"/>
              <a:gd name="connsiteY20" fmla="*/ 879 h 9330"/>
              <a:gd name="connsiteX21" fmla="*/ 41 w 10000"/>
              <a:gd name="connsiteY21" fmla="*/ 1974 h 9330"/>
              <a:gd name="connsiteX22" fmla="*/ 41 w 10000"/>
              <a:gd name="connsiteY22" fmla="*/ 2104 h 9330"/>
              <a:gd name="connsiteX23" fmla="*/ 0 w 10000"/>
              <a:gd name="connsiteY23" fmla="*/ 2168 h 9330"/>
              <a:gd name="connsiteX24" fmla="*/ 0 w 10000"/>
              <a:gd name="connsiteY24" fmla="*/ 2620 h 9330"/>
              <a:gd name="connsiteX25" fmla="*/ 119 w 10000"/>
              <a:gd name="connsiteY25" fmla="*/ 3006 h 9330"/>
              <a:gd name="connsiteX26" fmla="*/ 358 w 10000"/>
              <a:gd name="connsiteY26" fmla="*/ 3071 h 9330"/>
              <a:gd name="connsiteX27" fmla="*/ 358 w 10000"/>
              <a:gd name="connsiteY27" fmla="*/ 3137 h 9330"/>
              <a:gd name="connsiteX28" fmla="*/ 278 w 10000"/>
              <a:gd name="connsiteY28" fmla="*/ 3587 h 9330"/>
              <a:gd name="connsiteX29" fmla="*/ 239 w 10000"/>
              <a:gd name="connsiteY29" fmla="*/ 4103 h 9330"/>
              <a:gd name="connsiteX30" fmla="*/ 358 w 10000"/>
              <a:gd name="connsiteY30" fmla="*/ 9072 h 9330"/>
              <a:gd name="connsiteX31" fmla="*/ 517 w 10000"/>
              <a:gd name="connsiteY31" fmla="*/ 9330 h 9330"/>
              <a:gd name="connsiteX32" fmla="*/ 635 w 10000"/>
              <a:gd name="connsiteY32" fmla="*/ 9072 h 9330"/>
              <a:gd name="connsiteX33" fmla="*/ 754 w 10000"/>
              <a:gd name="connsiteY33" fmla="*/ 4169 h 9330"/>
              <a:gd name="connsiteX34" fmla="*/ 715 w 10000"/>
              <a:gd name="connsiteY34" fmla="*/ 3653 h 9330"/>
              <a:gd name="connsiteX35" fmla="*/ 635 w 10000"/>
              <a:gd name="connsiteY35" fmla="*/ 3201 h 9330"/>
              <a:gd name="connsiteX36" fmla="*/ 635 w 10000"/>
              <a:gd name="connsiteY36" fmla="*/ 3071 h 9330"/>
              <a:gd name="connsiteX37" fmla="*/ 874 w 10000"/>
              <a:gd name="connsiteY37" fmla="*/ 3006 h 9330"/>
              <a:gd name="connsiteX38" fmla="*/ 993 w 10000"/>
              <a:gd name="connsiteY38" fmla="*/ 2620 h 9330"/>
              <a:gd name="connsiteX39" fmla="*/ 993 w 10000"/>
              <a:gd name="connsiteY39" fmla="*/ 2168 h 9330"/>
              <a:gd name="connsiteX40" fmla="*/ 993 w 10000"/>
              <a:gd name="connsiteY40" fmla="*/ 2104 h 9330"/>
              <a:gd name="connsiteX41" fmla="*/ 9841 w 10000"/>
              <a:gd name="connsiteY41" fmla="*/ 5071 h 9330"/>
              <a:gd name="connsiteX42" fmla="*/ 9841 w 10000"/>
              <a:gd name="connsiteY42" fmla="*/ 5071 h 9330"/>
              <a:gd name="connsiteX43" fmla="*/ 9723 w 10000"/>
              <a:gd name="connsiteY43" fmla="*/ 5071 h 9330"/>
              <a:gd name="connsiteX44" fmla="*/ 9564 w 10000"/>
              <a:gd name="connsiteY44" fmla="*/ 5329 h 9330"/>
              <a:gd name="connsiteX45" fmla="*/ 9564 w 10000"/>
              <a:gd name="connsiteY45" fmla="*/ 9072 h 9330"/>
              <a:gd name="connsiteX46" fmla="*/ 9723 w 10000"/>
              <a:gd name="connsiteY46" fmla="*/ 9330 h 9330"/>
              <a:gd name="connsiteX47" fmla="*/ 9841 w 10000"/>
              <a:gd name="connsiteY47" fmla="*/ 9330 h 9330"/>
              <a:gd name="connsiteX48" fmla="*/ 10000 w 10000"/>
              <a:gd name="connsiteY48" fmla="*/ 9072 h 9330"/>
              <a:gd name="connsiteX49" fmla="*/ 10000 w 10000"/>
              <a:gd name="connsiteY49" fmla="*/ 5329 h 9330"/>
              <a:gd name="connsiteX50" fmla="*/ 9841 w 10000"/>
              <a:gd name="connsiteY50" fmla="*/ 5071 h 9330"/>
              <a:gd name="connsiteX51" fmla="*/ 9882 w 10000"/>
              <a:gd name="connsiteY51" fmla="*/ 41 h 9330"/>
              <a:gd name="connsiteX52" fmla="*/ 9882 w 10000"/>
              <a:gd name="connsiteY52" fmla="*/ 41 h 9330"/>
              <a:gd name="connsiteX53" fmla="*/ 9564 w 10000"/>
              <a:gd name="connsiteY53" fmla="*/ 1847 h 9330"/>
              <a:gd name="connsiteX54" fmla="*/ 9762 w 10000"/>
              <a:gd name="connsiteY54" fmla="*/ 4813 h 9330"/>
              <a:gd name="connsiteX55" fmla="*/ 9921 w 10000"/>
              <a:gd name="connsiteY55" fmla="*/ 5071 h 9330"/>
              <a:gd name="connsiteX56" fmla="*/ 10000 w 10000"/>
              <a:gd name="connsiteY56" fmla="*/ 4813 h 9330"/>
              <a:gd name="connsiteX57" fmla="*/ 10000 w 10000"/>
              <a:gd name="connsiteY57" fmla="*/ 168 h 9330"/>
              <a:gd name="connsiteX58" fmla="*/ 9882 w 10000"/>
              <a:gd name="connsiteY58" fmla="*/ 41 h 9330"/>
              <a:gd name="connsiteX0" fmla="*/ 993 w 10000"/>
              <a:gd name="connsiteY0" fmla="*/ 2255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715 w 10000"/>
              <a:gd name="connsiteY8" fmla="*/ 872 h 10000"/>
              <a:gd name="connsiteX9" fmla="*/ 635 w 10000"/>
              <a:gd name="connsiteY9" fmla="*/ 596 h 10000"/>
              <a:gd name="connsiteX10" fmla="*/ 556 w 10000"/>
              <a:gd name="connsiteY10" fmla="*/ 872 h 10000"/>
              <a:gd name="connsiteX11" fmla="*/ 556 w 10000"/>
              <a:gd name="connsiteY11" fmla="*/ 2048 h 10000"/>
              <a:gd name="connsiteX12" fmla="*/ 437 w 10000"/>
              <a:gd name="connsiteY12" fmla="*/ 2048 h 10000"/>
              <a:gd name="connsiteX13" fmla="*/ 437 w 10000"/>
              <a:gd name="connsiteY13" fmla="*/ 872 h 10000"/>
              <a:gd name="connsiteX14" fmla="*/ 358 w 10000"/>
              <a:gd name="connsiteY14" fmla="*/ 596 h 10000"/>
              <a:gd name="connsiteX15" fmla="*/ 278 w 10000"/>
              <a:gd name="connsiteY15" fmla="*/ 872 h 10000"/>
              <a:gd name="connsiteX16" fmla="*/ 278 w 10000"/>
              <a:gd name="connsiteY16" fmla="*/ 2048 h 10000"/>
              <a:gd name="connsiteX17" fmla="*/ 159 w 10000"/>
              <a:gd name="connsiteY17" fmla="*/ 2048 h 10000"/>
              <a:gd name="connsiteX18" fmla="*/ 159 w 10000"/>
              <a:gd name="connsiteY18" fmla="*/ 942 h 10000"/>
              <a:gd name="connsiteX19" fmla="*/ 119 w 10000"/>
              <a:gd name="connsiteY19" fmla="*/ 665 h 10000"/>
              <a:gd name="connsiteX20" fmla="*/ 41 w 10000"/>
              <a:gd name="connsiteY20" fmla="*/ 942 h 10000"/>
              <a:gd name="connsiteX21" fmla="*/ 41 w 10000"/>
              <a:gd name="connsiteY21" fmla="*/ 2116 h 10000"/>
              <a:gd name="connsiteX22" fmla="*/ 41 w 10000"/>
              <a:gd name="connsiteY22" fmla="*/ 2255 h 10000"/>
              <a:gd name="connsiteX23" fmla="*/ 0 w 10000"/>
              <a:gd name="connsiteY23" fmla="*/ 2324 h 10000"/>
              <a:gd name="connsiteX24" fmla="*/ 0 w 10000"/>
              <a:gd name="connsiteY24" fmla="*/ 2808 h 10000"/>
              <a:gd name="connsiteX25" fmla="*/ 119 w 10000"/>
              <a:gd name="connsiteY25" fmla="*/ 3222 h 10000"/>
              <a:gd name="connsiteX26" fmla="*/ 358 w 10000"/>
              <a:gd name="connsiteY26" fmla="*/ 3292 h 10000"/>
              <a:gd name="connsiteX27" fmla="*/ 358 w 10000"/>
              <a:gd name="connsiteY27" fmla="*/ 3362 h 10000"/>
              <a:gd name="connsiteX28" fmla="*/ 278 w 10000"/>
              <a:gd name="connsiteY28" fmla="*/ 3845 h 10000"/>
              <a:gd name="connsiteX29" fmla="*/ 239 w 10000"/>
              <a:gd name="connsiteY29" fmla="*/ 4398 h 10000"/>
              <a:gd name="connsiteX30" fmla="*/ 358 w 10000"/>
              <a:gd name="connsiteY30" fmla="*/ 9723 h 10000"/>
              <a:gd name="connsiteX31" fmla="*/ 517 w 10000"/>
              <a:gd name="connsiteY31" fmla="*/ 10000 h 10000"/>
              <a:gd name="connsiteX32" fmla="*/ 635 w 10000"/>
              <a:gd name="connsiteY32" fmla="*/ 9723 h 10000"/>
              <a:gd name="connsiteX33" fmla="*/ 754 w 10000"/>
              <a:gd name="connsiteY33" fmla="*/ 4468 h 10000"/>
              <a:gd name="connsiteX34" fmla="*/ 635 w 10000"/>
              <a:gd name="connsiteY34" fmla="*/ 3431 h 10000"/>
              <a:gd name="connsiteX35" fmla="*/ 635 w 10000"/>
              <a:gd name="connsiteY35" fmla="*/ 3292 h 10000"/>
              <a:gd name="connsiteX36" fmla="*/ 874 w 10000"/>
              <a:gd name="connsiteY36" fmla="*/ 3222 h 10000"/>
              <a:gd name="connsiteX37" fmla="*/ 993 w 10000"/>
              <a:gd name="connsiteY37" fmla="*/ 2808 h 10000"/>
              <a:gd name="connsiteX38" fmla="*/ 993 w 10000"/>
              <a:gd name="connsiteY38" fmla="*/ 2324 h 10000"/>
              <a:gd name="connsiteX39" fmla="*/ 993 w 10000"/>
              <a:gd name="connsiteY39" fmla="*/ 2255 h 10000"/>
              <a:gd name="connsiteX40" fmla="*/ 9841 w 10000"/>
              <a:gd name="connsiteY40" fmla="*/ 5435 h 10000"/>
              <a:gd name="connsiteX41" fmla="*/ 9841 w 10000"/>
              <a:gd name="connsiteY41" fmla="*/ 5435 h 10000"/>
              <a:gd name="connsiteX42" fmla="*/ 9723 w 10000"/>
              <a:gd name="connsiteY42" fmla="*/ 5435 h 10000"/>
              <a:gd name="connsiteX43" fmla="*/ 9564 w 10000"/>
              <a:gd name="connsiteY43" fmla="*/ 5712 h 10000"/>
              <a:gd name="connsiteX44" fmla="*/ 9564 w 10000"/>
              <a:gd name="connsiteY44" fmla="*/ 9723 h 10000"/>
              <a:gd name="connsiteX45" fmla="*/ 9723 w 10000"/>
              <a:gd name="connsiteY45" fmla="*/ 10000 h 10000"/>
              <a:gd name="connsiteX46" fmla="*/ 9841 w 10000"/>
              <a:gd name="connsiteY46" fmla="*/ 10000 h 10000"/>
              <a:gd name="connsiteX47" fmla="*/ 10000 w 10000"/>
              <a:gd name="connsiteY47" fmla="*/ 9723 h 10000"/>
              <a:gd name="connsiteX48" fmla="*/ 10000 w 10000"/>
              <a:gd name="connsiteY48" fmla="*/ 5712 h 10000"/>
              <a:gd name="connsiteX49" fmla="*/ 9841 w 10000"/>
              <a:gd name="connsiteY49" fmla="*/ 5435 h 10000"/>
              <a:gd name="connsiteX50" fmla="*/ 9882 w 10000"/>
              <a:gd name="connsiteY50" fmla="*/ 44 h 10000"/>
              <a:gd name="connsiteX51" fmla="*/ 9882 w 10000"/>
              <a:gd name="connsiteY51" fmla="*/ 44 h 10000"/>
              <a:gd name="connsiteX52" fmla="*/ 9564 w 10000"/>
              <a:gd name="connsiteY52" fmla="*/ 1980 h 10000"/>
              <a:gd name="connsiteX53" fmla="*/ 9762 w 10000"/>
              <a:gd name="connsiteY53" fmla="*/ 5159 h 10000"/>
              <a:gd name="connsiteX54" fmla="*/ 9921 w 10000"/>
              <a:gd name="connsiteY54" fmla="*/ 5435 h 10000"/>
              <a:gd name="connsiteX55" fmla="*/ 10000 w 10000"/>
              <a:gd name="connsiteY55" fmla="*/ 5159 h 10000"/>
              <a:gd name="connsiteX56" fmla="*/ 10000 w 10000"/>
              <a:gd name="connsiteY56" fmla="*/ 180 h 10000"/>
              <a:gd name="connsiteX57" fmla="*/ 9882 w 10000"/>
              <a:gd name="connsiteY57" fmla="*/ 44 h 10000"/>
              <a:gd name="connsiteX0" fmla="*/ 993 w 10000"/>
              <a:gd name="connsiteY0" fmla="*/ 2255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715 w 10000"/>
              <a:gd name="connsiteY8" fmla="*/ 872 h 10000"/>
              <a:gd name="connsiteX9" fmla="*/ 635 w 10000"/>
              <a:gd name="connsiteY9" fmla="*/ 596 h 10000"/>
              <a:gd name="connsiteX10" fmla="*/ 556 w 10000"/>
              <a:gd name="connsiteY10" fmla="*/ 872 h 10000"/>
              <a:gd name="connsiteX11" fmla="*/ 556 w 10000"/>
              <a:gd name="connsiteY11" fmla="*/ 2048 h 10000"/>
              <a:gd name="connsiteX12" fmla="*/ 437 w 10000"/>
              <a:gd name="connsiteY12" fmla="*/ 2048 h 10000"/>
              <a:gd name="connsiteX13" fmla="*/ 437 w 10000"/>
              <a:gd name="connsiteY13" fmla="*/ 872 h 10000"/>
              <a:gd name="connsiteX14" fmla="*/ 358 w 10000"/>
              <a:gd name="connsiteY14" fmla="*/ 596 h 10000"/>
              <a:gd name="connsiteX15" fmla="*/ 278 w 10000"/>
              <a:gd name="connsiteY15" fmla="*/ 872 h 10000"/>
              <a:gd name="connsiteX16" fmla="*/ 278 w 10000"/>
              <a:gd name="connsiteY16" fmla="*/ 2048 h 10000"/>
              <a:gd name="connsiteX17" fmla="*/ 159 w 10000"/>
              <a:gd name="connsiteY17" fmla="*/ 2048 h 10000"/>
              <a:gd name="connsiteX18" fmla="*/ 159 w 10000"/>
              <a:gd name="connsiteY18" fmla="*/ 942 h 10000"/>
              <a:gd name="connsiteX19" fmla="*/ 119 w 10000"/>
              <a:gd name="connsiteY19" fmla="*/ 665 h 10000"/>
              <a:gd name="connsiteX20" fmla="*/ 41 w 10000"/>
              <a:gd name="connsiteY20" fmla="*/ 942 h 10000"/>
              <a:gd name="connsiteX21" fmla="*/ 41 w 10000"/>
              <a:gd name="connsiteY21" fmla="*/ 2116 h 10000"/>
              <a:gd name="connsiteX22" fmla="*/ 41 w 10000"/>
              <a:gd name="connsiteY22" fmla="*/ 2255 h 10000"/>
              <a:gd name="connsiteX23" fmla="*/ 0 w 10000"/>
              <a:gd name="connsiteY23" fmla="*/ 2324 h 10000"/>
              <a:gd name="connsiteX24" fmla="*/ 0 w 10000"/>
              <a:gd name="connsiteY24" fmla="*/ 2808 h 10000"/>
              <a:gd name="connsiteX25" fmla="*/ 119 w 10000"/>
              <a:gd name="connsiteY25" fmla="*/ 3222 h 10000"/>
              <a:gd name="connsiteX26" fmla="*/ 358 w 10000"/>
              <a:gd name="connsiteY26" fmla="*/ 3292 h 10000"/>
              <a:gd name="connsiteX27" fmla="*/ 358 w 10000"/>
              <a:gd name="connsiteY27" fmla="*/ 3362 h 10000"/>
              <a:gd name="connsiteX28" fmla="*/ 278 w 10000"/>
              <a:gd name="connsiteY28" fmla="*/ 3845 h 10000"/>
              <a:gd name="connsiteX29" fmla="*/ 239 w 10000"/>
              <a:gd name="connsiteY29" fmla="*/ 4398 h 10000"/>
              <a:gd name="connsiteX30" fmla="*/ 358 w 10000"/>
              <a:gd name="connsiteY30" fmla="*/ 9723 h 10000"/>
              <a:gd name="connsiteX31" fmla="*/ 517 w 10000"/>
              <a:gd name="connsiteY31" fmla="*/ 10000 h 10000"/>
              <a:gd name="connsiteX32" fmla="*/ 635 w 10000"/>
              <a:gd name="connsiteY32" fmla="*/ 9723 h 10000"/>
              <a:gd name="connsiteX33" fmla="*/ 754 w 10000"/>
              <a:gd name="connsiteY33" fmla="*/ 4468 h 10000"/>
              <a:gd name="connsiteX34" fmla="*/ 635 w 10000"/>
              <a:gd name="connsiteY34" fmla="*/ 3431 h 10000"/>
              <a:gd name="connsiteX35" fmla="*/ 635 w 10000"/>
              <a:gd name="connsiteY35" fmla="*/ 3292 h 10000"/>
              <a:gd name="connsiteX36" fmla="*/ 993 w 10000"/>
              <a:gd name="connsiteY36" fmla="*/ 2808 h 10000"/>
              <a:gd name="connsiteX37" fmla="*/ 993 w 10000"/>
              <a:gd name="connsiteY37" fmla="*/ 2324 h 10000"/>
              <a:gd name="connsiteX38" fmla="*/ 993 w 10000"/>
              <a:gd name="connsiteY38" fmla="*/ 2255 h 10000"/>
              <a:gd name="connsiteX39" fmla="*/ 9841 w 10000"/>
              <a:gd name="connsiteY39" fmla="*/ 5435 h 10000"/>
              <a:gd name="connsiteX40" fmla="*/ 9841 w 10000"/>
              <a:gd name="connsiteY40" fmla="*/ 5435 h 10000"/>
              <a:gd name="connsiteX41" fmla="*/ 9723 w 10000"/>
              <a:gd name="connsiteY41" fmla="*/ 5435 h 10000"/>
              <a:gd name="connsiteX42" fmla="*/ 9564 w 10000"/>
              <a:gd name="connsiteY42" fmla="*/ 5712 h 10000"/>
              <a:gd name="connsiteX43" fmla="*/ 9564 w 10000"/>
              <a:gd name="connsiteY43" fmla="*/ 9723 h 10000"/>
              <a:gd name="connsiteX44" fmla="*/ 9723 w 10000"/>
              <a:gd name="connsiteY44" fmla="*/ 10000 h 10000"/>
              <a:gd name="connsiteX45" fmla="*/ 9841 w 10000"/>
              <a:gd name="connsiteY45" fmla="*/ 10000 h 10000"/>
              <a:gd name="connsiteX46" fmla="*/ 10000 w 10000"/>
              <a:gd name="connsiteY46" fmla="*/ 9723 h 10000"/>
              <a:gd name="connsiteX47" fmla="*/ 10000 w 10000"/>
              <a:gd name="connsiteY47" fmla="*/ 5712 h 10000"/>
              <a:gd name="connsiteX48" fmla="*/ 9841 w 10000"/>
              <a:gd name="connsiteY48" fmla="*/ 5435 h 10000"/>
              <a:gd name="connsiteX49" fmla="*/ 9882 w 10000"/>
              <a:gd name="connsiteY49" fmla="*/ 44 h 10000"/>
              <a:gd name="connsiteX50" fmla="*/ 9882 w 10000"/>
              <a:gd name="connsiteY50" fmla="*/ 44 h 10000"/>
              <a:gd name="connsiteX51" fmla="*/ 9564 w 10000"/>
              <a:gd name="connsiteY51" fmla="*/ 1980 h 10000"/>
              <a:gd name="connsiteX52" fmla="*/ 9762 w 10000"/>
              <a:gd name="connsiteY52" fmla="*/ 5159 h 10000"/>
              <a:gd name="connsiteX53" fmla="*/ 9921 w 10000"/>
              <a:gd name="connsiteY53" fmla="*/ 5435 h 10000"/>
              <a:gd name="connsiteX54" fmla="*/ 10000 w 10000"/>
              <a:gd name="connsiteY54" fmla="*/ 5159 h 10000"/>
              <a:gd name="connsiteX55" fmla="*/ 10000 w 10000"/>
              <a:gd name="connsiteY55" fmla="*/ 180 h 10000"/>
              <a:gd name="connsiteX56" fmla="*/ 9882 w 10000"/>
              <a:gd name="connsiteY56" fmla="*/ 44 h 10000"/>
              <a:gd name="connsiteX0" fmla="*/ 993 w 10000"/>
              <a:gd name="connsiteY0" fmla="*/ 2324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715 w 10000"/>
              <a:gd name="connsiteY8" fmla="*/ 872 h 10000"/>
              <a:gd name="connsiteX9" fmla="*/ 635 w 10000"/>
              <a:gd name="connsiteY9" fmla="*/ 596 h 10000"/>
              <a:gd name="connsiteX10" fmla="*/ 556 w 10000"/>
              <a:gd name="connsiteY10" fmla="*/ 872 h 10000"/>
              <a:gd name="connsiteX11" fmla="*/ 556 w 10000"/>
              <a:gd name="connsiteY11" fmla="*/ 2048 h 10000"/>
              <a:gd name="connsiteX12" fmla="*/ 437 w 10000"/>
              <a:gd name="connsiteY12" fmla="*/ 2048 h 10000"/>
              <a:gd name="connsiteX13" fmla="*/ 437 w 10000"/>
              <a:gd name="connsiteY13" fmla="*/ 872 h 10000"/>
              <a:gd name="connsiteX14" fmla="*/ 358 w 10000"/>
              <a:gd name="connsiteY14" fmla="*/ 596 h 10000"/>
              <a:gd name="connsiteX15" fmla="*/ 278 w 10000"/>
              <a:gd name="connsiteY15" fmla="*/ 872 h 10000"/>
              <a:gd name="connsiteX16" fmla="*/ 278 w 10000"/>
              <a:gd name="connsiteY16" fmla="*/ 2048 h 10000"/>
              <a:gd name="connsiteX17" fmla="*/ 159 w 10000"/>
              <a:gd name="connsiteY17" fmla="*/ 2048 h 10000"/>
              <a:gd name="connsiteX18" fmla="*/ 159 w 10000"/>
              <a:gd name="connsiteY18" fmla="*/ 942 h 10000"/>
              <a:gd name="connsiteX19" fmla="*/ 119 w 10000"/>
              <a:gd name="connsiteY19" fmla="*/ 665 h 10000"/>
              <a:gd name="connsiteX20" fmla="*/ 41 w 10000"/>
              <a:gd name="connsiteY20" fmla="*/ 942 h 10000"/>
              <a:gd name="connsiteX21" fmla="*/ 41 w 10000"/>
              <a:gd name="connsiteY21" fmla="*/ 2116 h 10000"/>
              <a:gd name="connsiteX22" fmla="*/ 41 w 10000"/>
              <a:gd name="connsiteY22" fmla="*/ 2255 h 10000"/>
              <a:gd name="connsiteX23" fmla="*/ 0 w 10000"/>
              <a:gd name="connsiteY23" fmla="*/ 2324 h 10000"/>
              <a:gd name="connsiteX24" fmla="*/ 0 w 10000"/>
              <a:gd name="connsiteY24" fmla="*/ 2808 h 10000"/>
              <a:gd name="connsiteX25" fmla="*/ 119 w 10000"/>
              <a:gd name="connsiteY25" fmla="*/ 3222 h 10000"/>
              <a:gd name="connsiteX26" fmla="*/ 358 w 10000"/>
              <a:gd name="connsiteY26" fmla="*/ 3292 h 10000"/>
              <a:gd name="connsiteX27" fmla="*/ 358 w 10000"/>
              <a:gd name="connsiteY27" fmla="*/ 3362 h 10000"/>
              <a:gd name="connsiteX28" fmla="*/ 278 w 10000"/>
              <a:gd name="connsiteY28" fmla="*/ 3845 h 10000"/>
              <a:gd name="connsiteX29" fmla="*/ 239 w 10000"/>
              <a:gd name="connsiteY29" fmla="*/ 4398 h 10000"/>
              <a:gd name="connsiteX30" fmla="*/ 358 w 10000"/>
              <a:gd name="connsiteY30" fmla="*/ 9723 h 10000"/>
              <a:gd name="connsiteX31" fmla="*/ 517 w 10000"/>
              <a:gd name="connsiteY31" fmla="*/ 10000 h 10000"/>
              <a:gd name="connsiteX32" fmla="*/ 635 w 10000"/>
              <a:gd name="connsiteY32" fmla="*/ 9723 h 10000"/>
              <a:gd name="connsiteX33" fmla="*/ 754 w 10000"/>
              <a:gd name="connsiteY33" fmla="*/ 4468 h 10000"/>
              <a:gd name="connsiteX34" fmla="*/ 635 w 10000"/>
              <a:gd name="connsiteY34" fmla="*/ 3431 h 10000"/>
              <a:gd name="connsiteX35" fmla="*/ 635 w 10000"/>
              <a:gd name="connsiteY35" fmla="*/ 3292 h 10000"/>
              <a:gd name="connsiteX36" fmla="*/ 993 w 10000"/>
              <a:gd name="connsiteY36" fmla="*/ 2808 h 10000"/>
              <a:gd name="connsiteX37" fmla="*/ 993 w 10000"/>
              <a:gd name="connsiteY37" fmla="*/ 2324 h 10000"/>
              <a:gd name="connsiteX38" fmla="*/ 9841 w 10000"/>
              <a:gd name="connsiteY38" fmla="*/ 5435 h 10000"/>
              <a:gd name="connsiteX39" fmla="*/ 9841 w 10000"/>
              <a:gd name="connsiteY39" fmla="*/ 5435 h 10000"/>
              <a:gd name="connsiteX40" fmla="*/ 9723 w 10000"/>
              <a:gd name="connsiteY40" fmla="*/ 5435 h 10000"/>
              <a:gd name="connsiteX41" fmla="*/ 9564 w 10000"/>
              <a:gd name="connsiteY41" fmla="*/ 5712 h 10000"/>
              <a:gd name="connsiteX42" fmla="*/ 9564 w 10000"/>
              <a:gd name="connsiteY42" fmla="*/ 9723 h 10000"/>
              <a:gd name="connsiteX43" fmla="*/ 9723 w 10000"/>
              <a:gd name="connsiteY43" fmla="*/ 10000 h 10000"/>
              <a:gd name="connsiteX44" fmla="*/ 9841 w 10000"/>
              <a:gd name="connsiteY44" fmla="*/ 10000 h 10000"/>
              <a:gd name="connsiteX45" fmla="*/ 10000 w 10000"/>
              <a:gd name="connsiteY45" fmla="*/ 9723 h 10000"/>
              <a:gd name="connsiteX46" fmla="*/ 10000 w 10000"/>
              <a:gd name="connsiteY46" fmla="*/ 5712 h 10000"/>
              <a:gd name="connsiteX47" fmla="*/ 9841 w 10000"/>
              <a:gd name="connsiteY47" fmla="*/ 5435 h 10000"/>
              <a:gd name="connsiteX48" fmla="*/ 9882 w 10000"/>
              <a:gd name="connsiteY48" fmla="*/ 44 h 10000"/>
              <a:gd name="connsiteX49" fmla="*/ 9882 w 10000"/>
              <a:gd name="connsiteY49" fmla="*/ 44 h 10000"/>
              <a:gd name="connsiteX50" fmla="*/ 9564 w 10000"/>
              <a:gd name="connsiteY50" fmla="*/ 1980 h 10000"/>
              <a:gd name="connsiteX51" fmla="*/ 9762 w 10000"/>
              <a:gd name="connsiteY51" fmla="*/ 5159 h 10000"/>
              <a:gd name="connsiteX52" fmla="*/ 9921 w 10000"/>
              <a:gd name="connsiteY52" fmla="*/ 5435 h 10000"/>
              <a:gd name="connsiteX53" fmla="*/ 10000 w 10000"/>
              <a:gd name="connsiteY53" fmla="*/ 5159 h 10000"/>
              <a:gd name="connsiteX54" fmla="*/ 10000 w 10000"/>
              <a:gd name="connsiteY54" fmla="*/ 180 h 10000"/>
              <a:gd name="connsiteX55" fmla="*/ 9882 w 10000"/>
              <a:gd name="connsiteY55" fmla="*/ 44 h 10000"/>
              <a:gd name="connsiteX0" fmla="*/ 993 w 10000"/>
              <a:gd name="connsiteY0" fmla="*/ 2808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715 w 10000"/>
              <a:gd name="connsiteY8" fmla="*/ 872 h 10000"/>
              <a:gd name="connsiteX9" fmla="*/ 635 w 10000"/>
              <a:gd name="connsiteY9" fmla="*/ 596 h 10000"/>
              <a:gd name="connsiteX10" fmla="*/ 556 w 10000"/>
              <a:gd name="connsiteY10" fmla="*/ 872 h 10000"/>
              <a:gd name="connsiteX11" fmla="*/ 556 w 10000"/>
              <a:gd name="connsiteY11" fmla="*/ 2048 h 10000"/>
              <a:gd name="connsiteX12" fmla="*/ 437 w 10000"/>
              <a:gd name="connsiteY12" fmla="*/ 2048 h 10000"/>
              <a:gd name="connsiteX13" fmla="*/ 437 w 10000"/>
              <a:gd name="connsiteY13" fmla="*/ 872 h 10000"/>
              <a:gd name="connsiteX14" fmla="*/ 358 w 10000"/>
              <a:gd name="connsiteY14" fmla="*/ 596 h 10000"/>
              <a:gd name="connsiteX15" fmla="*/ 278 w 10000"/>
              <a:gd name="connsiteY15" fmla="*/ 872 h 10000"/>
              <a:gd name="connsiteX16" fmla="*/ 278 w 10000"/>
              <a:gd name="connsiteY16" fmla="*/ 2048 h 10000"/>
              <a:gd name="connsiteX17" fmla="*/ 159 w 10000"/>
              <a:gd name="connsiteY17" fmla="*/ 2048 h 10000"/>
              <a:gd name="connsiteX18" fmla="*/ 159 w 10000"/>
              <a:gd name="connsiteY18" fmla="*/ 942 h 10000"/>
              <a:gd name="connsiteX19" fmla="*/ 119 w 10000"/>
              <a:gd name="connsiteY19" fmla="*/ 665 h 10000"/>
              <a:gd name="connsiteX20" fmla="*/ 41 w 10000"/>
              <a:gd name="connsiteY20" fmla="*/ 942 h 10000"/>
              <a:gd name="connsiteX21" fmla="*/ 41 w 10000"/>
              <a:gd name="connsiteY21" fmla="*/ 2116 h 10000"/>
              <a:gd name="connsiteX22" fmla="*/ 41 w 10000"/>
              <a:gd name="connsiteY22" fmla="*/ 2255 h 10000"/>
              <a:gd name="connsiteX23" fmla="*/ 0 w 10000"/>
              <a:gd name="connsiteY23" fmla="*/ 2324 h 10000"/>
              <a:gd name="connsiteX24" fmla="*/ 0 w 10000"/>
              <a:gd name="connsiteY24" fmla="*/ 2808 h 10000"/>
              <a:gd name="connsiteX25" fmla="*/ 119 w 10000"/>
              <a:gd name="connsiteY25" fmla="*/ 3222 h 10000"/>
              <a:gd name="connsiteX26" fmla="*/ 358 w 10000"/>
              <a:gd name="connsiteY26" fmla="*/ 3292 h 10000"/>
              <a:gd name="connsiteX27" fmla="*/ 358 w 10000"/>
              <a:gd name="connsiteY27" fmla="*/ 3362 h 10000"/>
              <a:gd name="connsiteX28" fmla="*/ 278 w 10000"/>
              <a:gd name="connsiteY28" fmla="*/ 3845 h 10000"/>
              <a:gd name="connsiteX29" fmla="*/ 239 w 10000"/>
              <a:gd name="connsiteY29" fmla="*/ 4398 h 10000"/>
              <a:gd name="connsiteX30" fmla="*/ 358 w 10000"/>
              <a:gd name="connsiteY30" fmla="*/ 9723 h 10000"/>
              <a:gd name="connsiteX31" fmla="*/ 517 w 10000"/>
              <a:gd name="connsiteY31" fmla="*/ 10000 h 10000"/>
              <a:gd name="connsiteX32" fmla="*/ 635 w 10000"/>
              <a:gd name="connsiteY32" fmla="*/ 9723 h 10000"/>
              <a:gd name="connsiteX33" fmla="*/ 754 w 10000"/>
              <a:gd name="connsiteY33" fmla="*/ 4468 h 10000"/>
              <a:gd name="connsiteX34" fmla="*/ 635 w 10000"/>
              <a:gd name="connsiteY34" fmla="*/ 3431 h 10000"/>
              <a:gd name="connsiteX35" fmla="*/ 635 w 10000"/>
              <a:gd name="connsiteY35" fmla="*/ 3292 h 10000"/>
              <a:gd name="connsiteX36" fmla="*/ 993 w 10000"/>
              <a:gd name="connsiteY36" fmla="*/ 2808 h 10000"/>
              <a:gd name="connsiteX37" fmla="*/ 9841 w 10000"/>
              <a:gd name="connsiteY37" fmla="*/ 5435 h 10000"/>
              <a:gd name="connsiteX38" fmla="*/ 9841 w 10000"/>
              <a:gd name="connsiteY38" fmla="*/ 5435 h 10000"/>
              <a:gd name="connsiteX39" fmla="*/ 9723 w 10000"/>
              <a:gd name="connsiteY39" fmla="*/ 5435 h 10000"/>
              <a:gd name="connsiteX40" fmla="*/ 9564 w 10000"/>
              <a:gd name="connsiteY40" fmla="*/ 5712 h 10000"/>
              <a:gd name="connsiteX41" fmla="*/ 9564 w 10000"/>
              <a:gd name="connsiteY41" fmla="*/ 9723 h 10000"/>
              <a:gd name="connsiteX42" fmla="*/ 9723 w 10000"/>
              <a:gd name="connsiteY42" fmla="*/ 10000 h 10000"/>
              <a:gd name="connsiteX43" fmla="*/ 9841 w 10000"/>
              <a:gd name="connsiteY43" fmla="*/ 10000 h 10000"/>
              <a:gd name="connsiteX44" fmla="*/ 10000 w 10000"/>
              <a:gd name="connsiteY44" fmla="*/ 9723 h 10000"/>
              <a:gd name="connsiteX45" fmla="*/ 10000 w 10000"/>
              <a:gd name="connsiteY45" fmla="*/ 5712 h 10000"/>
              <a:gd name="connsiteX46" fmla="*/ 9841 w 10000"/>
              <a:gd name="connsiteY46" fmla="*/ 5435 h 10000"/>
              <a:gd name="connsiteX47" fmla="*/ 9882 w 10000"/>
              <a:gd name="connsiteY47" fmla="*/ 44 h 10000"/>
              <a:gd name="connsiteX48" fmla="*/ 9882 w 10000"/>
              <a:gd name="connsiteY48" fmla="*/ 44 h 10000"/>
              <a:gd name="connsiteX49" fmla="*/ 9564 w 10000"/>
              <a:gd name="connsiteY49" fmla="*/ 1980 h 10000"/>
              <a:gd name="connsiteX50" fmla="*/ 9762 w 10000"/>
              <a:gd name="connsiteY50" fmla="*/ 5159 h 10000"/>
              <a:gd name="connsiteX51" fmla="*/ 9921 w 10000"/>
              <a:gd name="connsiteY51" fmla="*/ 5435 h 10000"/>
              <a:gd name="connsiteX52" fmla="*/ 10000 w 10000"/>
              <a:gd name="connsiteY52" fmla="*/ 5159 h 10000"/>
              <a:gd name="connsiteX53" fmla="*/ 10000 w 10000"/>
              <a:gd name="connsiteY53" fmla="*/ 180 h 10000"/>
              <a:gd name="connsiteX54" fmla="*/ 9882 w 10000"/>
              <a:gd name="connsiteY54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715 w 10000"/>
              <a:gd name="connsiteY8" fmla="*/ 872 h 10000"/>
              <a:gd name="connsiteX9" fmla="*/ 635 w 10000"/>
              <a:gd name="connsiteY9" fmla="*/ 596 h 10000"/>
              <a:gd name="connsiteX10" fmla="*/ 556 w 10000"/>
              <a:gd name="connsiteY10" fmla="*/ 872 h 10000"/>
              <a:gd name="connsiteX11" fmla="*/ 556 w 10000"/>
              <a:gd name="connsiteY11" fmla="*/ 2048 h 10000"/>
              <a:gd name="connsiteX12" fmla="*/ 437 w 10000"/>
              <a:gd name="connsiteY12" fmla="*/ 2048 h 10000"/>
              <a:gd name="connsiteX13" fmla="*/ 437 w 10000"/>
              <a:gd name="connsiteY13" fmla="*/ 872 h 10000"/>
              <a:gd name="connsiteX14" fmla="*/ 358 w 10000"/>
              <a:gd name="connsiteY14" fmla="*/ 596 h 10000"/>
              <a:gd name="connsiteX15" fmla="*/ 278 w 10000"/>
              <a:gd name="connsiteY15" fmla="*/ 872 h 10000"/>
              <a:gd name="connsiteX16" fmla="*/ 278 w 10000"/>
              <a:gd name="connsiteY16" fmla="*/ 2048 h 10000"/>
              <a:gd name="connsiteX17" fmla="*/ 159 w 10000"/>
              <a:gd name="connsiteY17" fmla="*/ 2048 h 10000"/>
              <a:gd name="connsiteX18" fmla="*/ 159 w 10000"/>
              <a:gd name="connsiteY18" fmla="*/ 942 h 10000"/>
              <a:gd name="connsiteX19" fmla="*/ 119 w 10000"/>
              <a:gd name="connsiteY19" fmla="*/ 665 h 10000"/>
              <a:gd name="connsiteX20" fmla="*/ 41 w 10000"/>
              <a:gd name="connsiteY20" fmla="*/ 942 h 10000"/>
              <a:gd name="connsiteX21" fmla="*/ 41 w 10000"/>
              <a:gd name="connsiteY21" fmla="*/ 2116 h 10000"/>
              <a:gd name="connsiteX22" fmla="*/ 41 w 10000"/>
              <a:gd name="connsiteY22" fmla="*/ 2255 h 10000"/>
              <a:gd name="connsiteX23" fmla="*/ 0 w 10000"/>
              <a:gd name="connsiteY23" fmla="*/ 2324 h 10000"/>
              <a:gd name="connsiteX24" fmla="*/ 0 w 10000"/>
              <a:gd name="connsiteY24" fmla="*/ 2808 h 10000"/>
              <a:gd name="connsiteX25" fmla="*/ 119 w 10000"/>
              <a:gd name="connsiteY25" fmla="*/ 3222 h 10000"/>
              <a:gd name="connsiteX26" fmla="*/ 358 w 10000"/>
              <a:gd name="connsiteY26" fmla="*/ 3292 h 10000"/>
              <a:gd name="connsiteX27" fmla="*/ 358 w 10000"/>
              <a:gd name="connsiteY27" fmla="*/ 3362 h 10000"/>
              <a:gd name="connsiteX28" fmla="*/ 278 w 10000"/>
              <a:gd name="connsiteY28" fmla="*/ 3845 h 10000"/>
              <a:gd name="connsiteX29" fmla="*/ 239 w 10000"/>
              <a:gd name="connsiteY29" fmla="*/ 4398 h 10000"/>
              <a:gd name="connsiteX30" fmla="*/ 358 w 10000"/>
              <a:gd name="connsiteY30" fmla="*/ 9723 h 10000"/>
              <a:gd name="connsiteX31" fmla="*/ 517 w 10000"/>
              <a:gd name="connsiteY31" fmla="*/ 10000 h 10000"/>
              <a:gd name="connsiteX32" fmla="*/ 635 w 10000"/>
              <a:gd name="connsiteY32" fmla="*/ 9723 h 10000"/>
              <a:gd name="connsiteX33" fmla="*/ 754 w 10000"/>
              <a:gd name="connsiteY33" fmla="*/ 4468 h 10000"/>
              <a:gd name="connsiteX34" fmla="*/ 635 w 10000"/>
              <a:gd name="connsiteY34" fmla="*/ 3431 h 10000"/>
              <a:gd name="connsiteX35" fmla="*/ 635 w 10000"/>
              <a:gd name="connsiteY35" fmla="*/ 3292 h 10000"/>
              <a:gd name="connsiteX36" fmla="*/ 9841 w 10000"/>
              <a:gd name="connsiteY36" fmla="*/ 5435 h 10000"/>
              <a:gd name="connsiteX37" fmla="*/ 9841 w 10000"/>
              <a:gd name="connsiteY37" fmla="*/ 5435 h 10000"/>
              <a:gd name="connsiteX38" fmla="*/ 9723 w 10000"/>
              <a:gd name="connsiteY38" fmla="*/ 5435 h 10000"/>
              <a:gd name="connsiteX39" fmla="*/ 9564 w 10000"/>
              <a:gd name="connsiteY39" fmla="*/ 5712 h 10000"/>
              <a:gd name="connsiteX40" fmla="*/ 9564 w 10000"/>
              <a:gd name="connsiteY40" fmla="*/ 9723 h 10000"/>
              <a:gd name="connsiteX41" fmla="*/ 9723 w 10000"/>
              <a:gd name="connsiteY41" fmla="*/ 10000 h 10000"/>
              <a:gd name="connsiteX42" fmla="*/ 9841 w 10000"/>
              <a:gd name="connsiteY42" fmla="*/ 10000 h 10000"/>
              <a:gd name="connsiteX43" fmla="*/ 10000 w 10000"/>
              <a:gd name="connsiteY43" fmla="*/ 9723 h 10000"/>
              <a:gd name="connsiteX44" fmla="*/ 10000 w 10000"/>
              <a:gd name="connsiteY44" fmla="*/ 5712 h 10000"/>
              <a:gd name="connsiteX45" fmla="*/ 9841 w 10000"/>
              <a:gd name="connsiteY45" fmla="*/ 5435 h 10000"/>
              <a:gd name="connsiteX46" fmla="*/ 9882 w 10000"/>
              <a:gd name="connsiteY46" fmla="*/ 44 h 10000"/>
              <a:gd name="connsiteX47" fmla="*/ 9882 w 10000"/>
              <a:gd name="connsiteY47" fmla="*/ 44 h 10000"/>
              <a:gd name="connsiteX48" fmla="*/ 9564 w 10000"/>
              <a:gd name="connsiteY48" fmla="*/ 1980 h 10000"/>
              <a:gd name="connsiteX49" fmla="*/ 9762 w 10000"/>
              <a:gd name="connsiteY49" fmla="*/ 5159 h 10000"/>
              <a:gd name="connsiteX50" fmla="*/ 9921 w 10000"/>
              <a:gd name="connsiteY50" fmla="*/ 5435 h 10000"/>
              <a:gd name="connsiteX51" fmla="*/ 10000 w 10000"/>
              <a:gd name="connsiteY51" fmla="*/ 5159 h 10000"/>
              <a:gd name="connsiteX52" fmla="*/ 10000 w 10000"/>
              <a:gd name="connsiteY52" fmla="*/ 180 h 10000"/>
              <a:gd name="connsiteX53" fmla="*/ 9882 w 10000"/>
              <a:gd name="connsiteY53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715 w 10000"/>
              <a:gd name="connsiteY8" fmla="*/ 872 h 10000"/>
              <a:gd name="connsiteX9" fmla="*/ 635 w 10000"/>
              <a:gd name="connsiteY9" fmla="*/ 596 h 10000"/>
              <a:gd name="connsiteX10" fmla="*/ 556 w 10000"/>
              <a:gd name="connsiteY10" fmla="*/ 872 h 10000"/>
              <a:gd name="connsiteX11" fmla="*/ 556 w 10000"/>
              <a:gd name="connsiteY11" fmla="*/ 2048 h 10000"/>
              <a:gd name="connsiteX12" fmla="*/ 437 w 10000"/>
              <a:gd name="connsiteY12" fmla="*/ 2048 h 10000"/>
              <a:gd name="connsiteX13" fmla="*/ 437 w 10000"/>
              <a:gd name="connsiteY13" fmla="*/ 872 h 10000"/>
              <a:gd name="connsiteX14" fmla="*/ 358 w 10000"/>
              <a:gd name="connsiteY14" fmla="*/ 596 h 10000"/>
              <a:gd name="connsiteX15" fmla="*/ 278 w 10000"/>
              <a:gd name="connsiteY15" fmla="*/ 872 h 10000"/>
              <a:gd name="connsiteX16" fmla="*/ 159 w 10000"/>
              <a:gd name="connsiteY16" fmla="*/ 2048 h 10000"/>
              <a:gd name="connsiteX17" fmla="*/ 159 w 10000"/>
              <a:gd name="connsiteY17" fmla="*/ 942 h 10000"/>
              <a:gd name="connsiteX18" fmla="*/ 119 w 10000"/>
              <a:gd name="connsiteY18" fmla="*/ 665 h 10000"/>
              <a:gd name="connsiteX19" fmla="*/ 41 w 10000"/>
              <a:gd name="connsiteY19" fmla="*/ 942 h 10000"/>
              <a:gd name="connsiteX20" fmla="*/ 41 w 10000"/>
              <a:gd name="connsiteY20" fmla="*/ 2116 h 10000"/>
              <a:gd name="connsiteX21" fmla="*/ 41 w 10000"/>
              <a:gd name="connsiteY21" fmla="*/ 2255 h 10000"/>
              <a:gd name="connsiteX22" fmla="*/ 0 w 10000"/>
              <a:gd name="connsiteY22" fmla="*/ 2324 h 10000"/>
              <a:gd name="connsiteX23" fmla="*/ 0 w 10000"/>
              <a:gd name="connsiteY23" fmla="*/ 2808 h 10000"/>
              <a:gd name="connsiteX24" fmla="*/ 119 w 10000"/>
              <a:gd name="connsiteY24" fmla="*/ 3222 h 10000"/>
              <a:gd name="connsiteX25" fmla="*/ 358 w 10000"/>
              <a:gd name="connsiteY25" fmla="*/ 3292 h 10000"/>
              <a:gd name="connsiteX26" fmla="*/ 358 w 10000"/>
              <a:gd name="connsiteY26" fmla="*/ 3362 h 10000"/>
              <a:gd name="connsiteX27" fmla="*/ 278 w 10000"/>
              <a:gd name="connsiteY27" fmla="*/ 3845 h 10000"/>
              <a:gd name="connsiteX28" fmla="*/ 239 w 10000"/>
              <a:gd name="connsiteY28" fmla="*/ 4398 h 10000"/>
              <a:gd name="connsiteX29" fmla="*/ 358 w 10000"/>
              <a:gd name="connsiteY29" fmla="*/ 9723 h 10000"/>
              <a:gd name="connsiteX30" fmla="*/ 517 w 10000"/>
              <a:gd name="connsiteY30" fmla="*/ 10000 h 10000"/>
              <a:gd name="connsiteX31" fmla="*/ 635 w 10000"/>
              <a:gd name="connsiteY31" fmla="*/ 9723 h 10000"/>
              <a:gd name="connsiteX32" fmla="*/ 754 w 10000"/>
              <a:gd name="connsiteY32" fmla="*/ 4468 h 10000"/>
              <a:gd name="connsiteX33" fmla="*/ 635 w 10000"/>
              <a:gd name="connsiteY33" fmla="*/ 3431 h 10000"/>
              <a:gd name="connsiteX34" fmla="*/ 635 w 10000"/>
              <a:gd name="connsiteY34" fmla="*/ 3292 h 10000"/>
              <a:gd name="connsiteX35" fmla="*/ 9841 w 10000"/>
              <a:gd name="connsiteY35" fmla="*/ 5435 h 10000"/>
              <a:gd name="connsiteX36" fmla="*/ 9841 w 10000"/>
              <a:gd name="connsiteY36" fmla="*/ 5435 h 10000"/>
              <a:gd name="connsiteX37" fmla="*/ 9723 w 10000"/>
              <a:gd name="connsiteY37" fmla="*/ 5435 h 10000"/>
              <a:gd name="connsiteX38" fmla="*/ 9564 w 10000"/>
              <a:gd name="connsiteY38" fmla="*/ 5712 h 10000"/>
              <a:gd name="connsiteX39" fmla="*/ 9564 w 10000"/>
              <a:gd name="connsiteY39" fmla="*/ 9723 h 10000"/>
              <a:gd name="connsiteX40" fmla="*/ 9723 w 10000"/>
              <a:gd name="connsiteY40" fmla="*/ 10000 h 10000"/>
              <a:gd name="connsiteX41" fmla="*/ 9841 w 10000"/>
              <a:gd name="connsiteY41" fmla="*/ 10000 h 10000"/>
              <a:gd name="connsiteX42" fmla="*/ 10000 w 10000"/>
              <a:gd name="connsiteY42" fmla="*/ 9723 h 10000"/>
              <a:gd name="connsiteX43" fmla="*/ 10000 w 10000"/>
              <a:gd name="connsiteY43" fmla="*/ 5712 h 10000"/>
              <a:gd name="connsiteX44" fmla="*/ 9841 w 10000"/>
              <a:gd name="connsiteY44" fmla="*/ 5435 h 10000"/>
              <a:gd name="connsiteX45" fmla="*/ 9882 w 10000"/>
              <a:gd name="connsiteY45" fmla="*/ 44 h 10000"/>
              <a:gd name="connsiteX46" fmla="*/ 9882 w 10000"/>
              <a:gd name="connsiteY46" fmla="*/ 44 h 10000"/>
              <a:gd name="connsiteX47" fmla="*/ 9564 w 10000"/>
              <a:gd name="connsiteY47" fmla="*/ 1980 h 10000"/>
              <a:gd name="connsiteX48" fmla="*/ 9762 w 10000"/>
              <a:gd name="connsiteY48" fmla="*/ 5159 h 10000"/>
              <a:gd name="connsiteX49" fmla="*/ 9921 w 10000"/>
              <a:gd name="connsiteY49" fmla="*/ 5435 h 10000"/>
              <a:gd name="connsiteX50" fmla="*/ 10000 w 10000"/>
              <a:gd name="connsiteY50" fmla="*/ 5159 h 10000"/>
              <a:gd name="connsiteX51" fmla="*/ 10000 w 10000"/>
              <a:gd name="connsiteY51" fmla="*/ 180 h 10000"/>
              <a:gd name="connsiteX52" fmla="*/ 9882 w 10000"/>
              <a:gd name="connsiteY52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715 w 10000"/>
              <a:gd name="connsiteY8" fmla="*/ 872 h 10000"/>
              <a:gd name="connsiteX9" fmla="*/ 635 w 10000"/>
              <a:gd name="connsiteY9" fmla="*/ 596 h 10000"/>
              <a:gd name="connsiteX10" fmla="*/ 556 w 10000"/>
              <a:gd name="connsiteY10" fmla="*/ 2048 h 10000"/>
              <a:gd name="connsiteX11" fmla="*/ 437 w 10000"/>
              <a:gd name="connsiteY11" fmla="*/ 2048 h 10000"/>
              <a:gd name="connsiteX12" fmla="*/ 437 w 10000"/>
              <a:gd name="connsiteY12" fmla="*/ 872 h 10000"/>
              <a:gd name="connsiteX13" fmla="*/ 358 w 10000"/>
              <a:gd name="connsiteY13" fmla="*/ 596 h 10000"/>
              <a:gd name="connsiteX14" fmla="*/ 278 w 10000"/>
              <a:gd name="connsiteY14" fmla="*/ 872 h 10000"/>
              <a:gd name="connsiteX15" fmla="*/ 159 w 10000"/>
              <a:gd name="connsiteY15" fmla="*/ 2048 h 10000"/>
              <a:gd name="connsiteX16" fmla="*/ 159 w 10000"/>
              <a:gd name="connsiteY16" fmla="*/ 942 h 10000"/>
              <a:gd name="connsiteX17" fmla="*/ 119 w 10000"/>
              <a:gd name="connsiteY17" fmla="*/ 665 h 10000"/>
              <a:gd name="connsiteX18" fmla="*/ 41 w 10000"/>
              <a:gd name="connsiteY18" fmla="*/ 942 h 10000"/>
              <a:gd name="connsiteX19" fmla="*/ 41 w 10000"/>
              <a:gd name="connsiteY19" fmla="*/ 2116 h 10000"/>
              <a:gd name="connsiteX20" fmla="*/ 41 w 10000"/>
              <a:gd name="connsiteY20" fmla="*/ 2255 h 10000"/>
              <a:gd name="connsiteX21" fmla="*/ 0 w 10000"/>
              <a:gd name="connsiteY21" fmla="*/ 2324 h 10000"/>
              <a:gd name="connsiteX22" fmla="*/ 0 w 10000"/>
              <a:gd name="connsiteY22" fmla="*/ 2808 h 10000"/>
              <a:gd name="connsiteX23" fmla="*/ 119 w 10000"/>
              <a:gd name="connsiteY23" fmla="*/ 3222 h 10000"/>
              <a:gd name="connsiteX24" fmla="*/ 358 w 10000"/>
              <a:gd name="connsiteY24" fmla="*/ 3292 h 10000"/>
              <a:gd name="connsiteX25" fmla="*/ 358 w 10000"/>
              <a:gd name="connsiteY25" fmla="*/ 3362 h 10000"/>
              <a:gd name="connsiteX26" fmla="*/ 278 w 10000"/>
              <a:gd name="connsiteY26" fmla="*/ 3845 h 10000"/>
              <a:gd name="connsiteX27" fmla="*/ 239 w 10000"/>
              <a:gd name="connsiteY27" fmla="*/ 4398 h 10000"/>
              <a:gd name="connsiteX28" fmla="*/ 358 w 10000"/>
              <a:gd name="connsiteY28" fmla="*/ 9723 h 10000"/>
              <a:gd name="connsiteX29" fmla="*/ 517 w 10000"/>
              <a:gd name="connsiteY29" fmla="*/ 10000 h 10000"/>
              <a:gd name="connsiteX30" fmla="*/ 635 w 10000"/>
              <a:gd name="connsiteY30" fmla="*/ 9723 h 10000"/>
              <a:gd name="connsiteX31" fmla="*/ 754 w 10000"/>
              <a:gd name="connsiteY31" fmla="*/ 4468 h 10000"/>
              <a:gd name="connsiteX32" fmla="*/ 635 w 10000"/>
              <a:gd name="connsiteY32" fmla="*/ 3431 h 10000"/>
              <a:gd name="connsiteX33" fmla="*/ 635 w 10000"/>
              <a:gd name="connsiteY33" fmla="*/ 3292 h 10000"/>
              <a:gd name="connsiteX34" fmla="*/ 9841 w 10000"/>
              <a:gd name="connsiteY34" fmla="*/ 5435 h 10000"/>
              <a:gd name="connsiteX35" fmla="*/ 9841 w 10000"/>
              <a:gd name="connsiteY35" fmla="*/ 5435 h 10000"/>
              <a:gd name="connsiteX36" fmla="*/ 9723 w 10000"/>
              <a:gd name="connsiteY36" fmla="*/ 5435 h 10000"/>
              <a:gd name="connsiteX37" fmla="*/ 9564 w 10000"/>
              <a:gd name="connsiteY37" fmla="*/ 5712 h 10000"/>
              <a:gd name="connsiteX38" fmla="*/ 9564 w 10000"/>
              <a:gd name="connsiteY38" fmla="*/ 9723 h 10000"/>
              <a:gd name="connsiteX39" fmla="*/ 9723 w 10000"/>
              <a:gd name="connsiteY39" fmla="*/ 10000 h 10000"/>
              <a:gd name="connsiteX40" fmla="*/ 9841 w 10000"/>
              <a:gd name="connsiteY40" fmla="*/ 10000 h 10000"/>
              <a:gd name="connsiteX41" fmla="*/ 10000 w 10000"/>
              <a:gd name="connsiteY41" fmla="*/ 9723 h 10000"/>
              <a:gd name="connsiteX42" fmla="*/ 10000 w 10000"/>
              <a:gd name="connsiteY42" fmla="*/ 5712 h 10000"/>
              <a:gd name="connsiteX43" fmla="*/ 9841 w 10000"/>
              <a:gd name="connsiteY43" fmla="*/ 5435 h 10000"/>
              <a:gd name="connsiteX44" fmla="*/ 9882 w 10000"/>
              <a:gd name="connsiteY44" fmla="*/ 44 h 10000"/>
              <a:gd name="connsiteX45" fmla="*/ 9882 w 10000"/>
              <a:gd name="connsiteY45" fmla="*/ 44 h 10000"/>
              <a:gd name="connsiteX46" fmla="*/ 9564 w 10000"/>
              <a:gd name="connsiteY46" fmla="*/ 1980 h 10000"/>
              <a:gd name="connsiteX47" fmla="*/ 9762 w 10000"/>
              <a:gd name="connsiteY47" fmla="*/ 5159 h 10000"/>
              <a:gd name="connsiteX48" fmla="*/ 9921 w 10000"/>
              <a:gd name="connsiteY48" fmla="*/ 5435 h 10000"/>
              <a:gd name="connsiteX49" fmla="*/ 10000 w 10000"/>
              <a:gd name="connsiteY49" fmla="*/ 5159 h 10000"/>
              <a:gd name="connsiteX50" fmla="*/ 10000 w 10000"/>
              <a:gd name="connsiteY50" fmla="*/ 180 h 10000"/>
              <a:gd name="connsiteX51" fmla="*/ 9882 w 10000"/>
              <a:gd name="connsiteY51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715 w 10000"/>
              <a:gd name="connsiteY8" fmla="*/ 872 h 10000"/>
              <a:gd name="connsiteX9" fmla="*/ 635 w 10000"/>
              <a:gd name="connsiteY9" fmla="*/ 596 h 10000"/>
              <a:gd name="connsiteX10" fmla="*/ 556 w 10000"/>
              <a:gd name="connsiteY10" fmla="*/ 2048 h 10000"/>
              <a:gd name="connsiteX11" fmla="*/ 437 w 10000"/>
              <a:gd name="connsiteY11" fmla="*/ 2048 h 10000"/>
              <a:gd name="connsiteX12" fmla="*/ 358 w 10000"/>
              <a:gd name="connsiteY12" fmla="*/ 596 h 10000"/>
              <a:gd name="connsiteX13" fmla="*/ 278 w 10000"/>
              <a:gd name="connsiteY13" fmla="*/ 872 h 10000"/>
              <a:gd name="connsiteX14" fmla="*/ 159 w 10000"/>
              <a:gd name="connsiteY14" fmla="*/ 2048 h 10000"/>
              <a:gd name="connsiteX15" fmla="*/ 159 w 10000"/>
              <a:gd name="connsiteY15" fmla="*/ 942 h 10000"/>
              <a:gd name="connsiteX16" fmla="*/ 119 w 10000"/>
              <a:gd name="connsiteY16" fmla="*/ 665 h 10000"/>
              <a:gd name="connsiteX17" fmla="*/ 41 w 10000"/>
              <a:gd name="connsiteY17" fmla="*/ 942 h 10000"/>
              <a:gd name="connsiteX18" fmla="*/ 41 w 10000"/>
              <a:gd name="connsiteY18" fmla="*/ 2116 h 10000"/>
              <a:gd name="connsiteX19" fmla="*/ 41 w 10000"/>
              <a:gd name="connsiteY19" fmla="*/ 2255 h 10000"/>
              <a:gd name="connsiteX20" fmla="*/ 0 w 10000"/>
              <a:gd name="connsiteY20" fmla="*/ 2324 h 10000"/>
              <a:gd name="connsiteX21" fmla="*/ 0 w 10000"/>
              <a:gd name="connsiteY21" fmla="*/ 2808 h 10000"/>
              <a:gd name="connsiteX22" fmla="*/ 119 w 10000"/>
              <a:gd name="connsiteY22" fmla="*/ 3222 h 10000"/>
              <a:gd name="connsiteX23" fmla="*/ 358 w 10000"/>
              <a:gd name="connsiteY23" fmla="*/ 3292 h 10000"/>
              <a:gd name="connsiteX24" fmla="*/ 358 w 10000"/>
              <a:gd name="connsiteY24" fmla="*/ 3362 h 10000"/>
              <a:gd name="connsiteX25" fmla="*/ 278 w 10000"/>
              <a:gd name="connsiteY25" fmla="*/ 3845 h 10000"/>
              <a:gd name="connsiteX26" fmla="*/ 239 w 10000"/>
              <a:gd name="connsiteY26" fmla="*/ 4398 h 10000"/>
              <a:gd name="connsiteX27" fmla="*/ 358 w 10000"/>
              <a:gd name="connsiteY27" fmla="*/ 9723 h 10000"/>
              <a:gd name="connsiteX28" fmla="*/ 517 w 10000"/>
              <a:gd name="connsiteY28" fmla="*/ 10000 h 10000"/>
              <a:gd name="connsiteX29" fmla="*/ 635 w 10000"/>
              <a:gd name="connsiteY29" fmla="*/ 9723 h 10000"/>
              <a:gd name="connsiteX30" fmla="*/ 754 w 10000"/>
              <a:gd name="connsiteY30" fmla="*/ 4468 h 10000"/>
              <a:gd name="connsiteX31" fmla="*/ 635 w 10000"/>
              <a:gd name="connsiteY31" fmla="*/ 3431 h 10000"/>
              <a:gd name="connsiteX32" fmla="*/ 635 w 10000"/>
              <a:gd name="connsiteY32" fmla="*/ 3292 h 10000"/>
              <a:gd name="connsiteX33" fmla="*/ 9841 w 10000"/>
              <a:gd name="connsiteY33" fmla="*/ 5435 h 10000"/>
              <a:gd name="connsiteX34" fmla="*/ 9841 w 10000"/>
              <a:gd name="connsiteY34" fmla="*/ 5435 h 10000"/>
              <a:gd name="connsiteX35" fmla="*/ 9723 w 10000"/>
              <a:gd name="connsiteY35" fmla="*/ 5435 h 10000"/>
              <a:gd name="connsiteX36" fmla="*/ 9564 w 10000"/>
              <a:gd name="connsiteY36" fmla="*/ 5712 h 10000"/>
              <a:gd name="connsiteX37" fmla="*/ 9564 w 10000"/>
              <a:gd name="connsiteY37" fmla="*/ 9723 h 10000"/>
              <a:gd name="connsiteX38" fmla="*/ 9723 w 10000"/>
              <a:gd name="connsiteY38" fmla="*/ 10000 h 10000"/>
              <a:gd name="connsiteX39" fmla="*/ 9841 w 10000"/>
              <a:gd name="connsiteY39" fmla="*/ 10000 h 10000"/>
              <a:gd name="connsiteX40" fmla="*/ 10000 w 10000"/>
              <a:gd name="connsiteY40" fmla="*/ 9723 h 10000"/>
              <a:gd name="connsiteX41" fmla="*/ 10000 w 10000"/>
              <a:gd name="connsiteY41" fmla="*/ 5712 h 10000"/>
              <a:gd name="connsiteX42" fmla="*/ 9841 w 10000"/>
              <a:gd name="connsiteY42" fmla="*/ 5435 h 10000"/>
              <a:gd name="connsiteX43" fmla="*/ 9882 w 10000"/>
              <a:gd name="connsiteY43" fmla="*/ 44 h 10000"/>
              <a:gd name="connsiteX44" fmla="*/ 9882 w 10000"/>
              <a:gd name="connsiteY44" fmla="*/ 44 h 10000"/>
              <a:gd name="connsiteX45" fmla="*/ 9564 w 10000"/>
              <a:gd name="connsiteY45" fmla="*/ 1980 h 10000"/>
              <a:gd name="connsiteX46" fmla="*/ 9762 w 10000"/>
              <a:gd name="connsiteY46" fmla="*/ 5159 h 10000"/>
              <a:gd name="connsiteX47" fmla="*/ 9921 w 10000"/>
              <a:gd name="connsiteY47" fmla="*/ 5435 h 10000"/>
              <a:gd name="connsiteX48" fmla="*/ 10000 w 10000"/>
              <a:gd name="connsiteY48" fmla="*/ 5159 h 10000"/>
              <a:gd name="connsiteX49" fmla="*/ 10000 w 10000"/>
              <a:gd name="connsiteY49" fmla="*/ 180 h 10000"/>
              <a:gd name="connsiteX50" fmla="*/ 9882 w 10000"/>
              <a:gd name="connsiteY50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715 w 10000"/>
              <a:gd name="connsiteY8" fmla="*/ 872 h 10000"/>
              <a:gd name="connsiteX9" fmla="*/ 635 w 10000"/>
              <a:gd name="connsiteY9" fmla="*/ 596 h 10000"/>
              <a:gd name="connsiteX10" fmla="*/ 556 w 10000"/>
              <a:gd name="connsiteY10" fmla="*/ 2048 h 10000"/>
              <a:gd name="connsiteX11" fmla="*/ 437 w 10000"/>
              <a:gd name="connsiteY11" fmla="*/ 2048 h 10000"/>
              <a:gd name="connsiteX12" fmla="*/ 358 w 10000"/>
              <a:gd name="connsiteY12" fmla="*/ 596 h 10000"/>
              <a:gd name="connsiteX13" fmla="*/ 278 w 10000"/>
              <a:gd name="connsiteY13" fmla="*/ 872 h 10000"/>
              <a:gd name="connsiteX14" fmla="*/ 159 w 10000"/>
              <a:gd name="connsiteY14" fmla="*/ 2048 h 10000"/>
              <a:gd name="connsiteX15" fmla="*/ 119 w 10000"/>
              <a:gd name="connsiteY15" fmla="*/ 665 h 10000"/>
              <a:gd name="connsiteX16" fmla="*/ 41 w 10000"/>
              <a:gd name="connsiteY16" fmla="*/ 942 h 10000"/>
              <a:gd name="connsiteX17" fmla="*/ 41 w 10000"/>
              <a:gd name="connsiteY17" fmla="*/ 2116 h 10000"/>
              <a:gd name="connsiteX18" fmla="*/ 41 w 10000"/>
              <a:gd name="connsiteY18" fmla="*/ 2255 h 10000"/>
              <a:gd name="connsiteX19" fmla="*/ 0 w 10000"/>
              <a:gd name="connsiteY19" fmla="*/ 2324 h 10000"/>
              <a:gd name="connsiteX20" fmla="*/ 0 w 10000"/>
              <a:gd name="connsiteY20" fmla="*/ 2808 h 10000"/>
              <a:gd name="connsiteX21" fmla="*/ 119 w 10000"/>
              <a:gd name="connsiteY21" fmla="*/ 3222 h 10000"/>
              <a:gd name="connsiteX22" fmla="*/ 358 w 10000"/>
              <a:gd name="connsiteY22" fmla="*/ 3292 h 10000"/>
              <a:gd name="connsiteX23" fmla="*/ 358 w 10000"/>
              <a:gd name="connsiteY23" fmla="*/ 3362 h 10000"/>
              <a:gd name="connsiteX24" fmla="*/ 278 w 10000"/>
              <a:gd name="connsiteY24" fmla="*/ 3845 h 10000"/>
              <a:gd name="connsiteX25" fmla="*/ 239 w 10000"/>
              <a:gd name="connsiteY25" fmla="*/ 4398 h 10000"/>
              <a:gd name="connsiteX26" fmla="*/ 358 w 10000"/>
              <a:gd name="connsiteY26" fmla="*/ 9723 h 10000"/>
              <a:gd name="connsiteX27" fmla="*/ 517 w 10000"/>
              <a:gd name="connsiteY27" fmla="*/ 10000 h 10000"/>
              <a:gd name="connsiteX28" fmla="*/ 635 w 10000"/>
              <a:gd name="connsiteY28" fmla="*/ 9723 h 10000"/>
              <a:gd name="connsiteX29" fmla="*/ 754 w 10000"/>
              <a:gd name="connsiteY29" fmla="*/ 4468 h 10000"/>
              <a:gd name="connsiteX30" fmla="*/ 635 w 10000"/>
              <a:gd name="connsiteY30" fmla="*/ 3431 h 10000"/>
              <a:gd name="connsiteX31" fmla="*/ 635 w 10000"/>
              <a:gd name="connsiteY31" fmla="*/ 3292 h 10000"/>
              <a:gd name="connsiteX32" fmla="*/ 9841 w 10000"/>
              <a:gd name="connsiteY32" fmla="*/ 5435 h 10000"/>
              <a:gd name="connsiteX33" fmla="*/ 9841 w 10000"/>
              <a:gd name="connsiteY33" fmla="*/ 5435 h 10000"/>
              <a:gd name="connsiteX34" fmla="*/ 9723 w 10000"/>
              <a:gd name="connsiteY34" fmla="*/ 5435 h 10000"/>
              <a:gd name="connsiteX35" fmla="*/ 9564 w 10000"/>
              <a:gd name="connsiteY35" fmla="*/ 5712 h 10000"/>
              <a:gd name="connsiteX36" fmla="*/ 9564 w 10000"/>
              <a:gd name="connsiteY36" fmla="*/ 9723 h 10000"/>
              <a:gd name="connsiteX37" fmla="*/ 9723 w 10000"/>
              <a:gd name="connsiteY37" fmla="*/ 10000 h 10000"/>
              <a:gd name="connsiteX38" fmla="*/ 9841 w 10000"/>
              <a:gd name="connsiteY38" fmla="*/ 10000 h 10000"/>
              <a:gd name="connsiteX39" fmla="*/ 10000 w 10000"/>
              <a:gd name="connsiteY39" fmla="*/ 9723 h 10000"/>
              <a:gd name="connsiteX40" fmla="*/ 10000 w 10000"/>
              <a:gd name="connsiteY40" fmla="*/ 5712 h 10000"/>
              <a:gd name="connsiteX41" fmla="*/ 9841 w 10000"/>
              <a:gd name="connsiteY41" fmla="*/ 5435 h 10000"/>
              <a:gd name="connsiteX42" fmla="*/ 9882 w 10000"/>
              <a:gd name="connsiteY42" fmla="*/ 44 h 10000"/>
              <a:gd name="connsiteX43" fmla="*/ 9882 w 10000"/>
              <a:gd name="connsiteY43" fmla="*/ 44 h 10000"/>
              <a:gd name="connsiteX44" fmla="*/ 9564 w 10000"/>
              <a:gd name="connsiteY44" fmla="*/ 1980 h 10000"/>
              <a:gd name="connsiteX45" fmla="*/ 9762 w 10000"/>
              <a:gd name="connsiteY45" fmla="*/ 5159 h 10000"/>
              <a:gd name="connsiteX46" fmla="*/ 9921 w 10000"/>
              <a:gd name="connsiteY46" fmla="*/ 5435 h 10000"/>
              <a:gd name="connsiteX47" fmla="*/ 10000 w 10000"/>
              <a:gd name="connsiteY47" fmla="*/ 5159 h 10000"/>
              <a:gd name="connsiteX48" fmla="*/ 10000 w 10000"/>
              <a:gd name="connsiteY48" fmla="*/ 180 h 10000"/>
              <a:gd name="connsiteX49" fmla="*/ 9882 w 10000"/>
              <a:gd name="connsiteY49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715 w 10000"/>
              <a:gd name="connsiteY8" fmla="*/ 872 h 10000"/>
              <a:gd name="connsiteX9" fmla="*/ 635 w 10000"/>
              <a:gd name="connsiteY9" fmla="*/ 596 h 10000"/>
              <a:gd name="connsiteX10" fmla="*/ 556 w 10000"/>
              <a:gd name="connsiteY10" fmla="*/ 2048 h 10000"/>
              <a:gd name="connsiteX11" fmla="*/ 437 w 10000"/>
              <a:gd name="connsiteY11" fmla="*/ 2048 h 10000"/>
              <a:gd name="connsiteX12" fmla="*/ 358 w 10000"/>
              <a:gd name="connsiteY12" fmla="*/ 596 h 10000"/>
              <a:gd name="connsiteX13" fmla="*/ 278 w 10000"/>
              <a:gd name="connsiteY13" fmla="*/ 872 h 10000"/>
              <a:gd name="connsiteX14" fmla="*/ 159 w 10000"/>
              <a:gd name="connsiteY14" fmla="*/ 2048 h 10000"/>
              <a:gd name="connsiteX15" fmla="*/ 119 w 10000"/>
              <a:gd name="connsiteY15" fmla="*/ 665 h 10000"/>
              <a:gd name="connsiteX16" fmla="*/ 41 w 10000"/>
              <a:gd name="connsiteY16" fmla="*/ 2116 h 10000"/>
              <a:gd name="connsiteX17" fmla="*/ 41 w 10000"/>
              <a:gd name="connsiteY17" fmla="*/ 2255 h 10000"/>
              <a:gd name="connsiteX18" fmla="*/ 0 w 10000"/>
              <a:gd name="connsiteY18" fmla="*/ 2324 h 10000"/>
              <a:gd name="connsiteX19" fmla="*/ 0 w 10000"/>
              <a:gd name="connsiteY19" fmla="*/ 2808 h 10000"/>
              <a:gd name="connsiteX20" fmla="*/ 119 w 10000"/>
              <a:gd name="connsiteY20" fmla="*/ 3222 h 10000"/>
              <a:gd name="connsiteX21" fmla="*/ 358 w 10000"/>
              <a:gd name="connsiteY21" fmla="*/ 3292 h 10000"/>
              <a:gd name="connsiteX22" fmla="*/ 358 w 10000"/>
              <a:gd name="connsiteY22" fmla="*/ 3362 h 10000"/>
              <a:gd name="connsiteX23" fmla="*/ 278 w 10000"/>
              <a:gd name="connsiteY23" fmla="*/ 3845 h 10000"/>
              <a:gd name="connsiteX24" fmla="*/ 239 w 10000"/>
              <a:gd name="connsiteY24" fmla="*/ 4398 h 10000"/>
              <a:gd name="connsiteX25" fmla="*/ 358 w 10000"/>
              <a:gd name="connsiteY25" fmla="*/ 9723 h 10000"/>
              <a:gd name="connsiteX26" fmla="*/ 517 w 10000"/>
              <a:gd name="connsiteY26" fmla="*/ 10000 h 10000"/>
              <a:gd name="connsiteX27" fmla="*/ 635 w 10000"/>
              <a:gd name="connsiteY27" fmla="*/ 9723 h 10000"/>
              <a:gd name="connsiteX28" fmla="*/ 754 w 10000"/>
              <a:gd name="connsiteY28" fmla="*/ 4468 h 10000"/>
              <a:gd name="connsiteX29" fmla="*/ 635 w 10000"/>
              <a:gd name="connsiteY29" fmla="*/ 3431 h 10000"/>
              <a:gd name="connsiteX30" fmla="*/ 635 w 10000"/>
              <a:gd name="connsiteY30" fmla="*/ 3292 h 10000"/>
              <a:gd name="connsiteX31" fmla="*/ 9841 w 10000"/>
              <a:gd name="connsiteY31" fmla="*/ 5435 h 10000"/>
              <a:gd name="connsiteX32" fmla="*/ 9841 w 10000"/>
              <a:gd name="connsiteY32" fmla="*/ 5435 h 10000"/>
              <a:gd name="connsiteX33" fmla="*/ 9723 w 10000"/>
              <a:gd name="connsiteY33" fmla="*/ 5435 h 10000"/>
              <a:gd name="connsiteX34" fmla="*/ 9564 w 10000"/>
              <a:gd name="connsiteY34" fmla="*/ 5712 h 10000"/>
              <a:gd name="connsiteX35" fmla="*/ 9564 w 10000"/>
              <a:gd name="connsiteY35" fmla="*/ 9723 h 10000"/>
              <a:gd name="connsiteX36" fmla="*/ 9723 w 10000"/>
              <a:gd name="connsiteY36" fmla="*/ 10000 h 10000"/>
              <a:gd name="connsiteX37" fmla="*/ 9841 w 10000"/>
              <a:gd name="connsiteY37" fmla="*/ 10000 h 10000"/>
              <a:gd name="connsiteX38" fmla="*/ 10000 w 10000"/>
              <a:gd name="connsiteY38" fmla="*/ 9723 h 10000"/>
              <a:gd name="connsiteX39" fmla="*/ 10000 w 10000"/>
              <a:gd name="connsiteY39" fmla="*/ 5712 h 10000"/>
              <a:gd name="connsiteX40" fmla="*/ 9841 w 10000"/>
              <a:gd name="connsiteY40" fmla="*/ 5435 h 10000"/>
              <a:gd name="connsiteX41" fmla="*/ 9882 w 10000"/>
              <a:gd name="connsiteY41" fmla="*/ 44 h 10000"/>
              <a:gd name="connsiteX42" fmla="*/ 9882 w 10000"/>
              <a:gd name="connsiteY42" fmla="*/ 44 h 10000"/>
              <a:gd name="connsiteX43" fmla="*/ 9564 w 10000"/>
              <a:gd name="connsiteY43" fmla="*/ 1980 h 10000"/>
              <a:gd name="connsiteX44" fmla="*/ 9762 w 10000"/>
              <a:gd name="connsiteY44" fmla="*/ 5159 h 10000"/>
              <a:gd name="connsiteX45" fmla="*/ 9921 w 10000"/>
              <a:gd name="connsiteY45" fmla="*/ 5435 h 10000"/>
              <a:gd name="connsiteX46" fmla="*/ 10000 w 10000"/>
              <a:gd name="connsiteY46" fmla="*/ 5159 h 10000"/>
              <a:gd name="connsiteX47" fmla="*/ 10000 w 10000"/>
              <a:gd name="connsiteY47" fmla="*/ 180 h 10000"/>
              <a:gd name="connsiteX48" fmla="*/ 9882 w 10000"/>
              <a:gd name="connsiteY48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715 w 10000"/>
              <a:gd name="connsiteY8" fmla="*/ 872 h 10000"/>
              <a:gd name="connsiteX9" fmla="*/ 556 w 10000"/>
              <a:gd name="connsiteY9" fmla="*/ 2048 h 10000"/>
              <a:gd name="connsiteX10" fmla="*/ 437 w 10000"/>
              <a:gd name="connsiteY10" fmla="*/ 2048 h 10000"/>
              <a:gd name="connsiteX11" fmla="*/ 358 w 10000"/>
              <a:gd name="connsiteY11" fmla="*/ 596 h 10000"/>
              <a:gd name="connsiteX12" fmla="*/ 278 w 10000"/>
              <a:gd name="connsiteY12" fmla="*/ 872 h 10000"/>
              <a:gd name="connsiteX13" fmla="*/ 159 w 10000"/>
              <a:gd name="connsiteY13" fmla="*/ 2048 h 10000"/>
              <a:gd name="connsiteX14" fmla="*/ 119 w 10000"/>
              <a:gd name="connsiteY14" fmla="*/ 665 h 10000"/>
              <a:gd name="connsiteX15" fmla="*/ 41 w 10000"/>
              <a:gd name="connsiteY15" fmla="*/ 2116 h 10000"/>
              <a:gd name="connsiteX16" fmla="*/ 41 w 10000"/>
              <a:gd name="connsiteY16" fmla="*/ 2255 h 10000"/>
              <a:gd name="connsiteX17" fmla="*/ 0 w 10000"/>
              <a:gd name="connsiteY17" fmla="*/ 2324 h 10000"/>
              <a:gd name="connsiteX18" fmla="*/ 0 w 10000"/>
              <a:gd name="connsiteY18" fmla="*/ 2808 h 10000"/>
              <a:gd name="connsiteX19" fmla="*/ 119 w 10000"/>
              <a:gd name="connsiteY19" fmla="*/ 3222 h 10000"/>
              <a:gd name="connsiteX20" fmla="*/ 358 w 10000"/>
              <a:gd name="connsiteY20" fmla="*/ 3292 h 10000"/>
              <a:gd name="connsiteX21" fmla="*/ 358 w 10000"/>
              <a:gd name="connsiteY21" fmla="*/ 3362 h 10000"/>
              <a:gd name="connsiteX22" fmla="*/ 278 w 10000"/>
              <a:gd name="connsiteY22" fmla="*/ 3845 h 10000"/>
              <a:gd name="connsiteX23" fmla="*/ 239 w 10000"/>
              <a:gd name="connsiteY23" fmla="*/ 4398 h 10000"/>
              <a:gd name="connsiteX24" fmla="*/ 358 w 10000"/>
              <a:gd name="connsiteY24" fmla="*/ 9723 h 10000"/>
              <a:gd name="connsiteX25" fmla="*/ 517 w 10000"/>
              <a:gd name="connsiteY25" fmla="*/ 10000 h 10000"/>
              <a:gd name="connsiteX26" fmla="*/ 635 w 10000"/>
              <a:gd name="connsiteY26" fmla="*/ 9723 h 10000"/>
              <a:gd name="connsiteX27" fmla="*/ 754 w 10000"/>
              <a:gd name="connsiteY27" fmla="*/ 4468 h 10000"/>
              <a:gd name="connsiteX28" fmla="*/ 635 w 10000"/>
              <a:gd name="connsiteY28" fmla="*/ 3431 h 10000"/>
              <a:gd name="connsiteX29" fmla="*/ 635 w 10000"/>
              <a:gd name="connsiteY29" fmla="*/ 3292 h 10000"/>
              <a:gd name="connsiteX30" fmla="*/ 9841 w 10000"/>
              <a:gd name="connsiteY30" fmla="*/ 5435 h 10000"/>
              <a:gd name="connsiteX31" fmla="*/ 9841 w 10000"/>
              <a:gd name="connsiteY31" fmla="*/ 5435 h 10000"/>
              <a:gd name="connsiteX32" fmla="*/ 9723 w 10000"/>
              <a:gd name="connsiteY32" fmla="*/ 5435 h 10000"/>
              <a:gd name="connsiteX33" fmla="*/ 9564 w 10000"/>
              <a:gd name="connsiteY33" fmla="*/ 5712 h 10000"/>
              <a:gd name="connsiteX34" fmla="*/ 9564 w 10000"/>
              <a:gd name="connsiteY34" fmla="*/ 9723 h 10000"/>
              <a:gd name="connsiteX35" fmla="*/ 9723 w 10000"/>
              <a:gd name="connsiteY35" fmla="*/ 10000 h 10000"/>
              <a:gd name="connsiteX36" fmla="*/ 9841 w 10000"/>
              <a:gd name="connsiteY36" fmla="*/ 10000 h 10000"/>
              <a:gd name="connsiteX37" fmla="*/ 10000 w 10000"/>
              <a:gd name="connsiteY37" fmla="*/ 9723 h 10000"/>
              <a:gd name="connsiteX38" fmla="*/ 10000 w 10000"/>
              <a:gd name="connsiteY38" fmla="*/ 5712 h 10000"/>
              <a:gd name="connsiteX39" fmla="*/ 9841 w 10000"/>
              <a:gd name="connsiteY39" fmla="*/ 5435 h 10000"/>
              <a:gd name="connsiteX40" fmla="*/ 9882 w 10000"/>
              <a:gd name="connsiteY40" fmla="*/ 44 h 10000"/>
              <a:gd name="connsiteX41" fmla="*/ 9882 w 10000"/>
              <a:gd name="connsiteY41" fmla="*/ 44 h 10000"/>
              <a:gd name="connsiteX42" fmla="*/ 9564 w 10000"/>
              <a:gd name="connsiteY42" fmla="*/ 1980 h 10000"/>
              <a:gd name="connsiteX43" fmla="*/ 9762 w 10000"/>
              <a:gd name="connsiteY43" fmla="*/ 5159 h 10000"/>
              <a:gd name="connsiteX44" fmla="*/ 9921 w 10000"/>
              <a:gd name="connsiteY44" fmla="*/ 5435 h 10000"/>
              <a:gd name="connsiteX45" fmla="*/ 10000 w 10000"/>
              <a:gd name="connsiteY45" fmla="*/ 5159 h 10000"/>
              <a:gd name="connsiteX46" fmla="*/ 10000 w 10000"/>
              <a:gd name="connsiteY46" fmla="*/ 180 h 10000"/>
              <a:gd name="connsiteX47" fmla="*/ 9882 w 10000"/>
              <a:gd name="connsiteY47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556 w 10000"/>
              <a:gd name="connsiteY8" fmla="*/ 2048 h 10000"/>
              <a:gd name="connsiteX9" fmla="*/ 437 w 10000"/>
              <a:gd name="connsiteY9" fmla="*/ 2048 h 10000"/>
              <a:gd name="connsiteX10" fmla="*/ 358 w 10000"/>
              <a:gd name="connsiteY10" fmla="*/ 596 h 10000"/>
              <a:gd name="connsiteX11" fmla="*/ 278 w 10000"/>
              <a:gd name="connsiteY11" fmla="*/ 872 h 10000"/>
              <a:gd name="connsiteX12" fmla="*/ 159 w 10000"/>
              <a:gd name="connsiteY12" fmla="*/ 2048 h 10000"/>
              <a:gd name="connsiteX13" fmla="*/ 119 w 10000"/>
              <a:gd name="connsiteY13" fmla="*/ 665 h 10000"/>
              <a:gd name="connsiteX14" fmla="*/ 41 w 10000"/>
              <a:gd name="connsiteY14" fmla="*/ 2116 h 10000"/>
              <a:gd name="connsiteX15" fmla="*/ 41 w 10000"/>
              <a:gd name="connsiteY15" fmla="*/ 2255 h 10000"/>
              <a:gd name="connsiteX16" fmla="*/ 0 w 10000"/>
              <a:gd name="connsiteY16" fmla="*/ 2324 h 10000"/>
              <a:gd name="connsiteX17" fmla="*/ 0 w 10000"/>
              <a:gd name="connsiteY17" fmla="*/ 2808 h 10000"/>
              <a:gd name="connsiteX18" fmla="*/ 119 w 10000"/>
              <a:gd name="connsiteY18" fmla="*/ 3222 h 10000"/>
              <a:gd name="connsiteX19" fmla="*/ 358 w 10000"/>
              <a:gd name="connsiteY19" fmla="*/ 3292 h 10000"/>
              <a:gd name="connsiteX20" fmla="*/ 358 w 10000"/>
              <a:gd name="connsiteY20" fmla="*/ 3362 h 10000"/>
              <a:gd name="connsiteX21" fmla="*/ 278 w 10000"/>
              <a:gd name="connsiteY21" fmla="*/ 3845 h 10000"/>
              <a:gd name="connsiteX22" fmla="*/ 239 w 10000"/>
              <a:gd name="connsiteY22" fmla="*/ 4398 h 10000"/>
              <a:gd name="connsiteX23" fmla="*/ 358 w 10000"/>
              <a:gd name="connsiteY23" fmla="*/ 9723 h 10000"/>
              <a:gd name="connsiteX24" fmla="*/ 517 w 10000"/>
              <a:gd name="connsiteY24" fmla="*/ 10000 h 10000"/>
              <a:gd name="connsiteX25" fmla="*/ 635 w 10000"/>
              <a:gd name="connsiteY25" fmla="*/ 9723 h 10000"/>
              <a:gd name="connsiteX26" fmla="*/ 754 w 10000"/>
              <a:gd name="connsiteY26" fmla="*/ 4468 h 10000"/>
              <a:gd name="connsiteX27" fmla="*/ 635 w 10000"/>
              <a:gd name="connsiteY27" fmla="*/ 3431 h 10000"/>
              <a:gd name="connsiteX28" fmla="*/ 635 w 10000"/>
              <a:gd name="connsiteY28" fmla="*/ 3292 h 10000"/>
              <a:gd name="connsiteX29" fmla="*/ 9841 w 10000"/>
              <a:gd name="connsiteY29" fmla="*/ 5435 h 10000"/>
              <a:gd name="connsiteX30" fmla="*/ 9841 w 10000"/>
              <a:gd name="connsiteY30" fmla="*/ 5435 h 10000"/>
              <a:gd name="connsiteX31" fmla="*/ 9723 w 10000"/>
              <a:gd name="connsiteY31" fmla="*/ 5435 h 10000"/>
              <a:gd name="connsiteX32" fmla="*/ 9564 w 10000"/>
              <a:gd name="connsiteY32" fmla="*/ 5712 h 10000"/>
              <a:gd name="connsiteX33" fmla="*/ 9564 w 10000"/>
              <a:gd name="connsiteY33" fmla="*/ 9723 h 10000"/>
              <a:gd name="connsiteX34" fmla="*/ 9723 w 10000"/>
              <a:gd name="connsiteY34" fmla="*/ 10000 h 10000"/>
              <a:gd name="connsiteX35" fmla="*/ 9841 w 10000"/>
              <a:gd name="connsiteY35" fmla="*/ 10000 h 10000"/>
              <a:gd name="connsiteX36" fmla="*/ 10000 w 10000"/>
              <a:gd name="connsiteY36" fmla="*/ 9723 h 10000"/>
              <a:gd name="connsiteX37" fmla="*/ 10000 w 10000"/>
              <a:gd name="connsiteY37" fmla="*/ 5712 h 10000"/>
              <a:gd name="connsiteX38" fmla="*/ 9841 w 10000"/>
              <a:gd name="connsiteY38" fmla="*/ 5435 h 10000"/>
              <a:gd name="connsiteX39" fmla="*/ 9882 w 10000"/>
              <a:gd name="connsiteY39" fmla="*/ 44 h 10000"/>
              <a:gd name="connsiteX40" fmla="*/ 9882 w 10000"/>
              <a:gd name="connsiteY40" fmla="*/ 44 h 10000"/>
              <a:gd name="connsiteX41" fmla="*/ 9564 w 10000"/>
              <a:gd name="connsiteY41" fmla="*/ 1980 h 10000"/>
              <a:gd name="connsiteX42" fmla="*/ 9762 w 10000"/>
              <a:gd name="connsiteY42" fmla="*/ 5159 h 10000"/>
              <a:gd name="connsiteX43" fmla="*/ 9921 w 10000"/>
              <a:gd name="connsiteY43" fmla="*/ 5435 h 10000"/>
              <a:gd name="connsiteX44" fmla="*/ 10000 w 10000"/>
              <a:gd name="connsiteY44" fmla="*/ 5159 h 10000"/>
              <a:gd name="connsiteX45" fmla="*/ 10000 w 10000"/>
              <a:gd name="connsiteY45" fmla="*/ 180 h 10000"/>
              <a:gd name="connsiteX46" fmla="*/ 9882 w 10000"/>
              <a:gd name="connsiteY46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556 w 10000"/>
              <a:gd name="connsiteY8" fmla="*/ 2048 h 10000"/>
              <a:gd name="connsiteX9" fmla="*/ 437 w 10000"/>
              <a:gd name="connsiteY9" fmla="*/ 2048 h 10000"/>
              <a:gd name="connsiteX10" fmla="*/ 358 w 10000"/>
              <a:gd name="connsiteY10" fmla="*/ 596 h 10000"/>
              <a:gd name="connsiteX11" fmla="*/ 278 w 10000"/>
              <a:gd name="connsiteY11" fmla="*/ 872 h 10000"/>
              <a:gd name="connsiteX12" fmla="*/ 159 w 10000"/>
              <a:gd name="connsiteY12" fmla="*/ 2048 h 10000"/>
              <a:gd name="connsiteX13" fmla="*/ 41 w 10000"/>
              <a:gd name="connsiteY13" fmla="*/ 2116 h 10000"/>
              <a:gd name="connsiteX14" fmla="*/ 41 w 10000"/>
              <a:gd name="connsiteY14" fmla="*/ 2255 h 10000"/>
              <a:gd name="connsiteX15" fmla="*/ 0 w 10000"/>
              <a:gd name="connsiteY15" fmla="*/ 2324 h 10000"/>
              <a:gd name="connsiteX16" fmla="*/ 0 w 10000"/>
              <a:gd name="connsiteY16" fmla="*/ 2808 h 10000"/>
              <a:gd name="connsiteX17" fmla="*/ 119 w 10000"/>
              <a:gd name="connsiteY17" fmla="*/ 3222 h 10000"/>
              <a:gd name="connsiteX18" fmla="*/ 358 w 10000"/>
              <a:gd name="connsiteY18" fmla="*/ 3292 h 10000"/>
              <a:gd name="connsiteX19" fmla="*/ 358 w 10000"/>
              <a:gd name="connsiteY19" fmla="*/ 3362 h 10000"/>
              <a:gd name="connsiteX20" fmla="*/ 278 w 10000"/>
              <a:gd name="connsiteY20" fmla="*/ 3845 h 10000"/>
              <a:gd name="connsiteX21" fmla="*/ 239 w 10000"/>
              <a:gd name="connsiteY21" fmla="*/ 4398 h 10000"/>
              <a:gd name="connsiteX22" fmla="*/ 358 w 10000"/>
              <a:gd name="connsiteY22" fmla="*/ 9723 h 10000"/>
              <a:gd name="connsiteX23" fmla="*/ 517 w 10000"/>
              <a:gd name="connsiteY23" fmla="*/ 10000 h 10000"/>
              <a:gd name="connsiteX24" fmla="*/ 635 w 10000"/>
              <a:gd name="connsiteY24" fmla="*/ 9723 h 10000"/>
              <a:gd name="connsiteX25" fmla="*/ 754 w 10000"/>
              <a:gd name="connsiteY25" fmla="*/ 4468 h 10000"/>
              <a:gd name="connsiteX26" fmla="*/ 635 w 10000"/>
              <a:gd name="connsiteY26" fmla="*/ 3431 h 10000"/>
              <a:gd name="connsiteX27" fmla="*/ 635 w 10000"/>
              <a:gd name="connsiteY27" fmla="*/ 3292 h 10000"/>
              <a:gd name="connsiteX28" fmla="*/ 9841 w 10000"/>
              <a:gd name="connsiteY28" fmla="*/ 5435 h 10000"/>
              <a:gd name="connsiteX29" fmla="*/ 9841 w 10000"/>
              <a:gd name="connsiteY29" fmla="*/ 5435 h 10000"/>
              <a:gd name="connsiteX30" fmla="*/ 9723 w 10000"/>
              <a:gd name="connsiteY30" fmla="*/ 5435 h 10000"/>
              <a:gd name="connsiteX31" fmla="*/ 9564 w 10000"/>
              <a:gd name="connsiteY31" fmla="*/ 5712 h 10000"/>
              <a:gd name="connsiteX32" fmla="*/ 9564 w 10000"/>
              <a:gd name="connsiteY32" fmla="*/ 9723 h 10000"/>
              <a:gd name="connsiteX33" fmla="*/ 9723 w 10000"/>
              <a:gd name="connsiteY33" fmla="*/ 10000 h 10000"/>
              <a:gd name="connsiteX34" fmla="*/ 9841 w 10000"/>
              <a:gd name="connsiteY34" fmla="*/ 10000 h 10000"/>
              <a:gd name="connsiteX35" fmla="*/ 10000 w 10000"/>
              <a:gd name="connsiteY35" fmla="*/ 9723 h 10000"/>
              <a:gd name="connsiteX36" fmla="*/ 10000 w 10000"/>
              <a:gd name="connsiteY36" fmla="*/ 5712 h 10000"/>
              <a:gd name="connsiteX37" fmla="*/ 9841 w 10000"/>
              <a:gd name="connsiteY37" fmla="*/ 5435 h 10000"/>
              <a:gd name="connsiteX38" fmla="*/ 9882 w 10000"/>
              <a:gd name="connsiteY38" fmla="*/ 44 h 10000"/>
              <a:gd name="connsiteX39" fmla="*/ 9882 w 10000"/>
              <a:gd name="connsiteY39" fmla="*/ 44 h 10000"/>
              <a:gd name="connsiteX40" fmla="*/ 9564 w 10000"/>
              <a:gd name="connsiteY40" fmla="*/ 1980 h 10000"/>
              <a:gd name="connsiteX41" fmla="*/ 9762 w 10000"/>
              <a:gd name="connsiteY41" fmla="*/ 5159 h 10000"/>
              <a:gd name="connsiteX42" fmla="*/ 9921 w 10000"/>
              <a:gd name="connsiteY42" fmla="*/ 5435 h 10000"/>
              <a:gd name="connsiteX43" fmla="*/ 10000 w 10000"/>
              <a:gd name="connsiteY43" fmla="*/ 5159 h 10000"/>
              <a:gd name="connsiteX44" fmla="*/ 10000 w 10000"/>
              <a:gd name="connsiteY44" fmla="*/ 180 h 10000"/>
              <a:gd name="connsiteX45" fmla="*/ 9882 w 10000"/>
              <a:gd name="connsiteY45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556 w 10000"/>
              <a:gd name="connsiteY8" fmla="*/ 2048 h 10000"/>
              <a:gd name="connsiteX9" fmla="*/ 437 w 10000"/>
              <a:gd name="connsiteY9" fmla="*/ 2048 h 10000"/>
              <a:gd name="connsiteX10" fmla="*/ 358 w 10000"/>
              <a:gd name="connsiteY10" fmla="*/ 596 h 10000"/>
              <a:gd name="connsiteX11" fmla="*/ 159 w 10000"/>
              <a:gd name="connsiteY11" fmla="*/ 2048 h 10000"/>
              <a:gd name="connsiteX12" fmla="*/ 41 w 10000"/>
              <a:gd name="connsiteY12" fmla="*/ 2116 h 10000"/>
              <a:gd name="connsiteX13" fmla="*/ 41 w 10000"/>
              <a:gd name="connsiteY13" fmla="*/ 2255 h 10000"/>
              <a:gd name="connsiteX14" fmla="*/ 0 w 10000"/>
              <a:gd name="connsiteY14" fmla="*/ 2324 h 10000"/>
              <a:gd name="connsiteX15" fmla="*/ 0 w 10000"/>
              <a:gd name="connsiteY15" fmla="*/ 2808 h 10000"/>
              <a:gd name="connsiteX16" fmla="*/ 119 w 10000"/>
              <a:gd name="connsiteY16" fmla="*/ 3222 h 10000"/>
              <a:gd name="connsiteX17" fmla="*/ 358 w 10000"/>
              <a:gd name="connsiteY17" fmla="*/ 3292 h 10000"/>
              <a:gd name="connsiteX18" fmla="*/ 358 w 10000"/>
              <a:gd name="connsiteY18" fmla="*/ 3362 h 10000"/>
              <a:gd name="connsiteX19" fmla="*/ 278 w 10000"/>
              <a:gd name="connsiteY19" fmla="*/ 3845 h 10000"/>
              <a:gd name="connsiteX20" fmla="*/ 239 w 10000"/>
              <a:gd name="connsiteY20" fmla="*/ 4398 h 10000"/>
              <a:gd name="connsiteX21" fmla="*/ 358 w 10000"/>
              <a:gd name="connsiteY21" fmla="*/ 9723 h 10000"/>
              <a:gd name="connsiteX22" fmla="*/ 517 w 10000"/>
              <a:gd name="connsiteY22" fmla="*/ 10000 h 10000"/>
              <a:gd name="connsiteX23" fmla="*/ 635 w 10000"/>
              <a:gd name="connsiteY23" fmla="*/ 9723 h 10000"/>
              <a:gd name="connsiteX24" fmla="*/ 754 w 10000"/>
              <a:gd name="connsiteY24" fmla="*/ 4468 h 10000"/>
              <a:gd name="connsiteX25" fmla="*/ 635 w 10000"/>
              <a:gd name="connsiteY25" fmla="*/ 3431 h 10000"/>
              <a:gd name="connsiteX26" fmla="*/ 635 w 10000"/>
              <a:gd name="connsiteY26" fmla="*/ 3292 h 10000"/>
              <a:gd name="connsiteX27" fmla="*/ 9841 w 10000"/>
              <a:gd name="connsiteY27" fmla="*/ 5435 h 10000"/>
              <a:gd name="connsiteX28" fmla="*/ 9841 w 10000"/>
              <a:gd name="connsiteY28" fmla="*/ 5435 h 10000"/>
              <a:gd name="connsiteX29" fmla="*/ 9723 w 10000"/>
              <a:gd name="connsiteY29" fmla="*/ 5435 h 10000"/>
              <a:gd name="connsiteX30" fmla="*/ 9564 w 10000"/>
              <a:gd name="connsiteY30" fmla="*/ 5712 h 10000"/>
              <a:gd name="connsiteX31" fmla="*/ 9564 w 10000"/>
              <a:gd name="connsiteY31" fmla="*/ 9723 h 10000"/>
              <a:gd name="connsiteX32" fmla="*/ 9723 w 10000"/>
              <a:gd name="connsiteY32" fmla="*/ 10000 h 10000"/>
              <a:gd name="connsiteX33" fmla="*/ 9841 w 10000"/>
              <a:gd name="connsiteY33" fmla="*/ 10000 h 10000"/>
              <a:gd name="connsiteX34" fmla="*/ 10000 w 10000"/>
              <a:gd name="connsiteY34" fmla="*/ 9723 h 10000"/>
              <a:gd name="connsiteX35" fmla="*/ 10000 w 10000"/>
              <a:gd name="connsiteY35" fmla="*/ 5712 h 10000"/>
              <a:gd name="connsiteX36" fmla="*/ 9841 w 10000"/>
              <a:gd name="connsiteY36" fmla="*/ 5435 h 10000"/>
              <a:gd name="connsiteX37" fmla="*/ 9882 w 10000"/>
              <a:gd name="connsiteY37" fmla="*/ 44 h 10000"/>
              <a:gd name="connsiteX38" fmla="*/ 9882 w 10000"/>
              <a:gd name="connsiteY38" fmla="*/ 44 h 10000"/>
              <a:gd name="connsiteX39" fmla="*/ 9564 w 10000"/>
              <a:gd name="connsiteY39" fmla="*/ 1980 h 10000"/>
              <a:gd name="connsiteX40" fmla="*/ 9762 w 10000"/>
              <a:gd name="connsiteY40" fmla="*/ 5159 h 10000"/>
              <a:gd name="connsiteX41" fmla="*/ 9921 w 10000"/>
              <a:gd name="connsiteY41" fmla="*/ 5435 h 10000"/>
              <a:gd name="connsiteX42" fmla="*/ 10000 w 10000"/>
              <a:gd name="connsiteY42" fmla="*/ 5159 h 10000"/>
              <a:gd name="connsiteX43" fmla="*/ 10000 w 10000"/>
              <a:gd name="connsiteY43" fmla="*/ 180 h 10000"/>
              <a:gd name="connsiteX44" fmla="*/ 9882 w 10000"/>
              <a:gd name="connsiteY44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942 h 10000"/>
              <a:gd name="connsiteX6" fmla="*/ 834 w 10000"/>
              <a:gd name="connsiteY6" fmla="*/ 2048 h 10000"/>
              <a:gd name="connsiteX7" fmla="*/ 715 w 10000"/>
              <a:gd name="connsiteY7" fmla="*/ 2048 h 10000"/>
              <a:gd name="connsiteX8" fmla="*/ 556 w 10000"/>
              <a:gd name="connsiteY8" fmla="*/ 2048 h 10000"/>
              <a:gd name="connsiteX9" fmla="*/ 437 w 10000"/>
              <a:gd name="connsiteY9" fmla="*/ 2048 h 10000"/>
              <a:gd name="connsiteX10" fmla="*/ 159 w 10000"/>
              <a:gd name="connsiteY10" fmla="*/ 2048 h 10000"/>
              <a:gd name="connsiteX11" fmla="*/ 41 w 10000"/>
              <a:gd name="connsiteY11" fmla="*/ 2116 h 10000"/>
              <a:gd name="connsiteX12" fmla="*/ 41 w 10000"/>
              <a:gd name="connsiteY12" fmla="*/ 2255 h 10000"/>
              <a:gd name="connsiteX13" fmla="*/ 0 w 10000"/>
              <a:gd name="connsiteY13" fmla="*/ 2324 h 10000"/>
              <a:gd name="connsiteX14" fmla="*/ 0 w 10000"/>
              <a:gd name="connsiteY14" fmla="*/ 2808 h 10000"/>
              <a:gd name="connsiteX15" fmla="*/ 119 w 10000"/>
              <a:gd name="connsiteY15" fmla="*/ 3222 h 10000"/>
              <a:gd name="connsiteX16" fmla="*/ 358 w 10000"/>
              <a:gd name="connsiteY16" fmla="*/ 3292 h 10000"/>
              <a:gd name="connsiteX17" fmla="*/ 358 w 10000"/>
              <a:gd name="connsiteY17" fmla="*/ 3362 h 10000"/>
              <a:gd name="connsiteX18" fmla="*/ 278 w 10000"/>
              <a:gd name="connsiteY18" fmla="*/ 3845 h 10000"/>
              <a:gd name="connsiteX19" fmla="*/ 239 w 10000"/>
              <a:gd name="connsiteY19" fmla="*/ 4398 h 10000"/>
              <a:gd name="connsiteX20" fmla="*/ 358 w 10000"/>
              <a:gd name="connsiteY20" fmla="*/ 9723 h 10000"/>
              <a:gd name="connsiteX21" fmla="*/ 517 w 10000"/>
              <a:gd name="connsiteY21" fmla="*/ 10000 h 10000"/>
              <a:gd name="connsiteX22" fmla="*/ 635 w 10000"/>
              <a:gd name="connsiteY22" fmla="*/ 9723 h 10000"/>
              <a:gd name="connsiteX23" fmla="*/ 754 w 10000"/>
              <a:gd name="connsiteY23" fmla="*/ 4468 h 10000"/>
              <a:gd name="connsiteX24" fmla="*/ 635 w 10000"/>
              <a:gd name="connsiteY24" fmla="*/ 3431 h 10000"/>
              <a:gd name="connsiteX25" fmla="*/ 635 w 10000"/>
              <a:gd name="connsiteY25" fmla="*/ 3292 h 10000"/>
              <a:gd name="connsiteX26" fmla="*/ 9841 w 10000"/>
              <a:gd name="connsiteY26" fmla="*/ 5435 h 10000"/>
              <a:gd name="connsiteX27" fmla="*/ 9841 w 10000"/>
              <a:gd name="connsiteY27" fmla="*/ 5435 h 10000"/>
              <a:gd name="connsiteX28" fmla="*/ 9723 w 10000"/>
              <a:gd name="connsiteY28" fmla="*/ 5435 h 10000"/>
              <a:gd name="connsiteX29" fmla="*/ 9564 w 10000"/>
              <a:gd name="connsiteY29" fmla="*/ 5712 h 10000"/>
              <a:gd name="connsiteX30" fmla="*/ 9564 w 10000"/>
              <a:gd name="connsiteY30" fmla="*/ 9723 h 10000"/>
              <a:gd name="connsiteX31" fmla="*/ 9723 w 10000"/>
              <a:gd name="connsiteY31" fmla="*/ 10000 h 10000"/>
              <a:gd name="connsiteX32" fmla="*/ 9841 w 10000"/>
              <a:gd name="connsiteY32" fmla="*/ 10000 h 10000"/>
              <a:gd name="connsiteX33" fmla="*/ 10000 w 10000"/>
              <a:gd name="connsiteY33" fmla="*/ 9723 h 10000"/>
              <a:gd name="connsiteX34" fmla="*/ 10000 w 10000"/>
              <a:gd name="connsiteY34" fmla="*/ 5712 h 10000"/>
              <a:gd name="connsiteX35" fmla="*/ 9841 w 10000"/>
              <a:gd name="connsiteY35" fmla="*/ 5435 h 10000"/>
              <a:gd name="connsiteX36" fmla="*/ 9882 w 10000"/>
              <a:gd name="connsiteY36" fmla="*/ 44 h 10000"/>
              <a:gd name="connsiteX37" fmla="*/ 9882 w 10000"/>
              <a:gd name="connsiteY37" fmla="*/ 44 h 10000"/>
              <a:gd name="connsiteX38" fmla="*/ 9564 w 10000"/>
              <a:gd name="connsiteY38" fmla="*/ 1980 h 10000"/>
              <a:gd name="connsiteX39" fmla="*/ 9762 w 10000"/>
              <a:gd name="connsiteY39" fmla="*/ 5159 h 10000"/>
              <a:gd name="connsiteX40" fmla="*/ 9921 w 10000"/>
              <a:gd name="connsiteY40" fmla="*/ 5435 h 10000"/>
              <a:gd name="connsiteX41" fmla="*/ 10000 w 10000"/>
              <a:gd name="connsiteY41" fmla="*/ 5159 h 10000"/>
              <a:gd name="connsiteX42" fmla="*/ 10000 w 10000"/>
              <a:gd name="connsiteY42" fmla="*/ 180 h 10000"/>
              <a:gd name="connsiteX43" fmla="*/ 9882 w 10000"/>
              <a:gd name="connsiteY43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913 w 10000"/>
              <a:gd name="connsiteY4" fmla="*/ 665 h 10000"/>
              <a:gd name="connsiteX5" fmla="*/ 834 w 10000"/>
              <a:gd name="connsiteY5" fmla="*/ 2048 h 10000"/>
              <a:gd name="connsiteX6" fmla="*/ 715 w 10000"/>
              <a:gd name="connsiteY6" fmla="*/ 2048 h 10000"/>
              <a:gd name="connsiteX7" fmla="*/ 556 w 10000"/>
              <a:gd name="connsiteY7" fmla="*/ 2048 h 10000"/>
              <a:gd name="connsiteX8" fmla="*/ 437 w 10000"/>
              <a:gd name="connsiteY8" fmla="*/ 2048 h 10000"/>
              <a:gd name="connsiteX9" fmla="*/ 159 w 10000"/>
              <a:gd name="connsiteY9" fmla="*/ 2048 h 10000"/>
              <a:gd name="connsiteX10" fmla="*/ 41 w 10000"/>
              <a:gd name="connsiteY10" fmla="*/ 2116 h 10000"/>
              <a:gd name="connsiteX11" fmla="*/ 41 w 10000"/>
              <a:gd name="connsiteY11" fmla="*/ 2255 h 10000"/>
              <a:gd name="connsiteX12" fmla="*/ 0 w 10000"/>
              <a:gd name="connsiteY12" fmla="*/ 2324 h 10000"/>
              <a:gd name="connsiteX13" fmla="*/ 0 w 10000"/>
              <a:gd name="connsiteY13" fmla="*/ 2808 h 10000"/>
              <a:gd name="connsiteX14" fmla="*/ 119 w 10000"/>
              <a:gd name="connsiteY14" fmla="*/ 3222 h 10000"/>
              <a:gd name="connsiteX15" fmla="*/ 358 w 10000"/>
              <a:gd name="connsiteY15" fmla="*/ 3292 h 10000"/>
              <a:gd name="connsiteX16" fmla="*/ 358 w 10000"/>
              <a:gd name="connsiteY16" fmla="*/ 3362 h 10000"/>
              <a:gd name="connsiteX17" fmla="*/ 278 w 10000"/>
              <a:gd name="connsiteY17" fmla="*/ 3845 h 10000"/>
              <a:gd name="connsiteX18" fmla="*/ 239 w 10000"/>
              <a:gd name="connsiteY18" fmla="*/ 4398 h 10000"/>
              <a:gd name="connsiteX19" fmla="*/ 358 w 10000"/>
              <a:gd name="connsiteY19" fmla="*/ 9723 h 10000"/>
              <a:gd name="connsiteX20" fmla="*/ 517 w 10000"/>
              <a:gd name="connsiteY20" fmla="*/ 10000 h 10000"/>
              <a:gd name="connsiteX21" fmla="*/ 635 w 10000"/>
              <a:gd name="connsiteY21" fmla="*/ 9723 h 10000"/>
              <a:gd name="connsiteX22" fmla="*/ 754 w 10000"/>
              <a:gd name="connsiteY22" fmla="*/ 4468 h 10000"/>
              <a:gd name="connsiteX23" fmla="*/ 635 w 10000"/>
              <a:gd name="connsiteY23" fmla="*/ 3431 h 10000"/>
              <a:gd name="connsiteX24" fmla="*/ 635 w 10000"/>
              <a:gd name="connsiteY24" fmla="*/ 3292 h 10000"/>
              <a:gd name="connsiteX25" fmla="*/ 9841 w 10000"/>
              <a:gd name="connsiteY25" fmla="*/ 5435 h 10000"/>
              <a:gd name="connsiteX26" fmla="*/ 9841 w 10000"/>
              <a:gd name="connsiteY26" fmla="*/ 5435 h 10000"/>
              <a:gd name="connsiteX27" fmla="*/ 9723 w 10000"/>
              <a:gd name="connsiteY27" fmla="*/ 5435 h 10000"/>
              <a:gd name="connsiteX28" fmla="*/ 9564 w 10000"/>
              <a:gd name="connsiteY28" fmla="*/ 5712 h 10000"/>
              <a:gd name="connsiteX29" fmla="*/ 9564 w 10000"/>
              <a:gd name="connsiteY29" fmla="*/ 9723 h 10000"/>
              <a:gd name="connsiteX30" fmla="*/ 9723 w 10000"/>
              <a:gd name="connsiteY30" fmla="*/ 10000 h 10000"/>
              <a:gd name="connsiteX31" fmla="*/ 9841 w 10000"/>
              <a:gd name="connsiteY31" fmla="*/ 10000 h 10000"/>
              <a:gd name="connsiteX32" fmla="*/ 10000 w 10000"/>
              <a:gd name="connsiteY32" fmla="*/ 9723 h 10000"/>
              <a:gd name="connsiteX33" fmla="*/ 10000 w 10000"/>
              <a:gd name="connsiteY33" fmla="*/ 5712 h 10000"/>
              <a:gd name="connsiteX34" fmla="*/ 9841 w 10000"/>
              <a:gd name="connsiteY34" fmla="*/ 5435 h 10000"/>
              <a:gd name="connsiteX35" fmla="*/ 9882 w 10000"/>
              <a:gd name="connsiteY35" fmla="*/ 44 h 10000"/>
              <a:gd name="connsiteX36" fmla="*/ 9882 w 10000"/>
              <a:gd name="connsiteY36" fmla="*/ 44 h 10000"/>
              <a:gd name="connsiteX37" fmla="*/ 9564 w 10000"/>
              <a:gd name="connsiteY37" fmla="*/ 1980 h 10000"/>
              <a:gd name="connsiteX38" fmla="*/ 9762 w 10000"/>
              <a:gd name="connsiteY38" fmla="*/ 5159 h 10000"/>
              <a:gd name="connsiteX39" fmla="*/ 9921 w 10000"/>
              <a:gd name="connsiteY39" fmla="*/ 5435 h 10000"/>
              <a:gd name="connsiteX40" fmla="*/ 10000 w 10000"/>
              <a:gd name="connsiteY40" fmla="*/ 5159 h 10000"/>
              <a:gd name="connsiteX41" fmla="*/ 10000 w 10000"/>
              <a:gd name="connsiteY41" fmla="*/ 180 h 10000"/>
              <a:gd name="connsiteX42" fmla="*/ 9882 w 10000"/>
              <a:gd name="connsiteY42" fmla="*/ 44 h 10000"/>
              <a:gd name="connsiteX0" fmla="*/ 635 w 10000"/>
              <a:gd name="connsiteY0" fmla="*/ 3292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834 w 10000"/>
              <a:gd name="connsiteY4" fmla="*/ 2048 h 10000"/>
              <a:gd name="connsiteX5" fmla="*/ 715 w 10000"/>
              <a:gd name="connsiteY5" fmla="*/ 2048 h 10000"/>
              <a:gd name="connsiteX6" fmla="*/ 556 w 10000"/>
              <a:gd name="connsiteY6" fmla="*/ 2048 h 10000"/>
              <a:gd name="connsiteX7" fmla="*/ 437 w 10000"/>
              <a:gd name="connsiteY7" fmla="*/ 2048 h 10000"/>
              <a:gd name="connsiteX8" fmla="*/ 159 w 10000"/>
              <a:gd name="connsiteY8" fmla="*/ 2048 h 10000"/>
              <a:gd name="connsiteX9" fmla="*/ 41 w 10000"/>
              <a:gd name="connsiteY9" fmla="*/ 2116 h 10000"/>
              <a:gd name="connsiteX10" fmla="*/ 41 w 10000"/>
              <a:gd name="connsiteY10" fmla="*/ 2255 h 10000"/>
              <a:gd name="connsiteX11" fmla="*/ 0 w 10000"/>
              <a:gd name="connsiteY11" fmla="*/ 2324 h 10000"/>
              <a:gd name="connsiteX12" fmla="*/ 0 w 10000"/>
              <a:gd name="connsiteY12" fmla="*/ 2808 h 10000"/>
              <a:gd name="connsiteX13" fmla="*/ 119 w 10000"/>
              <a:gd name="connsiteY13" fmla="*/ 3222 h 10000"/>
              <a:gd name="connsiteX14" fmla="*/ 358 w 10000"/>
              <a:gd name="connsiteY14" fmla="*/ 3292 h 10000"/>
              <a:gd name="connsiteX15" fmla="*/ 358 w 10000"/>
              <a:gd name="connsiteY15" fmla="*/ 3362 h 10000"/>
              <a:gd name="connsiteX16" fmla="*/ 278 w 10000"/>
              <a:gd name="connsiteY16" fmla="*/ 3845 h 10000"/>
              <a:gd name="connsiteX17" fmla="*/ 239 w 10000"/>
              <a:gd name="connsiteY17" fmla="*/ 4398 h 10000"/>
              <a:gd name="connsiteX18" fmla="*/ 358 w 10000"/>
              <a:gd name="connsiteY18" fmla="*/ 9723 h 10000"/>
              <a:gd name="connsiteX19" fmla="*/ 517 w 10000"/>
              <a:gd name="connsiteY19" fmla="*/ 10000 h 10000"/>
              <a:gd name="connsiteX20" fmla="*/ 635 w 10000"/>
              <a:gd name="connsiteY20" fmla="*/ 9723 h 10000"/>
              <a:gd name="connsiteX21" fmla="*/ 754 w 10000"/>
              <a:gd name="connsiteY21" fmla="*/ 4468 h 10000"/>
              <a:gd name="connsiteX22" fmla="*/ 635 w 10000"/>
              <a:gd name="connsiteY22" fmla="*/ 3431 h 10000"/>
              <a:gd name="connsiteX23" fmla="*/ 635 w 10000"/>
              <a:gd name="connsiteY23" fmla="*/ 3292 h 10000"/>
              <a:gd name="connsiteX24" fmla="*/ 9841 w 10000"/>
              <a:gd name="connsiteY24" fmla="*/ 5435 h 10000"/>
              <a:gd name="connsiteX25" fmla="*/ 9841 w 10000"/>
              <a:gd name="connsiteY25" fmla="*/ 5435 h 10000"/>
              <a:gd name="connsiteX26" fmla="*/ 9723 w 10000"/>
              <a:gd name="connsiteY26" fmla="*/ 5435 h 10000"/>
              <a:gd name="connsiteX27" fmla="*/ 9564 w 10000"/>
              <a:gd name="connsiteY27" fmla="*/ 5712 h 10000"/>
              <a:gd name="connsiteX28" fmla="*/ 9564 w 10000"/>
              <a:gd name="connsiteY28" fmla="*/ 9723 h 10000"/>
              <a:gd name="connsiteX29" fmla="*/ 9723 w 10000"/>
              <a:gd name="connsiteY29" fmla="*/ 10000 h 10000"/>
              <a:gd name="connsiteX30" fmla="*/ 9841 w 10000"/>
              <a:gd name="connsiteY30" fmla="*/ 10000 h 10000"/>
              <a:gd name="connsiteX31" fmla="*/ 10000 w 10000"/>
              <a:gd name="connsiteY31" fmla="*/ 9723 h 10000"/>
              <a:gd name="connsiteX32" fmla="*/ 10000 w 10000"/>
              <a:gd name="connsiteY32" fmla="*/ 5712 h 10000"/>
              <a:gd name="connsiteX33" fmla="*/ 9841 w 10000"/>
              <a:gd name="connsiteY33" fmla="*/ 5435 h 10000"/>
              <a:gd name="connsiteX34" fmla="*/ 9882 w 10000"/>
              <a:gd name="connsiteY34" fmla="*/ 44 h 10000"/>
              <a:gd name="connsiteX35" fmla="*/ 9882 w 10000"/>
              <a:gd name="connsiteY35" fmla="*/ 44 h 10000"/>
              <a:gd name="connsiteX36" fmla="*/ 9564 w 10000"/>
              <a:gd name="connsiteY36" fmla="*/ 1980 h 10000"/>
              <a:gd name="connsiteX37" fmla="*/ 9762 w 10000"/>
              <a:gd name="connsiteY37" fmla="*/ 5159 h 10000"/>
              <a:gd name="connsiteX38" fmla="*/ 9921 w 10000"/>
              <a:gd name="connsiteY38" fmla="*/ 5435 h 10000"/>
              <a:gd name="connsiteX39" fmla="*/ 10000 w 10000"/>
              <a:gd name="connsiteY39" fmla="*/ 5159 h 10000"/>
              <a:gd name="connsiteX40" fmla="*/ 10000 w 10000"/>
              <a:gd name="connsiteY40" fmla="*/ 180 h 10000"/>
              <a:gd name="connsiteX41" fmla="*/ 9882 w 10000"/>
              <a:gd name="connsiteY41" fmla="*/ 44 h 10000"/>
              <a:gd name="connsiteX0" fmla="*/ 635 w 10000"/>
              <a:gd name="connsiteY0" fmla="*/ 3431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834 w 10000"/>
              <a:gd name="connsiteY4" fmla="*/ 2048 h 10000"/>
              <a:gd name="connsiteX5" fmla="*/ 715 w 10000"/>
              <a:gd name="connsiteY5" fmla="*/ 2048 h 10000"/>
              <a:gd name="connsiteX6" fmla="*/ 556 w 10000"/>
              <a:gd name="connsiteY6" fmla="*/ 2048 h 10000"/>
              <a:gd name="connsiteX7" fmla="*/ 437 w 10000"/>
              <a:gd name="connsiteY7" fmla="*/ 2048 h 10000"/>
              <a:gd name="connsiteX8" fmla="*/ 159 w 10000"/>
              <a:gd name="connsiteY8" fmla="*/ 2048 h 10000"/>
              <a:gd name="connsiteX9" fmla="*/ 41 w 10000"/>
              <a:gd name="connsiteY9" fmla="*/ 2116 h 10000"/>
              <a:gd name="connsiteX10" fmla="*/ 41 w 10000"/>
              <a:gd name="connsiteY10" fmla="*/ 2255 h 10000"/>
              <a:gd name="connsiteX11" fmla="*/ 0 w 10000"/>
              <a:gd name="connsiteY11" fmla="*/ 2324 h 10000"/>
              <a:gd name="connsiteX12" fmla="*/ 0 w 10000"/>
              <a:gd name="connsiteY12" fmla="*/ 2808 h 10000"/>
              <a:gd name="connsiteX13" fmla="*/ 119 w 10000"/>
              <a:gd name="connsiteY13" fmla="*/ 3222 h 10000"/>
              <a:gd name="connsiteX14" fmla="*/ 358 w 10000"/>
              <a:gd name="connsiteY14" fmla="*/ 3292 h 10000"/>
              <a:gd name="connsiteX15" fmla="*/ 358 w 10000"/>
              <a:gd name="connsiteY15" fmla="*/ 3362 h 10000"/>
              <a:gd name="connsiteX16" fmla="*/ 278 w 10000"/>
              <a:gd name="connsiteY16" fmla="*/ 3845 h 10000"/>
              <a:gd name="connsiteX17" fmla="*/ 239 w 10000"/>
              <a:gd name="connsiteY17" fmla="*/ 4398 h 10000"/>
              <a:gd name="connsiteX18" fmla="*/ 358 w 10000"/>
              <a:gd name="connsiteY18" fmla="*/ 9723 h 10000"/>
              <a:gd name="connsiteX19" fmla="*/ 517 w 10000"/>
              <a:gd name="connsiteY19" fmla="*/ 10000 h 10000"/>
              <a:gd name="connsiteX20" fmla="*/ 635 w 10000"/>
              <a:gd name="connsiteY20" fmla="*/ 9723 h 10000"/>
              <a:gd name="connsiteX21" fmla="*/ 754 w 10000"/>
              <a:gd name="connsiteY21" fmla="*/ 4468 h 10000"/>
              <a:gd name="connsiteX22" fmla="*/ 635 w 10000"/>
              <a:gd name="connsiteY22" fmla="*/ 3431 h 10000"/>
              <a:gd name="connsiteX23" fmla="*/ 9841 w 10000"/>
              <a:gd name="connsiteY23" fmla="*/ 5435 h 10000"/>
              <a:gd name="connsiteX24" fmla="*/ 9841 w 10000"/>
              <a:gd name="connsiteY24" fmla="*/ 5435 h 10000"/>
              <a:gd name="connsiteX25" fmla="*/ 9723 w 10000"/>
              <a:gd name="connsiteY25" fmla="*/ 5435 h 10000"/>
              <a:gd name="connsiteX26" fmla="*/ 9564 w 10000"/>
              <a:gd name="connsiteY26" fmla="*/ 5712 h 10000"/>
              <a:gd name="connsiteX27" fmla="*/ 9564 w 10000"/>
              <a:gd name="connsiteY27" fmla="*/ 9723 h 10000"/>
              <a:gd name="connsiteX28" fmla="*/ 9723 w 10000"/>
              <a:gd name="connsiteY28" fmla="*/ 10000 h 10000"/>
              <a:gd name="connsiteX29" fmla="*/ 9841 w 10000"/>
              <a:gd name="connsiteY29" fmla="*/ 10000 h 10000"/>
              <a:gd name="connsiteX30" fmla="*/ 10000 w 10000"/>
              <a:gd name="connsiteY30" fmla="*/ 9723 h 10000"/>
              <a:gd name="connsiteX31" fmla="*/ 10000 w 10000"/>
              <a:gd name="connsiteY31" fmla="*/ 5712 h 10000"/>
              <a:gd name="connsiteX32" fmla="*/ 9841 w 10000"/>
              <a:gd name="connsiteY32" fmla="*/ 5435 h 10000"/>
              <a:gd name="connsiteX33" fmla="*/ 9882 w 10000"/>
              <a:gd name="connsiteY33" fmla="*/ 44 h 10000"/>
              <a:gd name="connsiteX34" fmla="*/ 9882 w 10000"/>
              <a:gd name="connsiteY34" fmla="*/ 44 h 10000"/>
              <a:gd name="connsiteX35" fmla="*/ 9564 w 10000"/>
              <a:gd name="connsiteY35" fmla="*/ 1980 h 10000"/>
              <a:gd name="connsiteX36" fmla="*/ 9762 w 10000"/>
              <a:gd name="connsiteY36" fmla="*/ 5159 h 10000"/>
              <a:gd name="connsiteX37" fmla="*/ 9921 w 10000"/>
              <a:gd name="connsiteY37" fmla="*/ 5435 h 10000"/>
              <a:gd name="connsiteX38" fmla="*/ 10000 w 10000"/>
              <a:gd name="connsiteY38" fmla="*/ 5159 h 10000"/>
              <a:gd name="connsiteX39" fmla="*/ 10000 w 10000"/>
              <a:gd name="connsiteY39" fmla="*/ 180 h 10000"/>
              <a:gd name="connsiteX40" fmla="*/ 9882 w 10000"/>
              <a:gd name="connsiteY40" fmla="*/ 44 h 10000"/>
              <a:gd name="connsiteX0" fmla="*/ 635 w 10000"/>
              <a:gd name="connsiteY0" fmla="*/ 3431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834 w 10000"/>
              <a:gd name="connsiteY4" fmla="*/ 2048 h 10000"/>
              <a:gd name="connsiteX5" fmla="*/ 715 w 10000"/>
              <a:gd name="connsiteY5" fmla="*/ 2048 h 10000"/>
              <a:gd name="connsiteX6" fmla="*/ 556 w 10000"/>
              <a:gd name="connsiteY6" fmla="*/ 2048 h 10000"/>
              <a:gd name="connsiteX7" fmla="*/ 437 w 10000"/>
              <a:gd name="connsiteY7" fmla="*/ 2048 h 10000"/>
              <a:gd name="connsiteX8" fmla="*/ 159 w 10000"/>
              <a:gd name="connsiteY8" fmla="*/ 2048 h 10000"/>
              <a:gd name="connsiteX9" fmla="*/ 41 w 10000"/>
              <a:gd name="connsiteY9" fmla="*/ 2116 h 10000"/>
              <a:gd name="connsiteX10" fmla="*/ 41 w 10000"/>
              <a:gd name="connsiteY10" fmla="*/ 2255 h 10000"/>
              <a:gd name="connsiteX11" fmla="*/ 0 w 10000"/>
              <a:gd name="connsiteY11" fmla="*/ 2324 h 10000"/>
              <a:gd name="connsiteX12" fmla="*/ 0 w 10000"/>
              <a:gd name="connsiteY12" fmla="*/ 2808 h 10000"/>
              <a:gd name="connsiteX13" fmla="*/ 119 w 10000"/>
              <a:gd name="connsiteY13" fmla="*/ 3222 h 10000"/>
              <a:gd name="connsiteX14" fmla="*/ 358 w 10000"/>
              <a:gd name="connsiteY14" fmla="*/ 3292 h 10000"/>
              <a:gd name="connsiteX15" fmla="*/ 278 w 10000"/>
              <a:gd name="connsiteY15" fmla="*/ 3845 h 10000"/>
              <a:gd name="connsiteX16" fmla="*/ 239 w 10000"/>
              <a:gd name="connsiteY16" fmla="*/ 4398 h 10000"/>
              <a:gd name="connsiteX17" fmla="*/ 358 w 10000"/>
              <a:gd name="connsiteY17" fmla="*/ 9723 h 10000"/>
              <a:gd name="connsiteX18" fmla="*/ 517 w 10000"/>
              <a:gd name="connsiteY18" fmla="*/ 10000 h 10000"/>
              <a:gd name="connsiteX19" fmla="*/ 635 w 10000"/>
              <a:gd name="connsiteY19" fmla="*/ 9723 h 10000"/>
              <a:gd name="connsiteX20" fmla="*/ 754 w 10000"/>
              <a:gd name="connsiteY20" fmla="*/ 4468 h 10000"/>
              <a:gd name="connsiteX21" fmla="*/ 635 w 10000"/>
              <a:gd name="connsiteY21" fmla="*/ 3431 h 10000"/>
              <a:gd name="connsiteX22" fmla="*/ 9841 w 10000"/>
              <a:gd name="connsiteY22" fmla="*/ 5435 h 10000"/>
              <a:gd name="connsiteX23" fmla="*/ 9841 w 10000"/>
              <a:gd name="connsiteY23" fmla="*/ 5435 h 10000"/>
              <a:gd name="connsiteX24" fmla="*/ 9723 w 10000"/>
              <a:gd name="connsiteY24" fmla="*/ 5435 h 10000"/>
              <a:gd name="connsiteX25" fmla="*/ 9564 w 10000"/>
              <a:gd name="connsiteY25" fmla="*/ 5712 h 10000"/>
              <a:gd name="connsiteX26" fmla="*/ 9564 w 10000"/>
              <a:gd name="connsiteY26" fmla="*/ 9723 h 10000"/>
              <a:gd name="connsiteX27" fmla="*/ 9723 w 10000"/>
              <a:gd name="connsiteY27" fmla="*/ 10000 h 10000"/>
              <a:gd name="connsiteX28" fmla="*/ 9841 w 10000"/>
              <a:gd name="connsiteY28" fmla="*/ 10000 h 10000"/>
              <a:gd name="connsiteX29" fmla="*/ 10000 w 10000"/>
              <a:gd name="connsiteY29" fmla="*/ 9723 h 10000"/>
              <a:gd name="connsiteX30" fmla="*/ 10000 w 10000"/>
              <a:gd name="connsiteY30" fmla="*/ 5712 h 10000"/>
              <a:gd name="connsiteX31" fmla="*/ 9841 w 10000"/>
              <a:gd name="connsiteY31" fmla="*/ 5435 h 10000"/>
              <a:gd name="connsiteX32" fmla="*/ 9882 w 10000"/>
              <a:gd name="connsiteY32" fmla="*/ 44 h 10000"/>
              <a:gd name="connsiteX33" fmla="*/ 9882 w 10000"/>
              <a:gd name="connsiteY33" fmla="*/ 44 h 10000"/>
              <a:gd name="connsiteX34" fmla="*/ 9564 w 10000"/>
              <a:gd name="connsiteY34" fmla="*/ 1980 h 10000"/>
              <a:gd name="connsiteX35" fmla="*/ 9762 w 10000"/>
              <a:gd name="connsiteY35" fmla="*/ 5159 h 10000"/>
              <a:gd name="connsiteX36" fmla="*/ 9921 w 10000"/>
              <a:gd name="connsiteY36" fmla="*/ 5435 h 10000"/>
              <a:gd name="connsiteX37" fmla="*/ 10000 w 10000"/>
              <a:gd name="connsiteY37" fmla="*/ 5159 h 10000"/>
              <a:gd name="connsiteX38" fmla="*/ 10000 w 10000"/>
              <a:gd name="connsiteY38" fmla="*/ 180 h 10000"/>
              <a:gd name="connsiteX39" fmla="*/ 9882 w 10000"/>
              <a:gd name="connsiteY39" fmla="*/ 44 h 10000"/>
              <a:gd name="connsiteX0" fmla="*/ 754 w 10000"/>
              <a:gd name="connsiteY0" fmla="*/ 4468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834 w 10000"/>
              <a:gd name="connsiteY4" fmla="*/ 2048 h 10000"/>
              <a:gd name="connsiteX5" fmla="*/ 715 w 10000"/>
              <a:gd name="connsiteY5" fmla="*/ 2048 h 10000"/>
              <a:gd name="connsiteX6" fmla="*/ 556 w 10000"/>
              <a:gd name="connsiteY6" fmla="*/ 2048 h 10000"/>
              <a:gd name="connsiteX7" fmla="*/ 437 w 10000"/>
              <a:gd name="connsiteY7" fmla="*/ 2048 h 10000"/>
              <a:gd name="connsiteX8" fmla="*/ 159 w 10000"/>
              <a:gd name="connsiteY8" fmla="*/ 2048 h 10000"/>
              <a:gd name="connsiteX9" fmla="*/ 41 w 10000"/>
              <a:gd name="connsiteY9" fmla="*/ 2116 h 10000"/>
              <a:gd name="connsiteX10" fmla="*/ 41 w 10000"/>
              <a:gd name="connsiteY10" fmla="*/ 2255 h 10000"/>
              <a:gd name="connsiteX11" fmla="*/ 0 w 10000"/>
              <a:gd name="connsiteY11" fmla="*/ 2324 h 10000"/>
              <a:gd name="connsiteX12" fmla="*/ 0 w 10000"/>
              <a:gd name="connsiteY12" fmla="*/ 2808 h 10000"/>
              <a:gd name="connsiteX13" fmla="*/ 119 w 10000"/>
              <a:gd name="connsiteY13" fmla="*/ 3222 h 10000"/>
              <a:gd name="connsiteX14" fmla="*/ 358 w 10000"/>
              <a:gd name="connsiteY14" fmla="*/ 3292 h 10000"/>
              <a:gd name="connsiteX15" fmla="*/ 278 w 10000"/>
              <a:gd name="connsiteY15" fmla="*/ 3845 h 10000"/>
              <a:gd name="connsiteX16" fmla="*/ 239 w 10000"/>
              <a:gd name="connsiteY16" fmla="*/ 4398 h 10000"/>
              <a:gd name="connsiteX17" fmla="*/ 358 w 10000"/>
              <a:gd name="connsiteY17" fmla="*/ 9723 h 10000"/>
              <a:gd name="connsiteX18" fmla="*/ 517 w 10000"/>
              <a:gd name="connsiteY18" fmla="*/ 10000 h 10000"/>
              <a:gd name="connsiteX19" fmla="*/ 635 w 10000"/>
              <a:gd name="connsiteY19" fmla="*/ 9723 h 10000"/>
              <a:gd name="connsiteX20" fmla="*/ 754 w 10000"/>
              <a:gd name="connsiteY20" fmla="*/ 4468 h 10000"/>
              <a:gd name="connsiteX21" fmla="*/ 9841 w 10000"/>
              <a:gd name="connsiteY21" fmla="*/ 5435 h 10000"/>
              <a:gd name="connsiteX22" fmla="*/ 9841 w 10000"/>
              <a:gd name="connsiteY22" fmla="*/ 5435 h 10000"/>
              <a:gd name="connsiteX23" fmla="*/ 9723 w 10000"/>
              <a:gd name="connsiteY23" fmla="*/ 5435 h 10000"/>
              <a:gd name="connsiteX24" fmla="*/ 9564 w 10000"/>
              <a:gd name="connsiteY24" fmla="*/ 5712 h 10000"/>
              <a:gd name="connsiteX25" fmla="*/ 9564 w 10000"/>
              <a:gd name="connsiteY25" fmla="*/ 9723 h 10000"/>
              <a:gd name="connsiteX26" fmla="*/ 9723 w 10000"/>
              <a:gd name="connsiteY26" fmla="*/ 10000 h 10000"/>
              <a:gd name="connsiteX27" fmla="*/ 9841 w 10000"/>
              <a:gd name="connsiteY27" fmla="*/ 10000 h 10000"/>
              <a:gd name="connsiteX28" fmla="*/ 10000 w 10000"/>
              <a:gd name="connsiteY28" fmla="*/ 9723 h 10000"/>
              <a:gd name="connsiteX29" fmla="*/ 10000 w 10000"/>
              <a:gd name="connsiteY29" fmla="*/ 5712 h 10000"/>
              <a:gd name="connsiteX30" fmla="*/ 9841 w 10000"/>
              <a:gd name="connsiteY30" fmla="*/ 5435 h 10000"/>
              <a:gd name="connsiteX31" fmla="*/ 9882 w 10000"/>
              <a:gd name="connsiteY31" fmla="*/ 44 h 10000"/>
              <a:gd name="connsiteX32" fmla="*/ 9882 w 10000"/>
              <a:gd name="connsiteY32" fmla="*/ 44 h 10000"/>
              <a:gd name="connsiteX33" fmla="*/ 9564 w 10000"/>
              <a:gd name="connsiteY33" fmla="*/ 1980 h 10000"/>
              <a:gd name="connsiteX34" fmla="*/ 9762 w 10000"/>
              <a:gd name="connsiteY34" fmla="*/ 5159 h 10000"/>
              <a:gd name="connsiteX35" fmla="*/ 9921 w 10000"/>
              <a:gd name="connsiteY35" fmla="*/ 5435 h 10000"/>
              <a:gd name="connsiteX36" fmla="*/ 10000 w 10000"/>
              <a:gd name="connsiteY36" fmla="*/ 5159 h 10000"/>
              <a:gd name="connsiteX37" fmla="*/ 10000 w 10000"/>
              <a:gd name="connsiteY37" fmla="*/ 180 h 10000"/>
              <a:gd name="connsiteX38" fmla="*/ 9882 w 10000"/>
              <a:gd name="connsiteY38" fmla="*/ 44 h 10000"/>
              <a:gd name="connsiteX0" fmla="*/ 754 w 10000"/>
              <a:gd name="connsiteY0" fmla="*/ 4468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834 w 10000"/>
              <a:gd name="connsiteY4" fmla="*/ 2048 h 10000"/>
              <a:gd name="connsiteX5" fmla="*/ 715 w 10000"/>
              <a:gd name="connsiteY5" fmla="*/ 2048 h 10000"/>
              <a:gd name="connsiteX6" fmla="*/ 556 w 10000"/>
              <a:gd name="connsiteY6" fmla="*/ 2048 h 10000"/>
              <a:gd name="connsiteX7" fmla="*/ 437 w 10000"/>
              <a:gd name="connsiteY7" fmla="*/ 2048 h 10000"/>
              <a:gd name="connsiteX8" fmla="*/ 159 w 10000"/>
              <a:gd name="connsiteY8" fmla="*/ 2048 h 10000"/>
              <a:gd name="connsiteX9" fmla="*/ 41 w 10000"/>
              <a:gd name="connsiteY9" fmla="*/ 2116 h 10000"/>
              <a:gd name="connsiteX10" fmla="*/ 41 w 10000"/>
              <a:gd name="connsiteY10" fmla="*/ 2255 h 10000"/>
              <a:gd name="connsiteX11" fmla="*/ 0 w 10000"/>
              <a:gd name="connsiteY11" fmla="*/ 2324 h 10000"/>
              <a:gd name="connsiteX12" fmla="*/ 0 w 10000"/>
              <a:gd name="connsiteY12" fmla="*/ 2808 h 10000"/>
              <a:gd name="connsiteX13" fmla="*/ 119 w 10000"/>
              <a:gd name="connsiteY13" fmla="*/ 3222 h 10000"/>
              <a:gd name="connsiteX14" fmla="*/ 358 w 10000"/>
              <a:gd name="connsiteY14" fmla="*/ 3292 h 10000"/>
              <a:gd name="connsiteX15" fmla="*/ 239 w 10000"/>
              <a:gd name="connsiteY15" fmla="*/ 4398 h 10000"/>
              <a:gd name="connsiteX16" fmla="*/ 358 w 10000"/>
              <a:gd name="connsiteY16" fmla="*/ 9723 h 10000"/>
              <a:gd name="connsiteX17" fmla="*/ 517 w 10000"/>
              <a:gd name="connsiteY17" fmla="*/ 10000 h 10000"/>
              <a:gd name="connsiteX18" fmla="*/ 635 w 10000"/>
              <a:gd name="connsiteY18" fmla="*/ 9723 h 10000"/>
              <a:gd name="connsiteX19" fmla="*/ 754 w 10000"/>
              <a:gd name="connsiteY19" fmla="*/ 4468 h 10000"/>
              <a:gd name="connsiteX20" fmla="*/ 9841 w 10000"/>
              <a:gd name="connsiteY20" fmla="*/ 5435 h 10000"/>
              <a:gd name="connsiteX21" fmla="*/ 9841 w 10000"/>
              <a:gd name="connsiteY21" fmla="*/ 5435 h 10000"/>
              <a:gd name="connsiteX22" fmla="*/ 9723 w 10000"/>
              <a:gd name="connsiteY22" fmla="*/ 5435 h 10000"/>
              <a:gd name="connsiteX23" fmla="*/ 9564 w 10000"/>
              <a:gd name="connsiteY23" fmla="*/ 5712 h 10000"/>
              <a:gd name="connsiteX24" fmla="*/ 9564 w 10000"/>
              <a:gd name="connsiteY24" fmla="*/ 9723 h 10000"/>
              <a:gd name="connsiteX25" fmla="*/ 9723 w 10000"/>
              <a:gd name="connsiteY25" fmla="*/ 10000 h 10000"/>
              <a:gd name="connsiteX26" fmla="*/ 9841 w 10000"/>
              <a:gd name="connsiteY26" fmla="*/ 10000 h 10000"/>
              <a:gd name="connsiteX27" fmla="*/ 10000 w 10000"/>
              <a:gd name="connsiteY27" fmla="*/ 9723 h 10000"/>
              <a:gd name="connsiteX28" fmla="*/ 10000 w 10000"/>
              <a:gd name="connsiteY28" fmla="*/ 5712 h 10000"/>
              <a:gd name="connsiteX29" fmla="*/ 9841 w 10000"/>
              <a:gd name="connsiteY29" fmla="*/ 5435 h 10000"/>
              <a:gd name="connsiteX30" fmla="*/ 9882 w 10000"/>
              <a:gd name="connsiteY30" fmla="*/ 44 h 10000"/>
              <a:gd name="connsiteX31" fmla="*/ 9882 w 10000"/>
              <a:gd name="connsiteY31" fmla="*/ 44 h 10000"/>
              <a:gd name="connsiteX32" fmla="*/ 9564 w 10000"/>
              <a:gd name="connsiteY32" fmla="*/ 1980 h 10000"/>
              <a:gd name="connsiteX33" fmla="*/ 9762 w 10000"/>
              <a:gd name="connsiteY33" fmla="*/ 5159 h 10000"/>
              <a:gd name="connsiteX34" fmla="*/ 9921 w 10000"/>
              <a:gd name="connsiteY34" fmla="*/ 5435 h 10000"/>
              <a:gd name="connsiteX35" fmla="*/ 10000 w 10000"/>
              <a:gd name="connsiteY35" fmla="*/ 5159 h 10000"/>
              <a:gd name="connsiteX36" fmla="*/ 10000 w 10000"/>
              <a:gd name="connsiteY36" fmla="*/ 180 h 10000"/>
              <a:gd name="connsiteX37" fmla="*/ 9882 w 10000"/>
              <a:gd name="connsiteY37" fmla="*/ 44 h 10000"/>
              <a:gd name="connsiteX0" fmla="*/ 754 w 10000"/>
              <a:gd name="connsiteY0" fmla="*/ 4468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834 w 10000"/>
              <a:gd name="connsiteY4" fmla="*/ 2048 h 10000"/>
              <a:gd name="connsiteX5" fmla="*/ 715 w 10000"/>
              <a:gd name="connsiteY5" fmla="*/ 2048 h 10000"/>
              <a:gd name="connsiteX6" fmla="*/ 556 w 10000"/>
              <a:gd name="connsiteY6" fmla="*/ 2048 h 10000"/>
              <a:gd name="connsiteX7" fmla="*/ 437 w 10000"/>
              <a:gd name="connsiteY7" fmla="*/ 2048 h 10000"/>
              <a:gd name="connsiteX8" fmla="*/ 159 w 10000"/>
              <a:gd name="connsiteY8" fmla="*/ 2048 h 10000"/>
              <a:gd name="connsiteX9" fmla="*/ 41 w 10000"/>
              <a:gd name="connsiteY9" fmla="*/ 2116 h 10000"/>
              <a:gd name="connsiteX10" fmla="*/ 41 w 10000"/>
              <a:gd name="connsiteY10" fmla="*/ 2255 h 10000"/>
              <a:gd name="connsiteX11" fmla="*/ 0 w 10000"/>
              <a:gd name="connsiteY11" fmla="*/ 2324 h 10000"/>
              <a:gd name="connsiteX12" fmla="*/ 119 w 10000"/>
              <a:gd name="connsiteY12" fmla="*/ 3222 h 10000"/>
              <a:gd name="connsiteX13" fmla="*/ 358 w 10000"/>
              <a:gd name="connsiteY13" fmla="*/ 3292 h 10000"/>
              <a:gd name="connsiteX14" fmla="*/ 239 w 10000"/>
              <a:gd name="connsiteY14" fmla="*/ 4398 h 10000"/>
              <a:gd name="connsiteX15" fmla="*/ 358 w 10000"/>
              <a:gd name="connsiteY15" fmla="*/ 9723 h 10000"/>
              <a:gd name="connsiteX16" fmla="*/ 517 w 10000"/>
              <a:gd name="connsiteY16" fmla="*/ 10000 h 10000"/>
              <a:gd name="connsiteX17" fmla="*/ 635 w 10000"/>
              <a:gd name="connsiteY17" fmla="*/ 9723 h 10000"/>
              <a:gd name="connsiteX18" fmla="*/ 754 w 10000"/>
              <a:gd name="connsiteY18" fmla="*/ 4468 h 10000"/>
              <a:gd name="connsiteX19" fmla="*/ 9841 w 10000"/>
              <a:gd name="connsiteY19" fmla="*/ 5435 h 10000"/>
              <a:gd name="connsiteX20" fmla="*/ 9841 w 10000"/>
              <a:gd name="connsiteY20" fmla="*/ 5435 h 10000"/>
              <a:gd name="connsiteX21" fmla="*/ 9723 w 10000"/>
              <a:gd name="connsiteY21" fmla="*/ 5435 h 10000"/>
              <a:gd name="connsiteX22" fmla="*/ 9564 w 10000"/>
              <a:gd name="connsiteY22" fmla="*/ 5712 h 10000"/>
              <a:gd name="connsiteX23" fmla="*/ 9564 w 10000"/>
              <a:gd name="connsiteY23" fmla="*/ 9723 h 10000"/>
              <a:gd name="connsiteX24" fmla="*/ 9723 w 10000"/>
              <a:gd name="connsiteY24" fmla="*/ 10000 h 10000"/>
              <a:gd name="connsiteX25" fmla="*/ 9841 w 10000"/>
              <a:gd name="connsiteY25" fmla="*/ 10000 h 10000"/>
              <a:gd name="connsiteX26" fmla="*/ 10000 w 10000"/>
              <a:gd name="connsiteY26" fmla="*/ 9723 h 10000"/>
              <a:gd name="connsiteX27" fmla="*/ 10000 w 10000"/>
              <a:gd name="connsiteY27" fmla="*/ 5712 h 10000"/>
              <a:gd name="connsiteX28" fmla="*/ 9841 w 10000"/>
              <a:gd name="connsiteY28" fmla="*/ 5435 h 10000"/>
              <a:gd name="connsiteX29" fmla="*/ 9882 w 10000"/>
              <a:gd name="connsiteY29" fmla="*/ 44 h 10000"/>
              <a:gd name="connsiteX30" fmla="*/ 9882 w 10000"/>
              <a:gd name="connsiteY30" fmla="*/ 44 h 10000"/>
              <a:gd name="connsiteX31" fmla="*/ 9564 w 10000"/>
              <a:gd name="connsiteY31" fmla="*/ 1980 h 10000"/>
              <a:gd name="connsiteX32" fmla="*/ 9762 w 10000"/>
              <a:gd name="connsiteY32" fmla="*/ 5159 h 10000"/>
              <a:gd name="connsiteX33" fmla="*/ 9921 w 10000"/>
              <a:gd name="connsiteY33" fmla="*/ 5435 h 10000"/>
              <a:gd name="connsiteX34" fmla="*/ 10000 w 10000"/>
              <a:gd name="connsiteY34" fmla="*/ 5159 h 10000"/>
              <a:gd name="connsiteX35" fmla="*/ 10000 w 10000"/>
              <a:gd name="connsiteY35" fmla="*/ 180 h 10000"/>
              <a:gd name="connsiteX36" fmla="*/ 9882 w 10000"/>
              <a:gd name="connsiteY36" fmla="*/ 44 h 10000"/>
              <a:gd name="connsiteX0" fmla="*/ 754 w 10000"/>
              <a:gd name="connsiteY0" fmla="*/ 4468 h 10000"/>
              <a:gd name="connsiteX1" fmla="*/ 993 w 10000"/>
              <a:gd name="connsiteY1" fmla="*/ 2255 h 10000"/>
              <a:gd name="connsiteX2" fmla="*/ 993 w 10000"/>
              <a:gd name="connsiteY2" fmla="*/ 2116 h 10000"/>
              <a:gd name="connsiteX3" fmla="*/ 952 w 10000"/>
              <a:gd name="connsiteY3" fmla="*/ 942 h 10000"/>
              <a:gd name="connsiteX4" fmla="*/ 834 w 10000"/>
              <a:gd name="connsiteY4" fmla="*/ 2048 h 10000"/>
              <a:gd name="connsiteX5" fmla="*/ 715 w 10000"/>
              <a:gd name="connsiteY5" fmla="*/ 2048 h 10000"/>
              <a:gd name="connsiteX6" fmla="*/ 556 w 10000"/>
              <a:gd name="connsiteY6" fmla="*/ 2048 h 10000"/>
              <a:gd name="connsiteX7" fmla="*/ 437 w 10000"/>
              <a:gd name="connsiteY7" fmla="*/ 2048 h 10000"/>
              <a:gd name="connsiteX8" fmla="*/ 41 w 10000"/>
              <a:gd name="connsiteY8" fmla="*/ 2116 h 10000"/>
              <a:gd name="connsiteX9" fmla="*/ 41 w 10000"/>
              <a:gd name="connsiteY9" fmla="*/ 2255 h 10000"/>
              <a:gd name="connsiteX10" fmla="*/ 0 w 10000"/>
              <a:gd name="connsiteY10" fmla="*/ 2324 h 10000"/>
              <a:gd name="connsiteX11" fmla="*/ 119 w 10000"/>
              <a:gd name="connsiteY11" fmla="*/ 3222 h 10000"/>
              <a:gd name="connsiteX12" fmla="*/ 358 w 10000"/>
              <a:gd name="connsiteY12" fmla="*/ 3292 h 10000"/>
              <a:gd name="connsiteX13" fmla="*/ 239 w 10000"/>
              <a:gd name="connsiteY13" fmla="*/ 4398 h 10000"/>
              <a:gd name="connsiteX14" fmla="*/ 358 w 10000"/>
              <a:gd name="connsiteY14" fmla="*/ 9723 h 10000"/>
              <a:gd name="connsiteX15" fmla="*/ 517 w 10000"/>
              <a:gd name="connsiteY15" fmla="*/ 10000 h 10000"/>
              <a:gd name="connsiteX16" fmla="*/ 635 w 10000"/>
              <a:gd name="connsiteY16" fmla="*/ 9723 h 10000"/>
              <a:gd name="connsiteX17" fmla="*/ 754 w 10000"/>
              <a:gd name="connsiteY17" fmla="*/ 4468 h 10000"/>
              <a:gd name="connsiteX18" fmla="*/ 9841 w 10000"/>
              <a:gd name="connsiteY18" fmla="*/ 5435 h 10000"/>
              <a:gd name="connsiteX19" fmla="*/ 9841 w 10000"/>
              <a:gd name="connsiteY19" fmla="*/ 5435 h 10000"/>
              <a:gd name="connsiteX20" fmla="*/ 9723 w 10000"/>
              <a:gd name="connsiteY20" fmla="*/ 5435 h 10000"/>
              <a:gd name="connsiteX21" fmla="*/ 9564 w 10000"/>
              <a:gd name="connsiteY21" fmla="*/ 5712 h 10000"/>
              <a:gd name="connsiteX22" fmla="*/ 9564 w 10000"/>
              <a:gd name="connsiteY22" fmla="*/ 9723 h 10000"/>
              <a:gd name="connsiteX23" fmla="*/ 9723 w 10000"/>
              <a:gd name="connsiteY23" fmla="*/ 10000 h 10000"/>
              <a:gd name="connsiteX24" fmla="*/ 9841 w 10000"/>
              <a:gd name="connsiteY24" fmla="*/ 10000 h 10000"/>
              <a:gd name="connsiteX25" fmla="*/ 10000 w 10000"/>
              <a:gd name="connsiteY25" fmla="*/ 9723 h 10000"/>
              <a:gd name="connsiteX26" fmla="*/ 10000 w 10000"/>
              <a:gd name="connsiteY26" fmla="*/ 5712 h 10000"/>
              <a:gd name="connsiteX27" fmla="*/ 9841 w 10000"/>
              <a:gd name="connsiteY27" fmla="*/ 5435 h 10000"/>
              <a:gd name="connsiteX28" fmla="*/ 9882 w 10000"/>
              <a:gd name="connsiteY28" fmla="*/ 44 h 10000"/>
              <a:gd name="connsiteX29" fmla="*/ 9882 w 10000"/>
              <a:gd name="connsiteY29" fmla="*/ 44 h 10000"/>
              <a:gd name="connsiteX30" fmla="*/ 9564 w 10000"/>
              <a:gd name="connsiteY30" fmla="*/ 1980 h 10000"/>
              <a:gd name="connsiteX31" fmla="*/ 9762 w 10000"/>
              <a:gd name="connsiteY31" fmla="*/ 5159 h 10000"/>
              <a:gd name="connsiteX32" fmla="*/ 9921 w 10000"/>
              <a:gd name="connsiteY32" fmla="*/ 5435 h 10000"/>
              <a:gd name="connsiteX33" fmla="*/ 10000 w 10000"/>
              <a:gd name="connsiteY33" fmla="*/ 5159 h 10000"/>
              <a:gd name="connsiteX34" fmla="*/ 10000 w 10000"/>
              <a:gd name="connsiteY34" fmla="*/ 180 h 10000"/>
              <a:gd name="connsiteX35" fmla="*/ 9882 w 10000"/>
              <a:gd name="connsiteY35" fmla="*/ 44 h 10000"/>
              <a:gd name="connsiteX0" fmla="*/ 743 w 9989"/>
              <a:gd name="connsiteY0" fmla="*/ 4468 h 10000"/>
              <a:gd name="connsiteX1" fmla="*/ 982 w 9989"/>
              <a:gd name="connsiteY1" fmla="*/ 2255 h 10000"/>
              <a:gd name="connsiteX2" fmla="*/ 982 w 9989"/>
              <a:gd name="connsiteY2" fmla="*/ 2116 h 10000"/>
              <a:gd name="connsiteX3" fmla="*/ 941 w 9989"/>
              <a:gd name="connsiteY3" fmla="*/ 942 h 10000"/>
              <a:gd name="connsiteX4" fmla="*/ 823 w 9989"/>
              <a:gd name="connsiteY4" fmla="*/ 2048 h 10000"/>
              <a:gd name="connsiteX5" fmla="*/ 704 w 9989"/>
              <a:gd name="connsiteY5" fmla="*/ 2048 h 10000"/>
              <a:gd name="connsiteX6" fmla="*/ 545 w 9989"/>
              <a:gd name="connsiteY6" fmla="*/ 2048 h 10000"/>
              <a:gd name="connsiteX7" fmla="*/ 426 w 9989"/>
              <a:gd name="connsiteY7" fmla="*/ 2048 h 10000"/>
              <a:gd name="connsiteX8" fmla="*/ 30 w 9989"/>
              <a:gd name="connsiteY8" fmla="*/ 2116 h 10000"/>
              <a:gd name="connsiteX9" fmla="*/ 30 w 9989"/>
              <a:gd name="connsiteY9" fmla="*/ 2255 h 10000"/>
              <a:gd name="connsiteX10" fmla="*/ 108 w 9989"/>
              <a:gd name="connsiteY10" fmla="*/ 3222 h 10000"/>
              <a:gd name="connsiteX11" fmla="*/ 347 w 9989"/>
              <a:gd name="connsiteY11" fmla="*/ 3292 h 10000"/>
              <a:gd name="connsiteX12" fmla="*/ 228 w 9989"/>
              <a:gd name="connsiteY12" fmla="*/ 4398 h 10000"/>
              <a:gd name="connsiteX13" fmla="*/ 347 w 9989"/>
              <a:gd name="connsiteY13" fmla="*/ 9723 h 10000"/>
              <a:gd name="connsiteX14" fmla="*/ 506 w 9989"/>
              <a:gd name="connsiteY14" fmla="*/ 10000 h 10000"/>
              <a:gd name="connsiteX15" fmla="*/ 624 w 9989"/>
              <a:gd name="connsiteY15" fmla="*/ 9723 h 10000"/>
              <a:gd name="connsiteX16" fmla="*/ 743 w 9989"/>
              <a:gd name="connsiteY16" fmla="*/ 4468 h 10000"/>
              <a:gd name="connsiteX17" fmla="*/ 9830 w 9989"/>
              <a:gd name="connsiteY17" fmla="*/ 5435 h 10000"/>
              <a:gd name="connsiteX18" fmla="*/ 9830 w 9989"/>
              <a:gd name="connsiteY18" fmla="*/ 5435 h 10000"/>
              <a:gd name="connsiteX19" fmla="*/ 9712 w 9989"/>
              <a:gd name="connsiteY19" fmla="*/ 5435 h 10000"/>
              <a:gd name="connsiteX20" fmla="*/ 9553 w 9989"/>
              <a:gd name="connsiteY20" fmla="*/ 5712 h 10000"/>
              <a:gd name="connsiteX21" fmla="*/ 9553 w 9989"/>
              <a:gd name="connsiteY21" fmla="*/ 9723 h 10000"/>
              <a:gd name="connsiteX22" fmla="*/ 9712 w 9989"/>
              <a:gd name="connsiteY22" fmla="*/ 10000 h 10000"/>
              <a:gd name="connsiteX23" fmla="*/ 9830 w 9989"/>
              <a:gd name="connsiteY23" fmla="*/ 10000 h 10000"/>
              <a:gd name="connsiteX24" fmla="*/ 9989 w 9989"/>
              <a:gd name="connsiteY24" fmla="*/ 9723 h 10000"/>
              <a:gd name="connsiteX25" fmla="*/ 9989 w 9989"/>
              <a:gd name="connsiteY25" fmla="*/ 5712 h 10000"/>
              <a:gd name="connsiteX26" fmla="*/ 9830 w 9989"/>
              <a:gd name="connsiteY26" fmla="*/ 5435 h 10000"/>
              <a:gd name="connsiteX27" fmla="*/ 9871 w 9989"/>
              <a:gd name="connsiteY27" fmla="*/ 44 h 10000"/>
              <a:gd name="connsiteX28" fmla="*/ 9871 w 9989"/>
              <a:gd name="connsiteY28" fmla="*/ 44 h 10000"/>
              <a:gd name="connsiteX29" fmla="*/ 9553 w 9989"/>
              <a:gd name="connsiteY29" fmla="*/ 1980 h 10000"/>
              <a:gd name="connsiteX30" fmla="*/ 9751 w 9989"/>
              <a:gd name="connsiteY30" fmla="*/ 5159 h 10000"/>
              <a:gd name="connsiteX31" fmla="*/ 9910 w 9989"/>
              <a:gd name="connsiteY31" fmla="*/ 5435 h 10000"/>
              <a:gd name="connsiteX32" fmla="*/ 9989 w 9989"/>
              <a:gd name="connsiteY32" fmla="*/ 5159 h 10000"/>
              <a:gd name="connsiteX33" fmla="*/ 9989 w 9989"/>
              <a:gd name="connsiteY33" fmla="*/ 180 h 10000"/>
              <a:gd name="connsiteX34" fmla="*/ 9871 w 9989"/>
              <a:gd name="connsiteY34" fmla="*/ 44 h 10000"/>
              <a:gd name="connsiteX0" fmla="*/ 732 w 9988"/>
              <a:gd name="connsiteY0" fmla="*/ 4468 h 10000"/>
              <a:gd name="connsiteX1" fmla="*/ 971 w 9988"/>
              <a:gd name="connsiteY1" fmla="*/ 2255 h 10000"/>
              <a:gd name="connsiteX2" fmla="*/ 971 w 9988"/>
              <a:gd name="connsiteY2" fmla="*/ 2116 h 10000"/>
              <a:gd name="connsiteX3" fmla="*/ 930 w 9988"/>
              <a:gd name="connsiteY3" fmla="*/ 942 h 10000"/>
              <a:gd name="connsiteX4" fmla="*/ 812 w 9988"/>
              <a:gd name="connsiteY4" fmla="*/ 2048 h 10000"/>
              <a:gd name="connsiteX5" fmla="*/ 693 w 9988"/>
              <a:gd name="connsiteY5" fmla="*/ 2048 h 10000"/>
              <a:gd name="connsiteX6" fmla="*/ 534 w 9988"/>
              <a:gd name="connsiteY6" fmla="*/ 2048 h 10000"/>
              <a:gd name="connsiteX7" fmla="*/ 414 w 9988"/>
              <a:gd name="connsiteY7" fmla="*/ 2048 h 10000"/>
              <a:gd name="connsiteX8" fmla="*/ 18 w 9988"/>
              <a:gd name="connsiteY8" fmla="*/ 2116 h 10000"/>
              <a:gd name="connsiteX9" fmla="*/ 96 w 9988"/>
              <a:gd name="connsiteY9" fmla="*/ 3222 h 10000"/>
              <a:gd name="connsiteX10" fmla="*/ 335 w 9988"/>
              <a:gd name="connsiteY10" fmla="*/ 3292 h 10000"/>
              <a:gd name="connsiteX11" fmla="*/ 216 w 9988"/>
              <a:gd name="connsiteY11" fmla="*/ 4398 h 10000"/>
              <a:gd name="connsiteX12" fmla="*/ 335 w 9988"/>
              <a:gd name="connsiteY12" fmla="*/ 9723 h 10000"/>
              <a:gd name="connsiteX13" fmla="*/ 495 w 9988"/>
              <a:gd name="connsiteY13" fmla="*/ 10000 h 10000"/>
              <a:gd name="connsiteX14" fmla="*/ 613 w 9988"/>
              <a:gd name="connsiteY14" fmla="*/ 9723 h 10000"/>
              <a:gd name="connsiteX15" fmla="*/ 732 w 9988"/>
              <a:gd name="connsiteY15" fmla="*/ 4468 h 10000"/>
              <a:gd name="connsiteX16" fmla="*/ 9829 w 9988"/>
              <a:gd name="connsiteY16" fmla="*/ 5435 h 10000"/>
              <a:gd name="connsiteX17" fmla="*/ 9829 w 9988"/>
              <a:gd name="connsiteY17" fmla="*/ 5435 h 10000"/>
              <a:gd name="connsiteX18" fmla="*/ 9711 w 9988"/>
              <a:gd name="connsiteY18" fmla="*/ 5435 h 10000"/>
              <a:gd name="connsiteX19" fmla="*/ 9552 w 9988"/>
              <a:gd name="connsiteY19" fmla="*/ 5712 h 10000"/>
              <a:gd name="connsiteX20" fmla="*/ 9552 w 9988"/>
              <a:gd name="connsiteY20" fmla="*/ 9723 h 10000"/>
              <a:gd name="connsiteX21" fmla="*/ 9711 w 9988"/>
              <a:gd name="connsiteY21" fmla="*/ 10000 h 10000"/>
              <a:gd name="connsiteX22" fmla="*/ 9829 w 9988"/>
              <a:gd name="connsiteY22" fmla="*/ 10000 h 10000"/>
              <a:gd name="connsiteX23" fmla="*/ 9988 w 9988"/>
              <a:gd name="connsiteY23" fmla="*/ 9723 h 10000"/>
              <a:gd name="connsiteX24" fmla="*/ 9988 w 9988"/>
              <a:gd name="connsiteY24" fmla="*/ 5712 h 10000"/>
              <a:gd name="connsiteX25" fmla="*/ 9829 w 9988"/>
              <a:gd name="connsiteY25" fmla="*/ 5435 h 10000"/>
              <a:gd name="connsiteX26" fmla="*/ 9870 w 9988"/>
              <a:gd name="connsiteY26" fmla="*/ 44 h 10000"/>
              <a:gd name="connsiteX27" fmla="*/ 9870 w 9988"/>
              <a:gd name="connsiteY27" fmla="*/ 44 h 10000"/>
              <a:gd name="connsiteX28" fmla="*/ 9552 w 9988"/>
              <a:gd name="connsiteY28" fmla="*/ 1980 h 10000"/>
              <a:gd name="connsiteX29" fmla="*/ 9750 w 9988"/>
              <a:gd name="connsiteY29" fmla="*/ 5159 h 10000"/>
              <a:gd name="connsiteX30" fmla="*/ 9909 w 9988"/>
              <a:gd name="connsiteY30" fmla="*/ 5435 h 10000"/>
              <a:gd name="connsiteX31" fmla="*/ 9988 w 9988"/>
              <a:gd name="connsiteY31" fmla="*/ 5159 h 10000"/>
              <a:gd name="connsiteX32" fmla="*/ 9988 w 9988"/>
              <a:gd name="connsiteY32" fmla="*/ 180 h 10000"/>
              <a:gd name="connsiteX33" fmla="*/ 9870 w 9988"/>
              <a:gd name="connsiteY33" fmla="*/ 44 h 10000"/>
              <a:gd name="connsiteX0" fmla="*/ 741 w 10008"/>
              <a:gd name="connsiteY0" fmla="*/ 4468 h 10000"/>
              <a:gd name="connsiteX1" fmla="*/ 980 w 10008"/>
              <a:gd name="connsiteY1" fmla="*/ 2255 h 10000"/>
              <a:gd name="connsiteX2" fmla="*/ 980 w 10008"/>
              <a:gd name="connsiteY2" fmla="*/ 2116 h 10000"/>
              <a:gd name="connsiteX3" fmla="*/ 939 w 10008"/>
              <a:gd name="connsiteY3" fmla="*/ 942 h 10000"/>
              <a:gd name="connsiteX4" fmla="*/ 821 w 10008"/>
              <a:gd name="connsiteY4" fmla="*/ 2048 h 10000"/>
              <a:gd name="connsiteX5" fmla="*/ 702 w 10008"/>
              <a:gd name="connsiteY5" fmla="*/ 2048 h 10000"/>
              <a:gd name="connsiteX6" fmla="*/ 543 w 10008"/>
              <a:gd name="connsiteY6" fmla="*/ 2048 h 10000"/>
              <a:gd name="connsiteX7" fmla="*/ 26 w 10008"/>
              <a:gd name="connsiteY7" fmla="*/ 2116 h 10000"/>
              <a:gd name="connsiteX8" fmla="*/ 104 w 10008"/>
              <a:gd name="connsiteY8" fmla="*/ 3222 h 10000"/>
              <a:gd name="connsiteX9" fmla="*/ 343 w 10008"/>
              <a:gd name="connsiteY9" fmla="*/ 3292 h 10000"/>
              <a:gd name="connsiteX10" fmla="*/ 224 w 10008"/>
              <a:gd name="connsiteY10" fmla="*/ 4398 h 10000"/>
              <a:gd name="connsiteX11" fmla="*/ 343 w 10008"/>
              <a:gd name="connsiteY11" fmla="*/ 9723 h 10000"/>
              <a:gd name="connsiteX12" fmla="*/ 504 w 10008"/>
              <a:gd name="connsiteY12" fmla="*/ 10000 h 10000"/>
              <a:gd name="connsiteX13" fmla="*/ 622 w 10008"/>
              <a:gd name="connsiteY13" fmla="*/ 9723 h 10000"/>
              <a:gd name="connsiteX14" fmla="*/ 741 w 10008"/>
              <a:gd name="connsiteY14" fmla="*/ 4468 h 10000"/>
              <a:gd name="connsiteX15" fmla="*/ 9849 w 10008"/>
              <a:gd name="connsiteY15" fmla="*/ 5435 h 10000"/>
              <a:gd name="connsiteX16" fmla="*/ 9849 w 10008"/>
              <a:gd name="connsiteY16" fmla="*/ 5435 h 10000"/>
              <a:gd name="connsiteX17" fmla="*/ 9731 w 10008"/>
              <a:gd name="connsiteY17" fmla="*/ 5435 h 10000"/>
              <a:gd name="connsiteX18" fmla="*/ 9571 w 10008"/>
              <a:gd name="connsiteY18" fmla="*/ 5712 h 10000"/>
              <a:gd name="connsiteX19" fmla="*/ 9571 w 10008"/>
              <a:gd name="connsiteY19" fmla="*/ 9723 h 10000"/>
              <a:gd name="connsiteX20" fmla="*/ 9731 w 10008"/>
              <a:gd name="connsiteY20" fmla="*/ 10000 h 10000"/>
              <a:gd name="connsiteX21" fmla="*/ 9849 w 10008"/>
              <a:gd name="connsiteY21" fmla="*/ 10000 h 10000"/>
              <a:gd name="connsiteX22" fmla="*/ 10008 w 10008"/>
              <a:gd name="connsiteY22" fmla="*/ 9723 h 10000"/>
              <a:gd name="connsiteX23" fmla="*/ 10008 w 10008"/>
              <a:gd name="connsiteY23" fmla="*/ 5712 h 10000"/>
              <a:gd name="connsiteX24" fmla="*/ 9849 w 10008"/>
              <a:gd name="connsiteY24" fmla="*/ 5435 h 10000"/>
              <a:gd name="connsiteX25" fmla="*/ 9890 w 10008"/>
              <a:gd name="connsiteY25" fmla="*/ 44 h 10000"/>
              <a:gd name="connsiteX26" fmla="*/ 9890 w 10008"/>
              <a:gd name="connsiteY26" fmla="*/ 44 h 10000"/>
              <a:gd name="connsiteX27" fmla="*/ 9571 w 10008"/>
              <a:gd name="connsiteY27" fmla="*/ 1980 h 10000"/>
              <a:gd name="connsiteX28" fmla="*/ 9770 w 10008"/>
              <a:gd name="connsiteY28" fmla="*/ 5159 h 10000"/>
              <a:gd name="connsiteX29" fmla="*/ 9929 w 10008"/>
              <a:gd name="connsiteY29" fmla="*/ 5435 h 10000"/>
              <a:gd name="connsiteX30" fmla="*/ 10008 w 10008"/>
              <a:gd name="connsiteY30" fmla="*/ 5159 h 10000"/>
              <a:gd name="connsiteX31" fmla="*/ 10008 w 10008"/>
              <a:gd name="connsiteY31" fmla="*/ 180 h 10000"/>
              <a:gd name="connsiteX32" fmla="*/ 9890 w 10008"/>
              <a:gd name="connsiteY32" fmla="*/ 44 h 10000"/>
              <a:gd name="connsiteX0" fmla="*/ 752 w 10019"/>
              <a:gd name="connsiteY0" fmla="*/ 4468 h 10000"/>
              <a:gd name="connsiteX1" fmla="*/ 991 w 10019"/>
              <a:gd name="connsiteY1" fmla="*/ 2255 h 10000"/>
              <a:gd name="connsiteX2" fmla="*/ 991 w 10019"/>
              <a:gd name="connsiteY2" fmla="*/ 2116 h 10000"/>
              <a:gd name="connsiteX3" fmla="*/ 950 w 10019"/>
              <a:gd name="connsiteY3" fmla="*/ 942 h 10000"/>
              <a:gd name="connsiteX4" fmla="*/ 832 w 10019"/>
              <a:gd name="connsiteY4" fmla="*/ 2048 h 10000"/>
              <a:gd name="connsiteX5" fmla="*/ 713 w 10019"/>
              <a:gd name="connsiteY5" fmla="*/ 2048 h 10000"/>
              <a:gd name="connsiteX6" fmla="*/ 37 w 10019"/>
              <a:gd name="connsiteY6" fmla="*/ 2116 h 10000"/>
              <a:gd name="connsiteX7" fmla="*/ 115 w 10019"/>
              <a:gd name="connsiteY7" fmla="*/ 3222 h 10000"/>
              <a:gd name="connsiteX8" fmla="*/ 354 w 10019"/>
              <a:gd name="connsiteY8" fmla="*/ 3292 h 10000"/>
              <a:gd name="connsiteX9" fmla="*/ 235 w 10019"/>
              <a:gd name="connsiteY9" fmla="*/ 4398 h 10000"/>
              <a:gd name="connsiteX10" fmla="*/ 354 w 10019"/>
              <a:gd name="connsiteY10" fmla="*/ 9723 h 10000"/>
              <a:gd name="connsiteX11" fmla="*/ 515 w 10019"/>
              <a:gd name="connsiteY11" fmla="*/ 10000 h 10000"/>
              <a:gd name="connsiteX12" fmla="*/ 633 w 10019"/>
              <a:gd name="connsiteY12" fmla="*/ 9723 h 10000"/>
              <a:gd name="connsiteX13" fmla="*/ 752 w 10019"/>
              <a:gd name="connsiteY13" fmla="*/ 4468 h 10000"/>
              <a:gd name="connsiteX14" fmla="*/ 9860 w 10019"/>
              <a:gd name="connsiteY14" fmla="*/ 5435 h 10000"/>
              <a:gd name="connsiteX15" fmla="*/ 9860 w 10019"/>
              <a:gd name="connsiteY15" fmla="*/ 5435 h 10000"/>
              <a:gd name="connsiteX16" fmla="*/ 9742 w 10019"/>
              <a:gd name="connsiteY16" fmla="*/ 5435 h 10000"/>
              <a:gd name="connsiteX17" fmla="*/ 9582 w 10019"/>
              <a:gd name="connsiteY17" fmla="*/ 5712 h 10000"/>
              <a:gd name="connsiteX18" fmla="*/ 9582 w 10019"/>
              <a:gd name="connsiteY18" fmla="*/ 9723 h 10000"/>
              <a:gd name="connsiteX19" fmla="*/ 9742 w 10019"/>
              <a:gd name="connsiteY19" fmla="*/ 10000 h 10000"/>
              <a:gd name="connsiteX20" fmla="*/ 9860 w 10019"/>
              <a:gd name="connsiteY20" fmla="*/ 10000 h 10000"/>
              <a:gd name="connsiteX21" fmla="*/ 10019 w 10019"/>
              <a:gd name="connsiteY21" fmla="*/ 9723 h 10000"/>
              <a:gd name="connsiteX22" fmla="*/ 10019 w 10019"/>
              <a:gd name="connsiteY22" fmla="*/ 5712 h 10000"/>
              <a:gd name="connsiteX23" fmla="*/ 9860 w 10019"/>
              <a:gd name="connsiteY23" fmla="*/ 5435 h 10000"/>
              <a:gd name="connsiteX24" fmla="*/ 9901 w 10019"/>
              <a:gd name="connsiteY24" fmla="*/ 44 h 10000"/>
              <a:gd name="connsiteX25" fmla="*/ 9901 w 10019"/>
              <a:gd name="connsiteY25" fmla="*/ 44 h 10000"/>
              <a:gd name="connsiteX26" fmla="*/ 9582 w 10019"/>
              <a:gd name="connsiteY26" fmla="*/ 1980 h 10000"/>
              <a:gd name="connsiteX27" fmla="*/ 9781 w 10019"/>
              <a:gd name="connsiteY27" fmla="*/ 5159 h 10000"/>
              <a:gd name="connsiteX28" fmla="*/ 9940 w 10019"/>
              <a:gd name="connsiteY28" fmla="*/ 5435 h 10000"/>
              <a:gd name="connsiteX29" fmla="*/ 10019 w 10019"/>
              <a:gd name="connsiteY29" fmla="*/ 5159 h 10000"/>
              <a:gd name="connsiteX30" fmla="*/ 10019 w 10019"/>
              <a:gd name="connsiteY30" fmla="*/ 180 h 10000"/>
              <a:gd name="connsiteX31" fmla="*/ 9901 w 10019"/>
              <a:gd name="connsiteY31" fmla="*/ 44 h 10000"/>
              <a:gd name="connsiteX0" fmla="*/ 752 w 10019"/>
              <a:gd name="connsiteY0" fmla="*/ 4468 h 10000"/>
              <a:gd name="connsiteX1" fmla="*/ 991 w 10019"/>
              <a:gd name="connsiteY1" fmla="*/ 2255 h 10000"/>
              <a:gd name="connsiteX2" fmla="*/ 991 w 10019"/>
              <a:gd name="connsiteY2" fmla="*/ 2116 h 10000"/>
              <a:gd name="connsiteX3" fmla="*/ 832 w 10019"/>
              <a:gd name="connsiteY3" fmla="*/ 2048 h 10000"/>
              <a:gd name="connsiteX4" fmla="*/ 713 w 10019"/>
              <a:gd name="connsiteY4" fmla="*/ 2048 h 10000"/>
              <a:gd name="connsiteX5" fmla="*/ 37 w 10019"/>
              <a:gd name="connsiteY5" fmla="*/ 2116 h 10000"/>
              <a:gd name="connsiteX6" fmla="*/ 115 w 10019"/>
              <a:gd name="connsiteY6" fmla="*/ 3222 h 10000"/>
              <a:gd name="connsiteX7" fmla="*/ 354 w 10019"/>
              <a:gd name="connsiteY7" fmla="*/ 3292 h 10000"/>
              <a:gd name="connsiteX8" fmla="*/ 235 w 10019"/>
              <a:gd name="connsiteY8" fmla="*/ 4398 h 10000"/>
              <a:gd name="connsiteX9" fmla="*/ 354 w 10019"/>
              <a:gd name="connsiteY9" fmla="*/ 9723 h 10000"/>
              <a:gd name="connsiteX10" fmla="*/ 515 w 10019"/>
              <a:gd name="connsiteY10" fmla="*/ 10000 h 10000"/>
              <a:gd name="connsiteX11" fmla="*/ 633 w 10019"/>
              <a:gd name="connsiteY11" fmla="*/ 9723 h 10000"/>
              <a:gd name="connsiteX12" fmla="*/ 752 w 10019"/>
              <a:gd name="connsiteY12" fmla="*/ 4468 h 10000"/>
              <a:gd name="connsiteX13" fmla="*/ 9860 w 10019"/>
              <a:gd name="connsiteY13" fmla="*/ 5435 h 10000"/>
              <a:gd name="connsiteX14" fmla="*/ 9860 w 10019"/>
              <a:gd name="connsiteY14" fmla="*/ 5435 h 10000"/>
              <a:gd name="connsiteX15" fmla="*/ 9742 w 10019"/>
              <a:gd name="connsiteY15" fmla="*/ 5435 h 10000"/>
              <a:gd name="connsiteX16" fmla="*/ 9582 w 10019"/>
              <a:gd name="connsiteY16" fmla="*/ 5712 h 10000"/>
              <a:gd name="connsiteX17" fmla="*/ 9582 w 10019"/>
              <a:gd name="connsiteY17" fmla="*/ 9723 h 10000"/>
              <a:gd name="connsiteX18" fmla="*/ 9742 w 10019"/>
              <a:gd name="connsiteY18" fmla="*/ 10000 h 10000"/>
              <a:gd name="connsiteX19" fmla="*/ 9860 w 10019"/>
              <a:gd name="connsiteY19" fmla="*/ 10000 h 10000"/>
              <a:gd name="connsiteX20" fmla="*/ 10019 w 10019"/>
              <a:gd name="connsiteY20" fmla="*/ 9723 h 10000"/>
              <a:gd name="connsiteX21" fmla="*/ 10019 w 10019"/>
              <a:gd name="connsiteY21" fmla="*/ 5712 h 10000"/>
              <a:gd name="connsiteX22" fmla="*/ 9860 w 10019"/>
              <a:gd name="connsiteY22" fmla="*/ 5435 h 10000"/>
              <a:gd name="connsiteX23" fmla="*/ 9901 w 10019"/>
              <a:gd name="connsiteY23" fmla="*/ 44 h 10000"/>
              <a:gd name="connsiteX24" fmla="*/ 9901 w 10019"/>
              <a:gd name="connsiteY24" fmla="*/ 44 h 10000"/>
              <a:gd name="connsiteX25" fmla="*/ 9582 w 10019"/>
              <a:gd name="connsiteY25" fmla="*/ 1980 h 10000"/>
              <a:gd name="connsiteX26" fmla="*/ 9781 w 10019"/>
              <a:gd name="connsiteY26" fmla="*/ 5159 h 10000"/>
              <a:gd name="connsiteX27" fmla="*/ 9940 w 10019"/>
              <a:gd name="connsiteY27" fmla="*/ 5435 h 10000"/>
              <a:gd name="connsiteX28" fmla="*/ 10019 w 10019"/>
              <a:gd name="connsiteY28" fmla="*/ 5159 h 10000"/>
              <a:gd name="connsiteX29" fmla="*/ 10019 w 10019"/>
              <a:gd name="connsiteY29" fmla="*/ 180 h 10000"/>
              <a:gd name="connsiteX30" fmla="*/ 9901 w 10019"/>
              <a:gd name="connsiteY30" fmla="*/ 44 h 10000"/>
              <a:gd name="connsiteX0" fmla="*/ 760 w 10027"/>
              <a:gd name="connsiteY0" fmla="*/ 4468 h 10000"/>
              <a:gd name="connsiteX1" fmla="*/ 999 w 10027"/>
              <a:gd name="connsiteY1" fmla="*/ 2255 h 10000"/>
              <a:gd name="connsiteX2" fmla="*/ 999 w 10027"/>
              <a:gd name="connsiteY2" fmla="*/ 2116 h 10000"/>
              <a:gd name="connsiteX3" fmla="*/ 840 w 10027"/>
              <a:gd name="connsiteY3" fmla="*/ 2048 h 10000"/>
              <a:gd name="connsiteX4" fmla="*/ 45 w 10027"/>
              <a:gd name="connsiteY4" fmla="*/ 2116 h 10000"/>
              <a:gd name="connsiteX5" fmla="*/ 123 w 10027"/>
              <a:gd name="connsiteY5" fmla="*/ 3222 h 10000"/>
              <a:gd name="connsiteX6" fmla="*/ 362 w 10027"/>
              <a:gd name="connsiteY6" fmla="*/ 3292 h 10000"/>
              <a:gd name="connsiteX7" fmla="*/ 243 w 10027"/>
              <a:gd name="connsiteY7" fmla="*/ 4398 h 10000"/>
              <a:gd name="connsiteX8" fmla="*/ 362 w 10027"/>
              <a:gd name="connsiteY8" fmla="*/ 9723 h 10000"/>
              <a:gd name="connsiteX9" fmla="*/ 523 w 10027"/>
              <a:gd name="connsiteY9" fmla="*/ 10000 h 10000"/>
              <a:gd name="connsiteX10" fmla="*/ 641 w 10027"/>
              <a:gd name="connsiteY10" fmla="*/ 9723 h 10000"/>
              <a:gd name="connsiteX11" fmla="*/ 760 w 10027"/>
              <a:gd name="connsiteY11" fmla="*/ 4468 h 10000"/>
              <a:gd name="connsiteX12" fmla="*/ 9868 w 10027"/>
              <a:gd name="connsiteY12" fmla="*/ 5435 h 10000"/>
              <a:gd name="connsiteX13" fmla="*/ 9868 w 10027"/>
              <a:gd name="connsiteY13" fmla="*/ 5435 h 10000"/>
              <a:gd name="connsiteX14" fmla="*/ 9750 w 10027"/>
              <a:gd name="connsiteY14" fmla="*/ 5435 h 10000"/>
              <a:gd name="connsiteX15" fmla="*/ 9590 w 10027"/>
              <a:gd name="connsiteY15" fmla="*/ 5712 h 10000"/>
              <a:gd name="connsiteX16" fmla="*/ 9590 w 10027"/>
              <a:gd name="connsiteY16" fmla="*/ 9723 h 10000"/>
              <a:gd name="connsiteX17" fmla="*/ 9750 w 10027"/>
              <a:gd name="connsiteY17" fmla="*/ 10000 h 10000"/>
              <a:gd name="connsiteX18" fmla="*/ 9868 w 10027"/>
              <a:gd name="connsiteY18" fmla="*/ 10000 h 10000"/>
              <a:gd name="connsiteX19" fmla="*/ 10027 w 10027"/>
              <a:gd name="connsiteY19" fmla="*/ 9723 h 10000"/>
              <a:gd name="connsiteX20" fmla="*/ 10027 w 10027"/>
              <a:gd name="connsiteY20" fmla="*/ 5712 h 10000"/>
              <a:gd name="connsiteX21" fmla="*/ 9868 w 10027"/>
              <a:gd name="connsiteY21" fmla="*/ 5435 h 10000"/>
              <a:gd name="connsiteX22" fmla="*/ 9909 w 10027"/>
              <a:gd name="connsiteY22" fmla="*/ 44 h 10000"/>
              <a:gd name="connsiteX23" fmla="*/ 9909 w 10027"/>
              <a:gd name="connsiteY23" fmla="*/ 44 h 10000"/>
              <a:gd name="connsiteX24" fmla="*/ 9590 w 10027"/>
              <a:gd name="connsiteY24" fmla="*/ 1980 h 10000"/>
              <a:gd name="connsiteX25" fmla="*/ 9789 w 10027"/>
              <a:gd name="connsiteY25" fmla="*/ 5159 h 10000"/>
              <a:gd name="connsiteX26" fmla="*/ 9948 w 10027"/>
              <a:gd name="connsiteY26" fmla="*/ 5435 h 10000"/>
              <a:gd name="connsiteX27" fmla="*/ 10027 w 10027"/>
              <a:gd name="connsiteY27" fmla="*/ 5159 h 10000"/>
              <a:gd name="connsiteX28" fmla="*/ 10027 w 10027"/>
              <a:gd name="connsiteY28" fmla="*/ 180 h 10000"/>
              <a:gd name="connsiteX29" fmla="*/ 9909 w 10027"/>
              <a:gd name="connsiteY29" fmla="*/ 44 h 10000"/>
              <a:gd name="connsiteX0" fmla="*/ 651 w 9918"/>
              <a:gd name="connsiteY0" fmla="*/ 4468 h 10000"/>
              <a:gd name="connsiteX1" fmla="*/ 890 w 9918"/>
              <a:gd name="connsiteY1" fmla="*/ 2255 h 10000"/>
              <a:gd name="connsiteX2" fmla="*/ 890 w 9918"/>
              <a:gd name="connsiteY2" fmla="*/ 2116 h 10000"/>
              <a:gd name="connsiteX3" fmla="*/ 731 w 9918"/>
              <a:gd name="connsiteY3" fmla="*/ 2048 h 10000"/>
              <a:gd name="connsiteX4" fmla="*/ 14 w 9918"/>
              <a:gd name="connsiteY4" fmla="*/ 3222 h 10000"/>
              <a:gd name="connsiteX5" fmla="*/ 253 w 9918"/>
              <a:gd name="connsiteY5" fmla="*/ 3292 h 10000"/>
              <a:gd name="connsiteX6" fmla="*/ 134 w 9918"/>
              <a:gd name="connsiteY6" fmla="*/ 4398 h 10000"/>
              <a:gd name="connsiteX7" fmla="*/ 253 w 9918"/>
              <a:gd name="connsiteY7" fmla="*/ 9723 h 10000"/>
              <a:gd name="connsiteX8" fmla="*/ 414 w 9918"/>
              <a:gd name="connsiteY8" fmla="*/ 10000 h 10000"/>
              <a:gd name="connsiteX9" fmla="*/ 532 w 9918"/>
              <a:gd name="connsiteY9" fmla="*/ 9723 h 10000"/>
              <a:gd name="connsiteX10" fmla="*/ 651 w 9918"/>
              <a:gd name="connsiteY10" fmla="*/ 4468 h 10000"/>
              <a:gd name="connsiteX11" fmla="*/ 9759 w 9918"/>
              <a:gd name="connsiteY11" fmla="*/ 5435 h 10000"/>
              <a:gd name="connsiteX12" fmla="*/ 9759 w 9918"/>
              <a:gd name="connsiteY12" fmla="*/ 5435 h 10000"/>
              <a:gd name="connsiteX13" fmla="*/ 9641 w 9918"/>
              <a:gd name="connsiteY13" fmla="*/ 5435 h 10000"/>
              <a:gd name="connsiteX14" fmla="*/ 9481 w 9918"/>
              <a:gd name="connsiteY14" fmla="*/ 5712 h 10000"/>
              <a:gd name="connsiteX15" fmla="*/ 9481 w 9918"/>
              <a:gd name="connsiteY15" fmla="*/ 9723 h 10000"/>
              <a:gd name="connsiteX16" fmla="*/ 9641 w 9918"/>
              <a:gd name="connsiteY16" fmla="*/ 10000 h 10000"/>
              <a:gd name="connsiteX17" fmla="*/ 9759 w 9918"/>
              <a:gd name="connsiteY17" fmla="*/ 10000 h 10000"/>
              <a:gd name="connsiteX18" fmla="*/ 9918 w 9918"/>
              <a:gd name="connsiteY18" fmla="*/ 9723 h 10000"/>
              <a:gd name="connsiteX19" fmla="*/ 9918 w 9918"/>
              <a:gd name="connsiteY19" fmla="*/ 5712 h 10000"/>
              <a:gd name="connsiteX20" fmla="*/ 9759 w 9918"/>
              <a:gd name="connsiteY20" fmla="*/ 5435 h 10000"/>
              <a:gd name="connsiteX21" fmla="*/ 9800 w 9918"/>
              <a:gd name="connsiteY21" fmla="*/ 44 h 10000"/>
              <a:gd name="connsiteX22" fmla="*/ 9800 w 9918"/>
              <a:gd name="connsiteY22" fmla="*/ 44 h 10000"/>
              <a:gd name="connsiteX23" fmla="*/ 9481 w 9918"/>
              <a:gd name="connsiteY23" fmla="*/ 1980 h 10000"/>
              <a:gd name="connsiteX24" fmla="*/ 9680 w 9918"/>
              <a:gd name="connsiteY24" fmla="*/ 5159 h 10000"/>
              <a:gd name="connsiteX25" fmla="*/ 9839 w 9918"/>
              <a:gd name="connsiteY25" fmla="*/ 5435 h 10000"/>
              <a:gd name="connsiteX26" fmla="*/ 9918 w 9918"/>
              <a:gd name="connsiteY26" fmla="*/ 5159 h 10000"/>
              <a:gd name="connsiteX27" fmla="*/ 9918 w 9918"/>
              <a:gd name="connsiteY27" fmla="*/ 180 h 10000"/>
              <a:gd name="connsiteX28" fmla="*/ 9800 w 9918"/>
              <a:gd name="connsiteY28" fmla="*/ 44 h 10000"/>
              <a:gd name="connsiteX0" fmla="*/ 671 w 10015"/>
              <a:gd name="connsiteY0" fmla="*/ 4468 h 10000"/>
              <a:gd name="connsiteX1" fmla="*/ 912 w 10015"/>
              <a:gd name="connsiteY1" fmla="*/ 2255 h 10000"/>
              <a:gd name="connsiteX2" fmla="*/ 912 w 10015"/>
              <a:gd name="connsiteY2" fmla="*/ 2116 h 10000"/>
              <a:gd name="connsiteX3" fmla="*/ 752 w 10015"/>
              <a:gd name="connsiteY3" fmla="*/ 2048 h 10000"/>
              <a:gd name="connsiteX4" fmla="*/ 29 w 10015"/>
              <a:gd name="connsiteY4" fmla="*/ 3222 h 10000"/>
              <a:gd name="connsiteX5" fmla="*/ 150 w 10015"/>
              <a:gd name="connsiteY5" fmla="*/ 4398 h 10000"/>
              <a:gd name="connsiteX6" fmla="*/ 270 w 10015"/>
              <a:gd name="connsiteY6" fmla="*/ 9723 h 10000"/>
              <a:gd name="connsiteX7" fmla="*/ 432 w 10015"/>
              <a:gd name="connsiteY7" fmla="*/ 10000 h 10000"/>
              <a:gd name="connsiteX8" fmla="*/ 551 w 10015"/>
              <a:gd name="connsiteY8" fmla="*/ 9723 h 10000"/>
              <a:gd name="connsiteX9" fmla="*/ 671 w 10015"/>
              <a:gd name="connsiteY9" fmla="*/ 4468 h 10000"/>
              <a:gd name="connsiteX10" fmla="*/ 9855 w 10015"/>
              <a:gd name="connsiteY10" fmla="*/ 5435 h 10000"/>
              <a:gd name="connsiteX11" fmla="*/ 9855 w 10015"/>
              <a:gd name="connsiteY11" fmla="*/ 5435 h 10000"/>
              <a:gd name="connsiteX12" fmla="*/ 9736 w 10015"/>
              <a:gd name="connsiteY12" fmla="*/ 5435 h 10000"/>
              <a:gd name="connsiteX13" fmla="*/ 9574 w 10015"/>
              <a:gd name="connsiteY13" fmla="*/ 5712 h 10000"/>
              <a:gd name="connsiteX14" fmla="*/ 9574 w 10015"/>
              <a:gd name="connsiteY14" fmla="*/ 9723 h 10000"/>
              <a:gd name="connsiteX15" fmla="*/ 9736 w 10015"/>
              <a:gd name="connsiteY15" fmla="*/ 10000 h 10000"/>
              <a:gd name="connsiteX16" fmla="*/ 9855 w 10015"/>
              <a:gd name="connsiteY16" fmla="*/ 10000 h 10000"/>
              <a:gd name="connsiteX17" fmla="*/ 10015 w 10015"/>
              <a:gd name="connsiteY17" fmla="*/ 9723 h 10000"/>
              <a:gd name="connsiteX18" fmla="*/ 10015 w 10015"/>
              <a:gd name="connsiteY18" fmla="*/ 5712 h 10000"/>
              <a:gd name="connsiteX19" fmla="*/ 9855 w 10015"/>
              <a:gd name="connsiteY19" fmla="*/ 5435 h 10000"/>
              <a:gd name="connsiteX20" fmla="*/ 9896 w 10015"/>
              <a:gd name="connsiteY20" fmla="*/ 44 h 10000"/>
              <a:gd name="connsiteX21" fmla="*/ 9896 w 10015"/>
              <a:gd name="connsiteY21" fmla="*/ 44 h 10000"/>
              <a:gd name="connsiteX22" fmla="*/ 9574 w 10015"/>
              <a:gd name="connsiteY22" fmla="*/ 1980 h 10000"/>
              <a:gd name="connsiteX23" fmla="*/ 9775 w 10015"/>
              <a:gd name="connsiteY23" fmla="*/ 5159 h 10000"/>
              <a:gd name="connsiteX24" fmla="*/ 9935 w 10015"/>
              <a:gd name="connsiteY24" fmla="*/ 5435 h 10000"/>
              <a:gd name="connsiteX25" fmla="*/ 10015 w 10015"/>
              <a:gd name="connsiteY25" fmla="*/ 5159 h 10000"/>
              <a:gd name="connsiteX26" fmla="*/ 10015 w 10015"/>
              <a:gd name="connsiteY26" fmla="*/ 180 h 10000"/>
              <a:gd name="connsiteX27" fmla="*/ 9896 w 10015"/>
              <a:gd name="connsiteY27" fmla="*/ 44 h 10000"/>
              <a:gd name="connsiteX0" fmla="*/ 658 w 10002"/>
              <a:gd name="connsiteY0" fmla="*/ 4468 h 10308"/>
              <a:gd name="connsiteX1" fmla="*/ 899 w 10002"/>
              <a:gd name="connsiteY1" fmla="*/ 2255 h 10308"/>
              <a:gd name="connsiteX2" fmla="*/ 899 w 10002"/>
              <a:gd name="connsiteY2" fmla="*/ 2116 h 10308"/>
              <a:gd name="connsiteX3" fmla="*/ 739 w 10002"/>
              <a:gd name="connsiteY3" fmla="*/ 2048 h 10308"/>
              <a:gd name="connsiteX4" fmla="*/ 16 w 10002"/>
              <a:gd name="connsiteY4" fmla="*/ 3222 h 10308"/>
              <a:gd name="connsiteX5" fmla="*/ 257 w 10002"/>
              <a:gd name="connsiteY5" fmla="*/ 9723 h 10308"/>
              <a:gd name="connsiteX6" fmla="*/ 419 w 10002"/>
              <a:gd name="connsiteY6" fmla="*/ 10000 h 10308"/>
              <a:gd name="connsiteX7" fmla="*/ 538 w 10002"/>
              <a:gd name="connsiteY7" fmla="*/ 9723 h 10308"/>
              <a:gd name="connsiteX8" fmla="*/ 658 w 10002"/>
              <a:gd name="connsiteY8" fmla="*/ 4468 h 10308"/>
              <a:gd name="connsiteX9" fmla="*/ 9842 w 10002"/>
              <a:gd name="connsiteY9" fmla="*/ 5435 h 10308"/>
              <a:gd name="connsiteX10" fmla="*/ 9842 w 10002"/>
              <a:gd name="connsiteY10" fmla="*/ 5435 h 10308"/>
              <a:gd name="connsiteX11" fmla="*/ 9723 w 10002"/>
              <a:gd name="connsiteY11" fmla="*/ 5435 h 10308"/>
              <a:gd name="connsiteX12" fmla="*/ 9561 w 10002"/>
              <a:gd name="connsiteY12" fmla="*/ 5712 h 10308"/>
              <a:gd name="connsiteX13" fmla="*/ 9561 w 10002"/>
              <a:gd name="connsiteY13" fmla="*/ 9723 h 10308"/>
              <a:gd name="connsiteX14" fmla="*/ 9723 w 10002"/>
              <a:gd name="connsiteY14" fmla="*/ 10000 h 10308"/>
              <a:gd name="connsiteX15" fmla="*/ 9842 w 10002"/>
              <a:gd name="connsiteY15" fmla="*/ 10000 h 10308"/>
              <a:gd name="connsiteX16" fmla="*/ 10002 w 10002"/>
              <a:gd name="connsiteY16" fmla="*/ 9723 h 10308"/>
              <a:gd name="connsiteX17" fmla="*/ 10002 w 10002"/>
              <a:gd name="connsiteY17" fmla="*/ 5712 h 10308"/>
              <a:gd name="connsiteX18" fmla="*/ 9842 w 10002"/>
              <a:gd name="connsiteY18" fmla="*/ 5435 h 10308"/>
              <a:gd name="connsiteX19" fmla="*/ 9883 w 10002"/>
              <a:gd name="connsiteY19" fmla="*/ 44 h 10308"/>
              <a:gd name="connsiteX20" fmla="*/ 9883 w 10002"/>
              <a:gd name="connsiteY20" fmla="*/ 44 h 10308"/>
              <a:gd name="connsiteX21" fmla="*/ 9561 w 10002"/>
              <a:gd name="connsiteY21" fmla="*/ 1980 h 10308"/>
              <a:gd name="connsiteX22" fmla="*/ 9762 w 10002"/>
              <a:gd name="connsiteY22" fmla="*/ 5159 h 10308"/>
              <a:gd name="connsiteX23" fmla="*/ 9922 w 10002"/>
              <a:gd name="connsiteY23" fmla="*/ 5435 h 10308"/>
              <a:gd name="connsiteX24" fmla="*/ 10002 w 10002"/>
              <a:gd name="connsiteY24" fmla="*/ 5159 h 10308"/>
              <a:gd name="connsiteX25" fmla="*/ 10002 w 10002"/>
              <a:gd name="connsiteY25" fmla="*/ 180 h 10308"/>
              <a:gd name="connsiteX26" fmla="*/ 9883 w 10002"/>
              <a:gd name="connsiteY26" fmla="*/ 44 h 10308"/>
              <a:gd name="connsiteX0" fmla="*/ 414 w 9758"/>
              <a:gd name="connsiteY0" fmla="*/ 4468 h 10393"/>
              <a:gd name="connsiteX1" fmla="*/ 655 w 9758"/>
              <a:gd name="connsiteY1" fmla="*/ 2255 h 10393"/>
              <a:gd name="connsiteX2" fmla="*/ 655 w 9758"/>
              <a:gd name="connsiteY2" fmla="*/ 2116 h 10393"/>
              <a:gd name="connsiteX3" fmla="*/ 495 w 9758"/>
              <a:gd name="connsiteY3" fmla="*/ 2048 h 10393"/>
              <a:gd name="connsiteX4" fmla="*/ 13 w 9758"/>
              <a:gd name="connsiteY4" fmla="*/ 9723 h 10393"/>
              <a:gd name="connsiteX5" fmla="*/ 175 w 9758"/>
              <a:gd name="connsiteY5" fmla="*/ 10000 h 10393"/>
              <a:gd name="connsiteX6" fmla="*/ 294 w 9758"/>
              <a:gd name="connsiteY6" fmla="*/ 9723 h 10393"/>
              <a:gd name="connsiteX7" fmla="*/ 414 w 9758"/>
              <a:gd name="connsiteY7" fmla="*/ 4468 h 10393"/>
              <a:gd name="connsiteX8" fmla="*/ 9598 w 9758"/>
              <a:gd name="connsiteY8" fmla="*/ 5435 h 10393"/>
              <a:gd name="connsiteX9" fmla="*/ 9598 w 9758"/>
              <a:gd name="connsiteY9" fmla="*/ 5435 h 10393"/>
              <a:gd name="connsiteX10" fmla="*/ 9479 w 9758"/>
              <a:gd name="connsiteY10" fmla="*/ 5435 h 10393"/>
              <a:gd name="connsiteX11" fmla="*/ 9317 w 9758"/>
              <a:gd name="connsiteY11" fmla="*/ 5712 h 10393"/>
              <a:gd name="connsiteX12" fmla="*/ 9317 w 9758"/>
              <a:gd name="connsiteY12" fmla="*/ 9723 h 10393"/>
              <a:gd name="connsiteX13" fmla="*/ 9479 w 9758"/>
              <a:gd name="connsiteY13" fmla="*/ 10000 h 10393"/>
              <a:gd name="connsiteX14" fmla="*/ 9598 w 9758"/>
              <a:gd name="connsiteY14" fmla="*/ 10000 h 10393"/>
              <a:gd name="connsiteX15" fmla="*/ 9758 w 9758"/>
              <a:gd name="connsiteY15" fmla="*/ 9723 h 10393"/>
              <a:gd name="connsiteX16" fmla="*/ 9758 w 9758"/>
              <a:gd name="connsiteY16" fmla="*/ 5712 h 10393"/>
              <a:gd name="connsiteX17" fmla="*/ 9598 w 9758"/>
              <a:gd name="connsiteY17" fmla="*/ 5435 h 10393"/>
              <a:gd name="connsiteX18" fmla="*/ 9639 w 9758"/>
              <a:gd name="connsiteY18" fmla="*/ 44 h 10393"/>
              <a:gd name="connsiteX19" fmla="*/ 9639 w 9758"/>
              <a:gd name="connsiteY19" fmla="*/ 44 h 10393"/>
              <a:gd name="connsiteX20" fmla="*/ 9317 w 9758"/>
              <a:gd name="connsiteY20" fmla="*/ 1980 h 10393"/>
              <a:gd name="connsiteX21" fmla="*/ 9518 w 9758"/>
              <a:gd name="connsiteY21" fmla="*/ 5159 h 10393"/>
              <a:gd name="connsiteX22" fmla="*/ 9678 w 9758"/>
              <a:gd name="connsiteY22" fmla="*/ 5435 h 10393"/>
              <a:gd name="connsiteX23" fmla="*/ 9758 w 9758"/>
              <a:gd name="connsiteY23" fmla="*/ 5159 h 10393"/>
              <a:gd name="connsiteX24" fmla="*/ 9758 w 9758"/>
              <a:gd name="connsiteY24" fmla="*/ 180 h 10393"/>
              <a:gd name="connsiteX25" fmla="*/ 9639 w 9758"/>
              <a:gd name="connsiteY25" fmla="*/ 44 h 10393"/>
              <a:gd name="connsiteX0" fmla="*/ 301 w 10000"/>
              <a:gd name="connsiteY0" fmla="*/ 9355 h 10000"/>
              <a:gd name="connsiteX1" fmla="*/ 671 w 10000"/>
              <a:gd name="connsiteY1" fmla="*/ 2170 h 10000"/>
              <a:gd name="connsiteX2" fmla="*/ 671 w 10000"/>
              <a:gd name="connsiteY2" fmla="*/ 2036 h 10000"/>
              <a:gd name="connsiteX3" fmla="*/ 507 w 10000"/>
              <a:gd name="connsiteY3" fmla="*/ 1971 h 10000"/>
              <a:gd name="connsiteX4" fmla="*/ 13 w 10000"/>
              <a:gd name="connsiteY4" fmla="*/ 9355 h 10000"/>
              <a:gd name="connsiteX5" fmla="*/ 179 w 10000"/>
              <a:gd name="connsiteY5" fmla="*/ 9622 h 10000"/>
              <a:gd name="connsiteX6" fmla="*/ 301 w 10000"/>
              <a:gd name="connsiteY6" fmla="*/ 9355 h 10000"/>
              <a:gd name="connsiteX7" fmla="*/ 9836 w 10000"/>
              <a:gd name="connsiteY7" fmla="*/ 5229 h 10000"/>
              <a:gd name="connsiteX8" fmla="*/ 9836 w 10000"/>
              <a:gd name="connsiteY8" fmla="*/ 5229 h 10000"/>
              <a:gd name="connsiteX9" fmla="*/ 9714 w 10000"/>
              <a:gd name="connsiteY9" fmla="*/ 5229 h 10000"/>
              <a:gd name="connsiteX10" fmla="*/ 9548 w 10000"/>
              <a:gd name="connsiteY10" fmla="*/ 5496 h 10000"/>
              <a:gd name="connsiteX11" fmla="*/ 9548 w 10000"/>
              <a:gd name="connsiteY11" fmla="*/ 9355 h 10000"/>
              <a:gd name="connsiteX12" fmla="*/ 9714 w 10000"/>
              <a:gd name="connsiteY12" fmla="*/ 9622 h 10000"/>
              <a:gd name="connsiteX13" fmla="*/ 9836 w 10000"/>
              <a:gd name="connsiteY13" fmla="*/ 9622 h 10000"/>
              <a:gd name="connsiteX14" fmla="*/ 10000 w 10000"/>
              <a:gd name="connsiteY14" fmla="*/ 9355 h 10000"/>
              <a:gd name="connsiteX15" fmla="*/ 10000 w 10000"/>
              <a:gd name="connsiteY15" fmla="*/ 5496 h 10000"/>
              <a:gd name="connsiteX16" fmla="*/ 9836 w 10000"/>
              <a:gd name="connsiteY16" fmla="*/ 5229 h 10000"/>
              <a:gd name="connsiteX17" fmla="*/ 9878 w 10000"/>
              <a:gd name="connsiteY17" fmla="*/ 42 h 10000"/>
              <a:gd name="connsiteX18" fmla="*/ 9878 w 10000"/>
              <a:gd name="connsiteY18" fmla="*/ 42 h 10000"/>
              <a:gd name="connsiteX19" fmla="*/ 9548 w 10000"/>
              <a:gd name="connsiteY19" fmla="*/ 1905 h 10000"/>
              <a:gd name="connsiteX20" fmla="*/ 9754 w 10000"/>
              <a:gd name="connsiteY20" fmla="*/ 4964 h 10000"/>
              <a:gd name="connsiteX21" fmla="*/ 9918 w 10000"/>
              <a:gd name="connsiteY21" fmla="*/ 5229 h 10000"/>
              <a:gd name="connsiteX22" fmla="*/ 10000 w 10000"/>
              <a:gd name="connsiteY22" fmla="*/ 4964 h 10000"/>
              <a:gd name="connsiteX23" fmla="*/ 10000 w 10000"/>
              <a:gd name="connsiteY23" fmla="*/ 173 h 10000"/>
              <a:gd name="connsiteX24" fmla="*/ 9878 w 10000"/>
              <a:gd name="connsiteY24" fmla="*/ 42 h 10000"/>
              <a:gd name="connsiteX0" fmla="*/ 310 w 10009"/>
              <a:gd name="connsiteY0" fmla="*/ 9355 h 9995"/>
              <a:gd name="connsiteX1" fmla="*/ 680 w 10009"/>
              <a:gd name="connsiteY1" fmla="*/ 2170 h 9995"/>
              <a:gd name="connsiteX2" fmla="*/ 680 w 10009"/>
              <a:gd name="connsiteY2" fmla="*/ 2036 h 9995"/>
              <a:gd name="connsiteX3" fmla="*/ 22 w 10009"/>
              <a:gd name="connsiteY3" fmla="*/ 9355 h 9995"/>
              <a:gd name="connsiteX4" fmla="*/ 188 w 10009"/>
              <a:gd name="connsiteY4" fmla="*/ 9622 h 9995"/>
              <a:gd name="connsiteX5" fmla="*/ 310 w 10009"/>
              <a:gd name="connsiteY5" fmla="*/ 9355 h 9995"/>
              <a:gd name="connsiteX6" fmla="*/ 9845 w 10009"/>
              <a:gd name="connsiteY6" fmla="*/ 5229 h 9995"/>
              <a:gd name="connsiteX7" fmla="*/ 9845 w 10009"/>
              <a:gd name="connsiteY7" fmla="*/ 5229 h 9995"/>
              <a:gd name="connsiteX8" fmla="*/ 9723 w 10009"/>
              <a:gd name="connsiteY8" fmla="*/ 5229 h 9995"/>
              <a:gd name="connsiteX9" fmla="*/ 9557 w 10009"/>
              <a:gd name="connsiteY9" fmla="*/ 5496 h 9995"/>
              <a:gd name="connsiteX10" fmla="*/ 9557 w 10009"/>
              <a:gd name="connsiteY10" fmla="*/ 9355 h 9995"/>
              <a:gd name="connsiteX11" fmla="*/ 9723 w 10009"/>
              <a:gd name="connsiteY11" fmla="*/ 9622 h 9995"/>
              <a:gd name="connsiteX12" fmla="*/ 9845 w 10009"/>
              <a:gd name="connsiteY12" fmla="*/ 9622 h 9995"/>
              <a:gd name="connsiteX13" fmla="*/ 10009 w 10009"/>
              <a:gd name="connsiteY13" fmla="*/ 9355 h 9995"/>
              <a:gd name="connsiteX14" fmla="*/ 10009 w 10009"/>
              <a:gd name="connsiteY14" fmla="*/ 5496 h 9995"/>
              <a:gd name="connsiteX15" fmla="*/ 9845 w 10009"/>
              <a:gd name="connsiteY15" fmla="*/ 5229 h 9995"/>
              <a:gd name="connsiteX16" fmla="*/ 9887 w 10009"/>
              <a:gd name="connsiteY16" fmla="*/ 42 h 9995"/>
              <a:gd name="connsiteX17" fmla="*/ 9887 w 10009"/>
              <a:gd name="connsiteY17" fmla="*/ 42 h 9995"/>
              <a:gd name="connsiteX18" fmla="*/ 9557 w 10009"/>
              <a:gd name="connsiteY18" fmla="*/ 1905 h 9995"/>
              <a:gd name="connsiteX19" fmla="*/ 9763 w 10009"/>
              <a:gd name="connsiteY19" fmla="*/ 4964 h 9995"/>
              <a:gd name="connsiteX20" fmla="*/ 9927 w 10009"/>
              <a:gd name="connsiteY20" fmla="*/ 5229 h 9995"/>
              <a:gd name="connsiteX21" fmla="*/ 10009 w 10009"/>
              <a:gd name="connsiteY21" fmla="*/ 4964 h 9995"/>
              <a:gd name="connsiteX22" fmla="*/ 10009 w 10009"/>
              <a:gd name="connsiteY22" fmla="*/ 173 h 9995"/>
              <a:gd name="connsiteX23" fmla="*/ 9887 w 10009"/>
              <a:gd name="connsiteY23" fmla="*/ 42 h 9995"/>
              <a:gd name="connsiteX0" fmla="*/ 310 w 10000"/>
              <a:gd name="connsiteY0" fmla="*/ 9360 h 10000"/>
              <a:gd name="connsiteX1" fmla="*/ 679 w 10000"/>
              <a:gd name="connsiteY1" fmla="*/ 2171 h 10000"/>
              <a:gd name="connsiteX2" fmla="*/ 22 w 10000"/>
              <a:gd name="connsiteY2" fmla="*/ 9360 h 10000"/>
              <a:gd name="connsiteX3" fmla="*/ 188 w 10000"/>
              <a:gd name="connsiteY3" fmla="*/ 9627 h 10000"/>
              <a:gd name="connsiteX4" fmla="*/ 310 w 10000"/>
              <a:gd name="connsiteY4" fmla="*/ 9360 h 10000"/>
              <a:gd name="connsiteX5" fmla="*/ 9836 w 10000"/>
              <a:gd name="connsiteY5" fmla="*/ 5232 h 10000"/>
              <a:gd name="connsiteX6" fmla="*/ 9836 w 10000"/>
              <a:gd name="connsiteY6" fmla="*/ 5232 h 10000"/>
              <a:gd name="connsiteX7" fmla="*/ 9714 w 10000"/>
              <a:gd name="connsiteY7" fmla="*/ 5232 h 10000"/>
              <a:gd name="connsiteX8" fmla="*/ 9548 w 10000"/>
              <a:gd name="connsiteY8" fmla="*/ 5499 h 10000"/>
              <a:gd name="connsiteX9" fmla="*/ 9548 w 10000"/>
              <a:gd name="connsiteY9" fmla="*/ 9360 h 10000"/>
              <a:gd name="connsiteX10" fmla="*/ 9714 w 10000"/>
              <a:gd name="connsiteY10" fmla="*/ 9627 h 10000"/>
              <a:gd name="connsiteX11" fmla="*/ 9836 w 10000"/>
              <a:gd name="connsiteY11" fmla="*/ 9627 h 10000"/>
              <a:gd name="connsiteX12" fmla="*/ 10000 w 10000"/>
              <a:gd name="connsiteY12" fmla="*/ 9360 h 10000"/>
              <a:gd name="connsiteX13" fmla="*/ 10000 w 10000"/>
              <a:gd name="connsiteY13" fmla="*/ 5499 h 10000"/>
              <a:gd name="connsiteX14" fmla="*/ 9836 w 10000"/>
              <a:gd name="connsiteY14" fmla="*/ 5232 h 10000"/>
              <a:gd name="connsiteX15" fmla="*/ 9878 w 10000"/>
              <a:gd name="connsiteY15" fmla="*/ 42 h 10000"/>
              <a:gd name="connsiteX16" fmla="*/ 9878 w 10000"/>
              <a:gd name="connsiteY16" fmla="*/ 42 h 10000"/>
              <a:gd name="connsiteX17" fmla="*/ 9548 w 10000"/>
              <a:gd name="connsiteY17" fmla="*/ 1906 h 10000"/>
              <a:gd name="connsiteX18" fmla="*/ 9754 w 10000"/>
              <a:gd name="connsiteY18" fmla="*/ 4966 h 10000"/>
              <a:gd name="connsiteX19" fmla="*/ 9918 w 10000"/>
              <a:gd name="connsiteY19" fmla="*/ 5232 h 10000"/>
              <a:gd name="connsiteX20" fmla="*/ 10000 w 10000"/>
              <a:gd name="connsiteY20" fmla="*/ 4966 h 10000"/>
              <a:gd name="connsiteX21" fmla="*/ 10000 w 10000"/>
              <a:gd name="connsiteY21" fmla="*/ 173 h 10000"/>
              <a:gd name="connsiteX22" fmla="*/ 9878 w 10000"/>
              <a:gd name="connsiteY22" fmla="*/ 42 h 10000"/>
              <a:gd name="connsiteX0" fmla="*/ 291 w 9981"/>
              <a:gd name="connsiteY0" fmla="*/ 9360 h 9627"/>
              <a:gd name="connsiteX1" fmla="*/ 3 w 9981"/>
              <a:gd name="connsiteY1" fmla="*/ 9360 h 9627"/>
              <a:gd name="connsiteX2" fmla="*/ 169 w 9981"/>
              <a:gd name="connsiteY2" fmla="*/ 9627 h 9627"/>
              <a:gd name="connsiteX3" fmla="*/ 291 w 9981"/>
              <a:gd name="connsiteY3" fmla="*/ 9360 h 9627"/>
              <a:gd name="connsiteX4" fmla="*/ 9817 w 9981"/>
              <a:gd name="connsiteY4" fmla="*/ 5232 h 9627"/>
              <a:gd name="connsiteX5" fmla="*/ 9817 w 9981"/>
              <a:gd name="connsiteY5" fmla="*/ 5232 h 9627"/>
              <a:gd name="connsiteX6" fmla="*/ 9695 w 9981"/>
              <a:gd name="connsiteY6" fmla="*/ 5232 h 9627"/>
              <a:gd name="connsiteX7" fmla="*/ 9529 w 9981"/>
              <a:gd name="connsiteY7" fmla="*/ 5499 h 9627"/>
              <a:gd name="connsiteX8" fmla="*/ 9529 w 9981"/>
              <a:gd name="connsiteY8" fmla="*/ 9360 h 9627"/>
              <a:gd name="connsiteX9" fmla="*/ 9695 w 9981"/>
              <a:gd name="connsiteY9" fmla="*/ 9627 h 9627"/>
              <a:gd name="connsiteX10" fmla="*/ 9817 w 9981"/>
              <a:gd name="connsiteY10" fmla="*/ 9627 h 9627"/>
              <a:gd name="connsiteX11" fmla="*/ 9981 w 9981"/>
              <a:gd name="connsiteY11" fmla="*/ 9360 h 9627"/>
              <a:gd name="connsiteX12" fmla="*/ 9981 w 9981"/>
              <a:gd name="connsiteY12" fmla="*/ 5499 h 9627"/>
              <a:gd name="connsiteX13" fmla="*/ 9817 w 9981"/>
              <a:gd name="connsiteY13" fmla="*/ 5232 h 9627"/>
              <a:gd name="connsiteX14" fmla="*/ 9859 w 9981"/>
              <a:gd name="connsiteY14" fmla="*/ 42 h 9627"/>
              <a:gd name="connsiteX15" fmla="*/ 9859 w 9981"/>
              <a:gd name="connsiteY15" fmla="*/ 42 h 9627"/>
              <a:gd name="connsiteX16" fmla="*/ 9529 w 9981"/>
              <a:gd name="connsiteY16" fmla="*/ 1906 h 9627"/>
              <a:gd name="connsiteX17" fmla="*/ 9735 w 9981"/>
              <a:gd name="connsiteY17" fmla="*/ 4966 h 9627"/>
              <a:gd name="connsiteX18" fmla="*/ 9899 w 9981"/>
              <a:gd name="connsiteY18" fmla="*/ 5232 h 9627"/>
              <a:gd name="connsiteX19" fmla="*/ 9981 w 9981"/>
              <a:gd name="connsiteY19" fmla="*/ 4966 h 9627"/>
              <a:gd name="connsiteX20" fmla="*/ 9981 w 9981"/>
              <a:gd name="connsiteY20" fmla="*/ 173 h 9627"/>
              <a:gd name="connsiteX21" fmla="*/ 9859 w 9981"/>
              <a:gd name="connsiteY21" fmla="*/ 42 h 9627"/>
              <a:gd name="connsiteX0" fmla="*/ 166 w 9997"/>
              <a:gd name="connsiteY0" fmla="*/ 10000 h 10000"/>
              <a:gd name="connsiteX1" fmla="*/ 0 w 9997"/>
              <a:gd name="connsiteY1" fmla="*/ 9723 h 10000"/>
              <a:gd name="connsiteX2" fmla="*/ 166 w 9997"/>
              <a:gd name="connsiteY2" fmla="*/ 10000 h 10000"/>
              <a:gd name="connsiteX3" fmla="*/ 9833 w 9997"/>
              <a:gd name="connsiteY3" fmla="*/ 5435 h 10000"/>
              <a:gd name="connsiteX4" fmla="*/ 9833 w 9997"/>
              <a:gd name="connsiteY4" fmla="*/ 5435 h 10000"/>
              <a:gd name="connsiteX5" fmla="*/ 9710 w 9997"/>
              <a:gd name="connsiteY5" fmla="*/ 5435 h 10000"/>
              <a:gd name="connsiteX6" fmla="*/ 9544 w 9997"/>
              <a:gd name="connsiteY6" fmla="*/ 5712 h 10000"/>
              <a:gd name="connsiteX7" fmla="*/ 9544 w 9997"/>
              <a:gd name="connsiteY7" fmla="*/ 9723 h 10000"/>
              <a:gd name="connsiteX8" fmla="*/ 9710 w 9997"/>
              <a:gd name="connsiteY8" fmla="*/ 10000 h 10000"/>
              <a:gd name="connsiteX9" fmla="*/ 9833 w 9997"/>
              <a:gd name="connsiteY9" fmla="*/ 10000 h 10000"/>
              <a:gd name="connsiteX10" fmla="*/ 9997 w 9997"/>
              <a:gd name="connsiteY10" fmla="*/ 9723 h 10000"/>
              <a:gd name="connsiteX11" fmla="*/ 9997 w 9997"/>
              <a:gd name="connsiteY11" fmla="*/ 5712 h 10000"/>
              <a:gd name="connsiteX12" fmla="*/ 9833 w 9997"/>
              <a:gd name="connsiteY12" fmla="*/ 5435 h 10000"/>
              <a:gd name="connsiteX13" fmla="*/ 9875 w 9997"/>
              <a:gd name="connsiteY13" fmla="*/ 44 h 10000"/>
              <a:gd name="connsiteX14" fmla="*/ 9875 w 9997"/>
              <a:gd name="connsiteY14" fmla="*/ 44 h 10000"/>
              <a:gd name="connsiteX15" fmla="*/ 9544 w 9997"/>
              <a:gd name="connsiteY15" fmla="*/ 1980 h 10000"/>
              <a:gd name="connsiteX16" fmla="*/ 9751 w 9997"/>
              <a:gd name="connsiteY16" fmla="*/ 5158 h 10000"/>
              <a:gd name="connsiteX17" fmla="*/ 9915 w 9997"/>
              <a:gd name="connsiteY17" fmla="*/ 5435 h 10000"/>
              <a:gd name="connsiteX18" fmla="*/ 9997 w 9997"/>
              <a:gd name="connsiteY18" fmla="*/ 5158 h 10000"/>
              <a:gd name="connsiteX19" fmla="*/ 9997 w 9997"/>
              <a:gd name="connsiteY19" fmla="*/ 180 h 10000"/>
              <a:gd name="connsiteX20" fmla="*/ 9875 w 9997"/>
              <a:gd name="connsiteY20" fmla="*/ 44 h 10000"/>
              <a:gd name="connsiteX0" fmla="*/ 289 w 453"/>
              <a:gd name="connsiteY0" fmla="*/ 5435 h 10000"/>
              <a:gd name="connsiteX1" fmla="*/ 289 w 453"/>
              <a:gd name="connsiteY1" fmla="*/ 5435 h 10000"/>
              <a:gd name="connsiteX2" fmla="*/ 166 w 453"/>
              <a:gd name="connsiteY2" fmla="*/ 5435 h 10000"/>
              <a:gd name="connsiteX3" fmla="*/ 0 w 453"/>
              <a:gd name="connsiteY3" fmla="*/ 5712 h 10000"/>
              <a:gd name="connsiteX4" fmla="*/ 0 w 453"/>
              <a:gd name="connsiteY4" fmla="*/ 9723 h 10000"/>
              <a:gd name="connsiteX5" fmla="*/ 166 w 453"/>
              <a:gd name="connsiteY5" fmla="*/ 10000 h 10000"/>
              <a:gd name="connsiteX6" fmla="*/ 289 w 453"/>
              <a:gd name="connsiteY6" fmla="*/ 10000 h 10000"/>
              <a:gd name="connsiteX7" fmla="*/ 453 w 453"/>
              <a:gd name="connsiteY7" fmla="*/ 9723 h 10000"/>
              <a:gd name="connsiteX8" fmla="*/ 453 w 453"/>
              <a:gd name="connsiteY8" fmla="*/ 5712 h 10000"/>
              <a:gd name="connsiteX9" fmla="*/ 289 w 453"/>
              <a:gd name="connsiteY9" fmla="*/ 5435 h 10000"/>
              <a:gd name="connsiteX10" fmla="*/ 331 w 453"/>
              <a:gd name="connsiteY10" fmla="*/ 44 h 10000"/>
              <a:gd name="connsiteX11" fmla="*/ 331 w 453"/>
              <a:gd name="connsiteY11" fmla="*/ 44 h 10000"/>
              <a:gd name="connsiteX12" fmla="*/ 0 w 453"/>
              <a:gd name="connsiteY12" fmla="*/ 1980 h 10000"/>
              <a:gd name="connsiteX13" fmla="*/ 207 w 453"/>
              <a:gd name="connsiteY13" fmla="*/ 5158 h 10000"/>
              <a:gd name="connsiteX14" fmla="*/ 371 w 453"/>
              <a:gd name="connsiteY14" fmla="*/ 5435 h 10000"/>
              <a:gd name="connsiteX15" fmla="*/ 453 w 453"/>
              <a:gd name="connsiteY15" fmla="*/ 5158 h 10000"/>
              <a:gd name="connsiteX16" fmla="*/ 453 w 453"/>
              <a:gd name="connsiteY16" fmla="*/ 180 h 10000"/>
              <a:gd name="connsiteX17" fmla="*/ 331 w 453"/>
              <a:gd name="connsiteY17" fmla="*/ 4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53" h="10000">
                <a:moveTo>
                  <a:pt x="289" y="5435"/>
                </a:moveTo>
                <a:lnTo>
                  <a:pt x="289" y="5435"/>
                </a:lnTo>
                <a:lnTo>
                  <a:pt x="166" y="5435"/>
                </a:lnTo>
                <a:cubicBezTo>
                  <a:pt x="83" y="5435"/>
                  <a:pt x="0" y="5574"/>
                  <a:pt x="0" y="5712"/>
                </a:cubicBezTo>
                <a:lnTo>
                  <a:pt x="0" y="9723"/>
                </a:lnTo>
                <a:cubicBezTo>
                  <a:pt x="0" y="9861"/>
                  <a:pt x="83" y="10000"/>
                  <a:pt x="166" y="10000"/>
                </a:cubicBezTo>
                <a:lnTo>
                  <a:pt x="289" y="10000"/>
                </a:lnTo>
                <a:cubicBezTo>
                  <a:pt x="412" y="10000"/>
                  <a:pt x="453" y="9861"/>
                  <a:pt x="453" y="9723"/>
                </a:cubicBezTo>
                <a:lnTo>
                  <a:pt x="453" y="5712"/>
                </a:lnTo>
                <a:cubicBezTo>
                  <a:pt x="453" y="5574"/>
                  <a:pt x="412" y="5435"/>
                  <a:pt x="289" y="5435"/>
                </a:cubicBezTo>
                <a:close/>
                <a:moveTo>
                  <a:pt x="331" y="44"/>
                </a:moveTo>
                <a:lnTo>
                  <a:pt x="331" y="44"/>
                </a:lnTo>
                <a:cubicBezTo>
                  <a:pt x="331" y="44"/>
                  <a:pt x="0" y="319"/>
                  <a:pt x="0" y="1980"/>
                </a:cubicBezTo>
                <a:cubicBezTo>
                  <a:pt x="0" y="3222"/>
                  <a:pt x="207" y="5158"/>
                  <a:pt x="207" y="5158"/>
                </a:cubicBezTo>
                <a:cubicBezTo>
                  <a:pt x="207" y="5299"/>
                  <a:pt x="289" y="5435"/>
                  <a:pt x="371" y="5435"/>
                </a:cubicBezTo>
                <a:cubicBezTo>
                  <a:pt x="412" y="5435"/>
                  <a:pt x="453" y="5299"/>
                  <a:pt x="453" y="5158"/>
                </a:cubicBezTo>
                <a:lnTo>
                  <a:pt x="453" y="180"/>
                </a:lnTo>
                <a:cubicBezTo>
                  <a:pt x="453" y="-28"/>
                  <a:pt x="412" y="-28"/>
                  <a:pt x="331" y="4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10103768" y="4625055"/>
            <a:ext cx="409184" cy="2223073"/>
          </a:xfrm>
          <a:custGeom>
            <a:avLst/>
            <a:gdLst>
              <a:gd name="T0" fmla="*/ 3969 w 7876"/>
              <a:gd name="T1" fmla="*/ 0 h 4845"/>
              <a:gd name="T2" fmla="*/ 3969 w 7876"/>
              <a:gd name="T3" fmla="*/ 4844 h 4845"/>
              <a:gd name="T4" fmla="*/ 3969 w 7876"/>
              <a:gd name="T5" fmla="*/ 0 h 4845"/>
              <a:gd name="T6" fmla="*/ 782 w 7876"/>
              <a:gd name="T7" fmla="*/ 1344 h 4845"/>
              <a:gd name="T8" fmla="*/ 750 w 7876"/>
              <a:gd name="T9" fmla="*/ 750 h 4845"/>
              <a:gd name="T10" fmla="*/ 657 w 7876"/>
              <a:gd name="T11" fmla="*/ 750 h 4845"/>
              <a:gd name="T12" fmla="*/ 563 w 7876"/>
              <a:gd name="T13" fmla="*/ 1250 h 4845"/>
              <a:gd name="T14" fmla="*/ 500 w 7876"/>
              <a:gd name="T15" fmla="*/ 594 h 4845"/>
              <a:gd name="T16" fmla="*/ 438 w 7876"/>
              <a:gd name="T17" fmla="*/ 1250 h 4845"/>
              <a:gd name="T18" fmla="*/ 344 w 7876"/>
              <a:gd name="T19" fmla="*/ 719 h 4845"/>
              <a:gd name="T20" fmla="*/ 219 w 7876"/>
              <a:gd name="T21" fmla="*/ 719 h 4845"/>
              <a:gd name="T22" fmla="*/ 125 w 7876"/>
              <a:gd name="T23" fmla="*/ 1250 h 4845"/>
              <a:gd name="T24" fmla="*/ 94 w 7876"/>
              <a:gd name="T25" fmla="*/ 625 h 4845"/>
              <a:gd name="T26" fmla="*/ 32 w 7876"/>
              <a:gd name="T27" fmla="*/ 1281 h 4845"/>
              <a:gd name="T28" fmla="*/ 0 w 7876"/>
              <a:gd name="T29" fmla="*/ 1375 h 4845"/>
              <a:gd name="T30" fmla="*/ 94 w 7876"/>
              <a:gd name="T31" fmla="*/ 1781 h 4845"/>
              <a:gd name="T32" fmla="*/ 282 w 7876"/>
              <a:gd name="T33" fmla="*/ 1844 h 4845"/>
              <a:gd name="T34" fmla="*/ 188 w 7876"/>
              <a:gd name="T35" fmla="*/ 2312 h 4845"/>
              <a:gd name="T36" fmla="*/ 407 w 7876"/>
              <a:gd name="T37" fmla="*/ 4844 h 4845"/>
              <a:gd name="T38" fmla="*/ 594 w 7876"/>
              <a:gd name="T39" fmla="*/ 2344 h 4845"/>
              <a:gd name="T40" fmla="*/ 500 w 7876"/>
              <a:gd name="T41" fmla="*/ 1875 h 4845"/>
              <a:gd name="T42" fmla="*/ 688 w 7876"/>
              <a:gd name="T43" fmla="*/ 1781 h 4845"/>
              <a:gd name="T44" fmla="*/ 782 w 7876"/>
              <a:gd name="T45" fmla="*/ 1375 h 4845"/>
              <a:gd name="T46" fmla="*/ 7750 w 7876"/>
              <a:gd name="T47" fmla="*/ 2781 h 4845"/>
              <a:gd name="T48" fmla="*/ 7657 w 7876"/>
              <a:gd name="T49" fmla="*/ 2781 h 4845"/>
              <a:gd name="T50" fmla="*/ 7532 w 7876"/>
              <a:gd name="T51" fmla="*/ 4719 h 4845"/>
              <a:gd name="T52" fmla="*/ 7750 w 7876"/>
              <a:gd name="T53" fmla="*/ 4844 h 4845"/>
              <a:gd name="T54" fmla="*/ 7875 w 7876"/>
              <a:gd name="T55" fmla="*/ 2906 h 4845"/>
              <a:gd name="T56" fmla="*/ 7782 w 7876"/>
              <a:gd name="T57" fmla="*/ 344 h 4845"/>
              <a:gd name="T58" fmla="*/ 7532 w 7876"/>
              <a:gd name="T59" fmla="*/ 1219 h 4845"/>
              <a:gd name="T60" fmla="*/ 7813 w 7876"/>
              <a:gd name="T61" fmla="*/ 2781 h 4845"/>
              <a:gd name="T62" fmla="*/ 7875 w 7876"/>
              <a:gd name="T63" fmla="*/ 406 h 4845"/>
              <a:gd name="connsiteX0" fmla="*/ 8135 w 9999"/>
              <a:gd name="connsiteY0" fmla="*/ 4966 h 9998"/>
              <a:gd name="connsiteX1" fmla="*/ 5039 w 9999"/>
              <a:gd name="connsiteY1" fmla="*/ 0 h 9998"/>
              <a:gd name="connsiteX2" fmla="*/ 1985 w 9999"/>
              <a:gd name="connsiteY2" fmla="*/ 4966 h 9998"/>
              <a:gd name="connsiteX3" fmla="*/ 5039 w 9999"/>
              <a:gd name="connsiteY3" fmla="*/ 9998 h 9998"/>
              <a:gd name="connsiteX4" fmla="*/ 8135 w 9999"/>
              <a:gd name="connsiteY4" fmla="*/ 4966 h 9998"/>
              <a:gd name="connsiteX5" fmla="*/ 993 w 9999"/>
              <a:gd name="connsiteY5" fmla="*/ 2774 h 9998"/>
              <a:gd name="connsiteX6" fmla="*/ 993 w 9999"/>
              <a:gd name="connsiteY6" fmla="*/ 2774 h 9998"/>
              <a:gd name="connsiteX7" fmla="*/ 993 w 9999"/>
              <a:gd name="connsiteY7" fmla="*/ 2644 h 9998"/>
              <a:gd name="connsiteX8" fmla="*/ 952 w 9999"/>
              <a:gd name="connsiteY8" fmla="*/ 1548 h 9998"/>
              <a:gd name="connsiteX9" fmla="*/ 913 w 9999"/>
              <a:gd name="connsiteY9" fmla="*/ 1290 h 9998"/>
              <a:gd name="connsiteX10" fmla="*/ 834 w 9999"/>
              <a:gd name="connsiteY10" fmla="*/ 1548 h 9998"/>
              <a:gd name="connsiteX11" fmla="*/ 834 w 9999"/>
              <a:gd name="connsiteY11" fmla="*/ 2580 h 9998"/>
              <a:gd name="connsiteX12" fmla="*/ 715 w 9999"/>
              <a:gd name="connsiteY12" fmla="*/ 2580 h 9998"/>
              <a:gd name="connsiteX13" fmla="*/ 715 w 9999"/>
              <a:gd name="connsiteY13" fmla="*/ 1484 h 9998"/>
              <a:gd name="connsiteX14" fmla="*/ 635 w 9999"/>
              <a:gd name="connsiteY14" fmla="*/ 1226 h 9998"/>
              <a:gd name="connsiteX15" fmla="*/ 556 w 9999"/>
              <a:gd name="connsiteY15" fmla="*/ 1484 h 9998"/>
              <a:gd name="connsiteX16" fmla="*/ 556 w 9999"/>
              <a:gd name="connsiteY16" fmla="*/ 2580 h 9998"/>
              <a:gd name="connsiteX17" fmla="*/ 437 w 9999"/>
              <a:gd name="connsiteY17" fmla="*/ 2580 h 9998"/>
              <a:gd name="connsiteX18" fmla="*/ 437 w 9999"/>
              <a:gd name="connsiteY18" fmla="*/ 1484 h 9998"/>
              <a:gd name="connsiteX19" fmla="*/ 358 w 9999"/>
              <a:gd name="connsiteY19" fmla="*/ 1226 h 9998"/>
              <a:gd name="connsiteX20" fmla="*/ 278 w 9999"/>
              <a:gd name="connsiteY20" fmla="*/ 1484 h 9998"/>
              <a:gd name="connsiteX21" fmla="*/ 278 w 9999"/>
              <a:gd name="connsiteY21" fmla="*/ 2580 h 9998"/>
              <a:gd name="connsiteX22" fmla="*/ 159 w 9999"/>
              <a:gd name="connsiteY22" fmla="*/ 2580 h 9998"/>
              <a:gd name="connsiteX23" fmla="*/ 159 w 9999"/>
              <a:gd name="connsiteY23" fmla="*/ 1548 h 9998"/>
              <a:gd name="connsiteX24" fmla="*/ 119 w 9999"/>
              <a:gd name="connsiteY24" fmla="*/ 1290 h 9998"/>
              <a:gd name="connsiteX25" fmla="*/ 41 w 9999"/>
              <a:gd name="connsiteY25" fmla="*/ 1548 h 9998"/>
              <a:gd name="connsiteX26" fmla="*/ 41 w 9999"/>
              <a:gd name="connsiteY26" fmla="*/ 2644 h 9998"/>
              <a:gd name="connsiteX27" fmla="*/ 41 w 9999"/>
              <a:gd name="connsiteY27" fmla="*/ 2774 h 9998"/>
              <a:gd name="connsiteX28" fmla="*/ 0 w 9999"/>
              <a:gd name="connsiteY28" fmla="*/ 2838 h 9998"/>
              <a:gd name="connsiteX29" fmla="*/ 0 w 9999"/>
              <a:gd name="connsiteY29" fmla="*/ 3290 h 9998"/>
              <a:gd name="connsiteX30" fmla="*/ 119 w 9999"/>
              <a:gd name="connsiteY30" fmla="*/ 3676 h 9998"/>
              <a:gd name="connsiteX31" fmla="*/ 358 w 9999"/>
              <a:gd name="connsiteY31" fmla="*/ 3740 h 9998"/>
              <a:gd name="connsiteX32" fmla="*/ 358 w 9999"/>
              <a:gd name="connsiteY32" fmla="*/ 3806 h 9998"/>
              <a:gd name="connsiteX33" fmla="*/ 278 w 9999"/>
              <a:gd name="connsiteY33" fmla="*/ 4256 h 9998"/>
              <a:gd name="connsiteX34" fmla="*/ 239 w 9999"/>
              <a:gd name="connsiteY34" fmla="*/ 4772 h 9998"/>
              <a:gd name="connsiteX35" fmla="*/ 358 w 9999"/>
              <a:gd name="connsiteY35" fmla="*/ 9740 h 9998"/>
              <a:gd name="connsiteX36" fmla="*/ 517 w 9999"/>
              <a:gd name="connsiteY36" fmla="*/ 9998 h 9998"/>
              <a:gd name="connsiteX37" fmla="*/ 635 w 9999"/>
              <a:gd name="connsiteY37" fmla="*/ 9740 h 9998"/>
              <a:gd name="connsiteX38" fmla="*/ 754 w 9999"/>
              <a:gd name="connsiteY38" fmla="*/ 4838 h 9998"/>
              <a:gd name="connsiteX39" fmla="*/ 715 w 9999"/>
              <a:gd name="connsiteY39" fmla="*/ 4322 h 9998"/>
              <a:gd name="connsiteX40" fmla="*/ 635 w 9999"/>
              <a:gd name="connsiteY40" fmla="*/ 3870 h 9998"/>
              <a:gd name="connsiteX41" fmla="*/ 635 w 9999"/>
              <a:gd name="connsiteY41" fmla="*/ 3740 h 9998"/>
              <a:gd name="connsiteX42" fmla="*/ 874 w 9999"/>
              <a:gd name="connsiteY42" fmla="*/ 3676 h 9998"/>
              <a:gd name="connsiteX43" fmla="*/ 993 w 9999"/>
              <a:gd name="connsiteY43" fmla="*/ 3290 h 9998"/>
              <a:gd name="connsiteX44" fmla="*/ 993 w 9999"/>
              <a:gd name="connsiteY44" fmla="*/ 2838 h 9998"/>
              <a:gd name="connsiteX45" fmla="*/ 993 w 9999"/>
              <a:gd name="connsiteY45" fmla="*/ 2774 h 9998"/>
              <a:gd name="connsiteX46" fmla="*/ 9840 w 9999"/>
              <a:gd name="connsiteY46" fmla="*/ 5740 h 9998"/>
              <a:gd name="connsiteX47" fmla="*/ 9840 w 9999"/>
              <a:gd name="connsiteY47" fmla="*/ 5740 h 9998"/>
              <a:gd name="connsiteX48" fmla="*/ 9722 w 9999"/>
              <a:gd name="connsiteY48" fmla="*/ 5740 h 9998"/>
              <a:gd name="connsiteX49" fmla="*/ 9563 w 9999"/>
              <a:gd name="connsiteY49" fmla="*/ 5998 h 9998"/>
              <a:gd name="connsiteX50" fmla="*/ 9563 w 9999"/>
              <a:gd name="connsiteY50" fmla="*/ 9740 h 9998"/>
              <a:gd name="connsiteX51" fmla="*/ 9722 w 9999"/>
              <a:gd name="connsiteY51" fmla="*/ 9998 h 9998"/>
              <a:gd name="connsiteX52" fmla="*/ 9840 w 9999"/>
              <a:gd name="connsiteY52" fmla="*/ 9998 h 9998"/>
              <a:gd name="connsiteX53" fmla="*/ 9999 w 9999"/>
              <a:gd name="connsiteY53" fmla="*/ 9740 h 9998"/>
              <a:gd name="connsiteX54" fmla="*/ 9999 w 9999"/>
              <a:gd name="connsiteY54" fmla="*/ 5998 h 9998"/>
              <a:gd name="connsiteX55" fmla="*/ 9840 w 9999"/>
              <a:gd name="connsiteY55" fmla="*/ 5740 h 9998"/>
              <a:gd name="connsiteX56" fmla="*/ 9881 w 9999"/>
              <a:gd name="connsiteY56" fmla="*/ 710 h 9998"/>
              <a:gd name="connsiteX57" fmla="*/ 9881 w 9999"/>
              <a:gd name="connsiteY57" fmla="*/ 710 h 9998"/>
              <a:gd name="connsiteX58" fmla="*/ 9563 w 9999"/>
              <a:gd name="connsiteY58" fmla="*/ 2516 h 9998"/>
              <a:gd name="connsiteX59" fmla="*/ 9761 w 9999"/>
              <a:gd name="connsiteY59" fmla="*/ 5482 h 9998"/>
              <a:gd name="connsiteX60" fmla="*/ 9920 w 9999"/>
              <a:gd name="connsiteY60" fmla="*/ 5740 h 9998"/>
              <a:gd name="connsiteX61" fmla="*/ 9999 w 9999"/>
              <a:gd name="connsiteY61" fmla="*/ 5482 h 9998"/>
              <a:gd name="connsiteX62" fmla="*/ 9999 w 9999"/>
              <a:gd name="connsiteY62" fmla="*/ 838 h 9998"/>
              <a:gd name="connsiteX63" fmla="*/ 9881 w 9999"/>
              <a:gd name="connsiteY63" fmla="*/ 710 h 9998"/>
              <a:gd name="connsiteX0" fmla="*/ 5040 w 10000"/>
              <a:gd name="connsiteY0" fmla="*/ 10142 h 10278"/>
              <a:gd name="connsiteX1" fmla="*/ 5040 w 10000"/>
              <a:gd name="connsiteY1" fmla="*/ 142 h 10278"/>
              <a:gd name="connsiteX2" fmla="*/ 1985 w 10000"/>
              <a:gd name="connsiteY2" fmla="*/ 5109 h 10278"/>
              <a:gd name="connsiteX3" fmla="*/ 5040 w 10000"/>
              <a:gd name="connsiteY3" fmla="*/ 10142 h 10278"/>
              <a:gd name="connsiteX4" fmla="*/ 993 w 10000"/>
              <a:gd name="connsiteY4" fmla="*/ 2917 h 10278"/>
              <a:gd name="connsiteX5" fmla="*/ 993 w 10000"/>
              <a:gd name="connsiteY5" fmla="*/ 2917 h 10278"/>
              <a:gd name="connsiteX6" fmla="*/ 993 w 10000"/>
              <a:gd name="connsiteY6" fmla="*/ 2787 h 10278"/>
              <a:gd name="connsiteX7" fmla="*/ 952 w 10000"/>
              <a:gd name="connsiteY7" fmla="*/ 1690 h 10278"/>
              <a:gd name="connsiteX8" fmla="*/ 913 w 10000"/>
              <a:gd name="connsiteY8" fmla="*/ 1432 h 10278"/>
              <a:gd name="connsiteX9" fmla="*/ 834 w 10000"/>
              <a:gd name="connsiteY9" fmla="*/ 1690 h 10278"/>
              <a:gd name="connsiteX10" fmla="*/ 834 w 10000"/>
              <a:gd name="connsiteY10" fmla="*/ 2723 h 10278"/>
              <a:gd name="connsiteX11" fmla="*/ 715 w 10000"/>
              <a:gd name="connsiteY11" fmla="*/ 2723 h 10278"/>
              <a:gd name="connsiteX12" fmla="*/ 715 w 10000"/>
              <a:gd name="connsiteY12" fmla="*/ 1626 h 10278"/>
              <a:gd name="connsiteX13" fmla="*/ 635 w 10000"/>
              <a:gd name="connsiteY13" fmla="*/ 1368 h 10278"/>
              <a:gd name="connsiteX14" fmla="*/ 556 w 10000"/>
              <a:gd name="connsiteY14" fmla="*/ 1626 h 10278"/>
              <a:gd name="connsiteX15" fmla="*/ 556 w 10000"/>
              <a:gd name="connsiteY15" fmla="*/ 2723 h 10278"/>
              <a:gd name="connsiteX16" fmla="*/ 437 w 10000"/>
              <a:gd name="connsiteY16" fmla="*/ 2723 h 10278"/>
              <a:gd name="connsiteX17" fmla="*/ 437 w 10000"/>
              <a:gd name="connsiteY17" fmla="*/ 1626 h 10278"/>
              <a:gd name="connsiteX18" fmla="*/ 358 w 10000"/>
              <a:gd name="connsiteY18" fmla="*/ 1368 h 10278"/>
              <a:gd name="connsiteX19" fmla="*/ 278 w 10000"/>
              <a:gd name="connsiteY19" fmla="*/ 1626 h 10278"/>
              <a:gd name="connsiteX20" fmla="*/ 278 w 10000"/>
              <a:gd name="connsiteY20" fmla="*/ 2723 h 10278"/>
              <a:gd name="connsiteX21" fmla="*/ 159 w 10000"/>
              <a:gd name="connsiteY21" fmla="*/ 2723 h 10278"/>
              <a:gd name="connsiteX22" fmla="*/ 159 w 10000"/>
              <a:gd name="connsiteY22" fmla="*/ 1690 h 10278"/>
              <a:gd name="connsiteX23" fmla="*/ 119 w 10000"/>
              <a:gd name="connsiteY23" fmla="*/ 1432 h 10278"/>
              <a:gd name="connsiteX24" fmla="*/ 41 w 10000"/>
              <a:gd name="connsiteY24" fmla="*/ 1690 h 10278"/>
              <a:gd name="connsiteX25" fmla="*/ 41 w 10000"/>
              <a:gd name="connsiteY25" fmla="*/ 2787 h 10278"/>
              <a:gd name="connsiteX26" fmla="*/ 41 w 10000"/>
              <a:gd name="connsiteY26" fmla="*/ 2917 h 10278"/>
              <a:gd name="connsiteX27" fmla="*/ 0 w 10000"/>
              <a:gd name="connsiteY27" fmla="*/ 2981 h 10278"/>
              <a:gd name="connsiteX28" fmla="*/ 0 w 10000"/>
              <a:gd name="connsiteY28" fmla="*/ 3433 h 10278"/>
              <a:gd name="connsiteX29" fmla="*/ 119 w 10000"/>
              <a:gd name="connsiteY29" fmla="*/ 3819 h 10278"/>
              <a:gd name="connsiteX30" fmla="*/ 358 w 10000"/>
              <a:gd name="connsiteY30" fmla="*/ 3883 h 10278"/>
              <a:gd name="connsiteX31" fmla="*/ 358 w 10000"/>
              <a:gd name="connsiteY31" fmla="*/ 3949 h 10278"/>
              <a:gd name="connsiteX32" fmla="*/ 278 w 10000"/>
              <a:gd name="connsiteY32" fmla="*/ 4399 h 10278"/>
              <a:gd name="connsiteX33" fmla="*/ 239 w 10000"/>
              <a:gd name="connsiteY33" fmla="*/ 4915 h 10278"/>
              <a:gd name="connsiteX34" fmla="*/ 358 w 10000"/>
              <a:gd name="connsiteY34" fmla="*/ 9884 h 10278"/>
              <a:gd name="connsiteX35" fmla="*/ 517 w 10000"/>
              <a:gd name="connsiteY35" fmla="*/ 10142 h 10278"/>
              <a:gd name="connsiteX36" fmla="*/ 635 w 10000"/>
              <a:gd name="connsiteY36" fmla="*/ 9884 h 10278"/>
              <a:gd name="connsiteX37" fmla="*/ 754 w 10000"/>
              <a:gd name="connsiteY37" fmla="*/ 4981 h 10278"/>
              <a:gd name="connsiteX38" fmla="*/ 715 w 10000"/>
              <a:gd name="connsiteY38" fmla="*/ 4465 h 10278"/>
              <a:gd name="connsiteX39" fmla="*/ 635 w 10000"/>
              <a:gd name="connsiteY39" fmla="*/ 4013 h 10278"/>
              <a:gd name="connsiteX40" fmla="*/ 635 w 10000"/>
              <a:gd name="connsiteY40" fmla="*/ 3883 h 10278"/>
              <a:gd name="connsiteX41" fmla="*/ 874 w 10000"/>
              <a:gd name="connsiteY41" fmla="*/ 3819 h 10278"/>
              <a:gd name="connsiteX42" fmla="*/ 993 w 10000"/>
              <a:gd name="connsiteY42" fmla="*/ 3433 h 10278"/>
              <a:gd name="connsiteX43" fmla="*/ 993 w 10000"/>
              <a:gd name="connsiteY43" fmla="*/ 2981 h 10278"/>
              <a:gd name="connsiteX44" fmla="*/ 993 w 10000"/>
              <a:gd name="connsiteY44" fmla="*/ 2917 h 10278"/>
              <a:gd name="connsiteX45" fmla="*/ 9841 w 10000"/>
              <a:gd name="connsiteY45" fmla="*/ 5883 h 10278"/>
              <a:gd name="connsiteX46" fmla="*/ 9841 w 10000"/>
              <a:gd name="connsiteY46" fmla="*/ 5883 h 10278"/>
              <a:gd name="connsiteX47" fmla="*/ 9723 w 10000"/>
              <a:gd name="connsiteY47" fmla="*/ 5883 h 10278"/>
              <a:gd name="connsiteX48" fmla="*/ 9564 w 10000"/>
              <a:gd name="connsiteY48" fmla="*/ 6141 h 10278"/>
              <a:gd name="connsiteX49" fmla="*/ 9564 w 10000"/>
              <a:gd name="connsiteY49" fmla="*/ 9884 h 10278"/>
              <a:gd name="connsiteX50" fmla="*/ 9723 w 10000"/>
              <a:gd name="connsiteY50" fmla="*/ 10142 h 10278"/>
              <a:gd name="connsiteX51" fmla="*/ 9841 w 10000"/>
              <a:gd name="connsiteY51" fmla="*/ 10142 h 10278"/>
              <a:gd name="connsiteX52" fmla="*/ 10000 w 10000"/>
              <a:gd name="connsiteY52" fmla="*/ 9884 h 10278"/>
              <a:gd name="connsiteX53" fmla="*/ 10000 w 10000"/>
              <a:gd name="connsiteY53" fmla="*/ 6141 h 10278"/>
              <a:gd name="connsiteX54" fmla="*/ 9841 w 10000"/>
              <a:gd name="connsiteY54" fmla="*/ 5883 h 10278"/>
              <a:gd name="connsiteX55" fmla="*/ 9882 w 10000"/>
              <a:gd name="connsiteY55" fmla="*/ 852 h 10278"/>
              <a:gd name="connsiteX56" fmla="*/ 9882 w 10000"/>
              <a:gd name="connsiteY56" fmla="*/ 852 h 10278"/>
              <a:gd name="connsiteX57" fmla="*/ 9564 w 10000"/>
              <a:gd name="connsiteY57" fmla="*/ 2659 h 10278"/>
              <a:gd name="connsiteX58" fmla="*/ 9762 w 10000"/>
              <a:gd name="connsiteY58" fmla="*/ 5625 h 10278"/>
              <a:gd name="connsiteX59" fmla="*/ 9921 w 10000"/>
              <a:gd name="connsiteY59" fmla="*/ 5883 h 10278"/>
              <a:gd name="connsiteX60" fmla="*/ 10000 w 10000"/>
              <a:gd name="connsiteY60" fmla="*/ 5625 h 10278"/>
              <a:gd name="connsiteX61" fmla="*/ 10000 w 10000"/>
              <a:gd name="connsiteY61" fmla="*/ 980 h 10278"/>
              <a:gd name="connsiteX62" fmla="*/ 9882 w 10000"/>
              <a:gd name="connsiteY62" fmla="*/ 852 h 10278"/>
              <a:gd name="connsiteX0" fmla="*/ 1985 w 10000"/>
              <a:gd name="connsiteY0" fmla="*/ 5050 h 10083"/>
              <a:gd name="connsiteX1" fmla="*/ 5040 w 10000"/>
              <a:gd name="connsiteY1" fmla="*/ 83 h 10083"/>
              <a:gd name="connsiteX2" fmla="*/ 1985 w 10000"/>
              <a:gd name="connsiteY2" fmla="*/ 5050 h 10083"/>
              <a:gd name="connsiteX3" fmla="*/ 993 w 10000"/>
              <a:gd name="connsiteY3" fmla="*/ 2858 h 10083"/>
              <a:gd name="connsiteX4" fmla="*/ 993 w 10000"/>
              <a:gd name="connsiteY4" fmla="*/ 2858 h 10083"/>
              <a:gd name="connsiteX5" fmla="*/ 993 w 10000"/>
              <a:gd name="connsiteY5" fmla="*/ 2728 h 10083"/>
              <a:gd name="connsiteX6" fmla="*/ 952 w 10000"/>
              <a:gd name="connsiteY6" fmla="*/ 1631 h 10083"/>
              <a:gd name="connsiteX7" fmla="*/ 913 w 10000"/>
              <a:gd name="connsiteY7" fmla="*/ 1373 h 10083"/>
              <a:gd name="connsiteX8" fmla="*/ 834 w 10000"/>
              <a:gd name="connsiteY8" fmla="*/ 1631 h 10083"/>
              <a:gd name="connsiteX9" fmla="*/ 834 w 10000"/>
              <a:gd name="connsiteY9" fmla="*/ 2664 h 10083"/>
              <a:gd name="connsiteX10" fmla="*/ 715 w 10000"/>
              <a:gd name="connsiteY10" fmla="*/ 2664 h 10083"/>
              <a:gd name="connsiteX11" fmla="*/ 715 w 10000"/>
              <a:gd name="connsiteY11" fmla="*/ 1567 h 10083"/>
              <a:gd name="connsiteX12" fmla="*/ 635 w 10000"/>
              <a:gd name="connsiteY12" fmla="*/ 1309 h 10083"/>
              <a:gd name="connsiteX13" fmla="*/ 556 w 10000"/>
              <a:gd name="connsiteY13" fmla="*/ 1567 h 10083"/>
              <a:gd name="connsiteX14" fmla="*/ 556 w 10000"/>
              <a:gd name="connsiteY14" fmla="*/ 2664 h 10083"/>
              <a:gd name="connsiteX15" fmla="*/ 437 w 10000"/>
              <a:gd name="connsiteY15" fmla="*/ 2664 h 10083"/>
              <a:gd name="connsiteX16" fmla="*/ 437 w 10000"/>
              <a:gd name="connsiteY16" fmla="*/ 1567 h 10083"/>
              <a:gd name="connsiteX17" fmla="*/ 358 w 10000"/>
              <a:gd name="connsiteY17" fmla="*/ 1309 h 10083"/>
              <a:gd name="connsiteX18" fmla="*/ 278 w 10000"/>
              <a:gd name="connsiteY18" fmla="*/ 1567 h 10083"/>
              <a:gd name="connsiteX19" fmla="*/ 278 w 10000"/>
              <a:gd name="connsiteY19" fmla="*/ 2664 h 10083"/>
              <a:gd name="connsiteX20" fmla="*/ 159 w 10000"/>
              <a:gd name="connsiteY20" fmla="*/ 2664 h 10083"/>
              <a:gd name="connsiteX21" fmla="*/ 159 w 10000"/>
              <a:gd name="connsiteY21" fmla="*/ 1631 h 10083"/>
              <a:gd name="connsiteX22" fmla="*/ 119 w 10000"/>
              <a:gd name="connsiteY22" fmla="*/ 1373 h 10083"/>
              <a:gd name="connsiteX23" fmla="*/ 41 w 10000"/>
              <a:gd name="connsiteY23" fmla="*/ 1631 h 10083"/>
              <a:gd name="connsiteX24" fmla="*/ 41 w 10000"/>
              <a:gd name="connsiteY24" fmla="*/ 2728 h 10083"/>
              <a:gd name="connsiteX25" fmla="*/ 41 w 10000"/>
              <a:gd name="connsiteY25" fmla="*/ 2858 h 10083"/>
              <a:gd name="connsiteX26" fmla="*/ 0 w 10000"/>
              <a:gd name="connsiteY26" fmla="*/ 2922 h 10083"/>
              <a:gd name="connsiteX27" fmla="*/ 0 w 10000"/>
              <a:gd name="connsiteY27" fmla="*/ 3374 h 10083"/>
              <a:gd name="connsiteX28" fmla="*/ 119 w 10000"/>
              <a:gd name="connsiteY28" fmla="*/ 3760 h 10083"/>
              <a:gd name="connsiteX29" fmla="*/ 358 w 10000"/>
              <a:gd name="connsiteY29" fmla="*/ 3824 h 10083"/>
              <a:gd name="connsiteX30" fmla="*/ 358 w 10000"/>
              <a:gd name="connsiteY30" fmla="*/ 3890 h 10083"/>
              <a:gd name="connsiteX31" fmla="*/ 278 w 10000"/>
              <a:gd name="connsiteY31" fmla="*/ 4340 h 10083"/>
              <a:gd name="connsiteX32" fmla="*/ 239 w 10000"/>
              <a:gd name="connsiteY32" fmla="*/ 4856 h 10083"/>
              <a:gd name="connsiteX33" fmla="*/ 358 w 10000"/>
              <a:gd name="connsiteY33" fmla="*/ 9825 h 10083"/>
              <a:gd name="connsiteX34" fmla="*/ 517 w 10000"/>
              <a:gd name="connsiteY34" fmla="*/ 10083 h 10083"/>
              <a:gd name="connsiteX35" fmla="*/ 635 w 10000"/>
              <a:gd name="connsiteY35" fmla="*/ 9825 h 10083"/>
              <a:gd name="connsiteX36" fmla="*/ 754 w 10000"/>
              <a:gd name="connsiteY36" fmla="*/ 4922 h 10083"/>
              <a:gd name="connsiteX37" fmla="*/ 715 w 10000"/>
              <a:gd name="connsiteY37" fmla="*/ 4406 h 10083"/>
              <a:gd name="connsiteX38" fmla="*/ 635 w 10000"/>
              <a:gd name="connsiteY38" fmla="*/ 3954 h 10083"/>
              <a:gd name="connsiteX39" fmla="*/ 635 w 10000"/>
              <a:gd name="connsiteY39" fmla="*/ 3824 h 10083"/>
              <a:gd name="connsiteX40" fmla="*/ 874 w 10000"/>
              <a:gd name="connsiteY40" fmla="*/ 3760 h 10083"/>
              <a:gd name="connsiteX41" fmla="*/ 993 w 10000"/>
              <a:gd name="connsiteY41" fmla="*/ 3374 h 10083"/>
              <a:gd name="connsiteX42" fmla="*/ 993 w 10000"/>
              <a:gd name="connsiteY42" fmla="*/ 2922 h 10083"/>
              <a:gd name="connsiteX43" fmla="*/ 993 w 10000"/>
              <a:gd name="connsiteY43" fmla="*/ 2858 h 10083"/>
              <a:gd name="connsiteX44" fmla="*/ 9841 w 10000"/>
              <a:gd name="connsiteY44" fmla="*/ 5824 h 10083"/>
              <a:gd name="connsiteX45" fmla="*/ 9841 w 10000"/>
              <a:gd name="connsiteY45" fmla="*/ 5824 h 10083"/>
              <a:gd name="connsiteX46" fmla="*/ 9723 w 10000"/>
              <a:gd name="connsiteY46" fmla="*/ 5824 h 10083"/>
              <a:gd name="connsiteX47" fmla="*/ 9564 w 10000"/>
              <a:gd name="connsiteY47" fmla="*/ 6082 h 10083"/>
              <a:gd name="connsiteX48" fmla="*/ 9564 w 10000"/>
              <a:gd name="connsiteY48" fmla="*/ 9825 h 10083"/>
              <a:gd name="connsiteX49" fmla="*/ 9723 w 10000"/>
              <a:gd name="connsiteY49" fmla="*/ 10083 h 10083"/>
              <a:gd name="connsiteX50" fmla="*/ 9841 w 10000"/>
              <a:gd name="connsiteY50" fmla="*/ 10083 h 10083"/>
              <a:gd name="connsiteX51" fmla="*/ 10000 w 10000"/>
              <a:gd name="connsiteY51" fmla="*/ 9825 h 10083"/>
              <a:gd name="connsiteX52" fmla="*/ 10000 w 10000"/>
              <a:gd name="connsiteY52" fmla="*/ 6082 h 10083"/>
              <a:gd name="connsiteX53" fmla="*/ 9841 w 10000"/>
              <a:gd name="connsiteY53" fmla="*/ 5824 h 10083"/>
              <a:gd name="connsiteX54" fmla="*/ 9882 w 10000"/>
              <a:gd name="connsiteY54" fmla="*/ 793 h 10083"/>
              <a:gd name="connsiteX55" fmla="*/ 9882 w 10000"/>
              <a:gd name="connsiteY55" fmla="*/ 793 h 10083"/>
              <a:gd name="connsiteX56" fmla="*/ 9564 w 10000"/>
              <a:gd name="connsiteY56" fmla="*/ 2600 h 10083"/>
              <a:gd name="connsiteX57" fmla="*/ 9762 w 10000"/>
              <a:gd name="connsiteY57" fmla="*/ 5566 h 10083"/>
              <a:gd name="connsiteX58" fmla="*/ 9921 w 10000"/>
              <a:gd name="connsiteY58" fmla="*/ 5824 h 10083"/>
              <a:gd name="connsiteX59" fmla="*/ 10000 w 10000"/>
              <a:gd name="connsiteY59" fmla="*/ 5566 h 10083"/>
              <a:gd name="connsiteX60" fmla="*/ 10000 w 10000"/>
              <a:gd name="connsiteY60" fmla="*/ 921 h 10083"/>
              <a:gd name="connsiteX61" fmla="*/ 9882 w 10000"/>
              <a:gd name="connsiteY61" fmla="*/ 793 h 10083"/>
              <a:gd name="connsiteX0" fmla="*/ 993 w 10000"/>
              <a:gd name="connsiteY0" fmla="*/ 2105 h 9330"/>
              <a:gd name="connsiteX1" fmla="*/ 993 w 10000"/>
              <a:gd name="connsiteY1" fmla="*/ 2105 h 9330"/>
              <a:gd name="connsiteX2" fmla="*/ 993 w 10000"/>
              <a:gd name="connsiteY2" fmla="*/ 1975 h 9330"/>
              <a:gd name="connsiteX3" fmla="*/ 952 w 10000"/>
              <a:gd name="connsiteY3" fmla="*/ 878 h 9330"/>
              <a:gd name="connsiteX4" fmla="*/ 913 w 10000"/>
              <a:gd name="connsiteY4" fmla="*/ 620 h 9330"/>
              <a:gd name="connsiteX5" fmla="*/ 834 w 10000"/>
              <a:gd name="connsiteY5" fmla="*/ 878 h 9330"/>
              <a:gd name="connsiteX6" fmla="*/ 834 w 10000"/>
              <a:gd name="connsiteY6" fmla="*/ 1911 h 9330"/>
              <a:gd name="connsiteX7" fmla="*/ 715 w 10000"/>
              <a:gd name="connsiteY7" fmla="*/ 1911 h 9330"/>
              <a:gd name="connsiteX8" fmla="*/ 715 w 10000"/>
              <a:gd name="connsiteY8" fmla="*/ 814 h 9330"/>
              <a:gd name="connsiteX9" fmla="*/ 635 w 10000"/>
              <a:gd name="connsiteY9" fmla="*/ 556 h 9330"/>
              <a:gd name="connsiteX10" fmla="*/ 556 w 10000"/>
              <a:gd name="connsiteY10" fmla="*/ 814 h 9330"/>
              <a:gd name="connsiteX11" fmla="*/ 556 w 10000"/>
              <a:gd name="connsiteY11" fmla="*/ 1911 h 9330"/>
              <a:gd name="connsiteX12" fmla="*/ 437 w 10000"/>
              <a:gd name="connsiteY12" fmla="*/ 1911 h 9330"/>
              <a:gd name="connsiteX13" fmla="*/ 437 w 10000"/>
              <a:gd name="connsiteY13" fmla="*/ 814 h 9330"/>
              <a:gd name="connsiteX14" fmla="*/ 358 w 10000"/>
              <a:gd name="connsiteY14" fmla="*/ 556 h 9330"/>
              <a:gd name="connsiteX15" fmla="*/ 278 w 10000"/>
              <a:gd name="connsiteY15" fmla="*/ 814 h 9330"/>
              <a:gd name="connsiteX16" fmla="*/ 278 w 10000"/>
              <a:gd name="connsiteY16" fmla="*/ 1911 h 9330"/>
              <a:gd name="connsiteX17" fmla="*/ 159 w 10000"/>
              <a:gd name="connsiteY17" fmla="*/ 1911 h 9330"/>
              <a:gd name="connsiteX18" fmla="*/ 159 w 10000"/>
              <a:gd name="connsiteY18" fmla="*/ 878 h 9330"/>
              <a:gd name="connsiteX19" fmla="*/ 119 w 10000"/>
              <a:gd name="connsiteY19" fmla="*/ 620 h 9330"/>
              <a:gd name="connsiteX20" fmla="*/ 41 w 10000"/>
              <a:gd name="connsiteY20" fmla="*/ 878 h 9330"/>
              <a:gd name="connsiteX21" fmla="*/ 41 w 10000"/>
              <a:gd name="connsiteY21" fmla="*/ 1975 h 9330"/>
              <a:gd name="connsiteX22" fmla="*/ 41 w 10000"/>
              <a:gd name="connsiteY22" fmla="*/ 2105 h 9330"/>
              <a:gd name="connsiteX23" fmla="*/ 0 w 10000"/>
              <a:gd name="connsiteY23" fmla="*/ 2169 h 9330"/>
              <a:gd name="connsiteX24" fmla="*/ 0 w 10000"/>
              <a:gd name="connsiteY24" fmla="*/ 2621 h 9330"/>
              <a:gd name="connsiteX25" fmla="*/ 119 w 10000"/>
              <a:gd name="connsiteY25" fmla="*/ 3007 h 9330"/>
              <a:gd name="connsiteX26" fmla="*/ 358 w 10000"/>
              <a:gd name="connsiteY26" fmla="*/ 3071 h 9330"/>
              <a:gd name="connsiteX27" fmla="*/ 358 w 10000"/>
              <a:gd name="connsiteY27" fmla="*/ 3137 h 9330"/>
              <a:gd name="connsiteX28" fmla="*/ 278 w 10000"/>
              <a:gd name="connsiteY28" fmla="*/ 3587 h 9330"/>
              <a:gd name="connsiteX29" fmla="*/ 239 w 10000"/>
              <a:gd name="connsiteY29" fmla="*/ 4103 h 9330"/>
              <a:gd name="connsiteX30" fmla="*/ 358 w 10000"/>
              <a:gd name="connsiteY30" fmla="*/ 9072 h 9330"/>
              <a:gd name="connsiteX31" fmla="*/ 517 w 10000"/>
              <a:gd name="connsiteY31" fmla="*/ 9330 h 9330"/>
              <a:gd name="connsiteX32" fmla="*/ 635 w 10000"/>
              <a:gd name="connsiteY32" fmla="*/ 9072 h 9330"/>
              <a:gd name="connsiteX33" fmla="*/ 754 w 10000"/>
              <a:gd name="connsiteY33" fmla="*/ 4169 h 9330"/>
              <a:gd name="connsiteX34" fmla="*/ 715 w 10000"/>
              <a:gd name="connsiteY34" fmla="*/ 3653 h 9330"/>
              <a:gd name="connsiteX35" fmla="*/ 635 w 10000"/>
              <a:gd name="connsiteY35" fmla="*/ 3201 h 9330"/>
              <a:gd name="connsiteX36" fmla="*/ 635 w 10000"/>
              <a:gd name="connsiteY36" fmla="*/ 3071 h 9330"/>
              <a:gd name="connsiteX37" fmla="*/ 874 w 10000"/>
              <a:gd name="connsiteY37" fmla="*/ 3007 h 9330"/>
              <a:gd name="connsiteX38" fmla="*/ 993 w 10000"/>
              <a:gd name="connsiteY38" fmla="*/ 2621 h 9330"/>
              <a:gd name="connsiteX39" fmla="*/ 993 w 10000"/>
              <a:gd name="connsiteY39" fmla="*/ 2169 h 9330"/>
              <a:gd name="connsiteX40" fmla="*/ 993 w 10000"/>
              <a:gd name="connsiteY40" fmla="*/ 2105 h 9330"/>
              <a:gd name="connsiteX41" fmla="*/ 9841 w 10000"/>
              <a:gd name="connsiteY41" fmla="*/ 5071 h 9330"/>
              <a:gd name="connsiteX42" fmla="*/ 9841 w 10000"/>
              <a:gd name="connsiteY42" fmla="*/ 5071 h 9330"/>
              <a:gd name="connsiteX43" fmla="*/ 9723 w 10000"/>
              <a:gd name="connsiteY43" fmla="*/ 5071 h 9330"/>
              <a:gd name="connsiteX44" fmla="*/ 9564 w 10000"/>
              <a:gd name="connsiteY44" fmla="*/ 5329 h 9330"/>
              <a:gd name="connsiteX45" fmla="*/ 9564 w 10000"/>
              <a:gd name="connsiteY45" fmla="*/ 9072 h 9330"/>
              <a:gd name="connsiteX46" fmla="*/ 9723 w 10000"/>
              <a:gd name="connsiteY46" fmla="*/ 9330 h 9330"/>
              <a:gd name="connsiteX47" fmla="*/ 9841 w 10000"/>
              <a:gd name="connsiteY47" fmla="*/ 9330 h 9330"/>
              <a:gd name="connsiteX48" fmla="*/ 10000 w 10000"/>
              <a:gd name="connsiteY48" fmla="*/ 9072 h 9330"/>
              <a:gd name="connsiteX49" fmla="*/ 10000 w 10000"/>
              <a:gd name="connsiteY49" fmla="*/ 5329 h 9330"/>
              <a:gd name="connsiteX50" fmla="*/ 9841 w 10000"/>
              <a:gd name="connsiteY50" fmla="*/ 5071 h 9330"/>
              <a:gd name="connsiteX51" fmla="*/ 9882 w 10000"/>
              <a:gd name="connsiteY51" fmla="*/ 40 h 9330"/>
              <a:gd name="connsiteX52" fmla="*/ 9882 w 10000"/>
              <a:gd name="connsiteY52" fmla="*/ 40 h 9330"/>
              <a:gd name="connsiteX53" fmla="*/ 9564 w 10000"/>
              <a:gd name="connsiteY53" fmla="*/ 1847 h 9330"/>
              <a:gd name="connsiteX54" fmla="*/ 9762 w 10000"/>
              <a:gd name="connsiteY54" fmla="*/ 4813 h 9330"/>
              <a:gd name="connsiteX55" fmla="*/ 9921 w 10000"/>
              <a:gd name="connsiteY55" fmla="*/ 5071 h 9330"/>
              <a:gd name="connsiteX56" fmla="*/ 10000 w 10000"/>
              <a:gd name="connsiteY56" fmla="*/ 4813 h 9330"/>
              <a:gd name="connsiteX57" fmla="*/ 10000 w 10000"/>
              <a:gd name="connsiteY57" fmla="*/ 168 h 9330"/>
              <a:gd name="connsiteX58" fmla="*/ 9882 w 10000"/>
              <a:gd name="connsiteY58" fmla="*/ 40 h 9330"/>
              <a:gd name="connsiteX0" fmla="*/ 993 w 10000"/>
              <a:gd name="connsiteY0" fmla="*/ 2582 h 10326"/>
              <a:gd name="connsiteX1" fmla="*/ 993 w 10000"/>
              <a:gd name="connsiteY1" fmla="*/ 2582 h 10326"/>
              <a:gd name="connsiteX2" fmla="*/ 993 w 10000"/>
              <a:gd name="connsiteY2" fmla="*/ 2443 h 10326"/>
              <a:gd name="connsiteX3" fmla="*/ 952 w 10000"/>
              <a:gd name="connsiteY3" fmla="*/ 1267 h 10326"/>
              <a:gd name="connsiteX4" fmla="*/ 913 w 10000"/>
              <a:gd name="connsiteY4" fmla="*/ 991 h 10326"/>
              <a:gd name="connsiteX5" fmla="*/ 834 w 10000"/>
              <a:gd name="connsiteY5" fmla="*/ 1267 h 10326"/>
              <a:gd name="connsiteX6" fmla="*/ 834 w 10000"/>
              <a:gd name="connsiteY6" fmla="*/ 2374 h 10326"/>
              <a:gd name="connsiteX7" fmla="*/ 715 w 10000"/>
              <a:gd name="connsiteY7" fmla="*/ 2374 h 10326"/>
              <a:gd name="connsiteX8" fmla="*/ 715 w 10000"/>
              <a:gd name="connsiteY8" fmla="*/ 1198 h 10326"/>
              <a:gd name="connsiteX9" fmla="*/ 635 w 10000"/>
              <a:gd name="connsiteY9" fmla="*/ 922 h 10326"/>
              <a:gd name="connsiteX10" fmla="*/ 556 w 10000"/>
              <a:gd name="connsiteY10" fmla="*/ 1198 h 10326"/>
              <a:gd name="connsiteX11" fmla="*/ 556 w 10000"/>
              <a:gd name="connsiteY11" fmla="*/ 2374 h 10326"/>
              <a:gd name="connsiteX12" fmla="*/ 437 w 10000"/>
              <a:gd name="connsiteY12" fmla="*/ 2374 h 10326"/>
              <a:gd name="connsiteX13" fmla="*/ 437 w 10000"/>
              <a:gd name="connsiteY13" fmla="*/ 1198 h 10326"/>
              <a:gd name="connsiteX14" fmla="*/ 358 w 10000"/>
              <a:gd name="connsiteY14" fmla="*/ 922 h 10326"/>
              <a:gd name="connsiteX15" fmla="*/ 278 w 10000"/>
              <a:gd name="connsiteY15" fmla="*/ 1198 h 10326"/>
              <a:gd name="connsiteX16" fmla="*/ 278 w 10000"/>
              <a:gd name="connsiteY16" fmla="*/ 2374 h 10326"/>
              <a:gd name="connsiteX17" fmla="*/ 159 w 10000"/>
              <a:gd name="connsiteY17" fmla="*/ 2374 h 10326"/>
              <a:gd name="connsiteX18" fmla="*/ 159 w 10000"/>
              <a:gd name="connsiteY18" fmla="*/ 1267 h 10326"/>
              <a:gd name="connsiteX19" fmla="*/ 119 w 10000"/>
              <a:gd name="connsiteY19" fmla="*/ 991 h 10326"/>
              <a:gd name="connsiteX20" fmla="*/ 41 w 10000"/>
              <a:gd name="connsiteY20" fmla="*/ 1267 h 10326"/>
              <a:gd name="connsiteX21" fmla="*/ 41 w 10000"/>
              <a:gd name="connsiteY21" fmla="*/ 2443 h 10326"/>
              <a:gd name="connsiteX22" fmla="*/ 41 w 10000"/>
              <a:gd name="connsiteY22" fmla="*/ 2582 h 10326"/>
              <a:gd name="connsiteX23" fmla="*/ 0 w 10000"/>
              <a:gd name="connsiteY23" fmla="*/ 2651 h 10326"/>
              <a:gd name="connsiteX24" fmla="*/ 0 w 10000"/>
              <a:gd name="connsiteY24" fmla="*/ 3135 h 10326"/>
              <a:gd name="connsiteX25" fmla="*/ 119 w 10000"/>
              <a:gd name="connsiteY25" fmla="*/ 3549 h 10326"/>
              <a:gd name="connsiteX26" fmla="*/ 358 w 10000"/>
              <a:gd name="connsiteY26" fmla="*/ 3618 h 10326"/>
              <a:gd name="connsiteX27" fmla="*/ 358 w 10000"/>
              <a:gd name="connsiteY27" fmla="*/ 3688 h 10326"/>
              <a:gd name="connsiteX28" fmla="*/ 278 w 10000"/>
              <a:gd name="connsiteY28" fmla="*/ 4171 h 10326"/>
              <a:gd name="connsiteX29" fmla="*/ 239 w 10000"/>
              <a:gd name="connsiteY29" fmla="*/ 4724 h 10326"/>
              <a:gd name="connsiteX30" fmla="*/ 358 w 10000"/>
              <a:gd name="connsiteY30" fmla="*/ 10049 h 10326"/>
              <a:gd name="connsiteX31" fmla="*/ 517 w 10000"/>
              <a:gd name="connsiteY31" fmla="*/ 10326 h 10326"/>
              <a:gd name="connsiteX32" fmla="*/ 635 w 10000"/>
              <a:gd name="connsiteY32" fmla="*/ 10049 h 10326"/>
              <a:gd name="connsiteX33" fmla="*/ 754 w 10000"/>
              <a:gd name="connsiteY33" fmla="*/ 4794 h 10326"/>
              <a:gd name="connsiteX34" fmla="*/ 715 w 10000"/>
              <a:gd name="connsiteY34" fmla="*/ 4241 h 10326"/>
              <a:gd name="connsiteX35" fmla="*/ 635 w 10000"/>
              <a:gd name="connsiteY35" fmla="*/ 3757 h 10326"/>
              <a:gd name="connsiteX36" fmla="*/ 635 w 10000"/>
              <a:gd name="connsiteY36" fmla="*/ 3618 h 10326"/>
              <a:gd name="connsiteX37" fmla="*/ 874 w 10000"/>
              <a:gd name="connsiteY37" fmla="*/ 3549 h 10326"/>
              <a:gd name="connsiteX38" fmla="*/ 993 w 10000"/>
              <a:gd name="connsiteY38" fmla="*/ 3135 h 10326"/>
              <a:gd name="connsiteX39" fmla="*/ 993 w 10000"/>
              <a:gd name="connsiteY39" fmla="*/ 2651 h 10326"/>
              <a:gd name="connsiteX40" fmla="*/ 993 w 10000"/>
              <a:gd name="connsiteY40" fmla="*/ 2582 h 10326"/>
              <a:gd name="connsiteX41" fmla="*/ 9841 w 10000"/>
              <a:gd name="connsiteY41" fmla="*/ 5761 h 10326"/>
              <a:gd name="connsiteX42" fmla="*/ 9841 w 10000"/>
              <a:gd name="connsiteY42" fmla="*/ 5761 h 10326"/>
              <a:gd name="connsiteX43" fmla="*/ 9723 w 10000"/>
              <a:gd name="connsiteY43" fmla="*/ 5761 h 10326"/>
              <a:gd name="connsiteX44" fmla="*/ 9564 w 10000"/>
              <a:gd name="connsiteY44" fmla="*/ 6038 h 10326"/>
              <a:gd name="connsiteX45" fmla="*/ 9564 w 10000"/>
              <a:gd name="connsiteY45" fmla="*/ 10049 h 10326"/>
              <a:gd name="connsiteX46" fmla="*/ 9723 w 10000"/>
              <a:gd name="connsiteY46" fmla="*/ 10326 h 10326"/>
              <a:gd name="connsiteX47" fmla="*/ 9841 w 10000"/>
              <a:gd name="connsiteY47" fmla="*/ 10326 h 10326"/>
              <a:gd name="connsiteX48" fmla="*/ 10000 w 10000"/>
              <a:gd name="connsiteY48" fmla="*/ 10049 h 10326"/>
              <a:gd name="connsiteX49" fmla="*/ 10000 w 10000"/>
              <a:gd name="connsiteY49" fmla="*/ 6038 h 10326"/>
              <a:gd name="connsiteX50" fmla="*/ 9841 w 10000"/>
              <a:gd name="connsiteY50" fmla="*/ 5761 h 10326"/>
              <a:gd name="connsiteX51" fmla="*/ 10000 w 10000"/>
              <a:gd name="connsiteY51" fmla="*/ 506 h 10326"/>
              <a:gd name="connsiteX52" fmla="*/ 9882 w 10000"/>
              <a:gd name="connsiteY52" fmla="*/ 369 h 10326"/>
              <a:gd name="connsiteX53" fmla="*/ 9564 w 10000"/>
              <a:gd name="connsiteY53" fmla="*/ 2306 h 10326"/>
              <a:gd name="connsiteX54" fmla="*/ 9762 w 10000"/>
              <a:gd name="connsiteY54" fmla="*/ 5485 h 10326"/>
              <a:gd name="connsiteX55" fmla="*/ 9921 w 10000"/>
              <a:gd name="connsiteY55" fmla="*/ 5761 h 10326"/>
              <a:gd name="connsiteX56" fmla="*/ 10000 w 10000"/>
              <a:gd name="connsiteY56" fmla="*/ 5485 h 10326"/>
              <a:gd name="connsiteX57" fmla="*/ 10000 w 10000"/>
              <a:gd name="connsiteY57" fmla="*/ 506 h 10326"/>
              <a:gd name="connsiteX0" fmla="*/ 993 w 10000"/>
              <a:gd name="connsiteY0" fmla="*/ 2213 h 9957"/>
              <a:gd name="connsiteX1" fmla="*/ 993 w 10000"/>
              <a:gd name="connsiteY1" fmla="*/ 2213 h 9957"/>
              <a:gd name="connsiteX2" fmla="*/ 993 w 10000"/>
              <a:gd name="connsiteY2" fmla="*/ 2074 h 9957"/>
              <a:gd name="connsiteX3" fmla="*/ 952 w 10000"/>
              <a:gd name="connsiteY3" fmla="*/ 898 h 9957"/>
              <a:gd name="connsiteX4" fmla="*/ 913 w 10000"/>
              <a:gd name="connsiteY4" fmla="*/ 622 h 9957"/>
              <a:gd name="connsiteX5" fmla="*/ 834 w 10000"/>
              <a:gd name="connsiteY5" fmla="*/ 898 h 9957"/>
              <a:gd name="connsiteX6" fmla="*/ 834 w 10000"/>
              <a:gd name="connsiteY6" fmla="*/ 2005 h 9957"/>
              <a:gd name="connsiteX7" fmla="*/ 715 w 10000"/>
              <a:gd name="connsiteY7" fmla="*/ 2005 h 9957"/>
              <a:gd name="connsiteX8" fmla="*/ 715 w 10000"/>
              <a:gd name="connsiteY8" fmla="*/ 829 h 9957"/>
              <a:gd name="connsiteX9" fmla="*/ 635 w 10000"/>
              <a:gd name="connsiteY9" fmla="*/ 553 h 9957"/>
              <a:gd name="connsiteX10" fmla="*/ 556 w 10000"/>
              <a:gd name="connsiteY10" fmla="*/ 829 h 9957"/>
              <a:gd name="connsiteX11" fmla="*/ 556 w 10000"/>
              <a:gd name="connsiteY11" fmla="*/ 2005 h 9957"/>
              <a:gd name="connsiteX12" fmla="*/ 437 w 10000"/>
              <a:gd name="connsiteY12" fmla="*/ 2005 h 9957"/>
              <a:gd name="connsiteX13" fmla="*/ 437 w 10000"/>
              <a:gd name="connsiteY13" fmla="*/ 829 h 9957"/>
              <a:gd name="connsiteX14" fmla="*/ 358 w 10000"/>
              <a:gd name="connsiteY14" fmla="*/ 553 h 9957"/>
              <a:gd name="connsiteX15" fmla="*/ 278 w 10000"/>
              <a:gd name="connsiteY15" fmla="*/ 829 h 9957"/>
              <a:gd name="connsiteX16" fmla="*/ 278 w 10000"/>
              <a:gd name="connsiteY16" fmla="*/ 2005 h 9957"/>
              <a:gd name="connsiteX17" fmla="*/ 159 w 10000"/>
              <a:gd name="connsiteY17" fmla="*/ 2005 h 9957"/>
              <a:gd name="connsiteX18" fmla="*/ 159 w 10000"/>
              <a:gd name="connsiteY18" fmla="*/ 898 h 9957"/>
              <a:gd name="connsiteX19" fmla="*/ 119 w 10000"/>
              <a:gd name="connsiteY19" fmla="*/ 622 h 9957"/>
              <a:gd name="connsiteX20" fmla="*/ 41 w 10000"/>
              <a:gd name="connsiteY20" fmla="*/ 898 h 9957"/>
              <a:gd name="connsiteX21" fmla="*/ 41 w 10000"/>
              <a:gd name="connsiteY21" fmla="*/ 2074 h 9957"/>
              <a:gd name="connsiteX22" fmla="*/ 41 w 10000"/>
              <a:gd name="connsiteY22" fmla="*/ 2213 h 9957"/>
              <a:gd name="connsiteX23" fmla="*/ 0 w 10000"/>
              <a:gd name="connsiteY23" fmla="*/ 2282 h 9957"/>
              <a:gd name="connsiteX24" fmla="*/ 0 w 10000"/>
              <a:gd name="connsiteY24" fmla="*/ 2766 h 9957"/>
              <a:gd name="connsiteX25" fmla="*/ 119 w 10000"/>
              <a:gd name="connsiteY25" fmla="*/ 3180 h 9957"/>
              <a:gd name="connsiteX26" fmla="*/ 358 w 10000"/>
              <a:gd name="connsiteY26" fmla="*/ 3249 h 9957"/>
              <a:gd name="connsiteX27" fmla="*/ 358 w 10000"/>
              <a:gd name="connsiteY27" fmla="*/ 3319 h 9957"/>
              <a:gd name="connsiteX28" fmla="*/ 278 w 10000"/>
              <a:gd name="connsiteY28" fmla="*/ 3802 h 9957"/>
              <a:gd name="connsiteX29" fmla="*/ 239 w 10000"/>
              <a:gd name="connsiteY29" fmla="*/ 4355 h 9957"/>
              <a:gd name="connsiteX30" fmla="*/ 358 w 10000"/>
              <a:gd name="connsiteY30" fmla="*/ 9680 h 9957"/>
              <a:gd name="connsiteX31" fmla="*/ 517 w 10000"/>
              <a:gd name="connsiteY31" fmla="*/ 9957 h 9957"/>
              <a:gd name="connsiteX32" fmla="*/ 635 w 10000"/>
              <a:gd name="connsiteY32" fmla="*/ 9680 h 9957"/>
              <a:gd name="connsiteX33" fmla="*/ 754 w 10000"/>
              <a:gd name="connsiteY33" fmla="*/ 4425 h 9957"/>
              <a:gd name="connsiteX34" fmla="*/ 715 w 10000"/>
              <a:gd name="connsiteY34" fmla="*/ 3872 h 9957"/>
              <a:gd name="connsiteX35" fmla="*/ 635 w 10000"/>
              <a:gd name="connsiteY35" fmla="*/ 3388 h 9957"/>
              <a:gd name="connsiteX36" fmla="*/ 635 w 10000"/>
              <a:gd name="connsiteY36" fmla="*/ 3249 h 9957"/>
              <a:gd name="connsiteX37" fmla="*/ 874 w 10000"/>
              <a:gd name="connsiteY37" fmla="*/ 3180 h 9957"/>
              <a:gd name="connsiteX38" fmla="*/ 993 w 10000"/>
              <a:gd name="connsiteY38" fmla="*/ 2766 h 9957"/>
              <a:gd name="connsiteX39" fmla="*/ 993 w 10000"/>
              <a:gd name="connsiteY39" fmla="*/ 2282 h 9957"/>
              <a:gd name="connsiteX40" fmla="*/ 993 w 10000"/>
              <a:gd name="connsiteY40" fmla="*/ 2213 h 9957"/>
              <a:gd name="connsiteX41" fmla="*/ 9841 w 10000"/>
              <a:gd name="connsiteY41" fmla="*/ 5392 h 9957"/>
              <a:gd name="connsiteX42" fmla="*/ 9841 w 10000"/>
              <a:gd name="connsiteY42" fmla="*/ 5392 h 9957"/>
              <a:gd name="connsiteX43" fmla="*/ 9723 w 10000"/>
              <a:gd name="connsiteY43" fmla="*/ 5392 h 9957"/>
              <a:gd name="connsiteX44" fmla="*/ 9564 w 10000"/>
              <a:gd name="connsiteY44" fmla="*/ 5669 h 9957"/>
              <a:gd name="connsiteX45" fmla="*/ 9564 w 10000"/>
              <a:gd name="connsiteY45" fmla="*/ 9680 h 9957"/>
              <a:gd name="connsiteX46" fmla="*/ 9723 w 10000"/>
              <a:gd name="connsiteY46" fmla="*/ 9957 h 9957"/>
              <a:gd name="connsiteX47" fmla="*/ 9841 w 10000"/>
              <a:gd name="connsiteY47" fmla="*/ 9957 h 9957"/>
              <a:gd name="connsiteX48" fmla="*/ 10000 w 10000"/>
              <a:gd name="connsiteY48" fmla="*/ 9680 h 9957"/>
              <a:gd name="connsiteX49" fmla="*/ 10000 w 10000"/>
              <a:gd name="connsiteY49" fmla="*/ 5669 h 9957"/>
              <a:gd name="connsiteX50" fmla="*/ 9841 w 10000"/>
              <a:gd name="connsiteY50" fmla="*/ 5392 h 9957"/>
              <a:gd name="connsiteX51" fmla="*/ 10000 w 10000"/>
              <a:gd name="connsiteY51" fmla="*/ 5116 h 9957"/>
              <a:gd name="connsiteX52" fmla="*/ 9882 w 10000"/>
              <a:gd name="connsiteY52" fmla="*/ 0 h 9957"/>
              <a:gd name="connsiteX53" fmla="*/ 9564 w 10000"/>
              <a:gd name="connsiteY53" fmla="*/ 1937 h 9957"/>
              <a:gd name="connsiteX54" fmla="*/ 9762 w 10000"/>
              <a:gd name="connsiteY54" fmla="*/ 5116 h 9957"/>
              <a:gd name="connsiteX55" fmla="*/ 9921 w 10000"/>
              <a:gd name="connsiteY55" fmla="*/ 5392 h 9957"/>
              <a:gd name="connsiteX56" fmla="*/ 10000 w 10000"/>
              <a:gd name="connsiteY56" fmla="*/ 5116 h 9957"/>
              <a:gd name="connsiteX0" fmla="*/ 993 w 10000"/>
              <a:gd name="connsiteY0" fmla="*/ 1668 h 9445"/>
              <a:gd name="connsiteX1" fmla="*/ 993 w 10000"/>
              <a:gd name="connsiteY1" fmla="*/ 1668 h 9445"/>
              <a:gd name="connsiteX2" fmla="*/ 993 w 10000"/>
              <a:gd name="connsiteY2" fmla="*/ 1528 h 9445"/>
              <a:gd name="connsiteX3" fmla="*/ 952 w 10000"/>
              <a:gd name="connsiteY3" fmla="*/ 347 h 9445"/>
              <a:gd name="connsiteX4" fmla="*/ 913 w 10000"/>
              <a:gd name="connsiteY4" fmla="*/ 70 h 9445"/>
              <a:gd name="connsiteX5" fmla="*/ 834 w 10000"/>
              <a:gd name="connsiteY5" fmla="*/ 347 h 9445"/>
              <a:gd name="connsiteX6" fmla="*/ 834 w 10000"/>
              <a:gd name="connsiteY6" fmla="*/ 1459 h 9445"/>
              <a:gd name="connsiteX7" fmla="*/ 715 w 10000"/>
              <a:gd name="connsiteY7" fmla="*/ 1459 h 9445"/>
              <a:gd name="connsiteX8" fmla="*/ 715 w 10000"/>
              <a:gd name="connsiteY8" fmla="*/ 278 h 9445"/>
              <a:gd name="connsiteX9" fmla="*/ 635 w 10000"/>
              <a:gd name="connsiteY9" fmla="*/ 0 h 9445"/>
              <a:gd name="connsiteX10" fmla="*/ 556 w 10000"/>
              <a:gd name="connsiteY10" fmla="*/ 278 h 9445"/>
              <a:gd name="connsiteX11" fmla="*/ 556 w 10000"/>
              <a:gd name="connsiteY11" fmla="*/ 1459 h 9445"/>
              <a:gd name="connsiteX12" fmla="*/ 437 w 10000"/>
              <a:gd name="connsiteY12" fmla="*/ 1459 h 9445"/>
              <a:gd name="connsiteX13" fmla="*/ 437 w 10000"/>
              <a:gd name="connsiteY13" fmla="*/ 278 h 9445"/>
              <a:gd name="connsiteX14" fmla="*/ 358 w 10000"/>
              <a:gd name="connsiteY14" fmla="*/ 0 h 9445"/>
              <a:gd name="connsiteX15" fmla="*/ 278 w 10000"/>
              <a:gd name="connsiteY15" fmla="*/ 278 h 9445"/>
              <a:gd name="connsiteX16" fmla="*/ 278 w 10000"/>
              <a:gd name="connsiteY16" fmla="*/ 1459 h 9445"/>
              <a:gd name="connsiteX17" fmla="*/ 159 w 10000"/>
              <a:gd name="connsiteY17" fmla="*/ 1459 h 9445"/>
              <a:gd name="connsiteX18" fmla="*/ 159 w 10000"/>
              <a:gd name="connsiteY18" fmla="*/ 347 h 9445"/>
              <a:gd name="connsiteX19" fmla="*/ 119 w 10000"/>
              <a:gd name="connsiteY19" fmla="*/ 70 h 9445"/>
              <a:gd name="connsiteX20" fmla="*/ 41 w 10000"/>
              <a:gd name="connsiteY20" fmla="*/ 347 h 9445"/>
              <a:gd name="connsiteX21" fmla="*/ 41 w 10000"/>
              <a:gd name="connsiteY21" fmla="*/ 1528 h 9445"/>
              <a:gd name="connsiteX22" fmla="*/ 41 w 10000"/>
              <a:gd name="connsiteY22" fmla="*/ 1668 h 9445"/>
              <a:gd name="connsiteX23" fmla="*/ 0 w 10000"/>
              <a:gd name="connsiteY23" fmla="*/ 1737 h 9445"/>
              <a:gd name="connsiteX24" fmla="*/ 0 w 10000"/>
              <a:gd name="connsiteY24" fmla="*/ 2223 h 9445"/>
              <a:gd name="connsiteX25" fmla="*/ 119 w 10000"/>
              <a:gd name="connsiteY25" fmla="*/ 2639 h 9445"/>
              <a:gd name="connsiteX26" fmla="*/ 358 w 10000"/>
              <a:gd name="connsiteY26" fmla="*/ 2708 h 9445"/>
              <a:gd name="connsiteX27" fmla="*/ 358 w 10000"/>
              <a:gd name="connsiteY27" fmla="*/ 2778 h 9445"/>
              <a:gd name="connsiteX28" fmla="*/ 278 w 10000"/>
              <a:gd name="connsiteY28" fmla="*/ 3263 h 9445"/>
              <a:gd name="connsiteX29" fmla="*/ 239 w 10000"/>
              <a:gd name="connsiteY29" fmla="*/ 3819 h 9445"/>
              <a:gd name="connsiteX30" fmla="*/ 358 w 10000"/>
              <a:gd name="connsiteY30" fmla="*/ 9167 h 9445"/>
              <a:gd name="connsiteX31" fmla="*/ 517 w 10000"/>
              <a:gd name="connsiteY31" fmla="*/ 9445 h 9445"/>
              <a:gd name="connsiteX32" fmla="*/ 635 w 10000"/>
              <a:gd name="connsiteY32" fmla="*/ 9167 h 9445"/>
              <a:gd name="connsiteX33" fmla="*/ 754 w 10000"/>
              <a:gd name="connsiteY33" fmla="*/ 3889 h 9445"/>
              <a:gd name="connsiteX34" fmla="*/ 715 w 10000"/>
              <a:gd name="connsiteY34" fmla="*/ 3334 h 9445"/>
              <a:gd name="connsiteX35" fmla="*/ 635 w 10000"/>
              <a:gd name="connsiteY35" fmla="*/ 2848 h 9445"/>
              <a:gd name="connsiteX36" fmla="*/ 635 w 10000"/>
              <a:gd name="connsiteY36" fmla="*/ 2708 h 9445"/>
              <a:gd name="connsiteX37" fmla="*/ 874 w 10000"/>
              <a:gd name="connsiteY37" fmla="*/ 2639 h 9445"/>
              <a:gd name="connsiteX38" fmla="*/ 993 w 10000"/>
              <a:gd name="connsiteY38" fmla="*/ 2223 h 9445"/>
              <a:gd name="connsiteX39" fmla="*/ 993 w 10000"/>
              <a:gd name="connsiteY39" fmla="*/ 1737 h 9445"/>
              <a:gd name="connsiteX40" fmla="*/ 993 w 10000"/>
              <a:gd name="connsiteY40" fmla="*/ 1668 h 9445"/>
              <a:gd name="connsiteX41" fmla="*/ 9841 w 10000"/>
              <a:gd name="connsiteY41" fmla="*/ 4860 h 9445"/>
              <a:gd name="connsiteX42" fmla="*/ 9841 w 10000"/>
              <a:gd name="connsiteY42" fmla="*/ 4860 h 9445"/>
              <a:gd name="connsiteX43" fmla="*/ 9723 w 10000"/>
              <a:gd name="connsiteY43" fmla="*/ 4860 h 9445"/>
              <a:gd name="connsiteX44" fmla="*/ 9564 w 10000"/>
              <a:gd name="connsiteY44" fmla="*/ 5138 h 9445"/>
              <a:gd name="connsiteX45" fmla="*/ 9564 w 10000"/>
              <a:gd name="connsiteY45" fmla="*/ 9167 h 9445"/>
              <a:gd name="connsiteX46" fmla="*/ 9723 w 10000"/>
              <a:gd name="connsiteY46" fmla="*/ 9445 h 9445"/>
              <a:gd name="connsiteX47" fmla="*/ 9841 w 10000"/>
              <a:gd name="connsiteY47" fmla="*/ 9445 h 9445"/>
              <a:gd name="connsiteX48" fmla="*/ 10000 w 10000"/>
              <a:gd name="connsiteY48" fmla="*/ 9167 h 9445"/>
              <a:gd name="connsiteX49" fmla="*/ 10000 w 10000"/>
              <a:gd name="connsiteY49" fmla="*/ 5138 h 9445"/>
              <a:gd name="connsiteX50" fmla="*/ 9841 w 10000"/>
              <a:gd name="connsiteY50" fmla="*/ 4860 h 9445"/>
              <a:gd name="connsiteX51" fmla="*/ 10000 w 10000"/>
              <a:gd name="connsiteY51" fmla="*/ 4583 h 9445"/>
              <a:gd name="connsiteX52" fmla="*/ 9564 w 10000"/>
              <a:gd name="connsiteY52" fmla="*/ 1390 h 9445"/>
              <a:gd name="connsiteX53" fmla="*/ 9762 w 10000"/>
              <a:gd name="connsiteY53" fmla="*/ 4583 h 9445"/>
              <a:gd name="connsiteX54" fmla="*/ 9921 w 10000"/>
              <a:gd name="connsiteY54" fmla="*/ 4860 h 9445"/>
              <a:gd name="connsiteX55" fmla="*/ 10000 w 10000"/>
              <a:gd name="connsiteY55" fmla="*/ 4583 h 9445"/>
              <a:gd name="connsiteX0" fmla="*/ 993 w 10000"/>
              <a:gd name="connsiteY0" fmla="*/ 1766 h 10000"/>
              <a:gd name="connsiteX1" fmla="*/ 993 w 10000"/>
              <a:gd name="connsiteY1" fmla="*/ 1766 h 10000"/>
              <a:gd name="connsiteX2" fmla="*/ 993 w 10000"/>
              <a:gd name="connsiteY2" fmla="*/ 1618 h 10000"/>
              <a:gd name="connsiteX3" fmla="*/ 952 w 10000"/>
              <a:gd name="connsiteY3" fmla="*/ 367 h 10000"/>
              <a:gd name="connsiteX4" fmla="*/ 913 w 10000"/>
              <a:gd name="connsiteY4" fmla="*/ 74 h 10000"/>
              <a:gd name="connsiteX5" fmla="*/ 834 w 10000"/>
              <a:gd name="connsiteY5" fmla="*/ 367 h 10000"/>
              <a:gd name="connsiteX6" fmla="*/ 834 w 10000"/>
              <a:gd name="connsiteY6" fmla="*/ 1545 h 10000"/>
              <a:gd name="connsiteX7" fmla="*/ 715 w 10000"/>
              <a:gd name="connsiteY7" fmla="*/ 1545 h 10000"/>
              <a:gd name="connsiteX8" fmla="*/ 715 w 10000"/>
              <a:gd name="connsiteY8" fmla="*/ 294 h 10000"/>
              <a:gd name="connsiteX9" fmla="*/ 635 w 10000"/>
              <a:gd name="connsiteY9" fmla="*/ 0 h 10000"/>
              <a:gd name="connsiteX10" fmla="*/ 556 w 10000"/>
              <a:gd name="connsiteY10" fmla="*/ 294 h 10000"/>
              <a:gd name="connsiteX11" fmla="*/ 556 w 10000"/>
              <a:gd name="connsiteY11" fmla="*/ 1545 h 10000"/>
              <a:gd name="connsiteX12" fmla="*/ 437 w 10000"/>
              <a:gd name="connsiteY12" fmla="*/ 1545 h 10000"/>
              <a:gd name="connsiteX13" fmla="*/ 437 w 10000"/>
              <a:gd name="connsiteY13" fmla="*/ 294 h 10000"/>
              <a:gd name="connsiteX14" fmla="*/ 358 w 10000"/>
              <a:gd name="connsiteY14" fmla="*/ 0 h 10000"/>
              <a:gd name="connsiteX15" fmla="*/ 278 w 10000"/>
              <a:gd name="connsiteY15" fmla="*/ 294 h 10000"/>
              <a:gd name="connsiteX16" fmla="*/ 278 w 10000"/>
              <a:gd name="connsiteY16" fmla="*/ 1545 h 10000"/>
              <a:gd name="connsiteX17" fmla="*/ 159 w 10000"/>
              <a:gd name="connsiteY17" fmla="*/ 1545 h 10000"/>
              <a:gd name="connsiteX18" fmla="*/ 159 w 10000"/>
              <a:gd name="connsiteY18" fmla="*/ 367 h 10000"/>
              <a:gd name="connsiteX19" fmla="*/ 119 w 10000"/>
              <a:gd name="connsiteY19" fmla="*/ 74 h 10000"/>
              <a:gd name="connsiteX20" fmla="*/ 41 w 10000"/>
              <a:gd name="connsiteY20" fmla="*/ 367 h 10000"/>
              <a:gd name="connsiteX21" fmla="*/ 41 w 10000"/>
              <a:gd name="connsiteY21" fmla="*/ 1618 h 10000"/>
              <a:gd name="connsiteX22" fmla="*/ 41 w 10000"/>
              <a:gd name="connsiteY22" fmla="*/ 1766 h 10000"/>
              <a:gd name="connsiteX23" fmla="*/ 0 w 10000"/>
              <a:gd name="connsiteY23" fmla="*/ 1839 h 10000"/>
              <a:gd name="connsiteX24" fmla="*/ 0 w 10000"/>
              <a:gd name="connsiteY24" fmla="*/ 2354 h 10000"/>
              <a:gd name="connsiteX25" fmla="*/ 119 w 10000"/>
              <a:gd name="connsiteY25" fmla="*/ 2794 h 10000"/>
              <a:gd name="connsiteX26" fmla="*/ 358 w 10000"/>
              <a:gd name="connsiteY26" fmla="*/ 2867 h 10000"/>
              <a:gd name="connsiteX27" fmla="*/ 358 w 10000"/>
              <a:gd name="connsiteY27" fmla="*/ 2941 h 10000"/>
              <a:gd name="connsiteX28" fmla="*/ 278 w 10000"/>
              <a:gd name="connsiteY28" fmla="*/ 3455 h 10000"/>
              <a:gd name="connsiteX29" fmla="*/ 239 w 10000"/>
              <a:gd name="connsiteY29" fmla="*/ 4043 h 10000"/>
              <a:gd name="connsiteX30" fmla="*/ 358 w 10000"/>
              <a:gd name="connsiteY30" fmla="*/ 9706 h 10000"/>
              <a:gd name="connsiteX31" fmla="*/ 517 w 10000"/>
              <a:gd name="connsiteY31" fmla="*/ 10000 h 10000"/>
              <a:gd name="connsiteX32" fmla="*/ 635 w 10000"/>
              <a:gd name="connsiteY32" fmla="*/ 9706 h 10000"/>
              <a:gd name="connsiteX33" fmla="*/ 754 w 10000"/>
              <a:gd name="connsiteY33" fmla="*/ 4118 h 10000"/>
              <a:gd name="connsiteX34" fmla="*/ 715 w 10000"/>
              <a:gd name="connsiteY34" fmla="*/ 3530 h 10000"/>
              <a:gd name="connsiteX35" fmla="*/ 635 w 10000"/>
              <a:gd name="connsiteY35" fmla="*/ 3015 h 10000"/>
              <a:gd name="connsiteX36" fmla="*/ 635 w 10000"/>
              <a:gd name="connsiteY36" fmla="*/ 2867 h 10000"/>
              <a:gd name="connsiteX37" fmla="*/ 874 w 10000"/>
              <a:gd name="connsiteY37" fmla="*/ 2794 h 10000"/>
              <a:gd name="connsiteX38" fmla="*/ 993 w 10000"/>
              <a:gd name="connsiteY38" fmla="*/ 2354 h 10000"/>
              <a:gd name="connsiteX39" fmla="*/ 993 w 10000"/>
              <a:gd name="connsiteY39" fmla="*/ 1839 h 10000"/>
              <a:gd name="connsiteX40" fmla="*/ 993 w 10000"/>
              <a:gd name="connsiteY40" fmla="*/ 1766 h 10000"/>
              <a:gd name="connsiteX41" fmla="*/ 9841 w 10000"/>
              <a:gd name="connsiteY41" fmla="*/ 5146 h 10000"/>
              <a:gd name="connsiteX42" fmla="*/ 9841 w 10000"/>
              <a:gd name="connsiteY42" fmla="*/ 5146 h 10000"/>
              <a:gd name="connsiteX43" fmla="*/ 9723 w 10000"/>
              <a:gd name="connsiteY43" fmla="*/ 5146 h 10000"/>
              <a:gd name="connsiteX44" fmla="*/ 9564 w 10000"/>
              <a:gd name="connsiteY44" fmla="*/ 5440 h 10000"/>
              <a:gd name="connsiteX45" fmla="*/ 9564 w 10000"/>
              <a:gd name="connsiteY45" fmla="*/ 9706 h 10000"/>
              <a:gd name="connsiteX46" fmla="*/ 9723 w 10000"/>
              <a:gd name="connsiteY46" fmla="*/ 10000 h 10000"/>
              <a:gd name="connsiteX47" fmla="*/ 9841 w 10000"/>
              <a:gd name="connsiteY47" fmla="*/ 10000 h 10000"/>
              <a:gd name="connsiteX48" fmla="*/ 10000 w 10000"/>
              <a:gd name="connsiteY48" fmla="*/ 9706 h 10000"/>
              <a:gd name="connsiteX49" fmla="*/ 10000 w 10000"/>
              <a:gd name="connsiteY49" fmla="*/ 5440 h 10000"/>
              <a:gd name="connsiteX50" fmla="*/ 9841 w 10000"/>
              <a:gd name="connsiteY50" fmla="*/ 5146 h 10000"/>
              <a:gd name="connsiteX51" fmla="*/ 10000 w 10000"/>
              <a:gd name="connsiteY51" fmla="*/ 4852 h 10000"/>
              <a:gd name="connsiteX52" fmla="*/ 9762 w 10000"/>
              <a:gd name="connsiteY52" fmla="*/ 4852 h 10000"/>
              <a:gd name="connsiteX53" fmla="*/ 9921 w 10000"/>
              <a:gd name="connsiteY53" fmla="*/ 5146 h 10000"/>
              <a:gd name="connsiteX54" fmla="*/ 10000 w 10000"/>
              <a:gd name="connsiteY54" fmla="*/ 4852 h 10000"/>
              <a:gd name="connsiteX0" fmla="*/ 993 w 10000"/>
              <a:gd name="connsiteY0" fmla="*/ 1766 h 10000"/>
              <a:gd name="connsiteX1" fmla="*/ 993 w 10000"/>
              <a:gd name="connsiteY1" fmla="*/ 1766 h 10000"/>
              <a:gd name="connsiteX2" fmla="*/ 993 w 10000"/>
              <a:gd name="connsiteY2" fmla="*/ 1618 h 10000"/>
              <a:gd name="connsiteX3" fmla="*/ 952 w 10000"/>
              <a:gd name="connsiteY3" fmla="*/ 367 h 10000"/>
              <a:gd name="connsiteX4" fmla="*/ 913 w 10000"/>
              <a:gd name="connsiteY4" fmla="*/ 74 h 10000"/>
              <a:gd name="connsiteX5" fmla="*/ 834 w 10000"/>
              <a:gd name="connsiteY5" fmla="*/ 367 h 10000"/>
              <a:gd name="connsiteX6" fmla="*/ 834 w 10000"/>
              <a:gd name="connsiteY6" fmla="*/ 1545 h 10000"/>
              <a:gd name="connsiteX7" fmla="*/ 715 w 10000"/>
              <a:gd name="connsiteY7" fmla="*/ 1545 h 10000"/>
              <a:gd name="connsiteX8" fmla="*/ 715 w 10000"/>
              <a:gd name="connsiteY8" fmla="*/ 294 h 10000"/>
              <a:gd name="connsiteX9" fmla="*/ 635 w 10000"/>
              <a:gd name="connsiteY9" fmla="*/ 0 h 10000"/>
              <a:gd name="connsiteX10" fmla="*/ 556 w 10000"/>
              <a:gd name="connsiteY10" fmla="*/ 294 h 10000"/>
              <a:gd name="connsiteX11" fmla="*/ 556 w 10000"/>
              <a:gd name="connsiteY11" fmla="*/ 1545 h 10000"/>
              <a:gd name="connsiteX12" fmla="*/ 437 w 10000"/>
              <a:gd name="connsiteY12" fmla="*/ 1545 h 10000"/>
              <a:gd name="connsiteX13" fmla="*/ 437 w 10000"/>
              <a:gd name="connsiteY13" fmla="*/ 294 h 10000"/>
              <a:gd name="connsiteX14" fmla="*/ 358 w 10000"/>
              <a:gd name="connsiteY14" fmla="*/ 0 h 10000"/>
              <a:gd name="connsiteX15" fmla="*/ 278 w 10000"/>
              <a:gd name="connsiteY15" fmla="*/ 294 h 10000"/>
              <a:gd name="connsiteX16" fmla="*/ 278 w 10000"/>
              <a:gd name="connsiteY16" fmla="*/ 1545 h 10000"/>
              <a:gd name="connsiteX17" fmla="*/ 159 w 10000"/>
              <a:gd name="connsiteY17" fmla="*/ 1545 h 10000"/>
              <a:gd name="connsiteX18" fmla="*/ 159 w 10000"/>
              <a:gd name="connsiteY18" fmla="*/ 367 h 10000"/>
              <a:gd name="connsiteX19" fmla="*/ 119 w 10000"/>
              <a:gd name="connsiteY19" fmla="*/ 74 h 10000"/>
              <a:gd name="connsiteX20" fmla="*/ 41 w 10000"/>
              <a:gd name="connsiteY20" fmla="*/ 367 h 10000"/>
              <a:gd name="connsiteX21" fmla="*/ 41 w 10000"/>
              <a:gd name="connsiteY21" fmla="*/ 1618 h 10000"/>
              <a:gd name="connsiteX22" fmla="*/ 41 w 10000"/>
              <a:gd name="connsiteY22" fmla="*/ 1766 h 10000"/>
              <a:gd name="connsiteX23" fmla="*/ 0 w 10000"/>
              <a:gd name="connsiteY23" fmla="*/ 1839 h 10000"/>
              <a:gd name="connsiteX24" fmla="*/ 0 w 10000"/>
              <a:gd name="connsiteY24" fmla="*/ 2354 h 10000"/>
              <a:gd name="connsiteX25" fmla="*/ 119 w 10000"/>
              <a:gd name="connsiteY25" fmla="*/ 2794 h 10000"/>
              <a:gd name="connsiteX26" fmla="*/ 358 w 10000"/>
              <a:gd name="connsiteY26" fmla="*/ 2867 h 10000"/>
              <a:gd name="connsiteX27" fmla="*/ 358 w 10000"/>
              <a:gd name="connsiteY27" fmla="*/ 2941 h 10000"/>
              <a:gd name="connsiteX28" fmla="*/ 278 w 10000"/>
              <a:gd name="connsiteY28" fmla="*/ 3455 h 10000"/>
              <a:gd name="connsiteX29" fmla="*/ 239 w 10000"/>
              <a:gd name="connsiteY29" fmla="*/ 4043 h 10000"/>
              <a:gd name="connsiteX30" fmla="*/ 358 w 10000"/>
              <a:gd name="connsiteY30" fmla="*/ 9706 h 10000"/>
              <a:gd name="connsiteX31" fmla="*/ 517 w 10000"/>
              <a:gd name="connsiteY31" fmla="*/ 10000 h 10000"/>
              <a:gd name="connsiteX32" fmla="*/ 635 w 10000"/>
              <a:gd name="connsiteY32" fmla="*/ 9706 h 10000"/>
              <a:gd name="connsiteX33" fmla="*/ 754 w 10000"/>
              <a:gd name="connsiteY33" fmla="*/ 4118 h 10000"/>
              <a:gd name="connsiteX34" fmla="*/ 715 w 10000"/>
              <a:gd name="connsiteY34" fmla="*/ 3530 h 10000"/>
              <a:gd name="connsiteX35" fmla="*/ 635 w 10000"/>
              <a:gd name="connsiteY35" fmla="*/ 3015 h 10000"/>
              <a:gd name="connsiteX36" fmla="*/ 635 w 10000"/>
              <a:gd name="connsiteY36" fmla="*/ 2867 h 10000"/>
              <a:gd name="connsiteX37" fmla="*/ 874 w 10000"/>
              <a:gd name="connsiteY37" fmla="*/ 2794 h 10000"/>
              <a:gd name="connsiteX38" fmla="*/ 993 w 10000"/>
              <a:gd name="connsiteY38" fmla="*/ 2354 h 10000"/>
              <a:gd name="connsiteX39" fmla="*/ 993 w 10000"/>
              <a:gd name="connsiteY39" fmla="*/ 1839 h 10000"/>
              <a:gd name="connsiteX40" fmla="*/ 993 w 10000"/>
              <a:gd name="connsiteY40" fmla="*/ 1766 h 10000"/>
              <a:gd name="connsiteX41" fmla="*/ 9841 w 10000"/>
              <a:gd name="connsiteY41" fmla="*/ 5146 h 10000"/>
              <a:gd name="connsiteX42" fmla="*/ 9841 w 10000"/>
              <a:gd name="connsiteY42" fmla="*/ 5146 h 10000"/>
              <a:gd name="connsiteX43" fmla="*/ 9723 w 10000"/>
              <a:gd name="connsiteY43" fmla="*/ 5146 h 10000"/>
              <a:gd name="connsiteX44" fmla="*/ 9564 w 10000"/>
              <a:gd name="connsiteY44" fmla="*/ 5440 h 10000"/>
              <a:gd name="connsiteX45" fmla="*/ 9564 w 10000"/>
              <a:gd name="connsiteY45" fmla="*/ 9706 h 10000"/>
              <a:gd name="connsiteX46" fmla="*/ 9723 w 10000"/>
              <a:gd name="connsiteY46" fmla="*/ 10000 h 10000"/>
              <a:gd name="connsiteX47" fmla="*/ 9841 w 10000"/>
              <a:gd name="connsiteY47" fmla="*/ 10000 h 10000"/>
              <a:gd name="connsiteX48" fmla="*/ 10000 w 10000"/>
              <a:gd name="connsiteY48" fmla="*/ 9706 h 10000"/>
              <a:gd name="connsiteX49" fmla="*/ 10000 w 10000"/>
              <a:gd name="connsiteY49" fmla="*/ 5440 h 10000"/>
              <a:gd name="connsiteX50" fmla="*/ 9841 w 10000"/>
              <a:gd name="connsiteY50" fmla="*/ 5146 h 10000"/>
              <a:gd name="connsiteX51" fmla="*/ 9921 w 10000"/>
              <a:gd name="connsiteY51" fmla="*/ 5146 h 10000"/>
              <a:gd name="connsiteX52" fmla="*/ 9762 w 10000"/>
              <a:gd name="connsiteY52" fmla="*/ 4852 h 10000"/>
              <a:gd name="connsiteX53" fmla="*/ 9921 w 10000"/>
              <a:gd name="connsiteY53" fmla="*/ 5146 h 10000"/>
              <a:gd name="connsiteX0" fmla="*/ 993 w 10000"/>
              <a:gd name="connsiteY0" fmla="*/ 1766 h 10000"/>
              <a:gd name="connsiteX1" fmla="*/ 993 w 10000"/>
              <a:gd name="connsiteY1" fmla="*/ 1766 h 10000"/>
              <a:gd name="connsiteX2" fmla="*/ 993 w 10000"/>
              <a:gd name="connsiteY2" fmla="*/ 1618 h 10000"/>
              <a:gd name="connsiteX3" fmla="*/ 952 w 10000"/>
              <a:gd name="connsiteY3" fmla="*/ 367 h 10000"/>
              <a:gd name="connsiteX4" fmla="*/ 913 w 10000"/>
              <a:gd name="connsiteY4" fmla="*/ 74 h 10000"/>
              <a:gd name="connsiteX5" fmla="*/ 834 w 10000"/>
              <a:gd name="connsiteY5" fmla="*/ 367 h 10000"/>
              <a:gd name="connsiteX6" fmla="*/ 834 w 10000"/>
              <a:gd name="connsiteY6" fmla="*/ 1545 h 10000"/>
              <a:gd name="connsiteX7" fmla="*/ 715 w 10000"/>
              <a:gd name="connsiteY7" fmla="*/ 1545 h 10000"/>
              <a:gd name="connsiteX8" fmla="*/ 715 w 10000"/>
              <a:gd name="connsiteY8" fmla="*/ 294 h 10000"/>
              <a:gd name="connsiteX9" fmla="*/ 635 w 10000"/>
              <a:gd name="connsiteY9" fmla="*/ 0 h 10000"/>
              <a:gd name="connsiteX10" fmla="*/ 556 w 10000"/>
              <a:gd name="connsiteY10" fmla="*/ 294 h 10000"/>
              <a:gd name="connsiteX11" fmla="*/ 556 w 10000"/>
              <a:gd name="connsiteY11" fmla="*/ 1545 h 10000"/>
              <a:gd name="connsiteX12" fmla="*/ 437 w 10000"/>
              <a:gd name="connsiteY12" fmla="*/ 1545 h 10000"/>
              <a:gd name="connsiteX13" fmla="*/ 437 w 10000"/>
              <a:gd name="connsiteY13" fmla="*/ 294 h 10000"/>
              <a:gd name="connsiteX14" fmla="*/ 358 w 10000"/>
              <a:gd name="connsiteY14" fmla="*/ 0 h 10000"/>
              <a:gd name="connsiteX15" fmla="*/ 278 w 10000"/>
              <a:gd name="connsiteY15" fmla="*/ 294 h 10000"/>
              <a:gd name="connsiteX16" fmla="*/ 278 w 10000"/>
              <a:gd name="connsiteY16" fmla="*/ 1545 h 10000"/>
              <a:gd name="connsiteX17" fmla="*/ 159 w 10000"/>
              <a:gd name="connsiteY17" fmla="*/ 1545 h 10000"/>
              <a:gd name="connsiteX18" fmla="*/ 159 w 10000"/>
              <a:gd name="connsiteY18" fmla="*/ 367 h 10000"/>
              <a:gd name="connsiteX19" fmla="*/ 119 w 10000"/>
              <a:gd name="connsiteY19" fmla="*/ 74 h 10000"/>
              <a:gd name="connsiteX20" fmla="*/ 41 w 10000"/>
              <a:gd name="connsiteY20" fmla="*/ 367 h 10000"/>
              <a:gd name="connsiteX21" fmla="*/ 41 w 10000"/>
              <a:gd name="connsiteY21" fmla="*/ 1618 h 10000"/>
              <a:gd name="connsiteX22" fmla="*/ 41 w 10000"/>
              <a:gd name="connsiteY22" fmla="*/ 1766 h 10000"/>
              <a:gd name="connsiteX23" fmla="*/ 0 w 10000"/>
              <a:gd name="connsiteY23" fmla="*/ 1839 h 10000"/>
              <a:gd name="connsiteX24" fmla="*/ 0 w 10000"/>
              <a:gd name="connsiteY24" fmla="*/ 2354 h 10000"/>
              <a:gd name="connsiteX25" fmla="*/ 119 w 10000"/>
              <a:gd name="connsiteY25" fmla="*/ 2794 h 10000"/>
              <a:gd name="connsiteX26" fmla="*/ 358 w 10000"/>
              <a:gd name="connsiteY26" fmla="*/ 2867 h 10000"/>
              <a:gd name="connsiteX27" fmla="*/ 358 w 10000"/>
              <a:gd name="connsiteY27" fmla="*/ 2941 h 10000"/>
              <a:gd name="connsiteX28" fmla="*/ 278 w 10000"/>
              <a:gd name="connsiteY28" fmla="*/ 3455 h 10000"/>
              <a:gd name="connsiteX29" fmla="*/ 239 w 10000"/>
              <a:gd name="connsiteY29" fmla="*/ 4043 h 10000"/>
              <a:gd name="connsiteX30" fmla="*/ 358 w 10000"/>
              <a:gd name="connsiteY30" fmla="*/ 9706 h 10000"/>
              <a:gd name="connsiteX31" fmla="*/ 517 w 10000"/>
              <a:gd name="connsiteY31" fmla="*/ 10000 h 10000"/>
              <a:gd name="connsiteX32" fmla="*/ 635 w 10000"/>
              <a:gd name="connsiteY32" fmla="*/ 9706 h 10000"/>
              <a:gd name="connsiteX33" fmla="*/ 754 w 10000"/>
              <a:gd name="connsiteY33" fmla="*/ 4118 h 10000"/>
              <a:gd name="connsiteX34" fmla="*/ 715 w 10000"/>
              <a:gd name="connsiteY34" fmla="*/ 3530 h 10000"/>
              <a:gd name="connsiteX35" fmla="*/ 635 w 10000"/>
              <a:gd name="connsiteY35" fmla="*/ 3015 h 10000"/>
              <a:gd name="connsiteX36" fmla="*/ 635 w 10000"/>
              <a:gd name="connsiteY36" fmla="*/ 2867 h 10000"/>
              <a:gd name="connsiteX37" fmla="*/ 874 w 10000"/>
              <a:gd name="connsiteY37" fmla="*/ 2794 h 10000"/>
              <a:gd name="connsiteX38" fmla="*/ 993 w 10000"/>
              <a:gd name="connsiteY38" fmla="*/ 2354 h 10000"/>
              <a:gd name="connsiteX39" fmla="*/ 993 w 10000"/>
              <a:gd name="connsiteY39" fmla="*/ 1839 h 10000"/>
              <a:gd name="connsiteX40" fmla="*/ 993 w 10000"/>
              <a:gd name="connsiteY40" fmla="*/ 1766 h 10000"/>
              <a:gd name="connsiteX41" fmla="*/ 9841 w 10000"/>
              <a:gd name="connsiteY41" fmla="*/ 5146 h 10000"/>
              <a:gd name="connsiteX42" fmla="*/ 9841 w 10000"/>
              <a:gd name="connsiteY42" fmla="*/ 5146 h 10000"/>
              <a:gd name="connsiteX43" fmla="*/ 9723 w 10000"/>
              <a:gd name="connsiteY43" fmla="*/ 5146 h 10000"/>
              <a:gd name="connsiteX44" fmla="*/ 9564 w 10000"/>
              <a:gd name="connsiteY44" fmla="*/ 5440 h 10000"/>
              <a:gd name="connsiteX45" fmla="*/ 9564 w 10000"/>
              <a:gd name="connsiteY45" fmla="*/ 9706 h 10000"/>
              <a:gd name="connsiteX46" fmla="*/ 9723 w 10000"/>
              <a:gd name="connsiteY46" fmla="*/ 10000 h 10000"/>
              <a:gd name="connsiteX47" fmla="*/ 9841 w 10000"/>
              <a:gd name="connsiteY47" fmla="*/ 10000 h 10000"/>
              <a:gd name="connsiteX48" fmla="*/ 10000 w 10000"/>
              <a:gd name="connsiteY48" fmla="*/ 9706 h 10000"/>
              <a:gd name="connsiteX49" fmla="*/ 10000 w 10000"/>
              <a:gd name="connsiteY49" fmla="*/ 5440 h 10000"/>
              <a:gd name="connsiteX50" fmla="*/ 9841 w 10000"/>
              <a:gd name="connsiteY50" fmla="*/ 5146 h 10000"/>
              <a:gd name="connsiteX0" fmla="*/ 993 w 10012"/>
              <a:gd name="connsiteY0" fmla="*/ 1766 h 10000"/>
              <a:gd name="connsiteX1" fmla="*/ 993 w 10012"/>
              <a:gd name="connsiteY1" fmla="*/ 1766 h 10000"/>
              <a:gd name="connsiteX2" fmla="*/ 993 w 10012"/>
              <a:gd name="connsiteY2" fmla="*/ 1618 h 10000"/>
              <a:gd name="connsiteX3" fmla="*/ 952 w 10012"/>
              <a:gd name="connsiteY3" fmla="*/ 367 h 10000"/>
              <a:gd name="connsiteX4" fmla="*/ 913 w 10012"/>
              <a:gd name="connsiteY4" fmla="*/ 74 h 10000"/>
              <a:gd name="connsiteX5" fmla="*/ 834 w 10012"/>
              <a:gd name="connsiteY5" fmla="*/ 367 h 10000"/>
              <a:gd name="connsiteX6" fmla="*/ 834 w 10012"/>
              <a:gd name="connsiteY6" fmla="*/ 1545 h 10000"/>
              <a:gd name="connsiteX7" fmla="*/ 715 w 10012"/>
              <a:gd name="connsiteY7" fmla="*/ 1545 h 10000"/>
              <a:gd name="connsiteX8" fmla="*/ 715 w 10012"/>
              <a:gd name="connsiteY8" fmla="*/ 294 h 10000"/>
              <a:gd name="connsiteX9" fmla="*/ 635 w 10012"/>
              <a:gd name="connsiteY9" fmla="*/ 0 h 10000"/>
              <a:gd name="connsiteX10" fmla="*/ 556 w 10012"/>
              <a:gd name="connsiteY10" fmla="*/ 294 h 10000"/>
              <a:gd name="connsiteX11" fmla="*/ 556 w 10012"/>
              <a:gd name="connsiteY11" fmla="*/ 1545 h 10000"/>
              <a:gd name="connsiteX12" fmla="*/ 437 w 10012"/>
              <a:gd name="connsiteY12" fmla="*/ 1545 h 10000"/>
              <a:gd name="connsiteX13" fmla="*/ 437 w 10012"/>
              <a:gd name="connsiteY13" fmla="*/ 294 h 10000"/>
              <a:gd name="connsiteX14" fmla="*/ 358 w 10012"/>
              <a:gd name="connsiteY14" fmla="*/ 0 h 10000"/>
              <a:gd name="connsiteX15" fmla="*/ 278 w 10012"/>
              <a:gd name="connsiteY15" fmla="*/ 294 h 10000"/>
              <a:gd name="connsiteX16" fmla="*/ 278 w 10012"/>
              <a:gd name="connsiteY16" fmla="*/ 1545 h 10000"/>
              <a:gd name="connsiteX17" fmla="*/ 159 w 10012"/>
              <a:gd name="connsiteY17" fmla="*/ 1545 h 10000"/>
              <a:gd name="connsiteX18" fmla="*/ 159 w 10012"/>
              <a:gd name="connsiteY18" fmla="*/ 367 h 10000"/>
              <a:gd name="connsiteX19" fmla="*/ 119 w 10012"/>
              <a:gd name="connsiteY19" fmla="*/ 74 h 10000"/>
              <a:gd name="connsiteX20" fmla="*/ 41 w 10012"/>
              <a:gd name="connsiteY20" fmla="*/ 367 h 10000"/>
              <a:gd name="connsiteX21" fmla="*/ 41 w 10012"/>
              <a:gd name="connsiteY21" fmla="*/ 1618 h 10000"/>
              <a:gd name="connsiteX22" fmla="*/ 41 w 10012"/>
              <a:gd name="connsiteY22" fmla="*/ 1766 h 10000"/>
              <a:gd name="connsiteX23" fmla="*/ 0 w 10012"/>
              <a:gd name="connsiteY23" fmla="*/ 1839 h 10000"/>
              <a:gd name="connsiteX24" fmla="*/ 0 w 10012"/>
              <a:gd name="connsiteY24" fmla="*/ 2354 h 10000"/>
              <a:gd name="connsiteX25" fmla="*/ 119 w 10012"/>
              <a:gd name="connsiteY25" fmla="*/ 2794 h 10000"/>
              <a:gd name="connsiteX26" fmla="*/ 358 w 10012"/>
              <a:gd name="connsiteY26" fmla="*/ 2867 h 10000"/>
              <a:gd name="connsiteX27" fmla="*/ 358 w 10012"/>
              <a:gd name="connsiteY27" fmla="*/ 2941 h 10000"/>
              <a:gd name="connsiteX28" fmla="*/ 278 w 10012"/>
              <a:gd name="connsiteY28" fmla="*/ 3455 h 10000"/>
              <a:gd name="connsiteX29" fmla="*/ 239 w 10012"/>
              <a:gd name="connsiteY29" fmla="*/ 4043 h 10000"/>
              <a:gd name="connsiteX30" fmla="*/ 358 w 10012"/>
              <a:gd name="connsiteY30" fmla="*/ 9706 h 10000"/>
              <a:gd name="connsiteX31" fmla="*/ 517 w 10012"/>
              <a:gd name="connsiteY31" fmla="*/ 10000 h 10000"/>
              <a:gd name="connsiteX32" fmla="*/ 635 w 10012"/>
              <a:gd name="connsiteY32" fmla="*/ 9706 h 10000"/>
              <a:gd name="connsiteX33" fmla="*/ 754 w 10012"/>
              <a:gd name="connsiteY33" fmla="*/ 4118 h 10000"/>
              <a:gd name="connsiteX34" fmla="*/ 715 w 10012"/>
              <a:gd name="connsiteY34" fmla="*/ 3530 h 10000"/>
              <a:gd name="connsiteX35" fmla="*/ 635 w 10012"/>
              <a:gd name="connsiteY35" fmla="*/ 3015 h 10000"/>
              <a:gd name="connsiteX36" fmla="*/ 635 w 10012"/>
              <a:gd name="connsiteY36" fmla="*/ 2867 h 10000"/>
              <a:gd name="connsiteX37" fmla="*/ 874 w 10012"/>
              <a:gd name="connsiteY37" fmla="*/ 2794 h 10000"/>
              <a:gd name="connsiteX38" fmla="*/ 993 w 10012"/>
              <a:gd name="connsiteY38" fmla="*/ 2354 h 10000"/>
              <a:gd name="connsiteX39" fmla="*/ 993 w 10012"/>
              <a:gd name="connsiteY39" fmla="*/ 1839 h 10000"/>
              <a:gd name="connsiteX40" fmla="*/ 993 w 10012"/>
              <a:gd name="connsiteY40" fmla="*/ 1766 h 10000"/>
              <a:gd name="connsiteX41" fmla="*/ 10000 w 10012"/>
              <a:gd name="connsiteY41" fmla="*/ 5440 h 10000"/>
              <a:gd name="connsiteX42" fmla="*/ 9841 w 10012"/>
              <a:gd name="connsiteY42" fmla="*/ 5146 h 10000"/>
              <a:gd name="connsiteX43" fmla="*/ 9723 w 10012"/>
              <a:gd name="connsiteY43" fmla="*/ 5146 h 10000"/>
              <a:gd name="connsiteX44" fmla="*/ 9564 w 10012"/>
              <a:gd name="connsiteY44" fmla="*/ 5440 h 10000"/>
              <a:gd name="connsiteX45" fmla="*/ 9564 w 10012"/>
              <a:gd name="connsiteY45" fmla="*/ 9706 h 10000"/>
              <a:gd name="connsiteX46" fmla="*/ 9723 w 10012"/>
              <a:gd name="connsiteY46" fmla="*/ 10000 h 10000"/>
              <a:gd name="connsiteX47" fmla="*/ 9841 w 10012"/>
              <a:gd name="connsiteY47" fmla="*/ 10000 h 10000"/>
              <a:gd name="connsiteX48" fmla="*/ 10000 w 10012"/>
              <a:gd name="connsiteY48" fmla="*/ 9706 h 10000"/>
              <a:gd name="connsiteX49" fmla="*/ 10000 w 10012"/>
              <a:gd name="connsiteY49" fmla="*/ 5440 h 10000"/>
              <a:gd name="connsiteX0" fmla="*/ 993 w 10000"/>
              <a:gd name="connsiteY0" fmla="*/ 1766 h 10161"/>
              <a:gd name="connsiteX1" fmla="*/ 993 w 10000"/>
              <a:gd name="connsiteY1" fmla="*/ 1766 h 10161"/>
              <a:gd name="connsiteX2" fmla="*/ 993 w 10000"/>
              <a:gd name="connsiteY2" fmla="*/ 1618 h 10161"/>
              <a:gd name="connsiteX3" fmla="*/ 952 w 10000"/>
              <a:gd name="connsiteY3" fmla="*/ 367 h 10161"/>
              <a:gd name="connsiteX4" fmla="*/ 913 w 10000"/>
              <a:gd name="connsiteY4" fmla="*/ 74 h 10161"/>
              <a:gd name="connsiteX5" fmla="*/ 834 w 10000"/>
              <a:gd name="connsiteY5" fmla="*/ 367 h 10161"/>
              <a:gd name="connsiteX6" fmla="*/ 834 w 10000"/>
              <a:gd name="connsiteY6" fmla="*/ 1545 h 10161"/>
              <a:gd name="connsiteX7" fmla="*/ 715 w 10000"/>
              <a:gd name="connsiteY7" fmla="*/ 1545 h 10161"/>
              <a:gd name="connsiteX8" fmla="*/ 715 w 10000"/>
              <a:gd name="connsiteY8" fmla="*/ 294 h 10161"/>
              <a:gd name="connsiteX9" fmla="*/ 635 w 10000"/>
              <a:gd name="connsiteY9" fmla="*/ 0 h 10161"/>
              <a:gd name="connsiteX10" fmla="*/ 556 w 10000"/>
              <a:gd name="connsiteY10" fmla="*/ 294 h 10161"/>
              <a:gd name="connsiteX11" fmla="*/ 556 w 10000"/>
              <a:gd name="connsiteY11" fmla="*/ 1545 h 10161"/>
              <a:gd name="connsiteX12" fmla="*/ 437 w 10000"/>
              <a:gd name="connsiteY12" fmla="*/ 1545 h 10161"/>
              <a:gd name="connsiteX13" fmla="*/ 437 w 10000"/>
              <a:gd name="connsiteY13" fmla="*/ 294 h 10161"/>
              <a:gd name="connsiteX14" fmla="*/ 358 w 10000"/>
              <a:gd name="connsiteY14" fmla="*/ 0 h 10161"/>
              <a:gd name="connsiteX15" fmla="*/ 278 w 10000"/>
              <a:gd name="connsiteY15" fmla="*/ 294 h 10161"/>
              <a:gd name="connsiteX16" fmla="*/ 278 w 10000"/>
              <a:gd name="connsiteY16" fmla="*/ 1545 h 10161"/>
              <a:gd name="connsiteX17" fmla="*/ 159 w 10000"/>
              <a:gd name="connsiteY17" fmla="*/ 1545 h 10161"/>
              <a:gd name="connsiteX18" fmla="*/ 159 w 10000"/>
              <a:gd name="connsiteY18" fmla="*/ 367 h 10161"/>
              <a:gd name="connsiteX19" fmla="*/ 119 w 10000"/>
              <a:gd name="connsiteY19" fmla="*/ 74 h 10161"/>
              <a:gd name="connsiteX20" fmla="*/ 41 w 10000"/>
              <a:gd name="connsiteY20" fmla="*/ 367 h 10161"/>
              <a:gd name="connsiteX21" fmla="*/ 41 w 10000"/>
              <a:gd name="connsiteY21" fmla="*/ 1618 h 10161"/>
              <a:gd name="connsiteX22" fmla="*/ 41 w 10000"/>
              <a:gd name="connsiteY22" fmla="*/ 1766 h 10161"/>
              <a:gd name="connsiteX23" fmla="*/ 0 w 10000"/>
              <a:gd name="connsiteY23" fmla="*/ 1839 h 10161"/>
              <a:gd name="connsiteX24" fmla="*/ 0 w 10000"/>
              <a:gd name="connsiteY24" fmla="*/ 2354 h 10161"/>
              <a:gd name="connsiteX25" fmla="*/ 119 w 10000"/>
              <a:gd name="connsiteY25" fmla="*/ 2794 h 10161"/>
              <a:gd name="connsiteX26" fmla="*/ 358 w 10000"/>
              <a:gd name="connsiteY26" fmla="*/ 2867 h 10161"/>
              <a:gd name="connsiteX27" fmla="*/ 358 w 10000"/>
              <a:gd name="connsiteY27" fmla="*/ 2941 h 10161"/>
              <a:gd name="connsiteX28" fmla="*/ 278 w 10000"/>
              <a:gd name="connsiteY28" fmla="*/ 3455 h 10161"/>
              <a:gd name="connsiteX29" fmla="*/ 239 w 10000"/>
              <a:gd name="connsiteY29" fmla="*/ 4043 h 10161"/>
              <a:gd name="connsiteX30" fmla="*/ 358 w 10000"/>
              <a:gd name="connsiteY30" fmla="*/ 9706 h 10161"/>
              <a:gd name="connsiteX31" fmla="*/ 517 w 10000"/>
              <a:gd name="connsiteY31" fmla="*/ 10000 h 10161"/>
              <a:gd name="connsiteX32" fmla="*/ 635 w 10000"/>
              <a:gd name="connsiteY32" fmla="*/ 9706 h 10161"/>
              <a:gd name="connsiteX33" fmla="*/ 754 w 10000"/>
              <a:gd name="connsiteY33" fmla="*/ 4118 h 10161"/>
              <a:gd name="connsiteX34" fmla="*/ 715 w 10000"/>
              <a:gd name="connsiteY34" fmla="*/ 3530 h 10161"/>
              <a:gd name="connsiteX35" fmla="*/ 635 w 10000"/>
              <a:gd name="connsiteY35" fmla="*/ 3015 h 10161"/>
              <a:gd name="connsiteX36" fmla="*/ 635 w 10000"/>
              <a:gd name="connsiteY36" fmla="*/ 2867 h 10161"/>
              <a:gd name="connsiteX37" fmla="*/ 874 w 10000"/>
              <a:gd name="connsiteY37" fmla="*/ 2794 h 10161"/>
              <a:gd name="connsiteX38" fmla="*/ 993 w 10000"/>
              <a:gd name="connsiteY38" fmla="*/ 2354 h 10161"/>
              <a:gd name="connsiteX39" fmla="*/ 993 w 10000"/>
              <a:gd name="connsiteY39" fmla="*/ 1839 h 10161"/>
              <a:gd name="connsiteX40" fmla="*/ 993 w 10000"/>
              <a:gd name="connsiteY40" fmla="*/ 1766 h 10161"/>
              <a:gd name="connsiteX41" fmla="*/ 10000 w 10000"/>
              <a:gd name="connsiteY41" fmla="*/ 9706 h 10161"/>
              <a:gd name="connsiteX42" fmla="*/ 9841 w 10000"/>
              <a:gd name="connsiteY42" fmla="*/ 5146 h 10161"/>
              <a:gd name="connsiteX43" fmla="*/ 9723 w 10000"/>
              <a:gd name="connsiteY43" fmla="*/ 5146 h 10161"/>
              <a:gd name="connsiteX44" fmla="*/ 9564 w 10000"/>
              <a:gd name="connsiteY44" fmla="*/ 5440 h 10161"/>
              <a:gd name="connsiteX45" fmla="*/ 9564 w 10000"/>
              <a:gd name="connsiteY45" fmla="*/ 9706 h 10161"/>
              <a:gd name="connsiteX46" fmla="*/ 9723 w 10000"/>
              <a:gd name="connsiteY46" fmla="*/ 10000 h 10161"/>
              <a:gd name="connsiteX47" fmla="*/ 9841 w 10000"/>
              <a:gd name="connsiteY47" fmla="*/ 10000 h 10161"/>
              <a:gd name="connsiteX48" fmla="*/ 10000 w 10000"/>
              <a:gd name="connsiteY48" fmla="*/ 9706 h 10161"/>
              <a:gd name="connsiteX0" fmla="*/ 993 w 10000"/>
              <a:gd name="connsiteY0" fmla="*/ 1766 h 10161"/>
              <a:gd name="connsiteX1" fmla="*/ 993 w 10000"/>
              <a:gd name="connsiteY1" fmla="*/ 1766 h 10161"/>
              <a:gd name="connsiteX2" fmla="*/ 993 w 10000"/>
              <a:gd name="connsiteY2" fmla="*/ 1618 h 10161"/>
              <a:gd name="connsiteX3" fmla="*/ 952 w 10000"/>
              <a:gd name="connsiteY3" fmla="*/ 367 h 10161"/>
              <a:gd name="connsiteX4" fmla="*/ 913 w 10000"/>
              <a:gd name="connsiteY4" fmla="*/ 74 h 10161"/>
              <a:gd name="connsiteX5" fmla="*/ 834 w 10000"/>
              <a:gd name="connsiteY5" fmla="*/ 367 h 10161"/>
              <a:gd name="connsiteX6" fmla="*/ 834 w 10000"/>
              <a:gd name="connsiteY6" fmla="*/ 1545 h 10161"/>
              <a:gd name="connsiteX7" fmla="*/ 715 w 10000"/>
              <a:gd name="connsiteY7" fmla="*/ 1545 h 10161"/>
              <a:gd name="connsiteX8" fmla="*/ 715 w 10000"/>
              <a:gd name="connsiteY8" fmla="*/ 294 h 10161"/>
              <a:gd name="connsiteX9" fmla="*/ 635 w 10000"/>
              <a:gd name="connsiteY9" fmla="*/ 0 h 10161"/>
              <a:gd name="connsiteX10" fmla="*/ 556 w 10000"/>
              <a:gd name="connsiteY10" fmla="*/ 294 h 10161"/>
              <a:gd name="connsiteX11" fmla="*/ 556 w 10000"/>
              <a:gd name="connsiteY11" fmla="*/ 1545 h 10161"/>
              <a:gd name="connsiteX12" fmla="*/ 437 w 10000"/>
              <a:gd name="connsiteY12" fmla="*/ 1545 h 10161"/>
              <a:gd name="connsiteX13" fmla="*/ 437 w 10000"/>
              <a:gd name="connsiteY13" fmla="*/ 294 h 10161"/>
              <a:gd name="connsiteX14" fmla="*/ 358 w 10000"/>
              <a:gd name="connsiteY14" fmla="*/ 0 h 10161"/>
              <a:gd name="connsiteX15" fmla="*/ 278 w 10000"/>
              <a:gd name="connsiteY15" fmla="*/ 294 h 10161"/>
              <a:gd name="connsiteX16" fmla="*/ 278 w 10000"/>
              <a:gd name="connsiteY16" fmla="*/ 1545 h 10161"/>
              <a:gd name="connsiteX17" fmla="*/ 159 w 10000"/>
              <a:gd name="connsiteY17" fmla="*/ 1545 h 10161"/>
              <a:gd name="connsiteX18" fmla="*/ 159 w 10000"/>
              <a:gd name="connsiteY18" fmla="*/ 367 h 10161"/>
              <a:gd name="connsiteX19" fmla="*/ 119 w 10000"/>
              <a:gd name="connsiteY19" fmla="*/ 74 h 10161"/>
              <a:gd name="connsiteX20" fmla="*/ 41 w 10000"/>
              <a:gd name="connsiteY20" fmla="*/ 367 h 10161"/>
              <a:gd name="connsiteX21" fmla="*/ 41 w 10000"/>
              <a:gd name="connsiteY21" fmla="*/ 1618 h 10161"/>
              <a:gd name="connsiteX22" fmla="*/ 41 w 10000"/>
              <a:gd name="connsiteY22" fmla="*/ 1766 h 10161"/>
              <a:gd name="connsiteX23" fmla="*/ 0 w 10000"/>
              <a:gd name="connsiteY23" fmla="*/ 1839 h 10161"/>
              <a:gd name="connsiteX24" fmla="*/ 0 w 10000"/>
              <a:gd name="connsiteY24" fmla="*/ 2354 h 10161"/>
              <a:gd name="connsiteX25" fmla="*/ 119 w 10000"/>
              <a:gd name="connsiteY25" fmla="*/ 2794 h 10161"/>
              <a:gd name="connsiteX26" fmla="*/ 358 w 10000"/>
              <a:gd name="connsiteY26" fmla="*/ 2867 h 10161"/>
              <a:gd name="connsiteX27" fmla="*/ 358 w 10000"/>
              <a:gd name="connsiteY27" fmla="*/ 2941 h 10161"/>
              <a:gd name="connsiteX28" fmla="*/ 278 w 10000"/>
              <a:gd name="connsiteY28" fmla="*/ 3455 h 10161"/>
              <a:gd name="connsiteX29" fmla="*/ 239 w 10000"/>
              <a:gd name="connsiteY29" fmla="*/ 4043 h 10161"/>
              <a:gd name="connsiteX30" fmla="*/ 358 w 10000"/>
              <a:gd name="connsiteY30" fmla="*/ 9706 h 10161"/>
              <a:gd name="connsiteX31" fmla="*/ 517 w 10000"/>
              <a:gd name="connsiteY31" fmla="*/ 10000 h 10161"/>
              <a:gd name="connsiteX32" fmla="*/ 635 w 10000"/>
              <a:gd name="connsiteY32" fmla="*/ 9706 h 10161"/>
              <a:gd name="connsiteX33" fmla="*/ 754 w 10000"/>
              <a:gd name="connsiteY33" fmla="*/ 4118 h 10161"/>
              <a:gd name="connsiteX34" fmla="*/ 715 w 10000"/>
              <a:gd name="connsiteY34" fmla="*/ 3530 h 10161"/>
              <a:gd name="connsiteX35" fmla="*/ 635 w 10000"/>
              <a:gd name="connsiteY35" fmla="*/ 3015 h 10161"/>
              <a:gd name="connsiteX36" fmla="*/ 635 w 10000"/>
              <a:gd name="connsiteY36" fmla="*/ 2867 h 10161"/>
              <a:gd name="connsiteX37" fmla="*/ 874 w 10000"/>
              <a:gd name="connsiteY37" fmla="*/ 2794 h 10161"/>
              <a:gd name="connsiteX38" fmla="*/ 993 w 10000"/>
              <a:gd name="connsiteY38" fmla="*/ 2354 h 10161"/>
              <a:gd name="connsiteX39" fmla="*/ 993 w 10000"/>
              <a:gd name="connsiteY39" fmla="*/ 1839 h 10161"/>
              <a:gd name="connsiteX40" fmla="*/ 993 w 10000"/>
              <a:gd name="connsiteY40" fmla="*/ 1766 h 10161"/>
              <a:gd name="connsiteX41" fmla="*/ 10000 w 10000"/>
              <a:gd name="connsiteY41" fmla="*/ 9706 h 10161"/>
              <a:gd name="connsiteX42" fmla="*/ 9841 w 10000"/>
              <a:gd name="connsiteY42" fmla="*/ 5146 h 10161"/>
              <a:gd name="connsiteX43" fmla="*/ 9723 w 10000"/>
              <a:gd name="connsiteY43" fmla="*/ 5146 h 10161"/>
              <a:gd name="connsiteX44" fmla="*/ 9564 w 10000"/>
              <a:gd name="connsiteY44" fmla="*/ 9706 h 10161"/>
              <a:gd name="connsiteX45" fmla="*/ 9723 w 10000"/>
              <a:gd name="connsiteY45" fmla="*/ 10000 h 10161"/>
              <a:gd name="connsiteX46" fmla="*/ 9841 w 10000"/>
              <a:gd name="connsiteY46" fmla="*/ 10000 h 10161"/>
              <a:gd name="connsiteX47" fmla="*/ 10000 w 10000"/>
              <a:gd name="connsiteY47" fmla="*/ 9706 h 10161"/>
              <a:gd name="connsiteX0" fmla="*/ 993 w 10000"/>
              <a:gd name="connsiteY0" fmla="*/ 1766 h 10161"/>
              <a:gd name="connsiteX1" fmla="*/ 993 w 10000"/>
              <a:gd name="connsiteY1" fmla="*/ 1766 h 10161"/>
              <a:gd name="connsiteX2" fmla="*/ 993 w 10000"/>
              <a:gd name="connsiteY2" fmla="*/ 1618 h 10161"/>
              <a:gd name="connsiteX3" fmla="*/ 952 w 10000"/>
              <a:gd name="connsiteY3" fmla="*/ 367 h 10161"/>
              <a:gd name="connsiteX4" fmla="*/ 913 w 10000"/>
              <a:gd name="connsiteY4" fmla="*/ 74 h 10161"/>
              <a:gd name="connsiteX5" fmla="*/ 834 w 10000"/>
              <a:gd name="connsiteY5" fmla="*/ 367 h 10161"/>
              <a:gd name="connsiteX6" fmla="*/ 834 w 10000"/>
              <a:gd name="connsiteY6" fmla="*/ 1545 h 10161"/>
              <a:gd name="connsiteX7" fmla="*/ 715 w 10000"/>
              <a:gd name="connsiteY7" fmla="*/ 1545 h 10161"/>
              <a:gd name="connsiteX8" fmla="*/ 715 w 10000"/>
              <a:gd name="connsiteY8" fmla="*/ 294 h 10161"/>
              <a:gd name="connsiteX9" fmla="*/ 635 w 10000"/>
              <a:gd name="connsiteY9" fmla="*/ 0 h 10161"/>
              <a:gd name="connsiteX10" fmla="*/ 556 w 10000"/>
              <a:gd name="connsiteY10" fmla="*/ 294 h 10161"/>
              <a:gd name="connsiteX11" fmla="*/ 556 w 10000"/>
              <a:gd name="connsiteY11" fmla="*/ 1545 h 10161"/>
              <a:gd name="connsiteX12" fmla="*/ 437 w 10000"/>
              <a:gd name="connsiteY12" fmla="*/ 1545 h 10161"/>
              <a:gd name="connsiteX13" fmla="*/ 437 w 10000"/>
              <a:gd name="connsiteY13" fmla="*/ 294 h 10161"/>
              <a:gd name="connsiteX14" fmla="*/ 358 w 10000"/>
              <a:gd name="connsiteY14" fmla="*/ 0 h 10161"/>
              <a:gd name="connsiteX15" fmla="*/ 278 w 10000"/>
              <a:gd name="connsiteY15" fmla="*/ 294 h 10161"/>
              <a:gd name="connsiteX16" fmla="*/ 278 w 10000"/>
              <a:gd name="connsiteY16" fmla="*/ 1545 h 10161"/>
              <a:gd name="connsiteX17" fmla="*/ 159 w 10000"/>
              <a:gd name="connsiteY17" fmla="*/ 1545 h 10161"/>
              <a:gd name="connsiteX18" fmla="*/ 159 w 10000"/>
              <a:gd name="connsiteY18" fmla="*/ 367 h 10161"/>
              <a:gd name="connsiteX19" fmla="*/ 119 w 10000"/>
              <a:gd name="connsiteY19" fmla="*/ 74 h 10161"/>
              <a:gd name="connsiteX20" fmla="*/ 41 w 10000"/>
              <a:gd name="connsiteY20" fmla="*/ 367 h 10161"/>
              <a:gd name="connsiteX21" fmla="*/ 41 w 10000"/>
              <a:gd name="connsiteY21" fmla="*/ 1618 h 10161"/>
              <a:gd name="connsiteX22" fmla="*/ 41 w 10000"/>
              <a:gd name="connsiteY22" fmla="*/ 1766 h 10161"/>
              <a:gd name="connsiteX23" fmla="*/ 0 w 10000"/>
              <a:gd name="connsiteY23" fmla="*/ 1839 h 10161"/>
              <a:gd name="connsiteX24" fmla="*/ 0 w 10000"/>
              <a:gd name="connsiteY24" fmla="*/ 2354 h 10161"/>
              <a:gd name="connsiteX25" fmla="*/ 119 w 10000"/>
              <a:gd name="connsiteY25" fmla="*/ 2794 h 10161"/>
              <a:gd name="connsiteX26" fmla="*/ 358 w 10000"/>
              <a:gd name="connsiteY26" fmla="*/ 2867 h 10161"/>
              <a:gd name="connsiteX27" fmla="*/ 358 w 10000"/>
              <a:gd name="connsiteY27" fmla="*/ 2941 h 10161"/>
              <a:gd name="connsiteX28" fmla="*/ 278 w 10000"/>
              <a:gd name="connsiteY28" fmla="*/ 3455 h 10161"/>
              <a:gd name="connsiteX29" fmla="*/ 239 w 10000"/>
              <a:gd name="connsiteY29" fmla="*/ 4043 h 10161"/>
              <a:gd name="connsiteX30" fmla="*/ 358 w 10000"/>
              <a:gd name="connsiteY30" fmla="*/ 9706 h 10161"/>
              <a:gd name="connsiteX31" fmla="*/ 517 w 10000"/>
              <a:gd name="connsiteY31" fmla="*/ 10000 h 10161"/>
              <a:gd name="connsiteX32" fmla="*/ 635 w 10000"/>
              <a:gd name="connsiteY32" fmla="*/ 9706 h 10161"/>
              <a:gd name="connsiteX33" fmla="*/ 754 w 10000"/>
              <a:gd name="connsiteY33" fmla="*/ 4118 h 10161"/>
              <a:gd name="connsiteX34" fmla="*/ 715 w 10000"/>
              <a:gd name="connsiteY34" fmla="*/ 3530 h 10161"/>
              <a:gd name="connsiteX35" fmla="*/ 635 w 10000"/>
              <a:gd name="connsiteY35" fmla="*/ 3015 h 10161"/>
              <a:gd name="connsiteX36" fmla="*/ 635 w 10000"/>
              <a:gd name="connsiteY36" fmla="*/ 2867 h 10161"/>
              <a:gd name="connsiteX37" fmla="*/ 874 w 10000"/>
              <a:gd name="connsiteY37" fmla="*/ 2794 h 10161"/>
              <a:gd name="connsiteX38" fmla="*/ 993 w 10000"/>
              <a:gd name="connsiteY38" fmla="*/ 2354 h 10161"/>
              <a:gd name="connsiteX39" fmla="*/ 993 w 10000"/>
              <a:gd name="connsiteY39" fmla="*/ 1839 h 10161"/>
              <a:gd name="connsiteX40" fmla="*/ 993 w 10000"/>
              <a:gd name="connsiteY40" fmla="*/ 1766 h 10161"/>
              <a:gd name="connsiteX41" fmla="*/ 10000 w 10000"/>
              <a:gd name="connsiteY41" fmla="*/ 9706 h 10161"/>
              <a:gd name="connsiteX42" fmla="*/ 9841 w 10000"/>
              <a:gd name="connsiteY42" fmla="*/ 5146 h 10161"/>
              <a:gd name="connsiteX43" fmla="*/ 9564 w 10000"/>
              <a:gd name="connsiteY43" fmla="*/ 9706 h 10161"/>
              <a:gd name="connsiteX44" fmla="*/ 9723 w 10000"/>
              <a:gd name="connsiteY44" fmla="*/ 10000 h 10161"/>
              <a:gd name="connsiteX45" fmla="*/ 9841 w 10000"/>
              <a:gd name="connsiteY45" fmla="*/ 10000 h 10161"/>
              <a:gd name="connsiteX46" fmla="*/ 10000 w 10000"/>
              <a:gd name="connsiteY46" fmla="*/ 9706 h 10161"/>
              <a:gd name="connsiteX0" fmla="*/ 993 w 10012"/>
              <a:gd name="connsiteY0" fmla="*/ 1766 h 10000"/>
              <a:gd name="connsiteX1" fmla="*/ 993 w 10012"/>
              <a:gd name="connsiteY1" fmla="*/ 1766 h 10000"/>
              <a:gd name="connsiteX2" fmla="*/ 993 w 10012"/>
              <a:gd name="connsiteY2" fmla="*/ 1618 h 10000"/>
              <a:gd name="connsiteX3" fmla="*/ 952 w 10012"/>
              <a:gd name="connsiteY3" fmla="*/ 367 h 10000"/>
              <a:gd name="connsiteX4" fmla="*/ 913 w 10012"/>
              <a:gd name="connsiteY4" fmla="*/ 74 h 10000"/>
              <a:gd name="connsiteX5" fmla="*/ 834 w 10012"/>
              <a:gd name="connsiteY5" fmla="*/ 367 h 10000"/>
              <a:gd name="connsiteX6" fmla="*/ 834 w 10012"/>
              <a:gd name="connsiteY6" fmla="*/ 1545 h 10000"/>
              <a:gd name="connsiteX7" fmla="*/ 715 w 10012"/>
              <a:gd name="connsiteY7" fmla="*/ 1545 h 10000"/>
              <a:gd name="connsiteX8" fmla="*/ 715 w 10012"/>
              <a:gd name="connsiteY8" fmla="*/ 294 h 10000"/>
              <a:gd name="connsiteX9" fmla="*/ 635 w 10012"/>
              <a:gd name="connsiteY9" fmla="*/ 0 h 10000"/>
              <a:gd name="connsiteX10" fmla="*/ 556 w 10012"/>
              <a:gd name="connsiteY10" fmla="*/ 294 h 10000"/>
              <a:gd name="connsiteX11" fmla="*/ 556 w 10012"/>
              <a:gd name="connsiteY11" fmla="*/ 1545 h 10000"/>
              <a:gd name="connsiteX12" fmla="*/ 437 w 10012"/>
              <a:gd name="connsiteY12" fmla="*/ 1545 h 10000"/>
              <a:gd name="connsiteX13" fmla="*/ 437 w 10012"/>
              <a:gd name="connsiteY13" fmla="*/ 294 h 10000"/>
              <a:gd name="connsiteX14" fmla="*/ 358 w 10012"/>
              <a:gd name="connsiteY14" fmla="*/ 0 h 10000"/>
              <a:gd name="connsiteX15" fmla="*/ 278 w 10012"/>
              <a:gd name="connsiteY15" fmla="*/ 294 h 10000"/>
              <a:gd name="connsiteX16" fmla="*/ 278 w 10012"/>
              <a:gd name="connsiteY16" fmla="*/ 1545 h 10000"/>
              <a:gd name="connsiteX17" fmla="*/ 159 w 10012"/>
              <a:gd name="connsiteY17" fmla="*/ 1545 h 10000"/>
              <a:gd name="connsiteX18" fmla="*/ 159 w 10012"/>
              <a:gd name="connsiteY18" fmla="*/ 367 h 10000"/>
              <a:gd name="connsiteX19" fmla="*/ 119 w 10012"/>
              <a:gd name="connsiteY19" fmla="*/ 74 h 10000"/>
              <a:gd name="connsiteX20" fmla="*/ 41 w 10012"/>
              <a:gd name="connsiteY20" fmla="*/ 367 h 10000"/>
              <a:gd name="connsiteX21" fmla="*/ 41 w 10012"/>
              <a:gd name="connsiteY21" fmla="*/ 1618 h 10000"/>
              <a:gd name="connsiteX22" fmla="*/ 41 w 10012"/>
              <a:gd name="connsiteY22" fmla="*/ 1766 h 10000"/>
              <a:gd name="connsiteX23" fmla="*/ 0 w 10012"/>
              <a:gd name="connsiteY23" fmla="*/ 1839 h 10000"/>
              <a:gd name="connsiteX24" fmla="*/ 0 w 10012"/>
              <a:gd name="connsiteY24" fmla="*/ 2354 h 10000"/>
              <a:gd name="connsiteX25" fmla="*/ 119 w 10012"/>
              <a:gd name="connsiteY25" fmla="*/ 2794 h 10000"/>
              <a:gd name="connsiteX26" fmla="*/ 358 w 10012"/>
              <a:gd name="connsiteY26" fmla="*/ 2867 h 10000"/>
              <a:gd name="connsiteX27" fmla="*/ 358 w 10012"/>
              <a:gd name="connsiteY27" fmla="*/ 2941 h 10000"/>
              <a:gd name="connsiteX28" fmla="*/ 278 w 10012"/>
              <a:gd name="connsiteY28" fmla="*/ 3455 h 10000"/>
              <a:gd name="connsiteX29" fmla="*/ 239 w 10012"/>
              <a:gd name="connsiteY29" fmla="*/ 4043 h 10000"/>
              <a:gd name="connsiteX30" fmla="*/ 358 w 10012"/>
              <a:gd name="connsiteY30" fmla="*/ 9706 h 10000"/>
              <a:gd name="connsiteX31" fmla="*/ 517 w 10012"/>
              <a:gd name="connsiteY31" fmla="*/ 10000 h 10000"/>
              <a:gd name="connsiteX32" fmla="*/ 635 w 10012"/>
              <a:gd name="connsiteY32" fmla="*/ 9706 h 10000"/>
              <a:gd name="connsiteX33" fmla="*/ 754 w 10012"/>
              <a:gd name="connsiteY33" fmla="*/ 4118 h 10000"/>
              <a:gd name="connsiteX34" fmla="*/ 715 w 10012"/>
              <a:gd name="connsiteY34" fmla="*/ 3530 h 10000"/>
              <a:gd name="connsiteX35" fmla="*/ 635 w 10012"/>
              <a:gd name="connsiteY35" fmla="*/ 3015 h 10000"/>
              <a:gd name="connsiteX36" fmla="*/ 635 w 10012"/>
              <a:gd name="connsiteY36" fmla="*/ 2867 h 10000"/>
              <a:gd name="connsiteX37" fmla="*/ 874 w 10012"/>
              <a:gd name="connsiteY37" fmla="*/ 2794 h 10000"/>
              <a:gd name="connsiteX38" fmla="*/ 993 w 10012"/>
              <a:gd name="connsiteY38" fmla="*/ 2354 h 10000"/>
              <a:gd name="connsiteX39" fmla="*/ 993 w 10012"/>
              <a:gd name="connsiteY39" fmla="*/ 1839 h 10000"/>
              <a:gd name="connsiteX40" fmla="*/ 993 w 10012"/>
              <a:gd name="connsiteY40" fmla="*/ 1766 h 10000"/>
              <a:gd name="connsiteX41" fmla="*/ 10000 w 10012"/>
              <a:gd name="connsiteY41" fmla="*/ 9706 h 10000"/>
              <a:gd name="connsiteX42" fmla="*/ 9564 w 10012"/>
              <a:gd name="connsiteY42" fmla="*/ 9706 h 10000"/>
              <a:gd name="connsiteX43" fmla="*/ 9723 w 10012"/>
              <a:gd name="connsiteY43" fmla="*/ 10000 h 10000"/>
              <a:gd name="connsiteX44" fmla="*/ 9841 w 10012"/>
              <a:gd name="connsiteY44" fmla="*/ 10000 h 10000"/>
              <a:gd name="connsiteX45" fmla="*/ 10000 w 10012"/>
              <a:gd name="connsiteY45" fmla="*/ 9706 h 10000"/>
              <a:gd name="connsiteX0" fmla="*/ 993 w 9845"/>
              <a:gd name="connsiteY0" fmla="*/ 1766 h 10021"/>
              <a:gd name="connsiteX1" fmla="*/ 993 w 9845"/>
              <a:gd name="connsiteY1" fmla="*/ 1766 h 10021"/>
              <a:gd name="connsiteX2" fmla="*/ 993 w 9845"/>
              <a:gd name="connsiteY2" fmla="*/ 1618 h 10021"/>
              <a:gd name="connsiteX3" fmla="*/ 952 w 9845"/>
              <a:gd name="connsiteY3" fmla="*/ 367 h 10021"/>
              <a:gd name="connsiteX4" fmla="*/ 913 w 9845"/>
              <a:gd name="connsiteY4" fmla="*/ 74 h 10021"/>
              <a:gd name="connsiteX5" fmla="*/ 834 w 9845"/>
              <a:gd name="connsiteY5" fmla="*/ 367 h 10021"/>
              <a:gd name="connsiteX6" fmla="*/ 834 w 9845"/>
              <a:gd name="connsiteY6" fmla="*/ 1545 h 10021"/>
              <a:gd name="connsiteX7" fmla="*/ 715 w 9845"/>
              <a:gd name="connsiteY7" fmla="*/ 1545 h 10021"/>
              <a:gd name="connsiteX8" fmla="*/ 715 w 9845"/>
              <a:gd name="connsiteY8" fmla="*/ 294 h 10021"/>
              <a:gd name="connsiteX9" fmla="*/ 635 w 9845"/>
              <a:gd name="connsiteY9" fmla="*/ 0 h 10021"/>
              <a:gd name="connsiteX10" fmla="*/ 556 w 9845"/>
              <a:gd name="connsiteY10" fmla="*/ 294 h 10021"/>
              <a:gd name="connsiteX11" fmla="*/ 556 w 9845"/>
              <a:gd name="connsiteY11" fmla="*/ 1545 h 10021"/>
              <a:gd name="connsiteX12" fmla="*/ 437 w 9845"/>
              <a:gd name="connsiteY12" fmla="*/ 1545 h 10021"/>
              <a:gd name="connsiteX13" fmla="*/ 437 w 9845"/>
              <a:gd name="connsiteY13" fmla="*/ 294 h 10021"/>
              <a:gd name="connsiteX14" fmla="*/ 358 w 9845"/>
              <a:gd name="connsiteY14" fmla="*/ 0 h 10021"/>
              <a:gd name="connsiteX15" fmla="*/ 278 w 9845"/>
              <a:gd name="connsiteY15" fmla="*/ 294 h 10021"/>
              <a:gd name="connsiteX16" fmla="*/ 278 w 9845"/>
              <a:gd name="connsiteY16" fmla="*/ 1545 h 10021"/>
              <a:gd name="connsiteX17" fmla="*/ 159 w 9845"/>
              <a:gd name="connsiteY17" fmla="*/ 1545 h 10021"/>
              <a:gd name="connsiteX18" fmla="*/ 159 w 9845"/>
              <a:gd name="connsiteY18" fmla="*/ 367 h 10021"/>
              <a:gd name="connsiteX19" fmla="*/ 119 w 9845"/>
              <a:gd name="connsiteY19" fmla="*/ 74 h 10021"/>
              <a:gd name="connsiteX20" fmla="*/ 41 w 9845"/>
              <a:gd name="connsiteY20" fmla="*/ 367 h 10021"/>
              <a:gd name="connsiteX21" fmla="*/ 41 w 9845"/>
              <a:gd name="connsiteY21" fmla="*/ 1618 h 10021"/>
              <a:gd name="connsiteX22" fmla="*/ 41 w 9845"/>
              <a:gd name="connsiteY22" fmla="*/ 1766 h 10021"/>
              <a:gd name="connsiteX23" fmla="*/ 0 w 9845"/>
              <a:gd name="connsiteY23" fmla="*/ 1839 h 10021"/>
              <a:gd name="connsiteX24" fmla="*/ 0 w 9845"/>
              <a:gd name="connsiteY24" fmla="*/ 2354 h 10021"/>
              <a:gd name="connsiteX25" fmla="*/ 119 w 9845"/>
              <a:gd name="connsiteY25" fmla="*/ 2794 h 10021"/>
              <a:gd name="connsiteX26" fmla="*/ 358 w 9845"/>
              <a:gd name="connsiteY26" fmla="*/ 2867 h 10021"/>
              <a:gd name="connsiteX27" fmla="*/ 358 w 9845"/>
              <a:gd name="connsiteY27" fmla="*/ 2941 h 10021"/>
              <a:gd name="connsiteX28" fmla="*/ 278 w 9845"/>
              <a:gd name="connsiteY28" fmla="*/ 3455 h 10021"/>
              <a:gd name="connsiteX29" fmla="*/ 239 w 9845"/>
              <a:gd name="connsiteY29" fmla="*/ 4043 h 10021"/>
              <a:gd name="connsiteX30" fmla="*/ 358 w 9845"/>
              <a:gd name="connsiteY30" fmla="*/ 9706 h 10021"/>
              <a:gd name="connsiteX31" fmla="*/ 517 w 9845"/>
              <a:gd name="connsiteY31" fmla="*/ 10000 h 10021"/>
              <a:gd name="connsiteX32" fmla="*/ 635 w 9845"/>
              <a:gd name="connsiteY32" fmla="*/ 9706 h 10021"/>
              <a:gd name="connsiteX33" fmla="*/ 754 w 9845"/>
              <a:gd name="connsiteY33" fmla="*/ 4118 h 10021"/>
              <a:gd name="connsiteX34" fmla="*/ 715 w 9845"/>
              <a:gd name="connsiteY34" fmla="*/ 3530 h 10021"/>
              <a:gd name="connsiteX35" fmla="*/ 635 w 9845"/>
              <a:gd name="connsiteY35" fmla="*/ 3015 h 10021"/>
              <a:gd name="connsiteX36" fmla="*/ 635 w 9845"/>
              <a:gd name="connsiteY36" fmla="*/ 2867 h 10021"/>
              <a:gd name="connsiteX37" fmla="*/ 874 w 9845"/>
              <a:gd name="connsiteY37" fmla="*/ 2794 h 10021"/>
              <a:gd name="connsiteX38" fmla="*/ 993 w 9845"/>
              <a:gd name="connsiteY38" fmla="*/ 2354 h 10021"/>
              <a:gd name="connsiteX39" fmla="*/ 993 w 9845"/>
              <a:gd name="connsiteY39" fmla="*/ 1839 h 10021"/>
              <a:gd name="connsiteX40" fmla="*/ 993 w 9845"/>
              <a:gd name="connsiteY40" fmla="*/ 1766 h 10021"/>
              <a:gd name="connsiteX41" fmla="*/ 9841 w 9845"/>
              <a:gd name="connsiteY41" fmla="*/ 10000 h 10021"/>
              <a:gd name="connsiteX42" fmla="*/ 9564 w 9845"/>
              <a:gd name="connsiteY42" fmla="*/ 9706 h 10021"/>
              <a:gd name="connsiteX43" fmla="*/ 9723 w 9845"/>
              <a:gd name="connsiteY43" fmla="*/ 10000 h 10021"/>
              <a:gd name="connsiteX44" fmla="*/ 9841 w 9845"/>
              <a:gd name="connsiteY44" fmla="*/ 10000 h 10021"/>
              <a:gd name="connsiteX0" fmla="*/ 1009 w 9876"/>
              <a:gd name="connsiteY0" fmla="*/ 1762 h 9979"/>
              <a:gd name="connsiteX1" fmla="*/ 1009 w 9876"/>
              <a:gd name="connsiteY1" fmla="*/ 1762 h 9979"/>
              <a:gd name="connsiteX2" fmla="*/ 1009 w 9876"/>
              <a:gd name="connsiteY2" fmla="*/ 1615 h 9979"/>
              <a:gd name="connsiteX3" fmla="*/ 967 w 9876"/>
              <a:gd name="connsiteY3" fmla="*/ 366 h 9979"/>
              <a:gd name="connsiteX4" fmla="*/ 927 w 9876"/>
              <a:gd name="connsiteY4" fmla="*/ 74 h 9979"/>
              <a:gd name="connsiteX5" fmla="*/ 847 w 9876"/>
              <a:gd name="connsiteY5" fmla="*/ 366 h 9979"/>
              <a:gd name="connsiteX6" fmla="*/ 847 w 9876"/>
              <a:gd name="connsiteY6" fmla="*/ 1542 h 9979"/>
              <a:gd name="connsiteX7" fmla="*/ 726 w 9876"/>
              <a:gd name="connsiteY7" fmla="*/ 1542 h 9979"/>
              <a:gd name="connsiteX8" fmla="*/ 726 w 9876"/>
              <a:gd name="connsiteY8" fmla="*/ 293 h 9979"/>
              <a:gd name="connsiteX9" fmla="*/ 645 w 9876"/>
              <a:gd name="connsiteY9" fmla="*/ 0 h 9979"/>
              <a:gd name="connsiteX10" fmla="*/ 565 w 9876"/>
              <a:gd name="connsiteY10" fmla="*/ 293 h 9979"/>
              <a:gd name="connsiteX11" fmla="*/ 565 w 9876"/>
              <a:gd name="connsiteY11" fmla="*/ 1542 h 9979"/>
              <a:gd name="connsiteX12" fmla="*/ 444 w 9876"/>
              <a:gd name="connsiteY12" fmla="*/ 1542 h 9979"/>
              <a:gd name="connsiteX13" fmla="*/ 444 w 9876"/>
              <a:gd name="connsiteY13" fmla="*/ 293 h 9979"/>
              <a:gd name="connsiteX14" fmla="*/ 364 w 9876"/>
              <a:gd name="connsiteY14" fmla="*/ 0 h 9979"/>
              <a:gd name="connsiteX15" fmla="*/ 282 w 9876"/>
              <a:gd name="connsiteY15" fmla="*/ 293 h 9979"/>
              <a:gd name="connsiteX16" fmla="*/ 282 w 9876"/>
              <a:gd name="connsiteY16" fmla="*/ 1542 h 9979"/>
              <a:gd name="connsiteX17" fmla="*/ 162 w 9876"/>
              <a:gd name="connsiteY17" fmla="*/ 1542 h 9979"/>
              <a:gd name="connsiteX18" fmla="*/ 162 w 9876"/>
              <a:gd name="connsiteY18" fmla="*/ 366 h 9979"/>
              <a:gd name="connsiteX19" fmla="*/ 121 w 9876"/>
              <a:gd name="connsiteY19" fmla="*/ 74 h 9979"/>
              <a:gd name="connsiteX20" fmla="*/ 42 w 9876"/>
              <a:gd name="connsiteY20" fmla="*/ 366 h 9979"/>
              <a:gd name="connsiteX21" fmla="*/ 42 w 9876"/>
              <a:gd name="connsiteY21" fmla="*/ 1615 h 9979"/>
              <a:gd name="connsiteX22" fmla="*/ 42 w 9876"/>
              <a:gd name="connsiteY22" fmla="*/ 1762 h 9979"/>
              <a:gd name="connsiteX23" fmla="*/ 0 w 9876"/>
              <a:gd name="connsiteY23" fmla="*/ 1835 h 9979"/>
              <a:gd name="connsiteX24" fmla="*/ 0 w 9876"/>
              <a:gd name="connsiteY24" fmla="*/ 2349 h 9979"/>
              <a:gd name="connsiteX25" fmla="*/ 121 w 9876"/>
              <a:gd name="connsiteY25" fmla="*/ 2788 h 9979"/>
              <a:gd name="connsiteX26" fmla="*/ 364 w 9876"/>
              <a:gd name="connsiteY26" fmla="*/ 2861 h 9979"/>
              <a:gd name="connsiteX27" fmla="*/ 364 w 9876"/>
              <a:gd name="connsiteY27" fmla="*/ 2935 h 9979"/>
              <a:gd name="connsiteX28" fmla="*/ 282 w 9876"/>
              <a:gd name="connsiteY28" fmla="*/ 3448 h 9979"/>
              <a:gd name="connsiteX29" fmla="*/ 243 w 9876"/>
              <a:gd name="connsiteY29" fmla="*/ 4035 h 9979"/>
              <a:gd name="connsiteX30" fmla="*/ 364 w 9876"/>
              <a:gd name="connsiteY30" fmla="*/ 9686 h 9979"/>
              <a:gd name="connsiteX31" fmla="*/ 525 w 9876"/>
              <a:gd name="connsiteY31" fmla="*/ 9979 h 9979"/>
              <a:gd name="connsiteX32" fmla="*/ 645 w 9876"/>
              <a:gd name="connsiteY32" fmla="*/ 9686 h 9979"/>
              <a:gd name="connsiteX33" fmla="*/ 766 w 9876"/>
              <a:gd name="connsiteY33" fmla="*/ 4109 h 9979"/>
              <a:gd name="connsiteX34" fmla="*/ 726 w 9876"/>
              <a:gd name="connsiteY34" fmla="*/ 3523 h 9979"/>
              <a:gd name="connsiteX35" fmla="*/ 645 w 9876"/>
              <a:gd name="connsiteY35" fmla="*/ 3009 h 9979"/>
              <a:gd name="connsiteX36" fmla="*/ 645 w 9876"/>
              <a:gd name="connsiteY36" fmla="*/ 2861 h 9979"/>
              <a:gd name="connsiteX37" fmla="*/ 888 w 9876"/>
              <a:gd name="connsiteY37" fmla="*/ 2788 h 9979"/>
              <a:gd name="connsiteX38" fmla="*/ 1009 w 9876"/>
              <a:gd name="connsiteY38" fmla="*/ 2349 h 9979"/>
              <a:gd name="connsiteX39" fmla="*/ 1009 w 9876"/>
              <a:gd name="connsiteY39" fmla="*/ 1835 h 9979"/>
              <a:gd name="connsiteX40" fmla="*/ 1009 w 9876"/>
              <a:gd name="connsiteY40" fmla="*/ 1762 h 9979"/>
              <a:gd name="connsiteX41" fmla="*/ 9876 w 9876"/>
              <a:gd name="connsiteY41" fmla="*/ 9979 h 9979"/>
              <a:gd name="connsiteX42" fmla="*/ 9715 w 9876"/>
              <a:gd name="connsiteY42" fmla="*/ 9686 h 9979"/>
              <a:gd name="connsiteX43" fmla="*/ 9876 w 9876"/>
              <a:gd name="connsiteY43" fmla="*/ 9979 h 9979"/>
              <a:gd name="connsiteX0" fmla="*/ 1022 w 1022"/>
              <a:gd name="connsiteY0" fmla="*/ 1766 h 10000"/>
              <a:gd name="connsiteX1" fmla="*/ 1022 w 1022"/>
              <a:gd name="connsiteY1" fmla="*/ 1766 h 10000"/>
              <a:gd name="connsiteX2" fmla="*/ 1022 w 1022"/>
              <a:gd name="connsiteY2" fmla="*/ 1618 h 10000"/>
              <a:gd name="connsiteX3" fmla="*/ 979 w 1022"/>
              <a:gd name="connsiteY3" fmla="*/ 367 h 10000"/>
              <a:gd name="connsiteX4" fmla="*/ 939 w 1022"/>
              <a:gd name="connsiteY4" fmla="*/ 74 h 10000"/>
              <a:gd name="connsiteX5" fmla="*/ 858 w 1022"/>
              <a:gd name="connsiteY5" fmla="*/ 367 h 10000"/>
              <a:gd name="connsiteX6" fmla="*/ 858 w 1022"/>
              <a:gd name="connsiteY6" fmla="*/ 1545 h 10000"/>
              <a:gd name="connsiteX7" fmla="*/ 735 w 1022"/>
              <a:gd name="connsiteY7" fmla="*/ 1545 h 10000"/>
              <a:gd name="connsiteX8" fmla="*/ 735 w 1022"/>
              <a:gd name="connsiteY8" fmla="*/ 294 h 10000"/>
              <a:gd name="connsiteX9" fmla="*/ 653 w 1022"/>
              <a:gd name="connsiteY9" fmla="*/ 0 h 10000"/>
              <a:gd name="connsiteX10" fmla="*/ 572 w 1022"/>
              <a:gd name="connsiteY10" fmla="*/ 294 h 10000"/>
              <a:gd name="connsiteX11" fmla="*/ 572 w 1022"/>
              <a:gd name="connsiteY11" fmla="*/ 1545 h 10000"/>
              <a:gd name="connsiteX12" fmla="*/ 450 w 1022"/>
              <a:gd name="connsiteY12" fmla="*/ 1545 h 10000"/>
              <a:gd name="connsiteX13" fmla="*/ 450 w 1022"/>
              <a:gd name="connsiteY13" fmla="*/ 294 h 10000"/>
              <a:gd name="connsiteX14" fmla="*/ 369 w 1022"/>
              <a:gd name="connsiteY14" fmla="*/ 0 h 10000"/>
              <a:gd name="connsiteX15" fmla="*/ 286 w 1022"/>
              <a:gd name="connsiteY15" fmla="*/ 294 h 10000"/>
              <a:gd name="connsiteX16" fmla="*/ 286 w 1022"/>
              <a:gd name="connsiteY16" fmla="*/ 1545 h 10000"/>
              <a:gd name="connsiteX17" fmla="*/ 164 w 1022"/>
              <a:gd name="connsiteY17" fmla="*/ 1545 h 10000"/>
              <a:gd name="connsiteX18" fmla="*/ 164 w 1022"/>
              <a:gd name="connsiteY18" fmla="*/ 367 h 10000"/>
              <a:gd name="connsiteX19" fmla="*/ 123 w 1022"/>
              <a:gd name="connsiteY19" fmla="*/ 74 h 10000"/>
              <a:gd name="connsiteX20" fmla="*/ 43 w 1022"/>
              <a:gd name="connsiteY20" fmla="*/ 367 h 10000"/>
              <a:gd name="connsiteX21" fmla="*/ 43 w 1022"/>
              <a:gd name="connsiteY21" fmla="*/ 1618 h 10000"/>
              <a:gd name="connsiteX22" fmla="*/ 43 w 1022"/>
              <a:gd name="connsiteY22" fmla="*/ 1766 h 10000"/>
              <a:gd name="connsiteX23" fmla="*/ 0 w 1022"/>
              <a:gd name="connsiteY23" fmla="*/ 1839 h 10000"/>
              <a:gd name="connsiteX24" fmla="*/ 0 w 1022"/>
              <a:gd name="connsiteY24" fmla="*/ 2354 h 10000"/>
              <a:gd name="connsiteX25" fmla="*/ 123 w 1022"/>
              <a:gd name="connsiteY25" fmla="*/ 2794 h 10000"/>
              <a:gd name="connsiteX26" fmla="*/ 369 w 1022"/>
              <a:gd name="connsiteY26" fmla="*/ 2867 h 10000"/>
              <a:gd name="connsiteX27" fmla="*/ 369 w 1022"/>
              <a:gd name="connsiteY27" fmla="*/ 2941 h 10000"/>
              <a:gd name="connsiteX28" fmla="*/ 286 w 1022"/>
              <a:gd name="connsiteY28" fmla="*/ 3455 h 10000"/>
              <a:gd name="connsiteX29" fmla="*/ 246 w 1022"/>
              <a:gd name="connsiteY29" fmla="*/ 4043 h 10000"/>
              <a:gd name="connsiteX30" fmla="*/ 369 w 1022"/>
              <a:gd name="connsiteY30" fmla="*/ 9706 h 10000"/>
              <a:gd name="connsiteX31" fmla="*/ 532 w 1022"/>
              <a:gd name="connsiteY31" fmla="*/ 10000 h 10000"/>
              <a:gd name="connsiteX32" fmla="*/ 653 w 1022"/>
              <a:gd name="connsiteY32" fmla="*/ 9706 h 10000"/>
              <a:gd name="connsiteX33" fmla="*/ 776 w 1022"/>
              <a:gd name="connsiteY33" fmla="*/ 4118 h 10000"/>
              <a:gd name="connsiteX34" fmla="*/ 735 w 1022"/>
              <a:gd name="connsiteY34" fmla="*/ 3530 h 10000"/>
              <a:gd name="connsiteX35" fmla="*/ 653 w 1022"/>
              <a:gd name="connsiteY35" fmla="*/ 3015 h 10000"/>
              <a:gd name="connsiteX36" fmla="*/ 653 w 1022"/>
              <a:gd name="connsiteY36" fmla="*/ 2867 h 10000"/>
              <a:gd name="connsiteX37" fmla="*/ 899 w 1022"/>
              <a:gd name="connsiteY37" fmla="*/ 2794 h 10000"/>
              <a:gd name="connsiteX38" fmla="*/ 1022 w 1022"/>
              <a:gd name="connsiteY38" fmla="*/ 2354 h 10000"/>
              <a:gd name="connsiteX39" fmla="*/ 1022 w 1022"/>
              <a:gd name="connsiteY39" fmla="*/ 1839 h 10000"/>
              <a:gd name="connsiteX40" fmla="*/ 1022 w 1022"/>
              <a:gd name="connsiteY40" fmla="*/ 176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22" h="10000">
                <a:moveTo>
                  <a:pt x="1022" y="1766"/>
                </a:moveTo>
                <a:lnTo>
                  <a:pt x="1022" y="1766"/>
                </a:lnTo>
                <a:lnTo>
                  <a:pt x="1022" y="1618"/>
                </a:lnTo>
                <a:cubicBezTo>
                  <a:pt x="1006" y="1201"/>
                  <a:pt x="993" y="785"/>
                  <a:pt x="979" y="367"/>
                </a:cubicBezTo>
                <a:cubicBezTo>
                  <a:pt x="979" y="219"/>
                  <a:pt x="939" y="74"/>
                  <a:pt x="939" y="74"/>
                </a:cubicBezTo>
                <a:cubicBezTo>
                  <a:pt x="899" y="74"/>
                  <a:pt x="858" y="219"/>
                  <a:pt x="858" y="367"/>
                </a:cubicBezTo>
                <a:lnTo>
                  <a:pt x="858" y="1545"/>
                </a:lnTo>
                <a:lnTo>
                  <a:pt x="735" y="1545"/>
                </a:lnTo>
                <a:lnTo>
                  <a:pt x="735" y="294"/>
                </a:lnTo>
                <a:cubicBezTo>
                  <a:pt x="735" y="146"/>
                  <a:pt x="695" y="0"/>
                  <a:pt x="653" y="0"/>
                </a:cubicBezTo>
                <a:cubicBezTo>
                  <a:pt x="612" y="0"/>
                  <a:pt x="572" y="146"/>
                  <a:pt x="572" y="294"/>
                </a:cubicBezTo>
                <a:lnTo>
                  <a:pt x="572" y="1545"/>
                </a:lnTo>
                <a:lnTo>
                  <a:pt x="450" y="1545"/>
                </a:lnTo>
                <a:lnTo>
                  <a:pt x="450" y="294"/>
                </a:lnTo>
                <a:cubicBezTo>
                  <a:pt x="450" y="146"/>
                  <a:pt x="408" y="0"/>
                  <a:pt x="369" y="0"/>
                </a:cubicBezTo>
                <a:cubicBezTo>
                  <a:pt x="326" y="0"/>
                  <a:pt x="286" y="146"/>
                  <a:pt x="286" y="294"/>
                </a:cubicBezTo>
                <a:lnTo>
                  <a:pt x="286" y="1545"/>
                </a:lnTo>
                <a:lnTo>
                  <a:pt x="164" y="1545"/>
                </a:lnTo>
                <a:lnTo>
                  <a:pt x="164" y="367"/>
                </a:lnTo>
                <a:cubicBezTo>
                  <a:pt x="164" y="219"/>
                  <a:pt x="164" y="74"/>
                  <a:pt x="123" y="74"/>
                </a:cubicBezTo>
                <a:cubicBezTo>
                  <a:pt x="82" y="74"/>
                  <a:pt x="43" y="219"/>
                  <a:pt x="43" y="367"/>
                </a:cubicBezTo>
                <a:lnTo>
                  <a:pt x="43" y="1618"/>
                </a:lnTo>
                <a:cubicBezTo>
                  <a:pt x="0" y="1690"/>
                  <a:pt x="43" y="1690"/>
                  <a:pt x="43" y="1766"/>
                </a:cubicBezTo>
                <a:cubicBezTo>
                  <a:pt x="0" y="1766"/>
                  <a:pt x="0" y="1839"/>
                  <a:pt x="0" y="1839"/>
                </a:cubicBezTo>
                <a:lnTo>
                  <a:pt x="0" y="2354"/>
                </a:lnTo>
                <a:cubicBezTo>
                  <a:pt x="0" y="2500"/>
                  <a:pt x="43" y="2720"/>
                  <a:pt x="123" y="2794"/>
                </a:cubicBezTo>
                <a:cubicBezTo>
                  <a:pt x="123" y="2794"/>
                  <a:pt x="205" y="2794"/>
                  <a:pt x="369" y="2867"/>
                </a:cubicBezTo>
                <a:lnTo>
                  <a:pt x="369" y="2941"/>
                </a:lnTo>
                <a:cubicBezTo>
                  <a:pt x="340" y="3113"/>
                  <a:pt x="314" y="3284"/>
                  <a:pt x="286" y="3455"/>
                </a:cubicBezTo>
                <a:cubicBezTo>
                  <a:pt x="246" y="3603"/>
                  <a:pt x="246" y="3896"/>
                  <a:pt x="246" y="4043"/>
                </a:cubicBezTo>
                <a:cubicBezTo>
                  <a:pt x="287" y="5930"/>
                  <a:pt x="327" y="7819"/>
                  <a:pt x="369" y="9706"/>
                </a:cubicBezTo>
                <a:cubicBezTo>
                  <a:pt x="369" y="9852"/>
                  <a:pt x="450" y="10000"/>
                  <a:pt x="532" y="10000"/>
                </a:cubicBezTo>
                <a:cubicBezTo>
                  <a:pt x="612" y="10000"/>
                  <a:pt x="653" y="9852"/>
                  <a:pt x="653" y="9706"/>
                </a:cubicBezTo>
                <a:cubicBezTo>
                  <a:pt x="695" y="7843"/>
                  <a:pt x="734" y="5981"/>
                  <a:pt x="776" y="4118"/>
                </a:cubicBezTo>
                <a:cubicBezTo>
                  <a:pt x="776" y="3896"/>
                  <a:pt x="735" y="3676"/>
                  <a:pt x="735" y="3530"/>
                </a:cubicBezTo>
                <a:cubicBezTo>
                  <a:pt x="708" y="3357"/>
                  <a:pt x="680" y="3187"/>
                  <a:pt x="653" y="3015"/>
                </a:cubicBezTo>
                <a:lnTo>
                  <a:pt x="653" y="2867"/>
                </a:lnTo>
                <a:cubicBezTo>
                  <a:pt x="858" y="2867"/>
                  <a:pt x="899" y="2794"/>
                  <a:pt x="899" y="2794"/>
                </a:cubicBezTo>
                <a:cubicBezTo>
                  <a:pt x="979" y="2720"/>
                  <a:pt x="1022" y="2500"/>
                  <a:pt x="1022" y="2354"/>
                </a:cubicBezTo>
                <a:lnTo>
                  <a:pt x="1022" y="1839"/>
                </a:lnTo>
                <a:lnTo>
                  <a:pt x="1022" y="176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0469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accel="50000" decel="5000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-2700000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5" presetClass="path" presetSubtype="0" repeatCount="indefinite" accel="50000" decel="50000" autoRev="1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2.70833E-6 1.2963E-6 L -0.07956 1.2963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8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mph" presetSubtype="2" repeatCount="indefinite" accel="50000" decel="50000" autoRev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FFFF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accel="50000" decel="5000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Rot by="2700000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63" presetClass="path" presetSubtype="0" repeatCount="indefinite" accel="50000" decel="50000" autoRev="1" fill="hold" grpId="2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1.35417E-6 -1.2963E-6 L 0.07728 -1.2963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1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mph" presetSubtype="2" repeatCount="indefinite" accel="50000" decel="50000" autoRev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 animBg="1"/>
      <p:bldP spid="14" grpId="1" animBg="1"/>
      <p:bldP spid="14" grpId="2" animBg="1"/>
      <p:bldP spid="11" grpId="0" animBg="1"/>
      <p:bldP spid="11" grpId="1" animBg="1"/>
      <p:bldP spid="11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6858000"/>
          </a:xfrm>
          <a:solidFill>
            <a:schemeClr val="bg2"/>
          </a:solidFill>
        </p:spPr>
      </p:sp>
      <p:sp>
        <p:nvSpPr>
          <p:cNvPr id="3" name="Rectangle 2"/>
          <p:cNvSpPr/>
          <p:nvPr/>
        </p:nvSpPr>
        <p:spPr>
          <a:xfrm>
            <a:off x="-769" y="6858000"/>
            <a:ext cx="24384769" cy="68505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35113" y="9053080"/>
            <a:ext cx="21313775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latin typeface="Poppins SemiBold" charset="0"/>
                <a:ea typeface="Poppins SemiBold" charset="0"/>
                <a:cs typeface="Poppins SemiBold" charset="0"/>
              </a:rPr>
              <a:t>Lunch Break..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35113" y="10890448"/>
            <a:ext cx="2131377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30 </a:t>
            </a:r>
            <a:r>
              <a:rPr lang="en-US" sz="48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mins</a:t>
            </a:r>
            <a:endParaRPr lang="en-US" sz="4800" dirty="0">
              <a:solidFill>
                <a:schemeClr val="bg1"/>
              </a:solidFill>
              <a:latin typeface="Poppins Light" charset="0"/>
              <a:ea typeface="Poppins Light" charset="0"/>
              <a:cs typeface="Poppins Ligh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7657" y="10890448"/>
            <a:ext cx="2131377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800" dirty="0">
                <a:noFill/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4800" dirty="0">
                <a:noFill/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   </a:t>
            </a:r>
            <a:r>
              <a:rPr lang="en-US" sz="4800" dirty="0">
                <a:noFill/>
                <a:latin typeface="Poppins Light" charset="0"/>
                <a:ea typeface="Poppins Light" charset="0"/>
                <a:cs typeface="Poppins Light" charset="0"/>
              </a:rPr>
              <a:t>.</a:t>
            </a:r>
            <a:r>
              <a:rPr lang="en-US" sz="4800" dirty="0">
                <a:solidFill>
                  <a:schemeClr val="accent2"/>
                </a:solidFill>
                <a:latin typeface="Poppins Light" charset="0"/>
                <a:ea typeface="Poppins Light" charset="0"/>
                <a:cs typeface="Poppins Light" charset="0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3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2192000" y="0"/>
            <a:ext cx="12192000" cy="13716000"/>
          </a:xfrm>
          <a:solidFill>
            <a:schemeClr val="bg2"/>
          </a:solidFill>
        </p:spPr>
      </p:sp>
      <p:sp>
        <p:nvSpPr>
          <p:cNvPr id="3" name="Rectangle 2"/>
          <p:cNvSpPr/>
          <p:nvPr/>
        </p:nvSpPr>
        <p:spPr>
          <a:xfrm>
            <a:off x="-769" y="0"/>
            <a:ext cx="12192769" cy="137085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11399" y="5633864"/>
            <a:ext cx="9168434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600" b="1" dirty="0" err="1">
                <a:latin typeface="Poppins SemiBold" charset="0"/>
                <a:ea typeface="Poppins SemiBold" charset="0"/>
                <a:cs typeface="Poppins SemiBold" charset="0"/>
              </a:rPr>
              <a:t>lunch</a:t>
            </a:r>
            <a:r>
              <a:rPr lang="en-US" sz="9600" b="1" dirty="0" err="1">
                <a:solidFill>
                  <a:schemeClr val="accent3"/>
                </a:solidFill>
                <a:latin typeface="Poppins SemiBold" charset="0"/>
                <a:ea typeface="Poppins SemiBold" charset="0"/>
                <a:cs typeface="Poppins SemiBold" charset="0"/>
              </a:rPr>
              <a:t>break</a:t>
            </a:r>
            <a:endParaRPr lang="en-US" sz="9600" b="1" dirty="0">
              <a:solidFill>
                <a:schemeClr val="accent3"/>
              </a:solidFill>
              <a:latin typeface="Poppins SemiBold" charset="0"/>
              <a:ea typeface="Poppins SemiBold" charset="0"/>
              <a:cs typeface="Poppins SemiBold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1398" y="7456130"/>
            <a:ext cx="916843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600" dirty="0">
                <a:latin typeface="Poppins Light" charset="0"/>
                <a:ea typeface="Poppins Light" charset="0"/>
                <a:cs typeface="Poppins Light" charset="0"/>
              </a:rPr>
              <a:t>We’re back in 30 </a:t>
            </a:r>
            <a:r>
              <a:rPr lang="en-US" sz="3600" dirty="0" err="1">
                <a:latin typeface="Poppins Light" charset="0"/>
                <a:ea typeface="Poppins Light" charset="0"/>
                <a:cs typeface="Poppins Light" charset="0"/>
              </a:rPr>
              <a:t>mins</a:t>
            </a:r>
            <a:endParaRPr lang="en-US" sz="3600" dirty="0">
              <a:latin typeface="Poppins Light" charset="0"/>
              <a:ea typeface="Poppins Light" charset="0"/>
              <a:cs typeface="Poppi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ccel="50400" decel="496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accel="50400" decel="49600" autoRev="1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769" y="0"/>
            <a:ext cx="12192769" cy="137085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927263" y="3677816"/>
            <a:ext cx="6336704" cy="6276528"/>
          </a:xfrm>
          <a:solidFill>
            <a:schemeClr val="bg2"/>
          </a:solidFill>
        </p:spPr>
      </p:sp>
      <p:sp>
        <p:nvSpPr>
          <p:cNvPr id="8" name="TextBox 7"/>
          <p:cNvSpPr txBox="1"/>
          <p:nvPr/>
        </p:nvSpPr>
        <p:spPr>
          <a:xfrm>
            <a:off x="11039872" y="4913784"/>
            <a:ext cx="11809016" cy="5876195"/>
          </a:xfrm>
          <a:prstGeom prst="rect">
            <a:avLst/>
          </a:prstGeom>
          <a:noFill/>
        </p:spPr>
        <p:txBody>
          <a:bodyPr wrap="square" lIns="0" tIns="0" rIns="0" bIns="0" numCol="2" spcCol="90000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dolor sit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amet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consectetur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 vitae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porta.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Quisque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feugiat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lectus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tristique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gravida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ligula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orci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eget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scelerisque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Integer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sodales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Maecenas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nunc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justo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elementum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varius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fringilla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id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tortor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viverra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23848" y="3213537"/>
            <a:ext cx="5867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>
                <a:latin typeface="Poppins SemiBold" charset="0"/>
                <a:ea typeface="Poppins SemiBold" charset="0"/>
                <a:cs typeface="Poppins SemiBold" charset="0"/>
              </a:rPr>
              <a:t>Chairman’s Message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23848" y="3986868"/>
            <a:ext cx="5867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Few words from the chairman</a:t>
            </a:r>
          </a:p>
        </p:txBody>
      </p:sp>
    </p:spTree>
    <p:extLst>
      <p:ext uri="{BB962C8B-B14F-4D97-AF65-F5344CB8AC3E}">
        <p14:creationId xmlns:p14="http://schemas.microsoft.com/office/powerpoint/2010/main" val="70636429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-769" y="1"/>
            <a:ext cx="24384769" cy="13708548"/>
          </a:xfrm>
          <a:solidFill>
            <a:schemeClr val="bg2"/>
          </a:solidFill>
        </p:spPr>
      </p:sp>
      <p:sp>
        <p:nvSpPr>
          <p:cNvPr id="7" name="TextBox 6"/>
          <p:cNvSpPr txBox="1"/>
          <p:nvPr/>
        </p:nvSpPr>
        <p:spPr>
          <a:xfrm>
            <a:off x="2774977" y="3977680"/>
            <a:ext cx="4232447" cy="8209558"/>
          </a:xfrm>
          <a:prstGeom prst="rect">
            <a:avLst/>
          </a:prstGeom>
          <a:noFill/>
        </p:spPr>
        <p:txBody>
          <a:bodyPr wrap="square" lIns="0" tIns="0" rIns="0" bIns="0" numCol="1" spcCol="86400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dolor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amet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vera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invax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semper vitae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neque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a porta.</a:t>
            </a:r>
          </a:p>
          <a:p>
            <a:pPr>
              <a:lnSpc>
                <a:spcPct val="200000"/>
              </a:lnSpc>
            </a:pPr>
            <a:endParaRPr lang="en-US" sz="2000" dirty="0">
              <a:latin typeface="Poppins Light" charset="0"/>
              <a:ea typeface="Poppins Light" charset="0"/>
              <a:cs typeface="Poppins Light" charset="0"/>
            </a:endParaRPr>
          </a:p>
          <a:p>
            <a:pPr>
              <a:lnSpc>
                <a:spcPct val="200000"/>
              </a:lnSpc>
            </a:pP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In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Integer sales </a:t>
            </a:r>
          </a:p>
          <a:p>
            <a:pPr>
              <a:lnSpc>
                <a:spcPct val="200000"/>
              </a:lnSpc>
            </a:pP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felisex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Maecenas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vecte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nunc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justo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8952" y="2277433"/>
            <a:ext cx="5040560" cy="13681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dirty="0">
                <a:latin typeface="Poppins SemiBold" charset="0"/>
                <a:ea typeface="Poppins SemiBold" charset="0"/>
                <a:cs typeface="Poppins SemiBold" charset="0"/>
              </a:rPr>
              <a:t>Chairman’s Message</a:t>
            </a:r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1507729" y="4235044"/>
            <a:ext cx="652237" cy="1354758"/>
          </a:xfrm>
          <a:custGeom>
            <a:avLst/>
            <a:gdLst>
              <a:gd name="T0" fmla="*/ 1969 w 2001"/>
              <a:gd name="T1" fmla="*/ 4157 h 4158"/>
              <a:gd name="T2" fmla="*/ 1969 w 2001"/>
              <a:gd name="T3" fmla="*/ 4157 h 4158"/>
              <a:gd name="T4" fmla="*/ 188 w 2001"/>
              <a:gd name="T5" fmla="*/ 4157 h 4158"/>
              <a:gd name="T6" fmla="*/ 0 w 2001"/>
              <a:gd name="T7" fmla="*/ 2063 h 4158"/>
              <a:gd name="T8" fmla="*/ 2000 w 2001"/>
              <a:gd name="T9" fmla="*/ 0 h 4158"/>
              <a:gd name="T10" fmla="*/ 2000 w 2001"/>
              <a:gd name="T11" fmla="*/ 844 h 4158"/>
              <a:gd name="T12" fmla="*/ 1000 w 2001"/>
              <a:gd name="T13" fmla="*/ 1938 h 4158"/>
              <a:gd name="T14" fmla="*/ 1000 w 2001"/>
              <a:gd name="T15" fmla="*/ 2469 h 4158"/>
              <a:gd name="T16" fmla="*/ 1969 w 2001"/>
              <a:gd name="T17" fmla="*/ 2469 h 4158"/>
              <a:gd name="T18" fmla="*/ 1969 w 2001"/>
              <a:gd name="T19" fmla="*/ 4157 h 4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1" h="4158">
                <a:moveTo>
                  <a:pt x="1969" y="4157"/>
                </a:moveTo>
                <a:lnTo>
                  <a:pt x="1969" y="4157"/>
                </a:lnTo>
                <a:cubicBezTo>
                  <a:pt x="188" y="4157"/>
                  <a:pt x="188" y="4157"/>
                  <a:pt x="188" y="4157"/>
                </a:cubicBezTo>
                <a:cubicBezTo>
                  <a:pt x="62" y="3438"/>
                  <a:pt x="0" y="2719"/>
                  <a:pt x="0" y="2063"/>
                </a:cubicBezTo>
                <a:cubicBezTo>
                  <a:pt x="0" y="688"/>
                  <a:pt x="656" y="0"/>
                  <a:pt x="2000" y="0"/>
                </a:cubicBezTo>
                <a:cubicBezTo>
                  <a:pt x="2000" y="844"/>
                  <a:pt x="2000" y="844"/>
                  <a:pt x="2000" y="844"/>
                </a:cubicBezTo>
                <a:cubicBezTo>
                  <a:pt x="1313" y="844"/>
                  <a:pt x="1000" y="1219"/>
                  <a:pt x="1000" y="1938"/>
                </a:cubicBezTo>
                <a:cubicBezTo>
                  <a:pt x="1000" y="2469"/>
                  <a:pt x="1000" y="2469"/>
                  <a:pt x="1000" y="2469"/>
                </a:cubicBezTo>
                <a:cubicBezTo>
                  <a:pt x="1969" y="2469"/>
                  <a:pt x="1969" y="2469"/>
                  <a:pt x="1969" y="2469"/>
                </a:cubicBezTo>
                <a:lnTo>
                  <a:pt x="1969" y="4157"/>
                </a:lnTo>
              </a:path>
            </a:pathLst>
          </a:custGeom>
          <a:solidFill>
            <a:srgbClr val="2334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7439472" y="10170368"/>
            <a:ext cx="471908" cy="1152774"/>
          </a:xfrm>
          <a:custGeom>
            <a:avLst/>
            <a:gdLst>
              <a:gd name="T0" fmla="*/ 31 w 2000"/>
              <a:gd name="T1" fmla="*/ 0 h 4157"/>
              <a:gd name="T2" fmla="*/ 31 w 2000"/>
              <a:gd name="T3" fmla="*/ 0 h 4157"/>
              <a:gd name="T4" fmla="*/ 1812 w 2000"/>
              <a:gd name="T5" fmla="*/ 0 h 4157"/>
              <a:gd name="T6" fmla="*/ 1999 w 2000"/>
              <a:gd name="T7" fmla="*/ 2125 h 4157"/>
              <a:gd name="T8" fmla="*/ 0 w 2000"/>
              <a:gd name="T9" fmla="*/ 4156 h 4157"/>
              <a:gd name="T10" fmla="*/ 0 w 2000"/>
              <a:gd name="T11" fmla="*/ 3313 h 4157"/>
              <a:gd name="T12" fmla="*/ 1000 w 2000"/>
              <a:gd name="T13" fmla="*/ 2219 h 4157"/>
              <a:gd name="T14" fmla="*/ 1000 w 2000"/>
              <a:gd name="T15" fmla="*/ 1688 h 4157"/>
              <a:gd name="T16" fmla="*/ 31 w 2000"/>
              <a:gd name="T17" fmla="*/ 1688 h 4157"/>
              <a:gd name="T18" fmla="*/ 31 w 2000"/>
              <a:gd name="T19" fmla="*/ 0 h 4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0" h="4157">
                <a:moveTo>
                  <a:pt x="31" y="0"/>
                </a:moveTo>
                <a:lnTo>
                  <a:pt x="31" y="0"/>
                </a:lnTo>
                <a:cubicBezTo>
                  <a:pt x="1812" y="0"/>
                  <a:pt x="1812" y="0"/>
                  <a:pt x="1812" y="0"/>
                </a:cubicBezTo>
                <a:cubicBezTo>
                  <a:pt x="1937" y="750"/>
                  <a:pt x="1999" y="1438"/>
                  <a:pt x="1999" y="2125"/>
                </a:cubicBezTo>
                <a:cubicBezTo>
                  <a:pt x="1999" y="3469"/>
                  <a:pt x="1343" y="4156"/>
                  <a:pt x="0" y="4156"/>
                </a:cubicBezTo>
                <a:cubicBezTo>
                  <a:pt x="0" y="3313"/>
                  <a:pt x="0" y="3313"/>
                  <a:pt x="0" y="3313"/>
                </a:cubicBezTo>
                <a:cubicBezTo>
                  <a:pt x="687" y="3313"/>
                  <a:pt x="1000" y="2938"/>
                  <a:pt x="1000" y="2219"/>
                </a:cubicBezTo>
                <a:cubicBezTo>
                  <a:pt x="1000" y="1688"/>
                  <a:pt x="1000" y="1688"/>
                  <a:pt x="1000" y="1688"/>
                </a:cubicBezTo>
                <a:cubicBezTo>
                  <a:pt x="31" y="1688"/>
                  <a:pt x="31" y="1688"/>
                  <a:pt x="31" y="1688"/>
                </a:cubicBezTo>
                <a:lnTo>
                  <a:pt x="31" y="0"/>
                </a:lnTo>
              </a:path>
            </a:pathLst>
          </a:custGeom>
          <a:solidFill>
            <a:srgbClr val="2334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2048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-769" y="1"/>
            <a:ext cx="24384769" cy="13708548"/>
          </a:xfrm>
          <a:solidFill>
            <a:schemeClr val="bg2"/>
          </a:solidFill>
        </p:spPr>
      </p:sp>
      <p:sp>
        <p:nvSpPr>
          <p:cNvPr id="8" name="Rectangle 7"/>
          <p:cNvSpPr/>
          <p:nvPr/>
        </p:nvSpPr>
        <p:spPr>
          <a:xfrm>
            <a:off x="12191231" y="1528763"/>
            <a:ext cx="3385145" cy="10658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576376" y="1525037"/>
            <a:ext cx="7272512" cy="10658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160256" y="3093786"/>
            <a:ext cx="4104752" cy="8209558"/>
          </a:xfrm>
          <a:prstGeom prst="rect">
            <a:avLst/>
          </a:prstGeom>
          <a:noFill/>
        </p:spPr>
        <p:txBody>
          <a:bodyPr wrap="square" lIns="0" tIns="0" rIns="0" bIns="0" numCol="1" spcCol="86400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dolor et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vera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invax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semper vitae porta.</a:t>
            </a:r>
          </a:p>
          <a:p>
            <a:pPr>
              <a:lnSpc>
                <a:spcPct val="200000"/>
              </a:lnSpc>
            </a:pPr>
            <a:endParaRPr lang="en-US" sz="2000" dirty="0">
              <a:latin typeface="Poppins Light" charset="0"/>
              <a:ea typeface="Poppins Light" charset="0"/>
              <a:cs typeface="Poppins Light" charset="0"/>
            </a:endParaRPr>
          </a:p>
          <a:p>
            <a:pPr>
              <a:lnSpc>
                <a:spcPct val="200000"/>
              </a:lnSpc>
            </a:pP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In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se Integer sales </a:t>
            </a:r>
          </a:p>
          <a:p>
            <a:pPr>
              <a:lnSpc>
                <a:spcPct val="200000"/>
              </a:lnSpc>
            </a:pP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Felisex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. Maecenas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xera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vecte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nunc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justo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254663" y="3250630"/>
            <a:ext cx="311365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dirty="0">
                <a:latin typeface="Poppins SemiBold" charset="0"/>
                <a:ea typeface="Poppins SemiBold" charset="0"/>
                <a:cs typeface="Poppins SemiBold" charset="0"/>
              </a:rPr>
              <a:t>Chairman’s Message</a:t>
            </a:r>
          </a:p>
        </p:txBody>
      </p:sp>
    </p:spTree>
    <p:extLst>
      <p:ext uri="{BB962C8B-B14F-4D97-AF65-F5344CB8AC3E}">
        <p14:creationId xmlns:p14="http://schemas.microsoft.com/office/powerpoint/2010/main" val="161593571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7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576376" y="0"/>
            <a:ext cx="8807624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576375" cy="13716000"/>
          </a:xfrm>
          <a:solidFill>
            <a:schemeClr val="bg2"/>
          </a:solidFill>
        </p:spPr>
      </p:sp>
      <p:sp>
        <p:nvSpPr>
          <p:cNvPr id="8" name="Rectangle 7"/>
          <p:cNvSpPr/>
          <p:nvPr/>
        </p:nvSpPr>
        <p:spPr>
          <a:xfrm>
            <a:off x="12191231" y="1"/>
            <a:ext cx="3385145" cy="1218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254663" y="2947193"/>
            <a:ext cx="311365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dirty="0">
                <a:latin typeface="Poppins SemiBold" charset="0"/>
                <a:ea typeface="Poppins SemiBold" charset="0"/>
                <a:cs typeface="Poppins SemiBold" charset="0"/>
              </a:rPr>
              <a:t>Chairman’s Message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1231" y="6137920"/>
            <a:ext cx="10657657" cy="60455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160256" y="2753221"/>
            <a:ext cx="4104752" cy="8209558"/>
          </a:xfrm>
          <a:prstGeom prst="rect">
            <a:avLst/>
          </a:prstGeom>
          <a:noFill/>
        </p:spPr>
        <p:txBody>
          <a:bodyPr wrap="square" lIns="0" tIns="0" rIns="0" bIns="0" numCol="1" spcCol="86400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dolor et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vera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invax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0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000" dirty="0">
                <a:latin typeface="Poppins Light" charset="0"/>
                <a:ea typeface="Poppins Light" charset="0"/>
                <a:cs typeface="Poppins Light" charset="0"/>
              </a:rPr>
              <a:t> semper vitae porta.</a:t>
            </a:r>
          </a:p>
          <a:p>
            <a:pPr>
              <a:lnSpc>
                <a:spcPct val="200000"/>
              </a:lnSpc>
            </a:pPr>
            <a:endParaRPr lang="en-US" sz="2000" dirty="0">
              <a:solidFill>
                <a:schemeClr val="bg1"/>
              </a:solidFill>
              <a:latin typeface="Poppins Light" charset="0"/>
              <a:ea typeface="Poppins Light" charset="0"/>
              <a:cs typeface="Poppins Light" charset="0"/>
            </a:endParaRPr>
          </a:p>
          <a:p>
            <a:pPr>
              <a:lnSpc>
                <a:spcPct val="200000"/>
              </a:lnSpc>
            </a:pP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In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se Integer sales </a:t>
            </a:r>
          </a:p>
          <a:p>
            <a:pPr>
              <a:lnSpc>
                <a:spcPct val="200000"/>
              </a:lnSpc>
            </a:pP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Felisex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 Maecenas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xera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vecte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nunc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justo</a:t>
            </a:r>
            <a:r>
              <a:rPr lang="en-US" sz="20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135921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1" presetClass="entr" presetSubtype="0" fill="hold" grpId="0" nodeType="withEffect">
                                  <p:stCondLst>
                                    <p:cond delay="600"/>
                                  </p:stCondLst>
                                  <p:iterate type="lt">
                                    <p:tmPct val="8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1" grpId="0"/>
      <p:bldP spid="9" grpId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6431360" y="0"/>
            <a:ext cx="6375401" cy="13716000"/>
          </a:xfrm>
          <a:solidFill>
            <a:schemeClr val="bg2"/>
          </a:solidFill>
        </p:spPr>
      </p:sp>
      <p:sp>
        <p:nvSpPr>
          <p:cNvPr id="7" name="TextBox 6"/>
          <p:cNvSpPr txBox="1"/>
          <p:nvPr/>
        </p:nvSpPr>
        <p:spPr>
          <a:xfrm>
            <a:off x="15671230" y="3112938"/>
            <a:ext cx="5809802" cy="8785622"/>
          </a:xfrm>
          <a:prstGeom prst="rect">
            <a:avLst/>
          </a:prstGeom>
          <a:noFill/>
        </p:spPr>
        <p:txBody>
          <a:bodyPr wrap="square" lIns="0" tIns="0" rIns="0" bIns="0" numCol="1" spcCol="86400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dolor et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vera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invax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6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600" dirty="0">
                <a:latin typeface="Poppins Light" charset="0"/>
                <a:ea typeface="Poppins Light" charset="0"/>
                <a:cs typeface="Poppins Light" charset="0"/>
              </a:rPr>
              <a:t> semper vitae porta.</a:t>
            </a:r>
          </a:p>
          <a:p>
            <a:pPr>
              <a:lnSpc>
                <a:spcPct val="200000"/>
              </a:lnSpc>
            </a:pPr>
            <a:endParaRPr lang="en-US" sz="2000" dirty="0">
              <a:latin typeface="Poppins Light" charset="0"/>
              <a:ea typeface="Poppins Light" charset="0"/>
              <a:cs typeface="Poppins Light" charset="0"/>
            </a:endParaRPr>
          </a:p>
          <a:p>
            <a:pPr>
              <a:lnSpc>
                <a:spcPct val="200000"/>
              </a:lnSpc>
            </a:pP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 Integer sales </a:t>
            </a:r>
          </a:p>
          <a:p>
            <a:pPr>
              <a:lnSpc>
                <a:spcPct val="20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Felisex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Maecenas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xera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vecte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nunc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justo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1815402" y="3472978"/>
            <a:ext cx="1440161" cy="33850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35113" y="5849888"/>
            <a:ext cx="311365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dirty="0">
                <a:latin typeface="Poppins SemiBold" charset="0"/>
                <a:ea typeface="Poppins SemiBold" charset="0"/>
                <a:cs typeface="Poppins SemiBold" charset="0"/>
              </a:rPr>
              <a:t>Chairman’s Message</a:t>
            </a:r>
          </a:p>
        </p:txBody>
      </p:sp>
    </p:spTree>
    <p:extLst>
      <p:ext uri="{BB962C8B-B14F-4D97-AF65-F5344CB8AC3E}">
        <p14:creationId xmlns:p14="http://schemas.microsoft.com/office/powerpoint/2010/main" val="159714172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31160" y="4913784"/>
            <a:ext cx="3024336" cy="30243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55496" y="4913784"/>
            <a:ext cx="3024336" cy="30243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679832" y="4913784"/>
            <a:ext cx="3024336" cy="30243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04168" y="4913784"/>
            <a:ext cx="3024336" cy="30243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6728504" y="4913784"/>
            <a:ext cx="3024336" cy="302433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35112" y="10833021"/>
            <a:ext cx="21313775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Maecenas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nunc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justo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elementum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varius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fringilla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id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tortor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viverra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33152" y="1529408"/>
            <a:ext cx="586740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dirty="0">
                <a:latin typeface="Poppins SemiBold" charset="0"/>
                <a:ea typeface="Poppins SemiBold" charset="0"/>
                <a:cs typeface="Poppins SemiBold" charset="0"/>
              </a:rPr>
              <a:t>Our Services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33152" y="2333109"/>
            <a:ext cx="1008258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Poppins Light" charset="0"/>
                <a:ea typeface="Poppins Light" charset="0"/>
                <a:cs typeface="Poppins Light" charset="0"/>
              </a:rPr>
              <a:t>A little description about this section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31160" y="8430883"/>
            <a:ext cx="30243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>
                <a:latin typeface="Poppins Medium" charset="0"/>
                <a:ea typeface="Poppins Medium" charset="0"/>
                <a:cs typeface="Poppins Medium" charset="0"/>
              </a:rPr>
              <a:t>Pellentesque</a:t>
            </a:r>
            <a:endParaRPr lang="en-US" sz="32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35504" y="8430883"/>
            <a:ext cx="30243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>
                <a:latin typeface="Poppins Medium" charset="0"/>
                <a:ea typeface="Poppins Medium" charset="0"/>
                <a:cs typeface="Poppins Medium" charset="0"/>
              </a:rPr>
              <a:t>Laoreet</a:t>
            </a:r>
            <a:endParaRPr lang="en-US" sz="32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03992" y="8430883"/>
            <a:ext cx="30243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>
                <a:latin typeface="Poppins Medium" charset="0"/>
                <a:ea typeface="Poppins Medium" charset="0"/>
                <a:cs typeface="Poppins Medium" charset="0"/>
              </a:rPr>
              <a:t>Convallis</a:t>
            </a:r>
            <a:endParaRPr lang="en-US" sz="32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04664" y="8430883"/>
            <a:ext cx="30243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>
                <a:latin typeface="Poppins Medium" charset="0"/>
                <a:ea typeface="Poppins Medium" charset="0"/>
                <a:cs typeface="Poppins Medium" charset="0"/>
              </a:rPr>
              <a:t>Fringilla</a:t>
            </a:r>
            <a:endParaRPr lang="en-US" sz="32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728504" y="8430883"/>
            <a:ext cx="30243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>
                <a:latin typeface="Poppins Medium" charset="0"/>
                <a:ea typeface="Poppins Medium" charset="0"/>
                <a:cs typeface="Poppins Medium" charset="0"/>
              </a:rPr>
              <a:t>Aliquam</a:t>
            </a:r>
            <a:endParaRPr lang="en-US" sz="32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348288" y="5818188"/>
            <a:ext cx="1587500" cy="1246187"/>
            <a:chOff x="5348288" y="5818188"/>
            <a:chExt cx="1587500" cy="1246187"/>
          </a:xfrm>
        </p:grpSpPr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5348288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7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3 w 507"/>
                <a:gd name="T31" fmla="*/ 46 h 84"/>
                <a:gd name="T32" fmla="*/ 100 w 507"/>
                <a:gd name="T33" fmla="*/ 59 h 84"/>
                <a:gd name="T34" fmla="*/ 151 w 507"/>
                <a:gd name="T35" fmla="*/ 59 h 84"/>
                <a:gd name="T36" fmla="*/ 138 w 507"/>
                <a:gd name="T37" fmla="*/ 46 h 84"/>
                <a:gd name="T38" fmla="*/ 151 w 507"/>
                <a:gd name="T39" fmla="*/ 33 h 84"/>
                <a:gd name="T40" fmla="*/ 163 w 507"/>
                <a:gd name="T41" fmla="*/ 46 h 84"/>
                <a:gd name="T42" fmla="*/ 151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3" y="39"/>
                    <a:pt x="113" y="46"/>
                  </a:cubicBezTo>
                  <a:cubicBezTo>
                    <a:pt x="113" y="53"/>
                    <a:pt x="107" y="59"/>
                    <a:pt x="100" y="59"/>
                  </a:cubicBezTo>
                  <a:close/>
                  <a:moveTo>
                    <a:pt x="151" y="59"/>
                  </a:moveTo>
                  <a:cubicBezTo>
                    <a:pt x="144" y="59"/>
                    <a:pt x="138" y="53"/>
                    <a:pt x="138" y="46"/>
                  </a:cubicBezTo>
                  <a:cubicBezTo>
                    <a:pt x="138" y="39"/>
                    <a:pt x="144" y="33"/>
                    <a:pt x="151" y="33"/>
                  </a:cubicBezTo>
                  <a:cubicBezTo>
                    <a:pt x="158" y="33"/>
                    <a:pt x="163" y="39"/>
                    <a:pt x="163" y="46"/>
                  </a:cubicBezTo>
                  <a:cubicBezTo>
                    <a:pt x="163" y="53"/>
                    <a:pt x="158" y="59"/>
                    <a:pt x="151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5348288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7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181 w 507"/>
                <a:gd name="T15" fmla="*/ 200 h 304"/>
                <a:gd name="T16" fmla="*/ 212 w 507"/>
                <a:gd name="T17" fmla="*/ 169 h 304"/>
                <a:gd name="T18" fmla="*/ 221 w 507"/>
                <a:gd name="T19" fmla="*/ 89 h 304"/>
                <a:gd name="T20" fmla="*/ 266 w 507"/>
                <a:gd name="T21" fmla="*/ 70 h 304"/>
                <a:gd name="T22" fmla="*/ 312 w 507"/>
                <a:gd name="T23" fmla="*/ 89 h 304"/>
                <a:gd name="T24" fmla="*/ 312 w 507"/>
                <a:gd name="T25" fmla="*/ 180 h 304"/>
                <a:gd name="T26" fmla="*/ 266 w 507"/>
                <a:gd name="T27" fmla="*/ 199 h 304"/>
                <a:gd name="T28" fmla="*/ 232 w 507"/>
                <a:gd name="T29" fmla="*/ 188 h 304"/>
                <a:gd name="T30" fmla="*/ 201 w 507"/>
                <a:gd name="T31" fmla="*/ 220 h 304"/>
                <a:gd name="T32" fmla="*/ 191 w 507"/>
                <a:gd name="T33" fmla="*/ 224 h 304"/>
                <a:gd name="T34" fmla="*/ 181 w 507"/>
                <a:gd name="T35" fmla="*/ 220 h 304"/>
                <a:gd name="T36" fmla="*/ 181 w 507"/>
                <a:gd name="T37" fmla="*/ 20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7" y="304"/>
                    <a:pt x="37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181" y="200"/>
                  </a:moveTo>
                  <a:cubicBezTo>
                    <a:pt x="212" y="169"/>
                    <a:pt x="212" y="169"/>
                    <a:pt x="212" y="169"/>
                  </a:cubicBezTo>
                  <a:cubicBezTo>
                    <a:pt x="196" y="144"/>
                    <a:pt x="199" y="110"/>
                    <a:pt x="221" y="89"/>
                  </a:cubicBezTo>
                  <a:cubicBezTo>
                    <a:pt x="233" y="77"/>
                    <a:pt x="249" y="70"/>
                    <a:pt x="266" y="70"/>
                  </a:cubicBezTo>
                  <a:cubicBezTo>
                    <a:pt x="283" y="70"/>
                    <a:pt x="300" y="77"/>
                    <a:pt x="312" y="89"/>
                  </a:cubicBezTo>
                  <a:cubicBezTo>
                    <a:pt x="337" y="114"/>
                    <a:pt x="337" y="155"/>
                    <a:pt x="312" y="180"/>
                  </a:cubicBezTo>
                  <a:cubicBezTo>
                    <a:pt x="300" y="192"/>
                    <a:pt x="284" y="199"/>
                    <a:pt x="266" y="199"/>
                  </a:cubicBezTo>
                  <a:cubicBezTo>
                    <a:pt x="254" y="199"/>
                    <a:pt x="242" y="195"/>
                    <a:pt x="232" y="188"/>
                  </a:cubicBezTo>
                  <a:cubicBezTo>
                    <a:pt x="201" y="220"/>
                    <a:pt x="201" y="220"/>
                    <a:pt x="201" y="220"/>
                  </a:cubicBezTo>
                  <a:cubicBezTo>
                    <a:pt x="198" y="222"/>
                    <a:pt x="194" y="224"/>
                    <a:pt x="191" y="224"/>
                  </a:cubicBezTo>
                  <a:cubicBezTo>
                    <a:pt x="187" y="224"/>
                    <a:pt x="184" y="222"/>
                    <a:pt x="181" y="220"/>
                  </a:cubicBezTo>
                  <a:cubicBezTo>
                    <a:pt x="176" y="214"/>
                    <a:pt x="176" y="205"/>
                    <a:pt x="181" y="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040438" y="6403975"/>
              <a:ext cx="280987" cy="255587"/>
            </a:xfrm>
            <a:custGeom>
              <a:avLst/>
              <a:gdLst>
                <a:gd name="T0" fmla="*/ 45 w 90"/>
                <a:gd name="T1" fmla="*/ 82 h 82"/>
                <a:gd name="T2" fmla="*/ 74 w 90"/>
                <a:gd name="T3" fmla="*/ 70 h 82"/>
                <a:gd name="T4" fmla="*/ 74 w 90"/>
                <a:gd name="T5" fmla="*/ 12 h 82"/>
                <a:gd name="T6" fmla="*/ 45 w 90"/>
                <a:gd name="T7" fmla="*/ 0 h 82"/>
                <a:gd name="T8" fmla="*/ 16 w 90"/>
                <a:gd name="T9" fmla="*/ 12 h 82"/>
                <a:gd name="T10" fmla="*/ 16 w 90"/>
                <a:gd name="T11" fmla="*/ 70 h 82"/>
                <a:gd name="T12" fmla="*/ 45 w 90"/>
                <a:gd name="T1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2">
                  <a:moveTo>
                    <a:pt x="45" y="82"/>
                  </a:moveTo>
                  <a:cubicBezTo>
                    <a:pt x="56" y="82"/>
                    <a:pt x="67" y="78"/>
                    <a:pt x="74" y="70"/>
                  </a:cubicBezTo>
                  <a:cubicBezTo>
                    <a:pt x="90" y="54"/>
                    <a:pt x="90" y="28"/>
                    <a:pt x="74" y="12"/>
                  </a:cubicBezTo>
                  <a:cubicBezTo>
                    <a:pt x="67" y="5"/>
                    <a:pt x="56" y="0"/>
                    <a:pt x="45" y="0"/>
                  </a:cubicBezTo>
                  <a:cubicBezTo>
                    <a:pt x="34" y="0"/>
                    <a:pt x="24" y="5"/>
                    <a:pt x="16" y="12"/>
                  </a:cubicBezTo>
                  <a:cubicBezTo>
                    <a:pt x="0" y="28"/>
                    <a:pt x="0" y="54"/>
                    <a:pt x="16" y="70"/>
                  </a:cubicBezTo>
                  <a:cubicBezTo>
                    <a:pt x="24" y="78"/>
                    <a:pt x="34" y="82"/>
                    <a:pt x="4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366125" y="5818188"/>
            <a:ext cx="1587500" cy="1246187"/>
            <a:chOff x="8366125" y="5818188"/>
            <a:chExt cx="1587500" cy="1246187"/>
          </a:xfrm>
        </p:grpSpPr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8366125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6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2 w 507"/>
                <a:gd name="T31" fmla="*/ 46 h 84"/>
                <a:gd name="T32" fmla="*/ 100 w 507"/>
                <a:gd name="T33" fmla="*/ 59 h 84"/>
                <a:gd name="T34" fmla="*/ 150 w 507"/>
                <a:gd name="T35" fmla="*/ 59 h 84"/>
                <a:gd name="T36" fmla="*/ 138 w 507"/>
                <a:gd name="T37" fmla="*/ 46 h 84"/>
                <a:gd name="T38" fmla="*/ 150 w 507"/>
                <a:gd name="T39" fmla="*/ 33 h 84"/>
                <a:gd name="T40" fmla="*/ 163 w 507"/>
                <a:gd name="T41" fmla="*/ 46 h 84"/>
                <a:gd name="T42" fmla="*/ 150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2" y="39"/>
                    <a:pt x="112" y="46"/>
                  </a:cubicBezTo>
                  <a:cubicBezTo>
                    <a:pt x="112" y="53"/>
                    <a:pt x="107" y="59"/>
                    <a:pt x="100" y="59"/>
                  </a:cubicBezTo>
                  <a:close/>
                  <a:moveTo>
                    <a:pt x="150" y="59"/>
                  </a:moveTo>
                  <a:cubicBezTo>
                    <a:pt x="143" y="59"/>
                    <a:pt x="138" y="53"/>
                    <a:pt x="138" y="46"/>
                  </a:cubicBezTo>
                  <a:cubicBezTo>
                    <a:pt x="138" y="39"/>
                    <a:pt x="143" y="33"/>
                    <a:pt x="150" y="33"/>
                  </a:cubicBezTo>
                  <a:cubicBezTo>
                    <a:pt x="157" y="33"/>
                    <a:pt x="163" y="39"/>
                    <a:pt x="163" y="46"/>
                  </a:cubicBezTo>
                  <a:cubicBezTo>
                    <a:pt x="163" y="53"/>
                    <a:pt x="157" y="59"/>
                    <a:pt x="15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/>
            <p:cNvSpPr>
              <a:spLocks noEditPoints="1"/>
            </p:cNvSpPr>
            <p:nvPr/>
          </p:nvSpPr>
          <p:spPr bwMode="auto">
            <a:xfrm>
              <a:off x="8366125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6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299 w 507"/>
                <a:gd name="T15" fmla="*/ 54 h 304"/>
                <a:gd name="T16" fmla="*/ 432 w 507"/>
                <a:gd name="T17" fmla="*/ 54 h 304"/>
                <a:gd name="T18" fmla="*/ 432 w 507"/>
                <a:gd name="T19" fmla="*/ 184 h 304"/>
                <a:gd name="T20" fmla="*/ 299 w 507"/>
                <a:gd name="T21" fmla="*/ 184 h 304"/>
                <a:gd name="T22" fmla="*/ 299 w 507"/>
                <a:gd name="T23" fmla="*/ 54 h 304"/>
                <a:gd name="T24" fmla="*/ 75 w 507"/>
                <a:gd name="T25" fmla="*/ 54 h 304"/>
                <a:gd name="T26" fmla="*/ 259 w 507"/>
                <a:gd name="T27" fmla="*/ 54 h 304"/>
                <a:gd name="T28" fmla="*/ 259 w 507"/>
                <a:gd name="T29" fmla="*/ 75 h 304"/>
                <a:gd name="T30" fmla="*/ 75 w 507"/>
                <a:gd name="T31" fmla="*/ 75 h 304"/>
                <a:gd name="T32" fmla="*/ 75 w 507"/>
                <a:gd name="T33" fmla="*/ 54 h 304"/>
                <a:gd name="T34" fmla="*/ 75 w 507"/>
                <a:gd name="T35" fmla="*/ 109 h 304"/>
                <a:gd name="T36" fmla="*/ 259 w 507"/>
                <a:gd name="T37" fmla="*/ 109 h 304"/>
                <a:gd name="T38" fmla="*/ 259 w 507"/>
                <a:gd name="T39" fmla="*/ 130 h 304"/>
                <a:gd name="T40" fmla="*/ 75 w 507"/>
                <a:gd name="T41" fmla="*/ 130 h 304"/>
                <a:gd name="T42" fmla="*/ 75 w 507"/>
                <a:gd name="T43" fmla="*/ 109 h 304"/>
                <a:gd name="T44" fmla="*/ 75 w 507"/>
                <a:gd name="T45" fmla="*/ 163 h 304"/>
                <a:gd name="T46" fmla="*/ 259 w 507"/>
                <a:gd name="T47" fmla="*/ 163 h 304"/>
                <a:gd name="T48" fmla="*/ 259 w 507"/>
                <a:gd name="T49" fmla="*/ 184 h 304"/>
                <a:gd name="T50" fmla="*/ 75 w 507"/>
                <a:gd name="T51" fmla="*/ 184 h 304"/>
                <a:gd name="T52" fmla="*/ 75 w 507"/>
                <a:gd name="T53" fmla="*/ 163 h 304"/>
                <a:gd name="T54" fmla="*/ 75 w 507"/>
                <a:gd name="T55" fmla="*/ 217 h 304"/>
                <a:gd name="T56" fmla="*/ 432 w 507"/>
                <a:gd name="T57" fmla="*/ 217 h 304"/>
                <a:gd name="T58" fmla="*/ 432 w 507"/>
                <a:gd name="T59" fmla="*/ 238 h 304"/>
                <a:gd name="T60" fmla="*/ 75 w 507"/>
                <a:gd name="T61" fmla="*/ 238 h 304"/>
                <a:gd name="T62" fmla="*/ 75 w 507"/>
                <a:gd name="T63" fmla="*/ 217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6" y="304"/>
                    <a:pt x="36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299" y="54"/>
                  </a:moveTo>
                  <a:cubicBezTo>
                    <a:pt x="432" y="54"/>
                    <a:pt x="432" y="54"/>
                    <a:pt x="432" y="54"/>
                  </a:cubicBezTo>
                  <a:cubicBezTo>
                    <a:pt x="432" y="184"/>
                    <a:pt x="432" y="184"/>
                    <a:pt x="432" y="184"/>
                  </a:cubicBezTo>
                  <a:cubicBezTo>
                    <a:pt x="299" y="184"/>
                    <a:pt x="299" y="184"/>
                    <a:pt x="299" y="184"/>
                  </a:cubicBezTo>
                  <a:lnTo>
                    <a:pt x="299" y="54"/>
                  </a:lnTo>
                  <a:close/>
                  <a:moveTo>
                    <a:pt x="75" y="54"/>
                  </a:moveTo>
                  <a:cubicBezTo>
                    <a:pt x="259" y="54"/>
                    <a:pt x="259" y="54"/>
                    <a:pt x="259" y="54"/>
                  </a:cubicBezTo>
                  <a:cubicBezTo>
                    <a:pt x="259" y="75"/>
                    <a:pt x="259" y="75"/>
                    <a:pt x="259" y="75"/>
                  </a:cubicBezTo>
                  <a:cubicBezTo>
                    <a:pt x="75" y="75"/>
                    <a:pt x="75" y="75"/>
                    <a:pt x="75" y="75"/>
                  </a:cubicBezTo>
                  <a:lnTo>
                    <a:pt x="75" y="54"/>
                  </a:lnTo>
                  <a:close/>
                  <a:moveTo>
                    <a:pt x="75" y="109"/>
                  </a:moveTo>
                  <a:cubicBezTo>
                    <a:pt x="259" y="109"/>
                    <a:pt x="259" y="109"/>
                    <a:pt x="259" y="109"/>
                  </a:cubicBezTo>
                  <a:cubicBezTo>
                    <a:pt x="259" y="130"/>
                    <a:pt x="259" y="130"/>
                    <a:pt x="259" y="130"/>
                  </a:cubicBezTo>
                  <a:cubicBezTo>
                    <a:pt x="75" y="130"/>
                    <a:pt x="75" y="130"/>
                    <a:pt x="75" y="130"/>
                  </a:cubicBezTo>
                  <a:lnTo>
                    <a:pt x="75" y="109"/>
                  </a:lnTo>
                  <a:close/>
                  <a:moveTo>
                    <a:pt x="75" y="163"/>
                  </a:moveTo>
                  <a:cubicBezTo>
                    <a:pt x="259" y="163"/>
                    <a:pt x="259" y="163"/>
                    <a:pt x="259" y="163"/>
                  </a:cubicBezTo>
                  <a:cubicBezTo>
                    <a:pt x="259" y="184"/>
                    <a:pt x="259" y="184"/>
                    <a:pt x="259" y="184"/>
                  </a:cubicBezTo>
                  <a:cubicBezTo>
                    <a:pt x="75" y="184"/>
                    <a:pt x="75" y="184"/>
                    <a:pt x="75" y="184"/>
                  </a:cubicBezTo>
                  <a:lnTo>
                    <a:pt x="75" y="163"/>
                  </a:lnTo>
                  <a:close/>
                  <a:moveTo>
                    <a:pt x="75" y="217"/>
                  </a:moveTo>
                  <a:cubicBezTo>
                    <a:pt x="432" y="217"/>
                    <a:pt x="432" y="217"/>
                    <a:pt x="432" y="217"/>
                  </a:cubicBezTo>
                  <a:cubicBezTo>
                    <a:pt x="432" y="238"/>
                    <a:pt x="432" y="238"/>
                    <a:pt x="432" y="238"/>
                  </a:cubicBezTo>
                  <a:cubicBezTo>
                    <a:pt x="75" y="238"/>
                    <a:pt x="75" y="238"/>
                    <a:pt x="75" y="238"/>
                  </a:cubicBezTo>
                  <a:lnTo>
                    <a:pt x="75" y="2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1385550" y="5818188"/>
            <a:ext cx="1587500" cy="1246187"/>
            <a:chOff x="11385550" y="5818188"/>
            <a:chExt cx="1587500" cy="1246187"/>
          </a:xfrm>
        </p:grpSpPr>
        <p:sp>
          <p:nvSpPr>
            <p:cNvPr id="28" name="Freeform 15"/>
            <p:cNvSpPr>
              <a:spLocks noEditPoints="1"/>
            </p:cNvSpPr>
            <p:nvPr/>
          </p:nvSpPr>
          <p:spPr bwMode="auto">
            <a:xfrm>
              <a:off x="11385550" y="5818188"/>
              <a:ext cx="1587500" cy="263525"/>
            </a:xfrm>
            <a:custGeom>
              <a:avLst/>
              <a:gdLst>
                <a:gd name="T0" fmla="*/ 470 w 507"/>
                <a:gd name="T1" fmla="*/ 0 h 84"/>
                <a:gd name="T2" fmla="*/ 36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0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1 w 507"/>
                <a:gd name="T21" fmla="*/ 46 h 84"/>
                <a:gd name="T22" fmla="*/ 49 w 507"/>
                <a:gd name="T23" fmla="*/ 59 h 84"/>
                <a:gd name="T24" fmla="*/ 99 w 507"/>
                <a:gd name="T25" fmla="*/ 59 h 84"/>
                <a:gd name="T26" fmla="*/ 87 w 507"/>
                <a:gd name="T27" fmla="*/ 46 h 84"/>
                <a:gd name="T28" fmla="*/ 99 w 507"/>
                <a:gd name="T29" fmla="*/ 33 h 84"/>
                <a:gd name="T30" fmla="*/ 112 w 507"/>
                <a:gd name="T31" fmla="*/ 46 h 84"/>
                <a:gd name="T32" fmla="*/ 99 w 507"/>
                <a:gd name="T33" fmla="*/ 59 h 84"/>
                <a:gd name="T34" fmla="*/ 150 w 507"/>
                <a:gd name="T35" fmla="*/ 59 h 84"/>
                <a:gd name="T36" fmla="*/ 137 w 507"/>
                <a:gd name="T37" fmla="*/ 46 h 84"/>
                <a:gd name="T38" fmla="*/ 150 w 507"/>
                <a:gd name="T39" fmla="*/ 33 h 84"/>
                <a:gd name="T40" fmla="*/ 163 w 507"/>
                <a:gd name="T41" fmla="*/ 46 h 84"/>
                <a:gd name="T42" fmla="*/ 150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0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0" y="0"/>
                    <a:pt x="470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1" y="39"/>
                    <a:pt x="61" y="46"/>
                  </a:cubicBezTo>
                  <a:cubicBezTo>
                    <a:pt x="61" y="53"/>
                    <a:pt x="56" y="59"/>
                    <a:pt x="49" y="59"/>
                  </a:cubicBezTo>
                  <a:close/>
                  <a:moveTo>
                    <a:pt x="99" y="59"/>
                  </a:moveTo>
                  <a:cubicBezTo>
                    <a:pt x="92" y="59"/>
                    <a:pt x="87" y="53"/>
                    <a:pt x="87" y="46"/>
                  </a:cubicBezTo>
                  <a:cubicBezTo>
                    <a:pt x="87" y="39"/>
                    <a:pt x="92" y="33"/>
                    <a:pt x="99" y="33"/>
                  </a:cubicBezTo>
                  <a:cubicBezTo>
                    <a:pt x="106" y="33"/>
                    <a:pt x="112" y="39"/>
                    <a:pt x="112" y="46"/>
                  </a:cubicBezTo>
                  <a:cubicBezTo>
                    <a:pt x="112" y="53"/>
                    <a:pt x="106" y="59"/>
                    <a:pt x="99" y="59"/>
                  </a:cubicBezTo>
                  <a:close/>
                  <a:moveTo>
                    <a:pt x="150" y="59"/>
                  </a:moveTo>
                  <a:cubicBezTo>
                    <a:pt x="143" y="59"/>
                    <a:pt x="137" y="53"/>
                    <a:pt x="137" y="46"/>
                  </a:cubicBezTo>
                  <a:cubicBezTo>
                    <a:pt x="137" y="39"/>
                    <a:pt x="143" y="33"/>
                    <a:pt x="150" y="33"/>
                  </a:cubicBezTo>
                  <a:cubicBezTo>
                    <a:pt x="157" y="33"/>
                    <a:pt x="163" y="39"/>
                    <a:pt x="163" y="46"/>
                  </a:cubicBezTo>
                  <a:cubicBezTo>
                    <a:pt x="163" y="53"/>
                    <a:pt x="157" y="59"/>
                    <a:pt x="15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6"/>
            <p:cNvSpPr>
              <a:spLocks noEditPoints="1"/>
            </p:cNvSpPr>
            <p:nvPr/>
          </p:nvSpPr>
          <p:spPr bwMode="auto">
            <a:xfrm>
              <a:off x="11385550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6 w 507"/>
                <a:gd name="T3" fmla="*/ 304 h 304"/>
                <a:gd name="T4" fmla="*/ 470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161 w 507"/>
                <a:gd name="T15" fmla="*/ 136 h 304"/>
                <a:gd name="T16" fmla="*/ 166 w 507"/>
                <a:gd name="T17" fmla="*/ 131 h 304"/>
                <a:gd name="T18" fmla="*/ 169 w 507"/>
                <a:gd name="T19" fmla="*/ 131 h 304"/>
                <a:gd name="T20" fmla="*/ 179 w 507"/>
                <a:gd name="T21" fmla="*/ 108 h 304"/>
                <a:gd name="T22" fmla="*/ 177 w 507"/>
                <a:gd name="T23" fmla="*/ 106 h 304"/>
                <a:gd name="T24" fmla="*/ 177 w 507"/>
                <a:gd name="T25" fmla="*/ 98 h 304"/>
                <a:gd name="T26" fmla="*/ 200 w 507"/>
                <a:gd name="T27" fmla="*/ 75 h 304"/>
                <a:gd name="T28" fmla="*/ 207 w 507"/>
                <a:gd name="T29" fmla="*/ 75 h 304"/>
                <a:gd name="T30" fmla="*/ 209 w 507"/>
                <a:gd name="T31" fmla="*/ 77 h 304"/>
                <a:gd name="T32" fmla="*/ 232 w 507"/>
                <a:gd name="T33" fmla="*/ 68 h 304"/>
                <a:gd name="T34" fmla="*/ 232 w 507"/>
                <a:gd name="T35" fmla="*/ 65 h 304"/>
                <a:gd name="T36" fmla="*/ 237 w 507"/>
                <a:gd name="T37" fmla="*/ 60 h 304"/>
                <a:gd name="T38" fmla="*/ 269 w 507"/>
                <a:gd name="T39" fmla="*/ 60 h 304"/>
                <a:gd name="T40" fmla="*/ 275 w 507"/>
                <a:gd name="T41" fmla="*/ 65 h 304"/>
                <a:gd name="T42" fmla="*/ 275 w 507"/>
                <a:gd name="T43" fmla="*/ 68 h 304"/>
                <a:gd name="T44" fmla="*/ 297 w 507"/>
                <a:gd name="T45" fmla="*/ 77 h 304"/>
                <a:gd name="T46" fmla="*/ 299 w 507"/>
                <a:gd name="T47" fmla="*/ 75 h 304"/>
                <a:gd name="T48" fmla="*/ 307 w 507"/>
                <a:gd name="T49" fmla="*/ 75 h 304"/>
                <a:gd name="T50" fmla="*/ 330 w 507"/>
                <a:gd name="T51" fmla="*/ 98 h 304"/>
                <a:gd name="T52" fmla="*/ 330 w 507"/>
                <a:gd name="T53" fmla="*/ 106 h 304"/>
                <a:gd name="T54" fmla="*/ 328 w 507"/>
                <a:gd name="T55" fmla="*/ 108 h 304"/>
                <a:gd name="T56" fmla="*/ 337 w 507"/>
                <a:gd name="T57" fmla="*/ 131 h 304"/>
                <a:gd name="T58" fmla="*/ 340 w 507"/>
                <a:gd name="T59" fmla="*/ 131 h 304"/>
                <a:gd name="T60" fmla="*/ 345 w 507"/>
                <a:gd name="T61" fmla="*/ 136 h 304"/>
                <a:gd name="T62" fmla="*/ 345 w 507"/>
                <a:gd name="T63" fmla="*/ 168 h 304"/>
                <a:gd name="T64" fmla="*/ 340 w 507"/>
                <a:gd name="T65" fmla="*/ 173 h 304"/>
                <a:gd name="T66" fmla="*/ 337 w 507"/>
                <a:gd name="T67" fmla="*/ 173 h 304"/>
                <a:gd name="T68" fmla="*/ 328 w 507"/>
                <a:gd name="T69" fmla="*/ 196 h 304"/>
                <a:gd name="T70" fmla="*/ 330 w 507"/>
                <a:gd name="T71" fmla="*/ 198 h 304"/>
                <a:gd name="T72" fmla="*/ 330 w 507"/>
                <a:gd name="T73" fmla="*/ 206 h 304"/>
                <a:gd name="T74" fmla="*/ 307 w 507"/>
                <a:gd name="T75" fmla="*/ 229 h 304"/>
                <a:gd name="T76" fmla="*/ 299 w 507"/>
                <a:gd name="T77" fmla="*/ 229 h 304"/>
                <a:gd name="T78" fmla="*/ 297 w 507"/>
                <a:gd name="T79" fmla="*/ 226 h 304"/>
                <a:gd name="T80" fmla="*/ 275 w 507"/>
                <a:gd name="T81" fmla="*/ 236 h 304"/>
                <a:gd name="T82" fmla="*/ 275 w 507"/>
                <a:gd name="T83" fmla="*/ 239 h 304"/>
                <a:gd name="T84" fmla="*/ 269 w 507"/>
                <a:gd name="T85" fmla="*/ 244 h 304"/>
                <a:gd name="T86" fmla="*/ 237 w 507"/>
                <a:gd name="T87" fmla="*/ 244 h 304"/>
                <a:gd name="T88" fmla="*/ 232 w 507"/>
                <a:gd name="T89" fmla="*/ 239 h 304"/>
                <a:gd name="T90" fmla="*/ 232 w 507"/>
                <a:gd name="T91" fmla="*/ 236 h 304"/>
                <a:gd name="T92" fmla="*/ 209 w 507"/>
                <a:gd name="T93" fmla="*/ 226 h 304"/>
                <a:gd name="T94" fmla="*/ 207 w 507"/>
                <a:gd name="T95" fmla="*/ 229 h 304"/>
                <a:gd name="T96" fmla="*/ 200 w 507"/>
                <a:gd name="T97" fmla="*/ 229 h 304"/>
                <a:gd name="T98" fmla="*/ 177 w 507"/>
                <a:gd name="T99" fmla="*/ 206 h 304"/>
                <a:gd name="T100" fmla="*/ 177 w 507"/>
                <a:gd name="T101" fmla="*/ 198 h 304"/>
                <a:gd name="T102" fmla="*/ 179 w 507"/>
                <a:gd name="T103" fmla="*/ 196 h 304"/>
                <a:gd name="T104" fmla="*/ 169 w 507"/>
                <a:gd name="T105" fmla="*/ 173 h 304"/>
                <a:gd name="T106" fmla="*/ 166 w 507"/>
                <a:gd name="T107" fmla="*/ 173 h 304"/>
                <a:gd name="T108" fmla="*/ 161 w 507"/>
                <a:gd name="T109" fmla="*/ 168 h 304"/>
                <a:gd name="T110" fmla="*/ 161 w 507"/>
                <a:gd name="T111" fmla="*/ 13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6" y="304"/>
                    <a:pt x="36" y="304"/>
                  </a:cubicBezTo>
                  <a:cubicBezTo>
                    <a:pt x="470" y="304"/>
                    <a:pt x="470" y="304"/>
                    <a:pt x="470" y="304"/>
                  </a:cubicBezTo>
                  <a:cubicBezTo>
                    <a:pt x="490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161" y="136"/>
                  </a:moveTo>
                  <a:cubicBezTo>
                    <a:pt x="161" y="133"/>
                    <a:pt x="163" y="131"/>
                    <a:pt x="166" y="131"/>
                  </a:cubicBezTo>
                  <a:cubicBezTo>
                    <a:pt x="169" y="131"/>
                    <a:pt x="169" y="131"/>
                    <a:pt x="169" y="131"/>
                  </a:cubicBezTo>
                  <a:cubicBezTo>
                    <a:pt x="171" y="122"/>
                    <a:pt x="175" y="115"/>
                    <a:pt x="179" y="108"/>
                  </a:cubicBezTo>
                  <a:cubicBezTo>
                    <a:pt x="177" y="106"/>
                    <a:pt x="177" y="106"/>
                    <a:pt x="177" y="106"/>
                  </a:cubicBezTo>
                  <a:cubicBezTo>
                    <a:pt x="175" y="104"/>
                    <a:pt x="175" y="100"/>
                    <a:pt x="177" y="98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202" y="73"/>
                    <a:pt x="205" y="73"/>
                    <a:pt x="207" y="75"/>
                  </a:cubicBezTo>
                  <a:cubicBezTo>
                    <a:pt x="209" y="77"/>
                    <a:pt x="209" y="77"/>
                    <a:pt x="209" y="77"/>
                  </a:cubicBezTo>
                  <a:cubicBezTo>
                    <a:pt x="216" y="73"/>
                    <a:pt x="224" y="70"/>
                    <a:pt x="232" y="68"/>
                  </a:cubicBezTo>
                  <a:cubicBezTo>
                    <a:pt x="232" y="65"/>
                    <a:pt x="232" y="65"/>
                    <a:pt x="232" y="65"/>
                  </a:cubicBezTo>
                  <a:cubicBezTo>
                    <a:pt x="232" y="62"/>
                    <a:pt x="234" y="60"/>
                    <a:pt x="237" y="60"/>
                  </a:cubicBezTo>
                  <a:cubicBezTo>
                    <a:pt x="269" y="60"/>
                    <a:pt x="269" y="60"/>
                    <a:pt x="269" y="60"/>
                  </a:cubicBezTo>
                  <a:cubicBezTo>
                    <a:pt x="272" y="60"/>
                    <a:pt x="275" y="62"/>
                    <a:pt x="275" y="65"/>
                  </a:cubicBezTo>
                  <a:cubicBezTo>
                    <a:pt x="275" y="68"/>
                    <a:pt x="275" y="68"/>
                    <a:pt x="275" y="68"/>
                  </a:cubicBezTo>
                  <a:cubicBezTo>
                    <a:pt x="283" y="70"/>
                    <a:pt x="290" y="73"/>
                    <a:pt x="297" y="77"/>
                  </a:cubicBezTo>
                  <a:cubicBezTo>
                    <a:pt x="299" y="75"/>
                    <a:pt x="299" y="75"/>
                    <a:pt x="299" y="75"/>
                  </a:cubicBezTo>
                  <a:cubicBezTo>
                    <a:pt x="301" y="73"/>
                    <a:pt x="305" y="73"/>
                    <a:pt x="307" y="75"/>
                  </a:cubicBezTo>
                  <a:cubicBezTo>
                    <a:pt x="330" y="98"/>
                    <a:pt x="330" y="98"/>
                    <a:pt x="330" y="98"/>
                  </a:cubicBezTo>
                  <a:cubicBezTo>
                    <a:pt x="332" y="100"/>
                    <a:pt x="332" y="104"/>
                    <a:pt x="330" y="106"/>
                  </a:cubicBezTo>
                  <a:cubicBezTo>
                    <a:pt x="328" y="108"/>
                    <a:pt x="328" y="108"/>
                    <a:pt x="328" y="108"/>
                  </a:cubicBezTo>
                  <a:cubicBezTo>
                    <a:pt x="332" y="115"/>
                    <a:pt x="335" y="122"/>
                    <a:pt x="337" y="131"/>
                  </a:cubicBezTo>
                  <a:cubicBezTo>
                    <a:pt x="340" y="131"/>
                    <a:pt x="340" y="131"/>
                    <a:pt x="340" y="131"/>
                  </a:cubicBezTo>
                  <a:cubicBezTo>
                    <a:pt x="343" y="131"/>
                    <a:pt x="345" y="133"/>
                    <a:pt x="345" y="136"/>
                  </a:cubicBezTo>
                  <a:cubicBezTo>
                    <a:pt x="345" y="168"/>
                    <a:pt x="345" y="168"/>
                    <a:pt x="345" y="168"/>
                  </a:cubicBezTo>
                  <a:cubicBezTo>
                    <a:pt x="345" y="171"/>
                    <a:pt x="343" y="173"/>
                    <a:pt x="340" y="173"/>
                  </a:cubicBezTo>
                  <a:cubicBezTo>
                    <a:pt x="337" y="173"/>
                    <a:pt x="337" y="173"/>
                    <a:pt x="337" y="173"/>
                  </a:cubicBezTo>
                  <a:cubicBezTo>
                    <a:pt x="335" y="182"/>
                    <a:pt x="332" y="189"/>
                    <a:pt x="328" y="196"/>
                  </a:cubicBezTo>
                  <a:cubicBezTo>
                    <a:pt x="330" y="198"/>
                    <a:pt x="330" y="198"/>
                    <a:pt x="330" y="198"/>
                  </a:cubicBezTo>
                  <a:cubicBezTo>
                    <a:pt x="332" y="200"/>
                    <a:pt x="332" y="204"/>
                    <a:pt x="330" y="206"/>
                  </a:cubicBezTo>
                  <a:cubicBezTo>
                    <a:pt x="307" y="229"/>
                    <a:pt x="307" y="229"/>
                    <a:pt x="307" y="229"/>
                  </a:cubicBezTo>
                  <a:cubicBezTo>
                    <a:pt x="305" y="231"/>
                    <a:pt x="301" y="231"/>
                    <a:pt x="299" y="229"/>
                  </a:cubicBezTo>
                  <a:cubicBezTo>
                    <a:pt x="297" y="226"/>
                    <a:pt x="297" y="226"/>
                    <a:pt x="297" y="226"/>
                  </a:cubicBezTo>
                  <a:cubicBezTo>
                    <a:pt x="290" y="231"/>
                    <a:pt x="283" y="234"/>
                    <a:pt x="275" y="236"/>
                  </a:cubicBezTo>
                  <a:cubicBezTo>
                    <a:pt x="275" y="239"/>
                    <a:pt x="275" y="239"/>
                    <a:pt x="275" y="239"/>
                  </a:cubicBezTo>
                  <a:cubicBezTo>
                    <a:pt x="275" y="242"/>
                    <a:pt x="272" y="244"/>
                    <a:pt x="269" y="244"/>
                  </a:cubicBezTo>
                  <a:cubicBezTo>
                    <a:pt x="237" y="244"/>
                    <a:pt x="237" y="244"/>
                    <a:pt x="237" y="244"/>
                  </a:cubicBezTo>
                  <a:cubicBezTo>
                    <a:pt x="234" y="244"/>
                    <a:pt x="232" y="242"/>
                    <a:pt x="232" y="239"/>
                  </a:cubicBezTo>
                  <a:cubicBezTo>
                    <a:pt x="232" y="236"/>
                    <a:pt x="232" y="236"/>
                    <a:pt x="232" y="236"/>
                  </a:cubicBezTo>
                  <a:cubicBezTo>
                    <a:pt x="224" y="234"/>
                    <a:pt x="216" y="231"/>
                    <a:pt x="209" y="226"/>
                  </a:cubicBezTo>
                  <a:cubicBezTo>
                    <a:pt x="207" y="229"/>
                    <a:pt x="207" y="229"/>
                    <a:pt x="207" y="229"/>
                  </a:cubicBezTo>
                  <a:cubicBezTo>
                    <a:pt x="205" y="231"/>
                    <a:pt x="202" y="231"/>
                    <a:pt x="200" y="229"/>
                  </a:cubicBezTo>
                  <a:cubicBezTo>
                    <a:pt x="177" y="206"/>
                    <a:pt x="177" y="206"/>
                    <a:pt x="177" y="206"/>
                  </a:cubicBezTo>
                  <a:cubicBezTo>
                    <a:pt x="175" y="204"/>
                    <a:pt x="175" y="200"/>
                    <a:pt x="177" y="198"/>
                  </a:cubicBezTo>
                  <a:cubicBezTo>
                    <a:pt x="179" y="196"/>
                    <a:pt x="179" y="196"/>
                    <a:pt x="179" y="196"/>
                  </a:cubicBezTo>
                  <a:cubicBezTo>
                    <a:pt x="175" y="189"/>
                    <a:pt x="171" y="182"/>
                    <a:pt x="169" y="173"/>
                  </a:cubicBezTo>
                  <a:cubicBezTo>
                    <a:pt x="166" y="173"/>
                    <a:pt x="166" y="173"/>
                    <a:pt x="166" y="173"/>
                  </a:cubicBezTo>
                  <a:cubicBezTo>
                    <a:pt x="163" y="173"/>
                    <a:pt x="161" y="171"/>
                    <a:pt x="161" y="168"/>
                  </a:cubicBezTo>
                  <a:lnTo>
                    <a:pt x="16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7"/>
            <p:cNvSpPr>
              <a:spLocks noEditPoints="1"/>
            </p:cNvSpPr>
            <p:nvPr/>
          </p:nvSpPr>
          <p:spPr bwMode="auto">
            <a:xfrm>
              <a:off x="12049125" y="6453188"/>
              <a:ext cx="261937" cy="260350"/>
            </a:xfrm>
            <a:custGeom>
              <a:avLst/>
              <a:gdLst>
                <a:gd name="T0" fmla="*/ 42 w 84"/>
                <a:gd name="T1" fmla="*/ 83 h 83"/>
                <a:gd name="T2" fmla="*/ 84 w 84"/>
                <a:gd name="T3" fmla="*/ 42 h 83"/>
                <a:gd name="T4" fmla="*/ 42 w 84"/>
                <a:gd name="T5" fmla="*/ 0 h 83"/>
                <a:gd name="T6" fmla="*/ 0 w 84"/>
                <a:gd name="T7" fmla="*/ 42 h 83"/>
                <a:gd name="T8" fmla="*/ 42 w 84"/>
                <a:gd name="T9" fmla="*/ 83 h 83"/>
                <a:gd name="T10" fmla="*/ 42 w 84"/>
                <a:gd name="T11" fmla="*/ 31 h 83"/>
                <a:gd name="T12" fmla="*/ 53 w 84"/>
                <a:gd name="T13" fmla="*/ 42 h 83"/>
                <a:gd name="T14" fmla="*/ 42 w 84"/>
                <a:gd name="T15" fmla="*/ 53 h 83"/>
                <a:gd name="T16" fmla="*/ 31 w 84"/>
                <a:gd name="T17" fmla="*/ 42 h 83"/>
                <a:gd name="T18" fmla="*/ 42 w 84"/>
                <a:gd name="T19" fmla="*/ 3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3">
                  <a:moveTo>
                    <a:pt x="42" y="83"/>
                  </a:moveTo>
                  <a:cubicBezTo>
                    <a:pt x="65" y="83"/>
                    <a:pt x="84" y="65"/>
                    <a:pt x="84" y="42"/>
                  </a:cubicBez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lose/>
                  <a:moveTo>
                    <a:pt x="42" y="31"/>
                  </a:moveTo>
                  <a:cubicBezTo>
                    <a:pt x="48" y="31"/>
                    <a:pt x="53" y="36"/>
                    <a:pt x="53" y="42"/>
                  </a:cubicBezTo>
                  <a:cubicBezTo>
                    <a:pt x="53" y="48"/>
                    <a:pt x="48" y="53"/>
                    <a:pt x="42" y="53"/>
                  </a:cubicBezTo>
                  <a:cubicBezTo>
                    <a:pt x="36" y="53"/>
                    <a:pt x="31" y="48"/>
                    <a:pt x="31" y="42"/>
                  </a:cubicBezTo>
                  <a:cubicBezTo>
                    <a:pt x="31" y="36"/>
                    <a:pt x="36" y="31"/>
                    <a:pt x="4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4400213" y="5818188"/>
            <a:ext cx="1587500" cy="1246187"/>
            <a:chOff x="14400213" y="5818188"/>
            <a:chExt cx="1587500" cy="1246187"/>
          </a:xfrm>
        </p:grpSpPr>
        <p:sp>
          <p:nvSpPr>
            <p:cNvPr id="31" name="Freeform 18"/>
            <p:cNvSpPr>
              <a:spLocks noEditPoints="1"/>
            </p:cNvSpPr>
            <p:nvPr/>
          </p:nvSpPr>
          <p:spPr bwMode="auto">
            <a:xfrm>
              <a:off x="14400213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7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7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3 w 507"/>
                <a:gd name="T31" fmla="*/ 46 h 84"/>
                <a:gd name="T32" fmla="*/ 100 w 507"/>
                <a:gd name="T33" fmla="*/ 59 h 84"/>
                <a:gd name="T34" fmla="*/ 151 w 507"/>
                <a:gd name="T35" fmla="*/ 59 h 84"/>
                <a:gd name="T36" fmla="*/ 138 w 507"/>
                <a:gd name="T37" fmla="*/ 46 h 84"/>
                <a:gd name="T38" fmla="*/ 151 w 507"/>
                <a:gd name="T39" fmla="*/ 33 h 84"/>
                <a:gd name="T40" fmla="*/ 163 w 507"/>
                <a:gd name="T41" fmla="*/ 46 h 84"/>
                <a:gd name="T42" fmla="*/ 151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7" y="53"/>
                    <a:pt x="37" y="46"/>
                  </a:cubicBezTo>
                  <a:cubicBezTo>
                    <a:pt x="37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3" y="39"/>
                    <a:pt x="113" y="46"/>
                  </a:cubicBezTo>
                  <a:cubicBezTo>
                    <a:pt x="113" y="53"/>
                    <a:pt x="107" y="59"/>
                    <a:pt x="100" y="59"/>
                  </a:cubicBezTo>
                  <a:close/>
                  <a:moveTo>
                    <a:pt x="151" y="59"/>
                  </a:moveTo>
                  <a:cubicBezTo>
                    <a:pt x="144" y="59"/>
                    <a:pt x="138" y="53"/>
                    <a:pt x="138" y="46"/>
                  </a:cubicBezTo>
                  <a:cubicBezTo>
                    <a:pt x="138" y="39"/>
                    <a:pt x="144" y="33"/>
                    <a:pt x="151" y="33"/>
                  </a:cubicBezTo>
                  <a:cubicBezTo>
                    <a:pt x="158" y="33"/>
                    <a:pt x="163" y="39"/>
                    <a:pt x="163" y="46"/>
                  </a:cubicBezTo>
                  <a:cubicBezTo>
                    <a:pt x="163" y="53"/>
                    <a:pt x="158" y="59"/>
                    <a:pt x="151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9"/>
            <p:cNvSpPr>
              <a:spLocks noEditPoints="1"/>
            </p:cNvSpPr>
            <p:nvPr/>
          </p:nvSpPr>
          <p:spPr bwMode="auto">
            <a:xfrm>
              <a:off x="14400213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7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315 w 507"/>
                <a:gd name="T15" fmla="*/ 163 h 304"/>
                <a:gd name="T16" fmla="*/ 374 w 507"/>
                <a:gd name="T17" fmla="*/ 163 h 304"/>
                <a:gd name="T18" fmla="*/ 374 w 507"/>
                <a:gd name="T19" fmla="*/ 257 h 304"/>
                <a:gd name="T20" fmla="*/ 315 w 507"/>
                <a:gd name="T21" fmla="*/ 257 h 304"/>
                <a:gd name="T22" fmla="*/ 315 w 507"/>
                <a:gd name="T23" fmla="*/ 163 h 304"/>
                <a:gd name="T24" fmla="*/ 224 w 507"/>
                <a:gd name="T25" fmla="*/ 122 h 304"/>
                <a:gd name="T26" fmla="*/ 283 w 507"/>
                <a:gd name="T27" fmla="*/ 122 h 304"/>
                <a:gd name="T28" fmla="*/ 283 w 507"/>
                <a:gd name="T29" fmla="*/ 257 h 304"/>
                <a:gd name="T30" fmla="*/ 224 w 507"/>
                <a:gd name="T31" fmla="*/ 257 h 304"/>
                <a:gd name="T32" fmla="*/ 224 w 507"/>
                <a:gd name="T33" fmla="*/ 122 h 304"/>
                <a:gd name="T34" fmla="*/ 133 w 507"/>
                <a:gd name="T35" fmla="*/ 62 h 304"/>
                <a:gd name="T36" fmla="*/ 192 w 507"/>
                <a:gd name="T37" fmla="*/ 62 h 304"/>
                <a:gd name="T38" fmla="*/ 192 w 507"/>
                <a:gd name="T39" fmla="*/ 257 h 304"/>
                <a:gd name="T40" fmla="*/ 133 w 507"/>
                <a:gd name="T41" fmla="*/ 257 h 304"/>
                <a:gd name="T42" fmla="*/ 133 w 507"/>
                <a:gd name="T43" fmla="*/ 6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7" y="304"/>
                    <a:pt x="37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315" y="163"/>
                  </a:moveTo>
                  <a:cubicBezTo>
                    <a:pt x="374" y="163"/>
                    <a:pt x="374" y="163"/>
                    <a:pt x="374" y="163"/>
                  </a:cubicBezTo>
                  <a:cubicBezTo>
                    <a:pt x="374" y="257"/>
                    <a:pt x="374" y="257"/>
                    <a:pt x="374" y="257"/>
                  </a:cubicBezTo>
                  <a:cubicBezTo>
                    <a:pt x="315" y="257"/>
                    <a:pt x="315" y="257"/>
                    <a:pt x="315" y="257"/>
                  </a:cubicBezTo>
                  <a:lnTo>
                    <a:pt x="315" y="163"/>
                  </a:lnTo>
                  <a:close/>
                  <a:moveTo>
                    <a:pt x="224" y="122"/>
                  </a:moveTo>
                  <a:cubicBezTo>
                    <a:pt x="283" y="122"/>
                    <a:pt x="283" y="122"/>
                    <a:pt x="283" y="122"/>
                  </a:cubicBezTo>
                  <a:cubicBezTo>
                    <a:pt x="283" y="257"/>
                    <a:pt x="283" y="257"/>
                    <a:pt x="283" y="257"/>
                  </a:cubicBezTo>
                  <a:cubicBezTo>
                    <a:pt x="224" y="257"/>
                    <a:pt x="224" y="257"/>
                    <a:pt x="224" y="257"/>
                  </a:cubicBezTo>
                  <a:lnTo>
                    <a:pt x="224" y="122"/>
                  </a:lnTo>
                  <a:close/>
                  <a:moveTo>
                    <a:pt x="133" y="62"/>
                  </a:moveTo>
                  <a:cubicBezTo>
                    <a:pt x="192" y="62"/>
                    <a:pt x="192" y="62"/>
                    <a:pt x="192" y="62"/>
                  </a:cubicBezTo>
                  <a:cubicBezTo>
                    <a:pt x="192" y="257"/>
                    <a:pt x="192" y="257"/>
                    <a:pt x="192" y="257"/>
                  </a:cubicBezTo>
                  <a:cubicBezTo>
                    <a:pt x="133" y="257"/>
                    <a:pt x="133" y="257"/>
                    <a:pt x="133" y="257"/>
                  </a:cubicBezTo>
                  <a:lnTo>
                    <a:pt x="133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7418050" y="5818188"/>
            <a:ext cx="1587500" cy="1246187"/>
            <a:chOff x="17418050" y="5818188"/>
            <a:chExt cx="1587500" cy="1246187"/>
          </a:xfrm>
        </p:grpSpPr>
        <p:sp>
          <p:nvSpPr>
            <p:cNvPr id="33" name="Freeform 20"/>
            <p:cNvSpPr>
              <a:spLocks noEditPoints="1"/>
            </p:cNvSpPr>
            <p:nvPr/>
          </p:nvSpPr>
          <p:spPr bwMode="auto">
            <a:xfrm>
              <a:off x="17418050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7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2 w 507"/>
                <a:gd name="T31" fmla="*/ 46 h 84"/>
                <a:gd name="T32" fmla="*/ 100 w 507"/>
                <a:gd name="T33" fmla="*/ 59 h 84"/>
                <a:gd name="T34" fmla="*/ 150 w 507"/>
                <a:gd name="T35" fmla="*/ 59 h 84"/>
                <a:gd name="T36" fmla="*/ 138 w 507"/>
                <a:gd name="T37" fmla="*/ 46 h 84"/>
                <a:gd name="T38" fmla="*/ 150 w 507"/>
                <a:gd name="T39" fmla="*/ 33 h 84"/>
                <a:gd name="T40" fmla="*/ 163 w 507"/>
                <a:gd name="T41" fmla="*/ 46 h 84"/>
                <a:gd name="T42" fmla="*/ 150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2" y="39"/>
                    <a:pt x="112" y="46"/>
                  </a:cubicBezTo>
                  <a:cubicBezTo>
                    <a:pt x="112" y="53"/>
                    <a:pt x="107" y="59"/>
                    <a:pt x="100" y="59"/>
                  </a:cubicBezTo>
                  <a:close/>
                  <a:moveTo>
                    <a:pt x="150" y="59"/>
                  </a:moveTo>
                  <a:cubicBezTo>
                    <a:pt x="143" y="59"/>
                    <a:pt x="138" y="53"/>
                    <a:pt x="138" y="46"/>
                  </a:cubicBezTo>
                  <a:cubicBezTo>
                    <a:pt x="138" y="39"/>
                    <a:pt x="143" y="33"/>
                    <a:pt x="150" y="33"/>
                  </a:cubicBezTo>
                  <a:cubicBezTo>
                    <a:pt x="157" y="33"/>
                    <a:pt x="163" y="39"/>
                    <a:pt x="163" y="46"/>
                  </a:cubicBezTo>
                  <a:cubicBezTo>
                    <a:pt x="163" y="53"/>
                    <a:pt x="157" y="59"/>
                    <a:pt x="15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21"/>
            <p:cNvSpPr>
              <a:spLocks noChangeArrowheads="1"/>
            </p:cNvSpPr>
            <p:nvPr/>
          </p:nvSpPr>
          <p:spPr bwMode="auto">
            <a:xfrm>
              <a:off x="18113375" y="6623050"/>
              <a:ext cx="198437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22"/>
            <p:cNvSpPr>
              <a:spLocks noChangeArrowheads="1"/>
            </p:cNvSpPr>
            <p:nvPr/>
          </p:nvSpPr>
          <p:spPr bwMode="auto">
            <a:xfrm>
              <a:off x="18383250" y="6384925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3"/>
            <p:cNvSpPr>
              <a:spLocks noEditPoints="1"/>
            </p:cNvSpPr>
            <p:nvPr/>
          </p:nvSpPr>
          <p:spPr bwMode="auto">
            <a:xfrm>
              <a:off x="17418050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7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155 w 507"/>
                <a:gd name="T15" fmla="*/ 52 h 304"/>
                <a:gd name="T16" fmla="*/ 199 w 507"/>
                <a:gd name="T17" fmla="*/ 96 h 304"/>
                <a:gd name="T18" fmla="*/ 193 w 507"/>
                <a:gd name="T19" fmla="*/ 119 h 304"/>
                <a:gd name="T20" fmla="*/ 224 w 507"/>
                <a:gd name="T21" fmla="*/ 151 h 304"/>
                <a:gd name="T22" fmla="*/ 253 w 507"/>
                <a:gd name="T23" fmla="*/ 142 h 304"/>
                <a:gd name="T24" fmla="*/ 283 w 507"/>
                <a:gd name="T25" fmla="*/ 151 h 304"/>
                <a:gd name="T26" fmla="*/ 295 w 507"/>
                <a:gd name="T27" fmla="*/ 139 h 304"/>
                <a:gd name="T28" fmla="*/ 287 w 507"/>
                <a:gd name="T29" fmla="*/ 112 h 304"/>
                <a:gd name="T30" fmla="*/ 333 w 507"/>
                <a:gd name="T31" fmla="*/ 66 h 304"/>
                <a:gd name="T32" fmla="*/ 379 w 507"/>
                <a:gd name="T33" fmla="*/ 112 h 304"/>
                <a:gd name="T34" fmla="*/ 333 w 507"/>
                <a:gd name="T35" fmla="*/ 158 h 304"/>
                <a:gd name="T36" fmla="*/ 311 w 507"/>
                <a:gd name="T37" fmla="*/ 153 h 304"/>
                <a:gd name="T38" fmla="*/ 297 w 507"/>
                <a:gd name="T39" fmla="*/ 166 h 304"/>
                <a:gd name="T40" fmla="*/ 306 w 507"/>
                <a:gd name="T41" fmla="*/ 195 h 304"/>
                <a:gd name="T42" fmla="*/ 253 w 507"/>
                <a:gd name="T43" fmla="*/ 247 h 304"/>
                <a:gd name="T44" fmla="*/ 201 w 507"/>
                <a:gd name="T45" fmla="*/ 195 h 304"/>
                <a:gd name="T46" fmla="*/ 210 w 507"/>
                <a:gd name="T47" fmla="*/ 166 h 304"/>
                <a:gd name="T48" fmla="*/ 178 w 507"/>
                <a:gd name="T49" fmla="*/ 134 h 304"/>
                <a:gd name="T50" fmla="*/ 155 w 507"/>
                <a:gd name="T51" fmla="*/ 141 h 304"/>
                <a:gd name="T52" fmla="*/ 110 w 507"/>
                <a:gd name="T53" fmla="*/ 96 h 304"/>
                <a:gd name="T54" fmla="*/ 155 w 507"/>
                <a:gd name="T55" fmla="*/ 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7" y="304"/>
                    <a:pt x="37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155" y="52"/>
                  </a:moveTo>
                  <a:cubicBezTo>
                    <a:pt x="179" y="52"/>
                    <a:pt x="199" y="72"/>
                    <a:pt x="199" y="96"/>
                  </a:cubicBezTo>
                  <a:cubicBezTo>
                    <a:pt x="199" y="105"/>
                    <a:pt x="197" y="113"/>
                    <a:pt x="193" y="119"/>
                  </a:cubicBezTo>
                  <a:cubicBezTo>
                    <a:pt x="224" y="151"/>
                    <a:pt x="224" y="151"/>
                    <a:pt x="224" y="151"/>
                  </a:cubicBezTo>
                  <a:cubicBezTo>
                    <a:pt x="233" y="146"/>
                    <a:pt x="243" y="142"/>
                    <a:pt x="253" y="142"/>
                  </a:cubicBezTo>
                  <a:cubicBezTo>
                    <a:pt x="264" y="142"/>
                    <a:pt x="274" y="146"/>
                    <a:pt x="283" y="151"/>
                  </a:cubicBezTo>
                  <a:cubicBezTo>
                    <a:pt x="295" y="139"/>
                    <a:pt x="295" y="139"/>
                    <a:pt x="295" y="139"/>
                  </a:cubicBezTo>
                  <a:cubicBezTo>
                    <a:pt x="290" y="131"/>
                    <a:pt x="287" y="122"/>
                    <a:pt x="287" y="112"/>
                  </a:cubicBezTo>
                  <a:cubicBezTo>
                    <a:pt x="287" y="87"/>
                    <a:pt x="308" y="66"/>
                    <a:pt x="333" y="66"/>
                  </a:cubicBezTo>
                  <a:cubicBezTo>
                    <a:pt x="359" y="66"/>
                    <a:pt x="379" y="87"/>
                    <a:pt x="379" y="112"/>
                  </a:cubicBezTo>
                  <a:cubicBezTo>
                    <a:pt x="379" y="138"/>
                    <a:pt x="359" y="158"/>
                    <a:pt x="333" y="158"/>
                  </a:cubicBezTo>
                  <a:cubicBezTo>
                    <a:pt x="325" y="158"/>
                    <a:pt x="317" y="156"/>
                    <a:pt x="311" y="153"/>
                  </a:cubicBezTo>
                  <a:cubicBezTo>
                    <a:pt x="297" y="166"/>
                    <a:pt x="297" y="166"/>
                    <a:pt x="297" y="166"/>
                  </a:cubicBezTo>
                  <a:cubicBezTo>
                    <a:pt x="303" y="174"/>
                    <a:pt x="306" y="184"/>
                    <a:pt x="306" y="195"/>
                  </a:cubicBezTo>
                  <a:cubicBezTo>
                    <a:pt x="306" y="224"/>
                    <a:pt x="282" y="247"/>
                    <a:pt x="253" y="247"/>
                  </a:cubicBezTo>
                  <a:cubicBezTo>
                    <a:pt x="225" y="247"/>
                    <a:pt x="201" y="224"/>
                    <a:pt x="201" y="195"/>
                  </a:cubicBezTo>
                  <a:cubicBezTo>
                    <a:pt x="201" y="184"/>
                    <a:pt x="204" y="174"/>
                    <a:pt x="210" y="166"/>
                  </a:cubicBezTo>
                  <a:cubicBezTo>
                    <a:pt x="178" y="134"/>
                    <a:pt x="178" y="134"/>
                    <a:pt x="178" y="134"/>
                  </a:cubicBezTo>
                  <a:cubicBezTo>
                    <a:pt x="171" y="138"/>
                    <a:pt x="163" y="141"/>
                    <a:pt x="155" y="141"/>
                  </a:cubicBezTo>
                  <a:cubicBezTo>
                    <a:pt x="130" y="141"/>
                    <a:pt x="110" y="121"/>
                    <a:pt x="110" y="96"/>
                  </a:cubicBezTo>
                  <a:cubicBezTo>
                    <a:pt x="110" y="72"/>
                    <a:pt x="130" y="52"/>
                    <a:pt x="155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24"/>
            <p:cNvSpPr>
              <a:spLocks noChangeArrowheads="1"/>
            </p:cNvSpPr>
            <p:nvPr/>
          </p:nvSpPr>
          <p:spPr bwMode="auto">
            <a:xfrm>
              <a:off x="17829213" y="6337300"/>
              <a:ext cx="147637" cy="1508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39017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8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3" presetClass="path" presetSubtype="0" decel="100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125E-6 -2.77778E-6 L 0.01243 -2.77778E-6 " pathEditMode="relative" rAng="0" ptsTypes="AA">
                                      <p:cBhvr>
                                        <p:cTn id="29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0" presetClass="path" presetSubtype="0" decel="50000" autoRev="1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0 0 L 0.01224 0 " pathEditMode="relative" ptsTypes="AA">
                                      <p:cBhvr>
                                        <p:cTn id="35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decel="50000" autoRev="1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0 0 L 0.01224 0 " pathEditMode="relative" ptsTypes="AA">
                                      <p:cBhvr>
                                        <p:cTn id="37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0" presetClass="path" presetSubtype="0" decel="50000" autoRev="1" fill="hold" grpId="3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0 0 L 0.0125 0 " pathEditMode="relative" ptsTypes="AA">
                                      <p:cBhvr>
                                        <p:cTn id="43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decel="50000" autoRev="1" fill="hold" grpId="2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0 0 L 0.0125 0 " pathEditMode="relative" ptsTypes="AA">
                                      <p:cBhvr>
                                        <p:cTn id="45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decel="50000" autoRev="1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0 0 L 0.0125 0 " pathEditMode="relative" ptsTypes="AA">
                                      <p:cBhvr>
                                        <p:cTn id="4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0" presetClass="path" presetSubtype="0" accel="10000" decel="50000" autoRev="1" fill="hold" grpId="4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0 0 L 0.01211 0 " pathEditMode="relative" ptsTypes="AA">
                                      <p:cBhvr>
                                        <p:cTn id="53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10000" decel="50000" autoRev="1" fill="hold" grpId="3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0 0 L 0.01211 0 " pathEditMode="relative" ptsTypes="AA">
                                      <p:cBhvr>
                                        <p:cTn id="55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10000" decel="50000" autoRev="1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0 0 L 0.01211 0 " pathEditMode="relative" ptsTypes="AA">
                                      <p:cBhvr>
                                        <p:cTn id="5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10000" decel="50000" autoRev="1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0 0 L 0.01211 0 " pathEditMode="relative" ptsTypes="AA">
                                      <p:cBhvr>
                                        <p:cTn id="5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autoRev="1" fill="hold" grpId="5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 0 L 0 -0.04491 " pathEditMode="relative" ptsTypes="AA">
                                      <p:cBhvr>
                                        <p:cTn id="6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autoRev="1" fill="hold" grpId="4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0 0 L 0 -0.04491 " pathEditMode="relative" ptsTypes="AA">
                                      <p:cBhvr>
                                        <p:cTn id="7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autoRev="1" fill="hold" grpId="3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0 0 L 0 -0.04491 " pathEditMode="relative" ptsTypes="AA">
                                      <p:cBhvr>
                                        <p:cTn id="8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autoRev="1" fill="hold" grpId="2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0 0 L 0 -0.04491 " pathEditMode="relative" ptsTypes="AA">
                                      <p:cBhvr>
                                        <p:cTn id="9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7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autoRev="1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0 0 L 0 -0.04491 " pathEditMode="relative" ptsTypes="AA">
                                      <p:cBhvr>
                                        <p:cTn id="10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7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grpId="0" nodeType="withEffect">
                                  <p:stCondLst>
                                    <p:cond delay="212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35112" y="11427822"/>
            <a:ext cx="2131377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Maecenas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nunc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335016" y="6072336"/>
            <a:ext cx="3744416" cy="3744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270432" y="6072336"/>
            <a:ext cx="3744416" cy="37444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7183200" y="6072336"/>
            <a:ext cx="3744416" cy="37444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791400" y="4230216"/>
            <a:ext cx="3744416" cy="37444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3726816" y="4230216"/>
            <a:ext cx="3744416" cy="37444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335016" y="5201816"/>
            <a:ext cx="340702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>
                <a:latin typeface="Poppins Medium" charset="0"/>
                <a:ea typeface="Poppins Medium" charset="0"/>
                <a:cs typeface="Poppins Medium" charset="0"/>
              </a:rPr>
              <a:t>Pellentesque</a:t>
            </a:r>
            <a:endParaRPr lang="en-US" sz="32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79432" y="8536206"/>
            <a:ext cx="311899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>
                <a:latin typeface="Poppins Medium" charset="0"/>
                <a:ea typeface="Poppins Medium" charset="0"/>
                <a:cs typeface="Poppins Medium" charset="0"/>
              </a:rPr>
              <a:t>Laoreet</a:t>
            </a:r>
            <a:endParaRPr lang="en-US" sz="32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607824" y="5201816"/>
            <a:ext cx="311899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>
                <a:latin typeface="Poppins Medium" charset="0"/>
                <a:ea typeface="Poppins Medium" charset="0"/>
                <a:cs typeface="Poppins Medium" charset="0"/>
              </a:rPr>
              <a:t>Convallis</a:t>
            </a:r>
            <a:endParaRPr lang="en-US" sz="32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543240" y="5201816"/>
            <a:ext cx="30243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>
                <a:latin typeface="Poppins Medium" charset="0"/>
                <a:ea typeface="Poppins Medium" charset="0"/>
                <a:cs typeface="Poppins Medium" charset="0"/>
              </a:rPr>
              <a:t>Fringilla</a:t>
            </a:r>
            <a:endParaRPr lang="en-US" sz="32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086856" y="8536206"/>
            <a:ext cx="30243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>
                <a:latin typeface="Poppins Medium" charset="0"/>
                <a:ea typeface="Poppins Medium" charset="0"/>
                <a:cs typeface="Poppins Medium" charset="0"/>
              </a:rPr>
              <a:t>Aliquam</a:t>
            </a:r>
            <a:endParaRPr lang="en-US" sz="3200" dirty="0">
              <a:latin typeface="Poppins Medium" charset="0"/>
              <a:ea typeface="Poppins Medium" charset="0"/>
              <a:cs typeface="Poppins Medium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413474" y="7321451"/>
            <a:ext cx="1587500" cy="1246187"/>
            <a:chOff x="5348288" y="5818188"/>
            <a:chExt cx="1587500" cy="1246187"/>
          </a:xfrm>
        </p:grpSpPr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5348288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7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3 w 507"/>
                <a:gd name="T31" fmla="*/ 46 h 84"/>
                <a:gd name="T32" fmla="*/ 100 w 507"/>
                <a:gd name="T33" fmla="*/ 59 h 84"/>
                <a:gd name="T34" fmla="*/ 151 w 507"/>
                <a:gd name="T35" fmla="*/ 59 h 84"/>
                <a:gd name="T36" fmla="*/ 138 w 507"/>
                <a:gd name="T37" fmla="*/ 46 h 84"/>
                <a:gd name="T38" fmla="*/ 151 w 507"/>
                <a:gd name="T39" fmla="*/ 33 h 84"/>
                <a:gd name="T40" fmla="*/ 163 w 507"/>
                <a:gd name="T41" fmla="*/ 46 h 84"/>
                <a:gd name="T42" fmla="*/ 151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3" y="39"/>
                    <a:pt x="113" y="46"/>
                  </a:cubicBezTo>
                  <a:cubicBezTo>
                    <a:pt x="113" y="53"/>
                    <a:pt x="107" y="59"/>
                    <a:pt x="100" y="59"/>
                  </a:cubicBezTo>
                  <a:close/>
                  <a:moveTo>
                    <a:pt x="151" y="59"/>
                  </a:moveTo>
                  <a:cubicBezTo>
                    <a:pt x="144" y="59"/>
                    <a:pt x="138" y="53"/>
                    <a:pt x="138" y="46"/>
                  </a:cubicBezTo>
                  <a:cubicBezTo>
                    <a:pt x="138" y="39"/>
                    <a:pt x="144" y="33"/>
                    <a:pt x="151" y="33"/>
                  </a:cubicBezTo>
                  <a:cubicBezTo>
                    <a:pt x="158" y="33"/>
                    <a:pt x="163" y="39"/>
                    <a:pt x="163" y="46"/>
                  </a:cubicBezTo>
                  <a:cubicBezTo>
                    <a:pt x="163" y="53"/>
                    <a:pt x="158" y="59"/>
                    <a:pt x="151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5348288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7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181 w 507"/>
                <a:gd name="T15" fmla="*/ 200 h 304"/>
                <a:gd name="T16" fmla="*/ 212 w 507"/>
                <a:gd name="T17" fmla="*/ 169 h 304"/>
                <a:gd name="T18" fmla="*/ 221 w 507"/>
                <a:gd name="T19" fmla="*/ 89 h 304"/>
                <a:gd name="T20" fmla="*/ 266 w 507"/>
                <a:gd name="T21" fmla="*/ 70 h 304"/>
                <a:gd name="T22" fmla="*/ 312 w 507"/>
                <a:gd name="T23" fmla="*/ 89 h 304"/>
                <a:gd name="T24" fmla="*/ 312 w 507"/>
                <a:gd name="T25" fmla="*/ 180 h 304"/>
                <a:gd name="T26" fmla="*/ 266 w 507"/>
                <a:gd name="T27" fmla="*/ 199 h 304"/>
                <a:gd name="T28" fmla="*/ 232 w 507"/>
                <a:gd name="T29" fmla="*/ 188 h 304"/>
                <a:gd name="T30" fmla="*/ 201 w 507"/>
                <a:gd name="T31" fmla="*/ 220 h 304"/>
                <a:gd name="T32" fmla="*/ 191 w 507"/>
                <a:gd name="T33" fmla="*/ 224 h 304"/>
                <a:gd name="T34" fmla="*/ 181 w 507"/>
                <a:gd name="T35" fmla="*/ 220 h 304"/>
                <a:gd name="T36" fmla="*/ 181 w 507"/>
                <a:gd name="T37" fmla="*/ 20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7" y="304"/>
                    <a:pt x="37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181" y="200"/>
                  </a:moveTo>
                  <a:cubicBezTo>
                    <a:pt x="212" y="169"/>
                    <a:pt x="212" y="169"/>
                    <a:pt x="212" y="169"/>
                  </a:cubicBezTo>
                  <a:cubicBezTo>
                    <a:pt x="196" y="144"/>
                    <a:pt x="199" y="110"/>
                    <a:pt x="221" y="89"/>
                  </a:cubicBezTo>
                  <a:cubicBezTo>
                    <a:pt x="233" y="77"/>
                    <a:pt x="249" y="70"/>
                    <a:pt x="266" y="70"/>
                  </a:cubicBezTo>
                  <a:cubicBezTo>
                    <a:pt x="283" y="70"/>
                    <a:pt x="300" y="77"/>
                    <a:pt x="312" y="89"/>
                  </a:cubicBezTo>
                  <a:cubicBezTo>
                    <a:pt x="337" y="114"/>
                    <a:pt x="337" y="155"/>
                    <a:pt x="312" y="180"/>
                  </a:cubicBezTo>
                  <a:cubicBezTo>
                    <a:pt x="300" y="192"/>
                    <a:pt x="284" y="199"/>
                    <a:pt x="266" y="199"/>
                  </a:cubicBezTo>
                  <a:cubicBezTo>
                    <a:pt x="254" y="199"/>
                    <a:pt x="242" y="195"/>
                    <a:pt x="232" y="188"/>
                  </a:cubicBezTo>
                  <a:cubicBezTo>
                    <a:pt x="201" y="220"/>
                    <a:pt x="201" y="220"/>
                    <a:pt x="201" y="220"/>
                  </a:cubicBezTo>
                  <a:cubicBezTo>
                    <a:pt x="198" y="222"/>
                    <a:pt x="194" y="224"/>
                    <a:pt x="191" y="224"/>
                  </a:cubicBezTo>
                  <a:cubicBezTo>
                    <a:pt x="187" y="224"/>
                    <a:pt x="184" y="222"/>
                    <a:pt x="181" y="220"/>
                  </a:cubicBezTo>
                  <a:cubicBezTo>
                    <a:pt x="176" y="214"/>
                    <a:pt x="176" y="205"/>
                    <a:pt x="181" y="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040438" y="6403975"/>
              <a:ext cx="280987" cy="255587"/>
            </a:xfrm>
            <a:custGeom>
              <a:avLst/>
              <a:gdLst>
                <a:gd name="T0" fmla="*/ 45 w 90"/>
                <a:gd name="T1" fmla="*/ 82 h 82"/>
                <a:gd name="T2" fmla="*/ 74 w 90"/>
                <a:gd name="T3" fmla="*/ 70 h 82"/>
                <a:gd name="T4" fmla="*/ 74 w 90"/>
                <a:gd name="T5" fmla="*/ 12 h 82"/>
                <a:gd name="T6" fmla="*/ 45 w 90"/>
                <a:gd name="T7" fmla="*/ 0 h 82"/>
                <a:gd name="T8" fmla="*/ 16 w 90"/>
                <a:gd name="T9" fmla="*/ 12 h 82"/>
                <a:gd name="T10" fmla="*/ 16 w 90"/>
                <a:gd name="T11" fmla="*/ 70 h 82"/>
                <a:gd name="T12" fmla="*/ 45 w 90"/>
                <a:gd name="T1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2">
                  <a:moveTo>
                    <a:pt x="45" y="82"/>
                  </a:moveTo>
                  <a:cubicBezTo>
                    <a:pt x="56" y="82"/>
                    <a:pt x="67" y="78"/>
                    <a:pt x="74" y="70"/>
                  </a:cubicBezTo>
                  <a:cubicBezTo>
                    <a:pt x="90" y="54"/>
                    <a:pt x="90" y="28"/>
                    <a:pt x="74" y="12"/>
                  </a:cubicBezTo>
                  <a:cubicBezTo>
                    <a:pt x="67" y="5"/>
                    <a:pt x="56" y="0"/>
                    <a:pt x="45" y="0"/>
                  </a:cubicBezTo>
                  <a:cubicBezTo>
                    <a:pt x="34" y="0"/>
                    <a:pt x="24" y="5"/>
                    <a:pt x="16" y="12"/>
                  </a:cubicBezTo>
                  <a:cubicBezTo>
                    <a:pt x="0" y="28"/>
                    <a:pt x="0" y="54"/>
                    <a:pt x="16" y="70"/>
                  </a:cubicBezTo>
                  <a:cubicBezTo>
                    <a:pt x="24" y="78"/>
                    <a:pt x="34" y="82"/>
                    <a:pt x="4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869858" y="5479331"/>
            <a:ext cx="1587500" cy="1246187"/>
            <a:chOff x="8366125" y="5818188"/>
            <a:chExt cx="1587500" cy="1246187"/>
          </a:xfrm>
        </p:grpSpPr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8366125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6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2 w 507"/>
                <a:gd name="T31" fmla="*/ 46 h 84"/>
                <a:gd name="T32" fmla="*/ 100 w 507"/>
                <a:gd name="T33" fmla="*/ 59 h 84"/>
                <a:gd name="T34" fmla="*/ 150 w 507"/>
                <a:gd name="T35" fmla="*/ 59 h 84"/>
                <a:gd name="T36" fmla="*/ 138 w 507"/>
                <a:gd name="T37" fmla="*/ 46 h 84"/>
                <a:gd name="T38" fmla="*/ 150 w 507"/>
                <a:gd name="T39" fmla="*/ 33 h 84"/>
                <a:gd name="T40" fmla="*/ 163 w 507"/>
                <a:gd name="T41" fmla="*/ 46 h 84"/>
                <a:gd name="T42" fmla="*/ 150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2" y="39"/>
                    <a:pt x="112" y="46"/>
                  </a:cubicBezTo>
                  <a:cubicBezTo>
                    <a:pt x="112" y="53"/>
                    <a:pt x="107" y="59"/>
                    <a:pt x="100" y="59"/>
                  </a:cubicBezTo>
                  <a:close/>
                  <a:moveTo>
                    <a:pt x="150" y="59"/>
                  </a:moveTo>
                  <a:cubicBezTo>
                    <a:pt x="143" y="59"/>
                    <a:pt x="138" y="53"/>
                    <a:pt x="138" y="46"/>
                  </a:cubicBezTo>
                  <a:cubicBezTo>
                    <a:pt x="138" y="39"/>
                    <a:pt x="143" y="33"/>
                    <a:pt x="150" y="33"/>
                  </a:cubicBezTo>
                  <a:cubicBezTo>
                    <a:pt x="157" y="33"/>
                    <a:pt x="163" y="39"/>
                    <a:pt x="163" y="46"/>
                  </a:cubicBezTo>
                  <a:cubicBezTo>
                    <a:pt x="163" y="53"/>
                    <a:pt x="157" y="59"/>
                    <a:pt x="15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/>
            <p:cNvSpPr>
              <a:spLocks noEditPoints="1"/>
            </p:cNvSpPr>
            <p:nvPr/>
          </p:nvSpPr>
          <p:spPr bwMode="auto">
            <a:xfrm>
              <a:off x="8366125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6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299 w 507"/>
                <a:gd name="T15" fmla="*/ 54 h 304"/>
                <a:gd name="T16" fmla="*/ 432 w 507"/>
                <a:gd name="T17" fmla="*/ 54 h 304"/>
                <a:gd name="T18" fmla="*/ 432 w 507"/>
                <a:gd name="T19" fmla="*/ 184 h 304"/>
                <a:gd name="T20" fmla="*/ 299 w 507"/>
                <a:gd name="T21" fmla="*/ 184 h 304"/>
                <a:gd name="T22" fmla="*/ 299 w 507"/>
                <a:gd name="T23" fmla="*/ 54 h 304"/>
                <a:gd name="T24" fmla="*/ 75 w 507"/>
                <a:gd name="T25" fmla="*/ 54 h 304"/>
                <a:gd name="T26" fmla="*/ 259 w 507"/>
                <a:gd name="T27" fmla="*/ 54 h 304"/>
                <a:gd name="T28" fmla="*/ 259 w 507"/>
                <a:gd name="T29" fmla="*/ 75 h 304"/>
                <a:gd name="T30" fmla="*/ 75 w 507"/>
                <a:gd name="T31" fmla="*/ 75 h 304"/>
                <a:gd name="T32" fmla="*/ 75 w 507"/>
                <a:gd name="T33" fmla="*/ 54 h 304"/>
                <a:gd name="T34" fmla="*/ 75 w 507"/>
                <a:gd name="T35" fmla="*/ 109 h 304"/>
                <a:gd name="T36" fmla="*/ 259 w 507"/>
                <a:gd name="T37" fmla="*/ 109 h 304"/>
                <a:gd name="T38" fmla="*/ 259 w 507"/>
                <a:gd name="T39" fmla="*/ 130 h 304"/>
                <a:gd name="T40" fmla="*/ 75 w 507"/>
                <a:gd name="T41" fmla="*/ 130 h 304"/>
                <a:gd name="T42" fmla="*/ 75 w 507"/>
                <a:gd name="T43" fmla="*/ 109 h 304"/>
                <a:gd name="T44" fmla="*/ 75 w 507"/>
                <a:gd name="T45" fmla="*/ 163 h 304"/>
                <a:gd name="T46" fmla="*/ 259 w 507"/>
                <a:gd name="T47" fmla="*/ 163 h 304"/>
                <a:gd name="T48" fmla="*/ 259 w 507"/>
                <a:gd name="T49" fmla="*/ 184 h 304"/>
                <a:gd name="T50" fmla="*/ 75 w 507"/>
                <a:gd name="T51" fmla="*/ 184 h 304"/>
                <a:gd name="T52" fmla="*/ 75 w 507"/>
                <a:gd name="T53" fmla="*/ 163 h 304"/>
                <a:gd name="T54" fmla="*/ 75 w 507"/>
                <a:gd name="T55" fmla="*/ 217 h 304"/>
                <a:gd name="T56" fmla="*/ 432 w 507"/>
                <a:gd name="T57" fmla="*/ 217 h 304"/>
                <a:gd name="T58" fmla="*/ 432 w 507"/>
                <a:gd name="T59" fmla="*/ 238 h 304"/>
                <a:gd name="T60" fmla="*/ 75 w 507"/>
                <a:gd name="T61" fmla="*/ 238 h 304"/>
                <a:gd name="T62" fmla="*/ 75 w 507"/>
                <a:gd name="T63" fmla="*/ 217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6" y="304"/>
                    <a:pt x="36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299" y="54"/>
                  </a:moveTo>
                  <a:cubicBezTo>
                    <a:pt x="432" y="54"/>
                    <a:pt x="432" y="54"/>
                    <a:pt x="432" y="54"/>
                  </a:cubicBezTo>
                  <a:cubicBezTo>
                    <a:pt x="432" y="184"/>
                    <a:pt x="432" y="184"/>
                    <a:pt x="432" y="184"/>
                  </a:cubicBezTo>
                  <a:cubicBezTo>
                    <a:pt x="299" y="184"/>
                    <a:pt x="299" y="184"/>
                    <a:pt x="299" y="184"/>
                  </a:cubicBezTo>
                  <a:lnTo>
                    <a:pt x="299" y="54"/>
                  </a:lnTo>
                  <a:close/>
                  <a:moveTo>
                    <a:pt x="75" y="54"/>
                  </a:moveTo>
                  <a:cubicBezTo>
                    <a:pt x="259" y="54"/>
                    <a:pt x="259" y="54"/>
                    <a:pt x="259" y="54"/>
                  </a:cubicBezTo>
                  <a:cubicBezTo>
                    <a:pt x="259" y="75"/>
                    <a:pt x="259" y="75"/>
                    <a:pt x="259" y="75"/>
                  </a:cubicBezTo>
                  <a:cubicBezTo>
                    <a:pt x="75" y="75"/>
                    <a:pt x="75" y="75"/>
                    <a:pt x="75" y="75"/>
                  </a:cubicBezTo>
                  <a:lnTo>
                    <a:pt x="75" y="54"/>
                  </a:lnTo>
                  <a:close/>
                  <a:moveTo>
                    <a:pt x="75" y="109"/>
                  </a:moveTo>
                  <a:cubicBezTo>
                    <a:pt x="259" y="109"/>
                    <a:pt x="259" y="109"/>
                    <a:pt x="259" y="109"/>
                  </a:cubicBezTo>
                  <a:cubicBezTo>
                    <a:pt x="259" y="130"/>
                    <a:pt x="259" y="130"/>
                    <a:pt x="259" y="130"/>
                  </a:cubicBezTo>
                  <a:cubicBezTo>
                    <a:pt x="75" y="130"/>
                    <a:pt x="75" y="130"/>
                    <a:pt x="75" y="130"/>
                  </a:cubicBezTo>
                  <a:lnTo>
                    <a:pt x="75" y="109"/>
                  </a:lnTo>
                  <a:close/>
                  <a:moveTo>
                    <a:pt x="75" y="163"/>
                  </a:moveTo>
                  <a:cubicBezTo>
                    <a:pt x="259" y="163"/>
                    <a:pt x="259" y="163"/>
                    <a:pt x="259" y="163"/>
                  </a:cubicBezTo>
                  <a:cubicBezTo>
                    <a:pt x="259" y="184"/>
                    <a:pt x="259" y="184"/>
                    <a:pt x="259" y="184"/>
                  </a:cubicBezTo>
                  <a:cubicBezTo>
                    <a:pt x="75" y="184"/>
                    <a:pt x="75" y="184"/>
                    <a:pt x="75" y="184"/>
                  </a:cubicBezTo>
                  <a:lnTo>
                    <a:pt x="75" y="163"/>
                  </a:lnTo>
                  <a:close/>
                  <a:moveTo>
                    <a:pt x="75" y="217"/>
                  </a:moveTo>
                  <a:cubicBezTo>
                    <a:pt x="432" y="217"/>
                    <a:pt x="432" y="217"/>
                    <a:pt x="432" y="217"/>
                  </a:cubicBezTo>
                  <a:cubicBezTo>
                    <a:pt x="432" y="238"/>
                    <a:pt x="432" y="238"/>
                    <a:pt x="432" y="238"/>
                  </a:cubicBezTo>
                  <a:cubicBezTo>
                    <a:pt x="75" y="238"/>
                    <a:pt x="75" y="238"/>
                    <a:pt x="75" y="238"/>
                  </a:cubicBezTo>
                  <a:lnTo>
                    <a:pt x="75" y="2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348890" y="7321451"/>
            <a:ext cx="1587500" cy="1246187"/>
            <a:chOff x="11385550" y="5818188"/>
            <a:chExt cx="1587500" cy="1246187"/>
          </a:xfrm>
        </p:grpSpPr>
        <p:sp>
          <p:nvSpPr>
            <p:cNvPr id="27" name="Freeform 15"/>
            <p:cNvSpPr>
              <a:spLocks noEditPoints="1"/>
            </p:cNvSpPr>
            <p:nvPr/>
          </p:nvSpPr>
          <p:spPr bwMode="auto">
            <a:xfrm>
              <a:off x="11385550" y="5818188"/>
              <a:ext cx="1587500" cy="263525"/>
            </a:xfrm>
            <a:custGeom>
              <a:avLst/>
              <a:gdLst>
                <a:gd name="T0" fmla="*/ 470 w 507"/>
                <a:gd name="T1" fmla="*/ 0 h 84"/>
                <a:gd name="T2" fmla="*/ 36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0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1 w 507"/>
                <a:gd name="T21" fmla="*/ 46 h 84"/>
                <a:gd name="T22" fmla="*/ 49 w 507"/>
                <a:gd name="T23" fmla="*/ 59 h 84"/>
                <a:gd name="T24" fmla="*/ 99 w 507"/>
                <a:gd name="T25" fmla="*/ 59 h 84"/>
                <a:gd name="T26" fmla="*/ 87 w 507"/>
                <a:gd name="T27" fmla="*/ 46 h 84"/>
                <a:gd name="T28" fmla="*/ 99 w 507"/>
                <a:gd name="T29" fmla="*/ 33 h 84"/>
                <a:gd name="T30" fmla="*/ 112 w 507"/>
                <a:gd name="T31" fmla="*/ 46 h 84"/>
                <a:gd name="T32" fmla="*/ 99 w 507"/>
                <a:gd name="T33" fmla="*/ 59 h 84"/>
                <a:gd name="T34" fmla="*/ 150 w 507"/>
                <a:gd name="T35" fmla="*/ 59 h 84"/>
                <a:gd name="T36" fmla="*/ 137 w 507"/>
                <a:gd name="T37" fmla="*/ 46 h 84"/>
                <a:gd name="T38" fmla="*/ 150 w 507"/>
                <a:gd name="T39" fmla="*/ 33 h 84"/>
                <a:gd name="T40" fmla="*/ 163 w 507"/>
                <a:gd name="T41" fmla="*/ 46 h 84"/>
                <a:gd name="T42" fmla="*/ 150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0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0" y="0"/>
                    <a:pt x="470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1" y="39"/>
                    <a:pt x="61" y="46"/>
                  </a:cubicBezTo>
                  <a:cubicBezTo>
                    <a:pt x="61" y="53"/>
                    <a:pt x="56" y="59"/>
                    <a:pt x="49" y="59"/>
                  </a:cubicBezTo>
                  <a:close/>
                  <a:moveTo>
                    <a:pt x="99" y="59"/>
                  </a:moveTo>
                  <a:cubicBezTo>
                    <a:pt x="92" y="59"/>
                    <a:pt x="87" y="53"/>
                    <a:pt x="87" y="46"/>
                  </a:cubicBezTo>
                  <a:cubicBezTo>
                    <a:pt x="87" y="39"/>
                    <a:pt x="92" y="33"/>
                    <a:pt x="99" y="33"/>
                  </a:cubicBezTo>
                  <a:cubicBezTo>
                    <a:pt x="106" y="33"/>
                    <a:pt x="112" y="39"/>
                    <a:pt x="112" y="46"/>
                  </a:cubicBezTo>
                  <a:cubicBezTo>
                    <a:pt x="112" y="53"/>
                    <a:pt x="106" y="59"/>
                    <a:pt x="99" y="59"/>
                  </a:cubicBezTo>
                  <a:close/>
                  <a:moveTo>
                    <a:pt x="150" y="59"/>
                  </a:moveTo>
                  <a:cubicBezTo>
                    <a:pt x="143" y="59"/>
                    <a:pt x="137" y="53"/>
                    <a:pt x="137" y="46"/>
                  </a:cubicBezTo>
                  <a:cubicBezTo>
                    <a:pt x="137" y="39"/>
                    <a:pt x="143" y="33"/>
                    <a:pt x="150" y="33"/>
                  </a:cubicBezTo>
                  <a:cubicBezTo>
                    <a:pt x="157" y="33"/>
                    <a:pt x="163" y="39"/>
                    <a:pt x="163" y="46"/>
                  </a:cubicBezTo>
                  <a:cubicBezTo>
                    <a:pt x="163" y="53"/>
                    <a:pt x="157" y="59"/>
                    <a:pt x="15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6"/>
            <p:cNvSpPr>
              <a:spLocks noEditPoints="1"/>
            </p:cNvSpPr>
            <p:nvPr/>
          </p:nvSpPr>
          <p:spPr bwMode="auto">
            <a:xfrm>
              <a:off x="11385550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6 w 507"/>
                <a:gd name="T3" fmla="*/ 304 h 304"/>
                <a:gd name="T4" fmla="*/ 470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161 w 507"/>
                <a:gd name="T15" fmla="*/ 136 h 304"/>
                <a:gd name="T16" fmla="*/ 166 w 507"/>
                <a:gd name="T17" fmla="*/ 131 h 304"/>
                <a:gd name="T18" fmla="*/ 169 w 507"/>
                <a:gd name="T19" fmla="*/ 131 h 304"/>
                <a:gd name="T20" fmla="*/ 179 w 507"/>
                <a:gd name="T21" fmla="*/ 108 h 304"/>
                <a:gd name="T22" fmla="*/ 177 w 507"/>
                <a:gd name="T23" fmla="*/ 106 h 304"/>
                <a:gd name="T24" fmla="*/ 177 w 507"/>
                <a:gd name="T25" fmla="*/ 98 h 304"/>
                <a:gd name="T26" fmla="*/ 200 w 507"/>
                <a:gd name="T27" fmla="*/ 75 h 304"/>
                <a:gd name="T28" fmla="*/ 207 w 507"/>
                <a:gd name="T29" fmla="*/ 75 h 304"/>
                <a:gd name="T30" fmla="*/ 209 w 507"/>
                <a:gd name="T31" fmla="*/ 77 h 304"/>
                <a:gd name="T32" fmla="*/ 232 w 507"/>
                <a:gd name="T33" fmla="*/ 68 h 304"/>
                <a:gd name="T34" fmla="*/ 232 w 507"/>
                <a:gd name="T35" fmla="*/ 65 h 304"/>
                <a:gd name="T36" fmla="*/ 237 w 507"/>
                <a:gd name="T37" fmla="*/ 60 h 304"/>
                <a:gd name="T38" fmla="*/ 269 w 507"/>
                <a:gd name="T39" fmla="*/ 60 h 304"/>
                <a:gd name="T40" fmla="*/ 275 w 507"/>
                <a:gd name="T41" fmla="*/ 65 h 304"/>
                <a:gd name="T42" fmla="*/ 275 w 507"/>
                <a:gd name="T43" fmla="*/ 68 h 304"/>
                <a:gd name="T44" fmla="*/ 297 w 507"/>
                <a:gd name="T45" fmla="*/ 77 h 304"/>
                <a:gd name="T46" fmla="*/ 299 w 507"/>
                <a:gd name="T47" fmla="*/ 75 h 304"/>
                <a:gd name="T48" fmla="*/ 307 w 507"/>
                <a:gd name="T49" fmla="*/ 75 h 304"/>
                <a:gd name="T50" fmla="*/ 330 w 507"/>
                <a:gd name="T51" fmla="*/ 98 h 304"/>
                <a:gd name="T52" fmla="*/ 330 w 507"/>
                <a:gd name="T53" fmla="*/ 106 h 304"/>
                <a:gd name="T54" fmla="*/ 328 w 507"/>
                <a:gd name="T55" fmla="*/ 108 h 304"/>
                <a:gd name="T56" fmla="*/ 337 w 507"/>
                <a:gd name="T57" fmla="*/ 131 h 304"/>
                <a:gd name="T58" fmla="*/ 340 w 507"/>
                <a:gd name="T59" fmla="*/ 131 h 304"/>
                <a:gd name="T60" fmla="*/ 345 w 507"/>
                <a:gd name="T61" fmla="*/ 136 h 304"/>
                <a:gd name="T62" fmla="*/ 345 w 507"/>
                <a:gd name="T63" fmla="*/ 168 h 304"/>
                <a:gd name="T64" fmla="*/ 340 w 507"/>
                <a:gd name="T65" fmla="*/ 173 h 304"/>
                <a:gd name="T66" fmla="*/ 337 w 507"/>
                <a:gd name="T67" fmla="*/ 173 h 304"/>
                <a:gd name="T68" fmla="*/ 328 w 507"/>
                <a:gd name="T69" fmla="*/ 196 h 304"/>
                <a:gd name="T70" fmla="*/ 330 w 507"/>
                <a:gd name="T71" fmla="*/ 198 h 304"/>
                <a:gd name="T72" fmla="*/ 330 w 507"/>
                <a:gd name="T73" fmla="*/ 206 h 304"/>
                <a:gd name="T74" fmla="*/ 307 w 507"/>
                <a:gd name="T75" fmla="*/ 229 h 304"/>
                <a:gd name="T76" fmla="*/ 299 w 507"/>
                <a:gd name="T77" fmla="*/ 229 h 304"/>
                <a:gd name="T78" fmla="*/ 297 w 507"/>
                <a:gd name="T79" fmla="*/ 226 h 304"/>
                <a:gd name="T80" fmla="*/ 275 w 507"/>
                <a:gd name="T81" fmla="*/ 236 h 304"/>
                <a:gd name="T82" fmla="*/ 275 w 507"/>
                <a:gd name="T83" fmla="*/ 239 h 304"/>
                <a:gd name="T84" fmla="*/ 269 w 507"/>
                <a:gd name="T85" fmla="*/ 244 h 304"/>
                <a:gd name="T86" fmla="*/ 237 w 507"/>
                <a:gd name="T87" fmla="*/ 244 h 304"/>
                <a:gd name="T88" fmla="*/ 232 w 507"/>
                <a:gd name="T89" fmla="*/ 239 h 304"/>
                <a:gd name="T90" fmla="*/ 232 w 507"/>
                <a:gd name="T91" fmla="*/ 236 h 304"/>
                <a:gd name="T92" fmla="*/ 209 w 507"/>
                <a:gd name="T93" fmla="*/ 226 h 304"/>
                <a:gd name="T94" fmla="*/ 207 w 507"/>
                <a:gd name="T95" fmla="*/ 229 h 304"/>
                <a:gd name="T96" fmla="*/ 200 w 507"/>
                <a:gd name="T97" fmla="*/ 229 h 304"/>
                <a:gd name="T98" fmla="*/ 177 w 507"/>
                <a:gd name="T99" fmla="*/ 206 h 304"/>
                <a:gd name="T100" fmla="*/ 177 w 507"/>
                <a:gd name="T101" fmla="*/ 198 h 304"/>
                <a:gd name="T102" fmla="*/ 179 w 507"/>
                <a:gd name="T103" fmla="*/ 196 h 304"/>
                <a:gd name="T104" fmla="*/ 169 w 507"/>
                <a:gd name="T105" fmla="*/ 173 h 304"/>
                <a:gd name="T106" fmla="*/ 166 w 507"/>
                <a:gd name="T107" fmla="*/ 173 h 304"/>
                <a:gd name="T108" fmla="*/ 161 w 507"/>
                <a:gd name="T109" fmla="*/ 168 h 304"/>
                <a:gd name="T110" fmla="*/ 161 w 507"/>
                <a:gd name="T111" fmla="*/ 13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6" y="304"/>
                    <a:pt x="36" y="304"/>
                  </a:cubicBezTo>
                  <a:cubicBezTo>
                    <a:pt x="470" y="304"/>
                    <a:pt x="470" y="304"/>
                    <a:pt x="470" y="304"/>
                  </a:cubicBezTo>
                  <a:cubicBezTo>
                    <a:pt x="490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161" y="136"/>
                  </a:moveTo>
                  <a:cubicBezTo>
                    <a:pt x="161" y="133"/>
                    <a:pt x="163" y="131"/>
                    <a:pt x="166" y="131"/>
                  </a:cubicBezTo>
                  <a:cubicBezTo>
                    <a:pt x="169" y="131"/>
                    <a:pt x="169" y="131"/>
                    <a:pt x="169" y="131"/>
                  </a:cubicBezTo>
                  <a:cubicBezTo>
                    <a:pt x="171" y="122"/>
                    <a:pt x="175" y="115"/>
                    <a:pt x="179" y="108"/>
                  </a:cubicBezTo>
                  <a:cubicBezTo>
                    <a:pt x="177" y="106"/>
                    <a:pt x="177" y="106"/>
                    <a:pt x="177" y="106"/>
                  </a:cubicBezTo>
                  <a:cubicBezTo>
                    <a:pt x="175" y="104"/>
                    <a:pt x="175" y="100"/>
                    <a:pt x="177" y="98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202" y="73"/>
                    <a:pt x="205" y="73"/>
                    <a:pt x="207" y="75"/>
                  </a:cubicBezTo>
                  <a:cubicBezTo>
                    <a:pt x="209" y="77"/>
                    <a:pt x="209" y="77"/>
                    <a:pt x="209" y="77"/>
                  </a:cubicBezTo>
                  <a:cubicBezTo>
                    <a:pt x="216" y="73"/>
                    <a:pt x="224" y="70"/>
                    <a:pt x="232" y="68"/>
                  </a:cubicBezTo>
                  <a:cubicBezTo>
                    <a:pt x="232" y="65"/>
                    <a:pt x="232" y="65"/>
                    <a:pt x="232" y="65"/>
                  </a:cubicBezTo>
                  <a:cubicBezTo>
                    <a:pt x="232" y="62"/>
                    <a:pt x="234" y="60"/>
                    <a:pt x="237" y="60"/>
                  </a:cubicBezTo>
                  <a:cubicBezTo>
                    <a:pt x="269" y="60"/>
                    <a:pt x="269" y="60"/>
                    <a:pt x="269" y="60"/>
                  </a:cubicBezTo>
                  <a:cubicBezTo>
                    <a:pt x="272" y="60"/>
                    <a:pt x="275" y="62"/>
                    <a:pt x="275" y="65"/>
                  </a:cubicBezTo>
                  <a:cubicBezTo>
                    <a:pt x="275" y="68"/>
                    <a:pt x="275" y="68"/>
                    <a:pt x="275" y="68"/>
                  </a:cubicBezTo>
                  <a:cubicBezTo>
                    <a:pt x="283" y="70"/>
                    <a:pt x="290" y="73"/>
                    <a:pt x="297" y="77"/>
                  </a:cubicBezTo>
                  <a:cubicBezTo>
                    <a:pt x="299" y="75"/>
                    <a:pt x="299" y="75"/>
                    <a:pt x="299" y="75"/>
                  </a:cubicBezTo>
                  <a:cubicBezTo>
                    <a:pt x="301" y="73"/>
                    <a:pt x="305" y="73"/>
                    <a:pt x="307" y="75"/>
                  </a:cubicBezTo>
                  <a:cubicBezTo>
                    <a:pt x="330" y="98"/>
                    <a:pt x="330" y="98"/>
                    <a:pt x="330" y="98"/>
                  </a:cubicBezTo>
                  <a:cubicBezTo>
                    <a:pt x="332" y="100"/>
                    <a:pt x="332" y="104"/>
                    <a:pt x="330" y="106"/>
                  </a:cubicBezTo>
                  <a:cubicBezTo>
                    <a:pt x="328" y="108"/>
                    <a:pt x="328" y="108"/>
                    <a:pt x="328" y="108"/>
                  </a:cubicBezTo>
                  <a:cubicBezTo>
                    <a:pt x="332" y="115"/>
                    <a:pt x="335" y="122"/>
                    <a:pt x="337" y="131"/>
                  </a:cubicBezTo>
                  <a:cubicBezTo>
                    <a:pt x="340" y="131"/>
                    <a:pt x="340" y="131"/>
                    <a:pt x="340" y="131"/>
                  </a:cubicBezTo>
                  <a:cubicBezTo>
                    <a:pt x="343" y="131"/>
                    <a:pt x="345" y="133"/>
                    <a:pt x="345" y="136"/>
                  </a:cubicBezTo>
                  <a:cubicBezTo>
                    <a:pt x="345" y="168"/>
                    <a:pt x="345" y="168"/>
                    <a:pt x="345" y="168"/>
                  </a:cubicBezTo>
                  <a:cubicBezTo>
                    <a:pt x="345" y="171"/>
                    <a:pt x="343" y="173"/>
                    <a:pt x="340" y="173"/>
                  </a:cubicBezTo>
                  <a:cubicBezTo>
                    <a:pt x="337" y="173"/>
                    <a:pt x="337" y="173"/>
                    <a:pt x="337" y="173"/>
                  </a:cubicBezTo>
                  <a:cubicBezTo>
                    <a:pt x="335" y="182"/>
                    <a:pt x="332" y="189"/>
                    <a:pt x="328" y="196"/>
                  </a:cubicBezTo>
                  <a:cubicBezTo>
                    <a:pt x="330" y="198"/>
                    <a:pt x="330" y="198"/>
                    <a:pt x="330" y="198"/>
                  </a:cubicBezTo>
                  <a:cubicBezTo>
                    <a:pt x="332" y="200"/>
                    <a:pt x="332" y="204"/>
                    <a:pt x="330" y="206"/>
                  </a:cubicBezTo>
                  <a:cubicBezTo>
                    <a:pt x="307" y="229"/>
                    <a:pt x="307" y="229"/>
                    <a:pt x="307" y="229"/>
                  </a:cubicBezTo>
                  <a:cubicBezTo>
                    <a:pt x="305" y="231"/>
                    <a:pt x="301" y="231"/>
                    <a:pt x="299" y="229"/>
                  </a:cubicBezTo>
                  <a:cubicBezTo>
                    <a:pt x="297" y="226"/>
                    <a:pt x="297" y="226"/>
                    <a:pt x="297" y="226"/>
                  </a:cubicBezTo>
                  <a:cubicBezTo>
                    <a:pt x="290" y="231"/>
                    <a:pt x="283" y="234"/>
                    <a:pt x="275" y="236"/>
                  </a:cubicBezTo>
                  <a:cubicBezTo>
                    <a:pt x="275" y="239"/>
                    <a:pt x="275" y="239"/>
                    <a:pt x="275" y="239"/>
                  </a:cubicBezTo>
                  <a:cubicBezTo>
                    <a:pt x="275" y="242"/>
                    <a:pt x="272" y="244"/>
                    <a:pt x="269" y="244"/>
                  </a:cubicBezTo>
                  <a:cubicBezTo>
                    <a:pt x="237" y="244"/>
                    <a:pt x="237" y="244"/>
                    <a:pt x="237" y="244"/>
                  </a:cubicBezTo>
                  <a:cubicBezTo>
                    <a:pt x="234" y="244"/>
                    <a:pt x="232" y="242"/>
                    <a:pt x="232" y="239"/>
                  </a:cubicBezTo>
                  <a:cubicBezTo>
                    <a:pt x="232" y="236"/>
                    <a:pt x="232" y="236"/>
                    <a:pt x="232" y="236"/>
                  </a:cubicBezTo>
                  <a:cubicBezTo>
                    <a:pt x="224" y="234"/>
                    <a:pt x="216" y="231"/>
                    <a:pt x="209" y="226"/>
                  </a:cubicBezTo>
                  <a:cubicBezTo>
                    <a:pt x="207" y="229"/>
                    <a:pt x="207" y="229"/>
                    <a:pt x="207" y="229"/>
                  </a:cubicBezTo>
                  <a:cubicBezTo>
                    <a:pt x="205" y="231"/>
                    <a:pt x="202" y="231"/>
                    <a:pt x="200" y="229"/>
                  </a:cubicBezTo>
                  <a:cubicBezTo>
                    <a:pt x="177" y="206"/>
                    <a:pt x="177" y="206"/>
                    <a:pt x="177" y="206"/>
                  </a:cubicBezTo>
                  <a:cubicBezTo>
                    <a:pt x="175" y="204"/>
                    <a:pt x="175" y="200"/>
                    <a:pt x="177" y="198"/>
                  </a:cubicBezTo>
                  <a:cubicBezTo>
                    <a:pt x="179" y="196"/>
                    <a:pt x="179" y="196"/>
                    <a:pt x="179" y="196"/>
                  </a:cubicBezTo>
                  <a:cubicBezTo>
                    <a:pt x="175" y="189"/>
                    <a:pt x="171" y="182"/>
                    <a:pt x="169" y="173"/>
                  </a:cubicBezTo>
                  <a:cubicBezTo>
                    <a:pt x="166" y="173"/>
                    <a:pt x="166" y="173"/>
                    <a:pt x="166" y="173"/>
                  </a:cubicBezTo>
                  <a:cubicBezTo>
                    <a:pt x="163" y="173"/>
                    <a:pt x="161" y="171"/>
                    <a:pt x="161" y="168"/>
                  </a:cubicBezTo>
                  <a:lnTo>
                    <a:pt x="16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7"/>
            <p:cNvSpPr>
              <a:spLocks noEditPoints="1"/>
            </p:cNvSpPr>
            <p:nvPr/>
          </p:nvSpPr>
          <p:spPr bwMode="auto">
            <a:xfrm>
              <a:off x="12049125" y="6453188"/>
              <a:ext cx="261937" cy="260350"/>
            </a:xfrm>
            <a:custGeom>
              <a:avLst/>
              <a:gdLst>
                <a:gd name="T0" fmla="*/ 42 w 84"/>
                <a:gd name="T1" fmla="*/ 83 h 83"/>
                <a:gd name="T2" fmla="*/ 84 w 84"/>
                <a:gd name="T3" fmla="*/ 42 h 83"/>
                <a:gd name="T4" fmla="*/ 42 w 84"/>
                <a:gd name="T5" fmla="*/ 0 h 83"/>
                <a:gd name="T6" fmla="*/ 0 w 84"/>
                <a:gd name="T7" fmla="*/ 42 h 83"/>
                <a:gd name="T8" fmla="*/ 42 w 84"/>
                <a:gd name="T9" fmla="*/ 83 h 83"/>
                <a:gd name="T10" fmla="*/ 42 w 84"/>
                <a:gd name="T11" fmla="*/ 31 h 83"/>
                <a:gd name="T12" fmla="*/ 53 w 84"/>
                <a:gd name="T13" fmla="*/ 42 h 83"/>
                <a:gd name="T14" fmla="*/ 42 w 84"/>
                <a:gd name="T15" fmla="*/ 53 h 83"/>
                <a:gd name="T16" fmla="*/ 31 w 84"/>
                <a:gd name="T17" fmla="*/ 42 h 83"/>
                <a:gd name="T18" fmla="*/ 42 w 84"/>
                <a:gd name="T19" fmla="*/ 3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3">
                  <a:moveTo>
                    <a:pt x="42" y="83"/>
                  </a:moveTo>
                  <a:cubicBezTo>
                    <a:pt x="65" y="83"/>
                    <a:pt x="84" y="65"/>
                    <a:pt x="84" y="42"/>
                  </a:cubicBez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lose/>
                  <a:moveTo>
                    <a:pt x="42" y="31"/>
                  </a:moveTo>
                  <a:cubicBezTo>
                    <a:pt x="48" y="31"/>
                    <a:pt x="53" y="36"/>
                    <a:pt x="53" y="42"/>
                  </a:cubicBezTo>
                  <a:cubicBezTo>
                    <a:pt x="53" y="48"/>
                    <a:pt x="48" y="53"/>
                    <a:pt x="42" y="53"/>
                  </a:cubicBezTo>
                  <a:cubicBezTo>
                    <a:pt x="36" y="53"/>
                    <a:pt x="31" y="48"/>
                    <a:pt x="31" y="42"/>
                  </a:cubicBezTo>
                  <a:cubicBezTo>
                    <a:pt x="31" y="36"/>
                    <a:pt x="36" y="31"/>
                    <a:pt x="4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4805274" y="5479331"/>
            <a:ext cx="1587500" cy="1246187"/>
            <a:chOff x="14400213" y="5818188"/>
            <a:chExt cx="1587500" cy="1246187"/>
          </a:xfrm>
        </p:grpSpPr>
        <p:sp>
          <p:nvSpPr>
            <p:cNvPr id="40" name="Freeform 18"/>
            <p:cNvSpPr>
              <a:spLocks noEditPoints="1"/>
            </p:cNvSpPr>
            <p:nvPr/>
          </p:nvSpPr>
          <p:spPr bwMode="auto">
            <a:xfrm>
              <a:off x="14400213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7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7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3 w 507"/>
                <a:gd name="T31" fmla="*/ 46 h 84"/>
                <a:gd name="T32" fmla="*/ 100 w 507"/>
                <a:gd name="T33" fmla="*/ 59 h 84"/>
                <a:gd name="T34" fmla="*/ 151 w 507"/>
                <a:gd name="T35" fmla="*/ 59 h 84"/>
                <a:gd name="T36" fmla="*/ 138 w 507"/>
                <a:gd name="T37" fmla="*/ 46 h 84"/>
                <a:gd name="T38" fmla="*/ 151 w 507"/>
                <a:gd name="T39" fmla="*/ 33 h 84"/>
                <a:gd name="T40" fmla="*/ 163 w 507"/>
                <a:gd name="T41" fmla="*/ 46 h 84"/>
                <a:gd name="T42" fmla="*/ 151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7" y="53"/>
                    <a:pt x="37" y="46"/>
                  </a:cubicBezTo>
                  <a:cubicBezTo>
                    <a:pt x="37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3" y="39"/>
                    <a:pt x="113" y="46"/>
                  </a:cubicBezTo>
                  <a:cubicBezTo>
                    <a:pt x="113" y="53"/>
                    <a:pt x="107" y="59"/>
                    <a:pt x="100" y="59"/>
                  </a:cubicBezTo>
                  <a:close/>
                  <a:moveTo>
                    <a:pt x="151" y="59"/>
                  </a:moveTo>
                  <a:cubicBezTo>
                    <a:pt x="144" y="59"/>
                    <a:pt x="138" y="53"/>
                    <a:pt x="138" y="46"/>
                  </a:cubicBezTo>
                  <a:cubicBezTo>
                    <a:pt x="138" y="39"/>
                    <a:pt x="144" y="33"/>
                    <a:pt x="151" y="33"/>
                  </a:cubicBezTo>
                  <a:cubicBezTo>
                    <a:pt x="158" y="33"/>
                    <a:pt x="163" y="39"/>
                    <a:pt x="163" y="46"/>
                  </a:cubicBezTo>
                  <a:cubicBezTo>
                    <a:pt x="163" y="53"/>
                    <a:pt x="158" y="59"/>
                    <a:pt x="151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9"/>
            <p:cNvSpPr>
              <a:spLocks noEditPoints="1"/>
            </p:cNvSpPr>
            <p:nvPr/>
          </p:nvSpPr>
          <p:spPr bwMode="auto">
            <a:xfrm>
              <a:off x="14400213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7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315 w 507"/>
                <a:gd name="T15" fmla="*/ 163 h 304"/>
                <a:gd name="T16" fmla="*/ 374 w 507"/>
                <a:gd name="T17" fmla="*/ 163 h 304"/>
                <a:gd name="T18" fmla="*/ 374 w 507"/>
                <a:gd name="T19" fmla="*/ 257 h 304"/>
                <a:gd name="T20" fmla="*/ 315 w 507"/>
                <a:gd name="T21" fmla="*/ 257 h 304"/>
                <a:gd name="T22" fmla="*/ 315 w 507"/>
                <a:gd name="T23" fmla="*/ 163 h 304"/>
                <a:gd name="T24" fmla="*/ 224 w 507"/>
                <a:gd name="T25" fmla="*/ 122 h 304"/>
                <a:gd name="T26" fmla="*/ 283 w 507"/>
                <a:gd name="T27" fmla="*/ 122 h 304"/>
                <a:gd name="T28" fmla="*/ 283 w 507"/>
                <a:gd name="T29" fmla="*/ 257 h 304"/>
                <a:gd name="T30" fmla="*/ 224 w 507"/>
                <a:gd name="T31" fmla="*/ 257 h 304"/>
                <a:gd name="T32" fmla="*/ 224 w 507"/>
                <a:gd name="T33" fmla="*/ 122 h 304"/>
                <a:gd name="T34" fmla="*/ 133 w 507"/>
                <a:gd name="T35" fmla="*/ 62 h 304"/>
                <a:gd name="T36" fmla="*/ 192 w 507"/>
                <a:gd name="T37" fmla="*/ 62 h 304"/>
                <a:gd name="T38" fmla="*/ 192 w 507"/>
                <a:gd name="T39" fmla="*/ 257 h 304"/>
                <a:gd name="T40" fmla="*/ 133 w 507"/>
                <a:gd name="T41" fmla="*/ 257 h 304"/>
                <a:gd name="T42" fmla="*/ 133 w 507"/>
                <a:gd name="T43" fmla="*/ 6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7" y="304"/>
                    <a:pt x="37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315" y="163"/>
                  </a:moveTo>
                  <a:cubicBezTo>
                    <a:pt x="374" y="163"/>
                    <a:pt x="374" y="163"/>
                    <a:pt x="374" y="163"/>
                  </a:cubicBezTo>
                  <a:cubicBezTo>
                    <a:pt x="374" y="257"/>
                    <a:pt x="374" y="257"/>
                    <a:pt x="374" y="257"/>
                  </a:cubicBezTo>
                  <a:cubicBezTo>
                    <a:pt x="315" y="257"/>
                    <a:pt x="315" y="257"/>
                    <a:pt x="315" y="257"/>
                  </a:cubicBezTo>
                  <a:lnTo>
                    <a:pt x="315" y="163"/>
                  </a:lnTo>
                  <a:close/>
                  <a:moveTo>
                    <a:pt x="224" y="122"/>
                  </a:moveTo>
                  <a:cubicBezTo>
                    <a:pt x="283" y="122"/>
                    <a:pt x="283" y="122"/>
                    <a:pt x="283" y="122"/>
                  </a:cubicBezTo>
                  <a:cubicBezTo>
                    <a:pt x="283" y="257"/>
                    <a:pt x="283" y="257"/>
                    <a:pt x="283" y="257"/>
                  </a:cubicBezTo>
                  <a:cubicBezTo>
                    <a:pt x="224" y="257"/>
                    <a:pt x="224" y="257"/>
                    <a:pt x="224" y="257"/>
                  </a:cubicBezTo>
                  <a:lnTo>
                    <a:pt x="224" y="122"/>
                  </a:lnTo>
                  <a:close/>
                  <a:moveTo>
                    <a:pt x="133" y="62"/>
                  </a:moveTo>
                  <a:cubicBezTo>
                    <a:pt x="192" y="62"/>
                    <a:pt x="192" y="62"/>
                    <a:pt x="192" y="62"/>
                  </a:cubicBezTo>
                  <a:cubicBezTo>
                    <a:pt x="192" y="257"/>
                    <a:pt x="192" y="257"/>
                    <a:pt x="192" y="257"/>
                  </a:cubicBezTo>
                  <a:cubicBezTo>
                    <a:pt x="133" y="257"/>
                    <a:pt x="133" y="257"/>
                    <a:pt x="133" y="257"/>
                  </a:cubicBezTo>
                  <a:lnTo>
                    <a:pt x="133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8261658" y="7321451"/>
            <a:ext cx="1587500" cy="1246187"/>
            <a:chOff x="17418050" y="5818188"/>
            <a:chExt cx="1587500" cy="1246187"/>
          </a:xfrm>
        </p:grpSpPr>
        <p:sp>
          <p:nvSpPr>
            <p:cNvPr id="43" name="Freeform 20"/>
            <p:cNvSpPr>
              <a:spLocks noEditPoints="1"/>
            </p:cNvSpPr>
            <p:nvPr/>
          </p:nvSpPr>
          <p:spPr bwMode="auto">
            <a:xfrm>
              <a:off x="17418050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7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2 w 507"/>
                <a:gd name="T31" fmla="*/ 46 h 84"/>
                <a:gd name="T32" fmla="*/ 100 w 507"/>
                <a:gd name="T33" fmla="*/ 59 h 84"/>
                <a:gd name="T34" fmla="*/ 150 w 507"/>
                <a:gd name="T35" fmla="*/ 59 h 84"/>
                <a:gd name="T36" fmla="*/ 138 w 507"/>
                <a:gd name="T37" fmla="*/ 46 h 84"/>
                <a:gd name="T38" fmla="*/ 150 w 507"/>
                <a:gd name="T39" fmla="*/ 33 h 84"/>
                <a:gd name="T40" fmla="*/ 163 w 507"/>
                <a:gd name="T41" fmla="*/ 46 h 84"/>
                <a:gd name="T42" fmla="*/ 150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2" y="39"/>
                    <a:pt x="112" y="46"/>
                  </a:cubicBezTo>
                  <a:cubicBezTo>
                    <a:pt x="112" y="53"/>
                    <a:pt x="107" y="59"/>
                    <a:pt x="100" y="59"/>
                  </a:cubicBezTo>
                  <a:close/>
                  <a:moveTo>
                    <a:pt x="150" y="59"/>
                  </a:moveTo>
                  <a:cubicBezTo>
                    <a:pt x="143" y="59"/>
                    <a:pt x="138" y="53"/>
                    <a:pt x="138" y="46"/>
                  </a:cubicBezTo>
                  <a:cubicBezTo>
                    <a:pt x="138" y="39"/>
                    <a:pt x="143" y="33"/>
                    <a:pt x="150" y="33"/>
                  </a:cubicBezTo>
                  <a:cubicBezTo>
                    <a:pt x="157" y="33"/>
                    <a:pt x="163" y="39"/>
                    <a:pt x="163" y="46"/>
                  </a:cubicBezTo>
                  <a:cubicBezTo>
                    <a:pt x="163" y="53"/>
                    <a:pt x="157" y="59"/>
                    <a:pt x="15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21"/>
            <p:cNvSpPr>
              <a:spLocks noChangeArrowheads="1"/>
            </p:cNvSpPr>
            <p:nvPr/>
          </p:nvSpPr>
          <p:spPr bwMode="auto">
            <a:xfrm>
              <a:off x="18113375" y="6623050"/>
              <a:ext cx="198437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22"/>
            <p:cNvSpPr>
              <a:spLocks noChangeArrowheads="1"/>
            </p:cNvSpPr>
            <p:nvPr/>
          </p:nvSpPr>
          <p:spPr bwMode="auto">
            <a:xfrm>
              <a:off x="18383250" y="6384925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3"/>
            <p:cNvSpPr>
              <a:spLocks noEditPoints="1"/>
            </p:cNvSpPr>
            <p:nvPr/>
          </p:nvSpPr>
          <p:spPr bwMode="auto">
            <a:xfrm>
              <a:off x="17418050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7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155 w 507"/>
                <a:gd name="T15" fmla="*/ 52 h 304"/>
                <a:gd name="T16" fmla="*/ 199 w 507"/>
                <a:gd name="T17" fmla="*/ 96 h 304"/>
                <a:gd name="T18" fmla="*/ 193 w 507"/>
                <a:gd name="T19" fmla="*/ 119 h 304"/>
                <a:gd name="T20" fmla="*/ 224 w 507"/>
                <a:gd name="T21" fmla="*/ 151 h 304"/>
                <a:gd name="T22" fmla="*/ 253 w 507"/>
                <a:gd name="T23" fmla="*/ 142 h 304"/>
                <a:gd name="T24" fmla="*/ 283 w 507"/>
                <a:gd name="T25" fmla="*/ 151 h 304"/>
                <a:gd name="T26" fmla="*/ 295 w 507"/>
                <a:gd name="T27" fmla="*/ 139 h 304"/>
                <a:gd name="T28" fmla="*/ 287 w 507"/>
                <a:gd name="T29" fmla="*/ 112 h 304"/>
                <a:gd name="T30" fmla="*/ 333 w 507"/>
                <a:gd name="T31" fmla="*/ 66 h 304"/>
                <a:gd name="T32" fmla="*/ 379 w 507"/>
                <a:gd name="T33" fmla="*/ 112 h 304"/>
                <a:gd name="T34" fmla="*/ 333 w 507"/>
                <a:gd name="T35" fmla="*/ 158 h 304"/>
                <a:gd name="T36" fmla="*/ 311 w 507"/>
                <a:gd name="T37" fmla="*/ 153 h 304"/>
                <a:gd name="T38" fmla="*/ 297 w 507"/>
                <a:gd name="T39" fmla="*/ 166 h 304"/>
                <a:gd name="T40" fmla="*/ 306 w 507"/>
                <a:gd name="T41" fmla="*/ 195 h 304"/>
                <a:gd name="T42" fmla="*/ 253 w 507"/>
                <a:gd name="T43" fmla="*/ 247 h 304"/>
                <a:gd name="T44" fmla="*/ 201 w 507"/>
                <a:gd name="T45" fmla="*/ 195 h 304"/>
                <a:gd name="T46" fmla="*/ 210 w 507"/>
                <a:gd name="T47" fmla="*/ 166 h 304"/>
                <a:gd name="T48" fmla="*/ 178 w 507"/>
                <a:gd name="T49" fmla="*/ 134 h 304"/>
                <a:gd name="T50" fmla="*/ 155 w 507"/>
                <a:gd name="T51" fmla="*/ 141 h 304"/>
                <a:gd name="T52" fmla="*/ 110 w 507"/>
                <a:gd name="T53" fmla="*/ 96 h 304"/>
                <a:gd name="T54" fmla="*/ 155 w 507"/>
                <a:gd name="T55" fmla="*/ 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7" y="304"/>
                    <a:pt x="37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155" y="52"/>
                  </a:moveTo>
                  <a:cubicBezTo>
                    <a:pt x="179" y="52"/>
                    <a:pt x="199" y="72"/>
                    <a:pt x="199" y="96"/>
                  </a:cubicBezTo>
                  <a:cubicBezTo>
                    <a:pt x="199" y="105"/>
                    <a:pt x="197" y="113"/>
                    <a:pt x="193" y="119"/>
                  </a:cubicBezTo>
                  <a:cubicBezTo>
                    <a:pt x="224" y="151"/>
                    <a:pt x="224" y="151"/>
                    <a:pt x="224" y="151"/>
                  </a:cubicBezTo>
                  <a:cubicBezTo>
                    <a:pt x="233" y="146"/>
                    <a:pt x="243" y="142"/>
                    <a:pt x="253" y="142"/>
                  </a:cubicBezTo>
                  <a:cubicBezTo>
                    <a:pt x="264" y="142"/>
                    <a:pt x="274" y="146"/>
                    <a:pt x="283" y="151"/>
                  </a:cubicBezTo>
                  <a:cubicBezTo>
                    <a:pt x="295" y="139"/>
                    <a:pt x="295" y="139"/>
                    <a:pt x="295" y="139"/>
                  </a:cubicBezTo>
                  <a:cubicBezTo>
                    <a:pt x="290" y="131"/>
                    <a:pt x="287" y="122"/>
                    <a:pt x="287" y="112"/>
                  </a:cubicBezTo>
                  <a:cubicBezTo>
                    <a:pt x="287" y="87"/>
                    <a:pt x="308" y="66"/>
                    <a:pt x="333" y="66"/>
                  </a:cubicBezTo>
                  <a:cubicBezTo>
                    <a:pt x="359" y="66"/>
                    <a:pt x="379" y="87"/>
                    <a:pt x="379" y="112"/>
                  </a:cubicBezTo>
                  <a:cubicBezTo>
                    <a:pt x="379" y="138"/>
                    <a:pt x="359" y="158"/>
                    <a:pt x="333" y="158"/>
                  </a:cubicBezTo>
                  <a:cubicBezTo>
                    <a:pt x="325" y="158"/>
                    <a:pt x="317" y="156"/>
                    <a:pt x="311" y="153"/>
                  </a:cubicBezTo>
                  <a:cubicBezTo>
                    <a:pt x="297" y="166"/>
                    <a:pt x="297" y="166"/>
                    <a:pt x="297" y="166"/>
                  </a:cubicBezTo>
                  <a:cubicBezTo>
                    <a:pt x="303" y="174"/>
                    <a:pt x="306" y="184"/>
                    <a:pt x="306" y="195"/>
                  </a:cubicBezTo>
                  <a:cubicBezTo>
                    <a:pt x="306" y="224"/>
                    <a:pt x="282" y="247"/>
                    <a:pt x="253" y="247"/>
                  </a:cubicBezTo>
                  <a:cubicBezTo>
                    <a:pt x="225" y="247"/>
                    <a:pt x="201" y="224"/>
                    <a:pt x="201" y="195"/>
                  </a:cubicBezTo>
                  <a:cubicBezTo>
                    <a:pt x="201" y="184"/>
                    <a:pt x="204" y="174"/>
                    <a:pt x="210" y="166"/>
                  </a:cubicBezTo>
                  <a:cubicBezTo>
                    <a:pt x="178" y="134"/>
                    <a:pt x="178" y="134"/>
                    <a:pt x="178" y="134"/>
                  </a:cubicBezTo>
                  <a:cubicBezTo>
                    <a:pt x="171" y="138"/>
                    <a:pt x="163" y="141"/>
                    <a:pt x="155" y="141"/>
                  </a:cubicBezTo>
                  <a:cubicBezTo>
                    <a:pt x="130" y="141"/>
                    <a:pt x="110" y="121"/>
                    <a:pt x="110" y="96"/>
                  </a:cubicBezTo>
                  <a:cubicBezTo>
                    <a:pt x="110" y="72"/>
                    <a:pt x="130" y="52"/>
                    <a:pt x="155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24"/>
            <p:cNvSpPr>
              <a:spLocks noChangeArrowheads="1"/>
            </p:cNvSpPr>
            <p:nvPr/>
          </p:nvSpPr>
          <p:spPr bwMode="auto">
            <a:xfrm>
              <a:off x="17829213" y="6337300"/>
              <a:ext cx="147637" cy="1508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533152" y="1529408"/>
            <a:ext cx="586740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dirty="0">
                <a:latin typeface="Poppins SemiBold" charset="0"/>
                <a:ea typeface="Poppins SemiBold" charset="0"/>
                <a:cs typeface="Poppins SemiBold" charset="0"/>
              </a:rPr>
              <a:t>Our Services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33152" y="2333109"/>
            <a:ext cx="1008258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Poppins Light" charset="0"/>
                <a:ea typeface="Poppins Light" charset="0"/>
                <a:cs typeface="Poppins Light" charset="0"/>
              </a:rPr>
              <a:t>A little description about this section</a:t>
            </a:r>
          </a:p>
        </p:txBody>
      </p:sp>
    </p:spTree>
    <p:extLst>
      <p:ext uri="{BB962C8B-B14F-4D97-AF65-F5344CB8AC3E}">
        <p14:creationId xmlns:p14="http://schemas.microsoft.com/office/powerpoint/2010/main" val="787689126"/>
      </p:ext>
    </p:extLst>
  </p:cSld>
  <p:clrMapOvr>
    <a:masterClrMapping/>
  </p:clrMapOvr>
  <p:transition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250" tmFilter="0,0; .5, 1; 1, 1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41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250" tmFilter="0,0; .5, 1; 1, 1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 p14:presetBounceEnd="6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1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2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 p14:presetBounceEnd="60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7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8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 p14:presetBounceEnd="60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3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34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1" presetClass="entr" presetSubtype="0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 p14:presetBounceEnd="60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9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0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1" presetClass="entr" presetSubtype="0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4" fill="hold" grpId="0" nodeType="withEffect" p14:presetBounceEnd="60000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45" dur="2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6" dur="2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" presetClass="entr" presetSubtype="0" fill="hold" grpId="0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8" fill="hold" grpId="0" nodeType="withEffect" p14:presetBounceEnd="48000">
                                      <p:stCondLst>
                                        <p:cond delay="15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51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52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  <p:bldP spid="28" grpId="0" animBg="1"/>
          <p:bldP spid="30" grpId="0" animBg="1"/>
          <p:bldP spid="31" grpId="0" animBg="1"/>
          <p:bldP spid="22" grpId="0" animBg="1"/>
          <p:bldP spid="29" grpId="0" animBg="1"/>
          <p:bldP spid="32" grpId="0"/>
          <p:bldP spid="33" grpId="0"/>
          <p:bldP spid="34" grpId="0"/>
          <p:bldP spid="35" grpId="0"/>
          <p:bldP spid="36" grpId="0"/>
          <p:bldP spid="48" grpId="0"/>
          <p:bldP spid="4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250" tmFilter="0,0; .5, 1; 1, 1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41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250" tmFilter="0,0; .5, 1; 1, 1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2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" presetClass="entr" presetSubtype="0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2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1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1" presetID="2" presetClass="entr" presetSubtype="4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2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1" presetClass="entr" presetSubtype="0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2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1" presetClass="entr" presetSubtype="0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3" presetID="2" presetClass="entr" presetSubtype="4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2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2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" presetClass="entr" presetSubtype="0" fill="hold" grpId="0" nodeType="withEffect">
                                      <p:stCondLst>
                                        <p:cond delay="16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8" fill="hold" grpId="0" nodeType="withEffect">
                                      <p:stCondLst>
                                        <p:cond delay="15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2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/>
          <p:bldP spid="28" grpId="0" animBg="1"/>
          <p:bldP spid="30" grpId="0" animBg="1"/>
          <p:bldP spid="31" grpId="0" animBg="1"/>
          <p:bldP spid="22" grpId="0" animBg="1"/>
          <p:bldP spid="29" grpId="0" animBg="1"/>
          <p:bldP spid="32" grpId="0"/>
          <p:bldP spid="33" grpId="0"/>
          <p:bldP spid="34" grpId="0"/>
          <p:bldP spid="35" grpId="0"/>
          <p:bldP spid="36" grpId="0"/>
          <p:bldP spid="48" grpId="0"/>
          <p:bldP spid="49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solidFill>
            <a:schemeClr val="bg2"/>
          </a:solidFill>
        </p:spPr>
      </p:sp>
      <p:sp>
        <p:nvSpPr>
          <p:cNvPr id="6" name="Rectangle 5"/>
          <p:cNvSpPr/>
          <p:nvPr/>
        </p:nvSpPr>
        <p:spPr>
          <a:xfrm>
            <a:off x="8879981" y="3917528"/>
            <a:ext cx="6624038" cy="294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79981" y="6863928"/>
            <a:ext cx="6624038" cy="294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879981" y="8074967"/>
            <a:ext cx="662403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PROFESSIONAL PRESENTATION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887400" y="5003800"/>
            <a:ext cx="2736202" cy="814806"/>
            <a:chOff x="3306763" y="3290888"/>
            <a:chExt cx="3587750" cy="1068387"/>
          </a:xfrm>
          <a:solidFill>
            <a:schemeClr val="bg1"/>
          </a:solidFill>
        </p:grpSpPr>
        <p:sp>
          <p:nvSpPr>
            <p:cNvPr id="10" name="Freeform 1"/>
            <p:cNvSpPr>
              <a:spLocks noChangeArrowheads="1"/>
            </p:cNvSpPr>
            <p:nvPr/>
          </p:nvSpPr>
          <p:spPr bwMode="auto">
            <a:xfrm>
              <a:off x="4262438" y="3290888"/>
              <a:ext cx="720725" cy="1068387"/>
            </a:xfrm>
            <a:custGeom>
              <a:avLst/>
              <a:gdLst>
                <a:gd name="T0" fmla="*/ 593 w 2001"/>
                <a:gd name="T1" fmla="*/ 2406 h 2969"/>
                <a:gd name="T2" fmla="*/ 593 w 2001"/>
                <a:gd name="T3" fmla="*/ 2406 h 2969"/>
                <a:gd name="T4" fmla="*/ 593 w 2001"/>
                <a:gd name="T5" fmla="*/ 0 h 2969"/>
                <a:gd name="T6" fmla="*/ 0 w 2001"/>
                <a:gd name="T7" fmla="*/ 0 h 2969"/>
                <a:gd name="T8" fmla="*/ 0 w 2001"/>
                <a:gd name="T9" fmla="*/ 2531 h 2969"/>
                <a:gd name="T10" fmla="*/ 468 w 2001"/>
                <a:gd name="T11" fmla="*/ 2968 h 2969"/>
                <a:gd name="T12" fmla="*/ 2000 w 2001"/>
                <a:gd name="T13" fmla="*/ 2968 h 2969"/>
                <a:gd name="T14" fmla="*/ 1843 w 2001"/>
                <a:gd name="T15" fmla="*/ 2406 h 2969"/>
                <a:gd name="T16" fmla="*/ 593 w 2001"/>
                <a:gd name="T17" fmla="*/ 2406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1" h="2969">
                  <a:moveTo>
                    <a:pt x="593" y="2406"/>
                  </a:moveTo>
                  <a:lnTo>
                    <a:pt x="593" y="2406"/>
                  </a:lnTo>
                  <a:cubicBezTo>
                    <a:pt x="593" y="0"/>
                    <a:pt x="593" y="0"/>
                    <a:pt x="59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8" y="2968"/>
                    <a:pt x="468" y="2968"/>
                  </a:cubicBezTo>
                  <a:cubicBezTo>
                    <a:pt x="2000" y="2968"/>
                    <a:pt x="2000" y="2968"/>
                    <a:pt x="2000" y="2968"/>
                  </a:cubicBezTo>
                  <a:cubicBezTo>
                    <a:pt x="1843" y="2406"/>
                    <a:pt x="1843" y="2406"/>
                    <a:pt x="1843" y="2406"/>
                  </a:cubicBezTo>
                  <a:lnTo>
                    <a:pt x="593" y="2406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2"/>
            <p:cNvSpPr>
              <a:spLocks noChangeArrowheads="1"/>
            </p:cNvSpPr>
            <p:nvPr/>
          </p:nvSpPr>
          <p:spPr bwMode="auto">
            <a:xfrm>
              <a:off x="3306763" y="3290888"/>
              <a:ext cx="698500" cy="1068387"/>
            </a:xfrm>
            <a:custGeom>
              <a:avLst/>
              <a:gdLst>
                <a:gd name="T0" fmla="*/ 1938 w 1939"/>
                <a:gd name="T1" fmla="*/ 563 h 2969"/>
                <a:gd name="T2" fmla="*/ 1938 w 1939"/>
                <a:gd name="T3" fmla="*/ 563 h 2969"/>
                <a:gd name="T4" fmla="*/ 1938 w 1939"/>
                <a:gd name="T5" fmla="*/ 0 h 2969"/>
                <a:gd name="T6" fmla="*/ 469 w 1939"/>
                <a:gd name="T7" fmla="*/ 0 h 2969"/>
                <a:gd name="T8" fmla="*/ 0 w 1939"/>
                <a:gd name="T9" fmla="*/ 438 h 2969"/>
                <a:gd name="T10" fmla="*/ 0 w 1939"/>
                <a:gd name="T11" fmla="*/ 2531 h 2969"/>
                <a:gd name="T12" fmla="*/ 469 w 1939"/>
                <a:gd name="T13" fmla="*/ 2968 h 2969"/>
                <a:gd name="T14" fmla="*/ 1938 w 1939"/>
                <a:gd name="T15" fmla="*/ 2968 h 2969"/>
                <a:gd name="T16" fmla="*/ 1938 w 1939"/>
                <a:gd name="T17" fmla="*/ 2406 h 2969"/>
                <a:gd name="T18" fmla="*/ 563 w 1939"/>
                <a:gd name="T19" fmla="*/ 2406 h 2969"/>
                <a:gd name="T20" fmla="*/ 563 w 1939"/>
                <a:gd name="T21" fmla="*/ 1718 h 2969"/>
                <a:gd name="T22" fmla="*/ 1532 w 1939"/>
                <a:gd name="T23" fmla="*/ 1718 h 2969"/>
                <a:gd name="T24" fmla="*/ 1688 w 1939"/>
                <a:gd name="T25" fmla="*/ 1188 h 2969"/>
                <a:gd name="T26" fmla="*/ 563 w 1939"/>
                <a:gd name="T27" fmla="*/ 1188 h 2969"/>
                <a:gd name="T28" fmla="*/ 563 w 1939"/>
                <a:gd name="T29" fmla="*/ 563 h 2969"/>
                <a:gd name="T30" fmla="*/ 1938 w 1939"/>
                <a:gd name="T31" fmla="*/ 563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9" h="2969">
                  <a:moveTo>
                    <a:pt x="1938" y="563"/>
                  </a:moveTo>
                  <a:lnTo>
                    <a:pt x="1938" y="563"/>
                  </a:lnTo>
                  <a:cubicBezTo>
                    <a:pt x="1938" y="0"/>
                    <a:pt x="1938" y="0"/>
                    <a:pt x="1938" y="0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219" y="0"/>
                    <a:pt x="0" y="188"/>
                    <a:pt x="0" y="438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9" y="2968"/>
                    <a:pt x="469" y="2968"/>
                  </a:cubicBezTo>
                  <a:cubicBezTo>
                    <a:pt x="1938" y="2968"/>
                    <a:pt x="1938" y="2968"/>
                    <a:pt x="1938" y="2968"/>
                  </a:cubicBezTo>
                  <a:cubicBezTo>
                    <a:pt x="1938" y="2406"/>
                    <a:pt x="1938" y="2406"/>
                    <a:pt x="1938" y="2406"/>
                  </a:cubicBezTo>
                  <a:cubicBezTo>
                    <a:pt x="563" y="2406"/>
                    <a:pt x="563" y="2406"/>
                    <a:pt x="563" y="2406"/>
                  </a:cubicBezTo>
                  <a:cubicBezTo>
                    <a:pt x="563" y="1718"/>
                    <a:pt x="563" y="1718"/>
                    <a:pt x="563" y="1718"/>
                  </a:cubicBezTo>
                  <a:cubicBezTo>
                    <a:pt x="1532" y="1718"/>
                    <a:pt x="1532" y="1718"/>
                    <a:pt x="1532" y="1718"/>
                  </a:cubicBezTo>
                  <a:cubicBezTo>
                    <a:pt x="1688" y="1188"/>
                    <a:pt x="1688" y="1188"/>
                    <a:pt x="1688" y="1188"/>
                  </a:cubicBezTo>
                  <a:cubicBezTo>
                    <a:pt x="563" y="1188"/>
                    <a:pt x="563" y="1188"/>
                    <a:pt x="563" y="1188"/>
                  </a:cubicBezTo>
                  <a:cubicBezTo>
                    <a:pt x="563" y="563"/>
                    <a:pt x="563" y="563"/>
                    <a:pt x="563" y="563"/>
                  </a:cubicBezTo>
                  <a:lnTo>
                    <a:pt x="1938" y="563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3"/>
            <p:cNvSpPr>
              <a:spLocks noChangeArrowheads="1"/>
            </p:cNvSpPr>
            <p:nvPr/>
          </p:nvSpPr>
          <p:spPr bwMode="auto">
            <a:xfrm>
              <a:off x="5837238" y="3290888"/>
              <a:ext cx="933450" cy="1068387"/>
            </a:xfrm>
            <a:custGeom>
              <a:avLst/>
              <a:gdLst>
                <a:gd name="T0" fmla="*/ 1968 w 2594"/>
                <a:gd name="T1" fmla="*/ 2968 h 2969"/>
                <a:gd name="T2" fmla="*/ 1312 w 2594"/>
                <a:gd name="T3" fmla="*/ 750 h 2969"/>
                <a:gd name="T4" fmla="*/ 593 w 2594"/>
                <a:gd name="T5" fmla="*/ 2968 h 2969"/>
                <a:gd name="T6" fmla="*/ 0 w 2594"/>
                <a:gd name="T7" fmla="*/ 2968 h 2969"/>
                <a:gd name="T8" fmla="*/ 968 w 2594"/>
                <a:gd name="T9" fmla="*/ 0 h 2969"/>
                <a:gd name="T10" fmla="*/ 1625 w 2594"/>
                <a:gd name="T11" fmla="*/ 0 h 2969"/>
                <a:gd name="T12" fmla="*/ 2593 w 2594"/>
                <a:gd name="T13" fmla="*/ 2968 h 2969"/>
                <a:gd name="T14" fmla="*/ 1968 w 2594"/>
                <a:gd name="T15" fmla="*/ 2968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2969">
                  <a:moveTo>
                    <a:pt x="1968" y="2968"/>
                  </a:moveTo>
                  <a:lnTo>
                    <a:pt x="1312" y="750"/>
                  </a:lnTo>
                  <a:lnTo>
                    <a:pt x="593" y="2968"/>
                  </a:lnTo>
                  <a:lnTo>
                    <a:pt x="0" y="2968"/>
                  </a:lnTo>
                  <a:lnTo>
                    <a:pt x="968" y="0"/>
                  </a:lnTo>
                  <a:lnTo>
                    <a:pt x="1625" y="0"/>
                  </a:lnTo>
                  <a:lnTo>
                    <a:pt x="2593" y="2968"/>
                  </a:lnTo>
                  <a:lnTo>
                    <a:pt x="1968" y="2968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4"/>
            <p:cNvSpPr>
              <a:spLocks noChangeArrowheads="1"/>
            </p:cNvSpPr>
            <p:nvPr/>
          </p:nvSpPr>
          <p:spPr bwMode="auto">
            <a:xfrm>
              <a:off x="4937125" y="3290888"/>
              <a:ext cx="922338" cy="1068387"/>
            </a:xfrm>
            <a:custGeom>
              <a:avLst/>
              <a:gdLst>
                <a:gd name="T0" fmla="*/ 592 w 2562"/>
                <a:gd name="T1" fmla="*/ 0 h 2969"/>
                <a:gd name="T2" fmla="*/ 1249 w 2562"/>
                <a:gd name="T3" fmla="*/ 2249 h 2969"/>
                <a:gd name="T4" fmla="*/ 1967 w 2562"/>
                <a:gd name="T5" fmla="*/ 0 h 2969"/>
                <a:gd name="T6" fmla="*/ 2561 w 2562"/>
                <a:gd name="T7" fmla="*/ 0 h 2969"/>
                <a:gd name="T8" fmla="*/ 1592 w 2562"/>
                <a:gd name="T9" fmla="*/ 2968 h 2969"/>
                <a:gd name="T10" fmla="*/ 936 w 2562"/>
                <a:gd name="T11" fmla="*/ 2968 h 2969"/>
                <a:gd name="T12" fmla="*/ 0 w 2562"/>
                <a:gd name="T13" fmla="*/ 0 h 2969"/>
                <a:gd name="T14" fmla="*/ 592 w 2562"/>
                <a:gd name="T15" fmla="*/ 0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2" h="2969">
                  <a:moveTo>
                    <a:pt x="592" y="0"/>
                  </a:moveTo>
                  <a:lnTo>
                    <a:pt x="1249" y="2249"/>
                  </a:lnTo>
                  <a:lnTo>
                    <a:pt x="1967" y="0"/>
                  </a:lnTo>
                  <a:lnTo>
                    <a:pt x="2561" y="0"/>
                  </a:lnTo>
                  <a:lnTo>
                    <a:pt x="1592" y="2968"/>
                  </a:lnTo>
                  <a:lnTo>
                    <a:pt x="936" y="2968"/>
                  </a:lnTo>
                  <a:lnTo>
                    <a:pt x="0" y="0"/>
                  </a:lnTo>
                  <a:lnTo>
                    <a:pt x="592" y="0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ChangeArrowheads="1"/>
            </p:cNvSpPr>
            <p:nvPr/>
          </p:nvSpPr>
          <p:spPr bwMode="auto">
            <a:xfrm>
              <a:off x="6737350" y="3348038"/>
              <a:ext cx="90488" cy="123825"/>
            </a:xfrm>
            <a:custGeom>
              <a:avLst/>
              <a:gdLst>
                <a:gd name="T0" fmla="*/ 157 w 252"/>
                <a:gd name="T1" fmla="*/ 0 h 344"/>
                <a:gd name="T2" fmla="*/ 157 w 252"/>
                <a:gd name="T3" fmla="*/ 0 h 344"/>
                <a:gd name="T4" fmla="*/ 188 w 252"/>
                <a:gd name="T5" fmla="*/ 31 h 344"/>
                <a:gd name="T6" fmla="*/ 219 w 252"/>
                <a:gd name="T7" fmla="*/ 31 h 344"/>
                <a:gd name="T8" fmla="*/ 251 w 252"/>
                <a:gd name="T9" fmla="*/ 62 h 344"/>
                <a:gd name="T10" fmla="*/ 251 w 252"/>
                <a:gd name="T11" fmla="*/ 93 h 344"/>
                <a:gd name="T12" fmla="*/ 219 w 252"/>
                <a:gd name="T13" fmla="*/ 156 h 344"/>
                <a:gd name="T14" fmla="*/ 188 w 252"/>
                <a:gd name="T15" fmla="*/ 187 h 344"/>
                <a:gd name="T16" fmla="*/ 188 w 252"/>
                <a:gd name="T17" fmla="*/ 187 h 344"/>
                <a:gd name="T18" fmla="*/ 219 w 252"/>
                <a:gd name="T19" fmla="*/ 187 h 344"/>
                <a:gd name="T20" fmla="*/ 219 w 252"/>
                <a:gd name="T21" fmla="*/ 187 h 344"/>
                <a:gd name="T22" fmla="*/ 251 w 252"/>
                <a:gd name="T23" fmla="*/ 218 h 344"/>
                <a:gd name="T24" fmla="*/ 251 w 252"/>
                <a:gd name="T25" fmla="*/ 250 h 344"/>
                <a:gd name="T26" fmla="*/ 251 w 252"/>
                <a:gd name="T27" fmla="*/ 281 h 344"/>
                <a:gd name="T28" fmla="*/ 251 w 252"/>
                <a:gd name="T29" fmla="*/ 281 h 344"/>
                <a:gd name="T30" fmla="*/ 251 w 252"/>
                <a:gd name="T31" fmla="*/ 312 h 344"/>
                <a:gd name="T32" fmla="*/ 251 w 252"/>
                <a:gd name="T33" fmla="*/ 343 h 344"/>
                <a:gd name="T34" fmla="*/ 219 w 252"/>
                <a:gd name="T35" fmla="*/ 343 h 344"/>
                <a:gd name="T36" fmla="*/ 219 w 252"/>
                <a:gd name="T37" fmla="*/ 312 h 344"/>
                <a:gd name="T38" fmla="*/ 219 w 252"/>
                <a:gd name="T39" fmla="*/ 312 h 344"/>
                <a:gd name="T40" fmla="*/ 219 w 252"/>
                <a:gd name="T41" fmla="*/ 281 h 344"/>
                <a:gd name="T42" fmla="*/ 219 w 252"/>
                <a:gd name="T43" fmla="*/ 281 h 344"/>
                <a:gd name="T44" fmla="*/ 219 w 252"/>
                <a:gd name="T45" fmla="*/ 250 h 344"/>
                <a:gd name="T46" fmla="*/ 219 w 252"/>
                <a:gd name="T47" fmla="*/ 218 h 344"/>
                <a:gd name="T48" fmla="*/ 188 w 252"/>
                <a:gd name="T49" fmla="*/ 187 h 344"/>
                <a:gd name="T50" fmla="*/ 157 w 252"/>
                <a:gd name="T51" fmla="*/ 187 h 344"/>
                <a:gd name="T52" fmla="*/ 32 w 252"/>
                <a:gd name="T53" fmla="*/ 187 h 344"/>
                <a:gd name="T54" fmla="*/ 32 w 252"/>
                <a:gd name="T55" fmla="*/ 343 h 344"/>
                <a:gd name="T56" fmla="*/ 0 w 252"/>
                <a:gd name="T57" fmla="*/ 343 h 344"/>
                <a:gd name="T58" fmla="*/ 0 w 252"/>
                <a:gd name="T59" fmla="*/ 0 h 344"/>
                <a:gd name="T60" fmla="*/ 157 w 252"/>
                <a:gd name="T61" fmla="*/ 0 h 344"/>
                <a:gd name="T62" fmla="*/ 157 w 252"/>
                <a:gd name="T63" fmla="*/ 156 h 344"/>
                <a:gd name="T64" fmla="*/ 157 w 252"/>
                <a:gd name="T65" fmla="*/ 156 h 344"/>
                <a:gd name="T66" fmla="*/ 188 w 252"/>
                <a:gd name="T67" fmla="*/ 156 h 344"/>
                <a:gd name="T68" fmla="*/ 188 w 252"/>
                <a:gd name="T69" fmla="*/ 156 h 344"/>
                <a:gd name="T70" fmla="*/ 219 w 252"/>
                <a:gd name="T71" fmla="*/ 125 h 344"/>
                <a:gd name="T72" fmla="*/ 219 w 252"/>
                <a:gd name="T73" fmla="*/ 93 h 344"/>
                <a:gd name="T74" fmla="*/ 188 w 252"/>
                <a:gd name="T75" fmla="*/ 62 h 344"/>
                <a:gd name="T76" fmla="*/ 157 w 252"/>
                <a:gd name="T77" fmla="*/ 31 h 344"/>
                <a:gd name="T78" fmla="*/ 32 w 252"/>
                <a:gd name="T79" fmla="*/ 31 h 344"/>
                <a:gd name="T80" fmla="*/ 32 w 252"/>
                <a:gd name="T81" fmla="*/ 156 h 344"/>
                <a:gd name="T82" fmla="*/ 157 w 252"/>
                <a:gd name="T83" fmla="*/ 15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2" h="344">
                  <a:moveTo>
                    <a:pt x="157" y="0"/>
                  </a:moveTo>
                  <a:lnTo>
                    <a:pt x="157" y="0"/>
                  </a:lnTo>
                  <a:lnTo>
                    <a:pt x="188" y="31"/>
                  </a:lnTo>
                  <a:lnTo>
                    <a:pt x="219" y="31"/>
                  </a:lnTo>
                  <a:lnTo>
                    <a:pt x="251" y="62"/>
                  </a:lnTo>
                  <a:lnTo>
                    <a:pt x="251" y="93"/>
                  </a:lnTo>
                  <a:cubicBezTo>
                    <a:pt x="251" y="125"/>
                    <a:pt x="251" y="125"/>
                    <a:pt x="219" y="156"/>
                  </a:cubicBezTo>
                  <a:cubicBezTo>
                    <a:pt x="219" y="156"/>
                    <a:pt x="219" y="187"/>
                    <a:pt x="188" y="187"/>
                  </a:cubicBezTo>
                  <a:lnTo>
                    <a:pt x="188" y="187"/>
                  </a:lnTo>
                  <a:lnTo>
                    <a:pt x="219" y="187"/>
                  </a:lnTo>
                  <a:lnTo>
                    <a:pt x="219" y="187"/>
                  </a:lnTo>
                  <a:cubicBezTo>
                    <a:pt x="219" y="218"/>
                    <a:pt x="251" y="218"/>
                    <a:pt x="251" y="218"/>
                  </a:cubicBezTo>
                  <a:lnTo>
                    <a:pt x="251" y="250"/>
                  </a:lnTo>
                  <a:cubicBezTo>
                    <a:pt x="251" y="250"/>
                    <a:pt x="251" y="250"/>
                    <a:pt x="251" y="281"/>
                  </a:cubicBezTo>
                  <a:lnTo>
                    <a:pt x="251" y="281"/>
                  </a:lnTo>
                  <a:cubicBezTo>
                    <a:pt x="251" y="312"/>
                    <a:pt x="251" y="312"/>
                    <a:pt x="251" y="312"/>
                  </a:cubicBezTo>
                  <a:cubicBezTo>
                    <a:pt x="251" y="312"/>
                    <a:pt x="251" y="312"/>
                    <a:pt x="251" y="343"/>
                  </a:cubicBezTo>
                  <a:cubicBezTo>
                    <a:pt x="219" y="343"/>
                    <a:pt x="219" y="343"/>
                    <a:pt x="219" y="343"/>
                  </a:cubicBezTo>
                  <a:cubicBezTo>
                    <a:pt x="219" y="312"/>
                    <a:pt x="219" y="312"/>
                    <a:pt x="219" y="312"/>
                  </a:cubicBezTo>
                  <a:lnTo>
                    <a:pt x="219" y="312"/>
                  </a:lnTo>
                  <a:lnTo>
                    <a:pt x="219" y="281"/>
                  </a:lnTo>
                  <a:lnTo>
                    <a:pt x="219" y="281"/>
                  </a:lnTo>
                  <a:lnTo>
                    <a:pt x="219" y="250"/>
                  </a:lnTo>
                  <a:lnTo>
                    <a:pt x="219" y="218"/>
                  </a:lnTo>
                  <a:cubicBezTo>
                    <a:pt x="188" y="218"/>
                    <a:pt x="188" y="187"/>
                    <a:pt x="188" y="187"/>
                  </a:cubicBezTo>
                  <a:lnTo>
                    <a:pt x="157" y="187"/>
                  </a:lnTo>
                  <a:cubicBezTo>
                    <a:pt x="32" y="187"/>
                    <a:pt x="32" y="187"/>
                    <a:pt x="32" y="187"/>
                  </a:cubicBezTo>
                  <a:cubicBezTo>
                    <a:pt x="32" y="343"/>
                    <a:pt x="32" y="343"/>
                    <a:pt x="32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57" y="0"/>
                  </a:lnTo>
                  <a:close/>
                  <a:moveTo>
                    <a:pt x="157" y="156"/>
                  </a:moveTo>
                  <a:lnTo>
                    <a:pt x="157" y="156"/>
                  </a:lnTo>
                  <a:cubicBezTo>
                    <a:pt x="157" y="156"/>
                    <a:pt x="157" y="156"/>
                    <a:pt x="188" y="156"/>
                  </a:cubicBezTo>
                  <a:lnTo>
                    <a:pt x="188" y="156"/>
                  </a:lnTo>
                  <a:cubicBezTo>
                    <a:pt x="219" y="156"/>
                    <a:pt x="219" y="125"/>
                    <a:pt x="219" y="125"/>
                  </a:cubicBezTo>
                  <a:cubicBezTo>
                    <a:pt x="219" y="125"/>
                    <a:pt x="219" y="125"/>
                    <a:pt x="219" y="93"/>
                  </a:cubicBezTo>
                  <a:cubicBezTo>
                    <a:pt x="219" y="93"/>
                    <a:pt x="219" y="62"/>
                    <a:pt x="188" y="62"/>
                  </a:cubicBezTo>
                  <a:cubicBezTo>
                    <a:pt x="188" y="31"/>
                    <a:pt x="188" y="31"/>
                    <a:pt x="157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156"/>
                    <a:pt x="32" y="156"/>
                    <a:pt x="32" y="156"/>
                  </a:cubicBezTo>
                  <a:lnTo>
                    <a:pt x="157" y="15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6"/>
            <p:cNvSpPr>
              <a:spLocks noChangeArrowheads="1"/>
            </p:cNvSpPr>
            <p:nvPr/>
          </p:nvSpPr>
          <p:spPr bwMode="auto">
            <a:xfrm>
              <a:off x="6669088" y="3290888"/>
              <a:ext cx="225425" cy="236537"/>
            </a:xfrm>
            <a:custGeom>
              <a:avLst/>
              <a:gdLst>
                <a:gd name="T0" fmla="*/ 313 w 626"/>
                <a:gd name="T1" fmla="*/ 657 h 658"/>
                <a:gd name="T2" fmla="*/ 313 w 626"/>
                <a:gd name="T3" fmla="*/ 657 h 658"/>
                <a:gd name="T4" fmla="*/ 0 w 626"/>
                <a:gd name="T5" fmla="*/ 313 h 658"/>
                <a:gd name="T6" fmla="*/ 313 w 626"/>
                <a:gd name="T7" fmla="*/ 0 h 658"/>
                <a:gd name="T8" fmla="*/ 625 w 626"/>
                <a:gd name="T9" fmla="*/ 313 h 658"/>
                <a:gd name="T10" fmla="*/ 313 w 626"/>
                <a:gd name="T11" fmla="*/ 657 h 658"/>
                <a:gd name="T12" fmla="*/ 313 w 626"/>
                <a:gd name="T13" fmla="*/ 32 h 658"/>
                <a:gd name="T14" fmla="*/ 313 w 626"/>
                <a:gd name="T15" fmla="*/ 32 h 658"/>
                <a:gd name="T16" fmla="*/ 31 w 626"/>
                <a:gd name="T17" fmla="*/ 313 h 658"/>
                <a:gd name="T18" fmla="*/ 313 w 626"/>
                <a:gd name="T19" fmla="*/ 625 h 658"/>
                <a:gd name="T20" fmla="*/ 594 w 626"/>
                <a:gd name="T21" fmla="*/ 313 h 658"/>
                <a:gd name="T22" fmla="*/ 313 w 626"/>
                <a:gd name="T23" fmla="*/ 3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6" h="658">
                  <a:moveTo>
                    <a:pt x="313" y="657"/>
                  </a:moveTo>
                  <a:lnTo>
                    <a:pt x="313" y="657"/>
                  </a:lnTo>
                  <a:cubicBezTo>
                    <a:pt x="125" y="657"/>
                    <a:pt x="0" y="500"/>
                    <a:pt x="0" y="313"/>
                  </a:cubicBezTo>
                  <a:cubicBezTo>
                    <a:pt x="0" y="157"/>
                    <a:pt x="125" y="0"/>
                    <a:pt x="313" y="0"/>
                  </a:cubicBezTo>
                  <a:cubicBezTo>
                    <a:pt x="500" y="0"/>
                    <a:pt x="625" y="157"/>
                    <a:pt x="625" y="313"/>
                  </a:cubicBezTo>
                  <a:cubicBezTo>
                    <a:pt x="625" y="500"/>
                    <a:pt x="500" y="657"/>
                    <a:pt x="313" y="657"/>
                  </a:cubicBezTo>
                  <a:close/>
                  <a:moveTo>
                    <a:pt x="313" y="32"/>
                  </a:moveTo>
                  <a:lnTo>
                    <a:pt x="313" y="32"/>
                  </a:lnTo>
                  <a:cubicBezTo>
                    <a:pt x="156" y="32"/>
                    <a:pt x="31" y="157"/>
                    <a:pt x="31" y="313"/>
                  </a:cubicBezTo>
                  <a:cubicBezTo>
                    <a:pt x="31" y="469"/>
                    <a:pt x="156" y="625"/>
                    <a:pt x="313" y="625"/>
                  </a:cubicBezTo>
                  <a:cubicBezTo>
                    <a:pt x="469" y="625"/>
                    <a:pt x="594" y="469"/>
                    <a:pt x="594" y="313"/>
                  </a:cubicBezTo>
                  <a:cubicBezTo>
                    <a:pt x="594" y="157"/>
                    <a:pt x="469" y="32"/>
                    <a:pt x="313" y="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r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7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35113" y="4049688"/>
            <a:ext cx="1879763" cy="1879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83088" y="4683252"/>
            <a:ext cx="7632650" cy="1523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varius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fringilla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83088" y="3905672"/>
            <a:ext cx="763265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Poppins SemiBold" charset="0"/>
                <a:ea typeface="Poppins SemiBold" charset="0"/>
                <a:cs typeface="Poppins SemiBold" charset="0"/>
              </a:rPr>
              <a:t>Pellentesque</a:t>
            </a:r>
            <a:endParaRPr lang="en-US" sz="2800" b="1" dirty="0">
              <a:latin typeface="Poppins SemiBold" charset="0"/>
              <a:ea typeface="Poppins SemiBold" charset="0"/>
              <a:cs typeface="Poppins SemiBold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26976" y="7074024"/>
            <a:ext cx="1879763" cy="18797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974951" y="7707588"/>
            <a:ext cx="763265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74951" y="6930008"/>
            <a:ext cx="763265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Poppins SemiBold" charset="0"/>
                <a:ea typeface="Poppins SemiBold" charset="0"/>
                <a:cs typeface="Poppins SemiBold" charset="0"/>
              </a:rPr>
              <a:t>Pellentesque</a:t>
            </a:r>
            <a:endParaRPr lang="en-US" sz="2800" b="1" dirty="0">
              <a:latin typeface="Poppins SemiBold" charset="0"/>
              <a:ea typeface="Poppins SemiBold" charset="0"/>
              <a:cs typeface="Poppins SemiBold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35113" y="10170368"/>
            <a:ext cx="1879763" cy="1879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983088" y="10803932"/>
            <a:ext cx="7632650" cy="1523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varius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fringilla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83088" y="10026352"/>
            <a:ext cx="763265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Poppins SemiBold" charset="0"/>
                <a:ea typeface="Poppins SemiBold" charset="0"/>
                <a:cs typeface="Poppins SemiBold" charset="0"/>
              </a:rPr>
              <a:t>Pellentesque</a:t>
            </a:r>
            <a:endParaRPr lang="en-US" sz="2800" b="1" dirty="0">
              <a:latin typeface="Poppins SemiBold" charset="0"/>
              <a:ea typeface="Poppins SemiBold" charset="0"/>
              <a:cs typeface="Poppins SemiBold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2776400" y="4049688"/>
            <a:ext cx="1879763" cy="18797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5224375" y="4683252"/>
            <a:ext cx="7632650" cy="1523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varius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fringilla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224375" y="3905672"/>
            <a:ext cx="763265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Poppins SemiBold" charset="0"/>
                <a:ea typeface="Poppins SemiBold" charset="0"/>
                <a:cs typeface="Poppins SemiBold" charset="0"/>
              </a:rPr>
              <a:t>Pellentesque</a:t>
            </a:r>
            <a:endParaRPr lang="en-US" sz="2800" b="1" dirty="0">
              <a:latin typeface="Poppins SemiBold" charset="0"/>
              <a:ea typeface="Poppins SemiBold" charset="0"/>
              <a:cs typeface="Poppins SemiBold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768263" y="7074024"/>
            <a:ext cx="1879763" cy="1879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5216238" y="7707588"/>
            <a:ext cx="763265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16238" y="6930008"/>
            <a:ext cx="763265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Poppins SemiBold" charset="0"/>
                <a:ea typeface="Poppins SemiBold" charset="0"/>
                <a:cs typeface="Poppins SemiBold" charset="0"/>
              </a:rPr>
              <a:t>Pellentesque</a:t>
            </a:r>
            <a:endParaRPr lang="en-US" sz="2800" b="1" dirty="0">
              <a:latin typeface="Poppins SemiBold" charset="0"/>
              <a:ea typeface="Poppins SemiBold" charset="0"/>
              <a:cs typeface="Poppins SemiBold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2776400" y="10170368"/>
            <a:ext cx="1879763" cy="18797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5224375" y="10803932"/>
            <a:ext cx="7632650" cy="15234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varius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fringilla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224375" y="10026352"/>
            <a:ext cx="763265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Poppins SemiBold" charset="0"/>
                <a:ea typeface="Poppins SemiBold" charset="0"/>
                <a:cs typeface="Poppins SemiBold" charset="0"/>
              </a:rPr>
              <a:t>Pellentesque</a:t>
            </a:r>
            <a:endParaRPr lang="en-US" sz="2800" b="1" dirty="0">
              <a:latin typeface="Poppins SemiBold" charset="0"/>
              <a:ea typeface="Poppins SemiBold" charset="0"/>
              <a:cs typeface="Poppins SemiBold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981642" y="4602288"/>
            <a:ext cx="986704" cy="774562"/>
            <a:chOff x="5348288" y="5818188"/>
            <a:chExt cx="1587500" cy="1246187"/>
          </a:xfrm>
        </p:grpSpPr>
        <p:sp>
          <p:nvSpPr>
            <p:cNvPr id="60" name="Freeform 59"/>
            <p:cNvSpPr>
              <a:spLocks noEditPoints="1"/>
            </p:cNvSpPr>
            <p:nvPr/>
          </p:nvSpPr>
          <p:spPr bwMode="auto">
            <a:xfrm>
              <a:off x="5348288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7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3 w 507"/>
                <a:gd name="T31" fmla="*/ 46 h 84"/>
                <a:gd name="T32" fmla="*/ 100 w 507"/>
                <a:gd name="T33" fmla="*/ 59 h 84"/>
                <a:gd name="T34" fmla="*/ 151 w 507"/>
                <a:gd name="T35" fmla="*/ 59 h 84"/>
                <a:gd name="T36" fmla="*/ 138 w 507"/>
                <a:gd name="T37" fmla="*/ 46 h 84"/>
                <a:gd name="T38" fmla="*/ 151 w 507"/>
                <a:gd name="T39" fmla="*/ 33 h 84"/>
                <a:gd name="T40" fmla="*/ 163 w 507"/>
                <a:gd name="T41" fmla="*/ 46 h 84"/>
                <a:gd name="T42" fmla="*/ 151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3" y="39"/>
                    <a:pt x="113" y="46"/>
                  </a:cubicBezTo>
                  <a:cubicBezTo>
                    <a:pt x="113" y="53"/>
                    <a:pt x="107" y="59"/>
                    <a:pt x="100" y="59"/>
                  </a:cubicBezTo>
                  <a:close/>
                  <a:moveTo>
                    <a:pt x="151" y="59"/>
                  </a:moveTo>
                  <a:cubicBezTo>
                    <a:pt x="144" y="59"/>
                    <a:pt x="138" y="53"/>
                    <a:pt x="138" y="46"/>
                  </a:cubicBezTo>
                  <a:cubicBezTo>
                    <a:pt x="138" y="39"/>
                    <a:pt x="144" y="33"/>
                    <a:pt x="151" y="33"/>
                  </a:cubicBezTo>
                  <a:cubicBezTo>
                    <a:pt x="158" y="33"/>
                    <a:pt x="163" y="39"/>
                    <a:pt x="163" y="46"/>
                  </a:cubicBezTo>
                  <a:cubicBezTo>
                    <a:pt x="163" y="53"/>
                    <a:pt x="158" y="59"/>
                    <a:pt x="151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 noEditPoints="1"/>
            </p:cNvSpPr>
            <p:nvPr/>
          </p:nvSpPr>
          <p:spPr bwMode="auto">
            <a:xfrm>
              <a:off x="5348288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7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181 w 507"/>
                <a:gd name="T15" fmla="*/ 200 h 304"/>
                <a:gd name="T16" fmla="*/ 212 w 507"/>
                <a:gd name="T17" fmla="*/ 169 h 304"/>
                <a:gd name="T18" fmla="*/ 221 w 507"/>
                <a:gd name="T19" fmla="*/ 89 h 304"/>
                <a:gd name="T20" fmla="*/ 266 w 507"/>
                <a:gd name="T21" fmla="*/ 70 h 304"/>
                <a:gd name="T22" fmla="*/ 312 w 507"/>
                <a:gd name="T23" fmla="*/ 89 h 304"/>
                <a:gd name="T24" fmla="*/ 312 w 507"/>
                <a:gd name="T25" fmla="*/ 180 h 304"/>
                <a:gd name="T26" fmla="*/ 266 w 507"/>
                <a:gd name="T27" fmla="*/ 199 h 304"/>
                <a:gd name="T28" fmla="*/ 232 w 507"/>
                <a:gd name="T29" fmla="*/ 188 h 304"/>
                <a:gd name="T30" fmla="*/ 201 w 507"/>
                <a:gd name="T31" fmla="*/ 220 h 304"/>
                <a:gd name="T32" fmla="*/ 191 w 507"/>
                <a:gd name="T33" fmla="*/ 224 h 304"/>
                <a:gd name="T34" fmla="*/ 181 w 507"/>
                <a:gd name="T35" fmla="*/ 220 h 304"/>
                <a:gd name="T36" fmla="*/ 181 w 507"/>
                <a:gd name="T37" fmla="*/ 20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7" y="304"/>
                    <a:pt x="37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181" y="200"/>
                  </a:moveTo>
                  <a:cubicBezTo>
                    <a:pt x="212" y="169"/>
                    <a:pt x="212" y="169"/>
                    <a:pt x="212" y="169"/>
                  </a:cubicBezTo>
                  <a:cubicBezTo>
                    <a:pt x="196" y="144"/>
                    <a:pt x="199" y="110"/>
                    <a:pt x="221" y="89"/>
                  </a:cubicBezTo>
                  <a:cubicBezTo>
                    <a:pt x="233" y="77"/>
                    <a:pt x="249" y="70"/>
                    <a:pt x="266" y="70"/>
                  </a:cubicBezTo>
                  <a:cubicBezTo>
                    <a:pt x="283" y="70"/>
                    <a:pt x="300" y="77"/>
                    <a:pt x="312" y="89"/>
                  </a:cubicBezTo>
                  <a:cubicBezTo>
                    <a:pt x="337" y="114"/>
                    <a:pt x="337" y="155"/>
                    <a:pt x="312" y="180"/>
                  </a:cubicBezTo>
                  <a:cubicBezTo>
                    <a:pt x="300" y="192"/>
                    <a:pt x="284" y="199"/>
                    <a:pt x="266" y="199"/>
                  </a:cubicBezTo>
                  <a:cubicBezTo>
                    <a:pt x="254" y="199"/>
                    <a:pt x="242" y="195"/>
                    <a:pt x="232" y="188"/>
                  </a:cubicBezTo>
                  <a:cubicBezTo>
                    <a:pt x="201" y="220"/>
                    <a:pt x="201" y="220"/>
                    <a:pt x="201" y="220"/>
                  </a:cubicBezTo>
                  <a:cubicBezTo>
                    <a:pt x="198" y="222"/>
                    <a:pt x="194" y="224"/>
                    <a:pt x="191" y="224"/>
                  </a:cubicBezTo>
                  <a:cubicBezTo>
                    <a:pt x="187" y="224"/>
                    <a:pt x="184" y="222"/>
                    <a:pt x="181" y="220"/>
                  </a:cubicBezTo>
                  <a:cubicBezTo>
                    <a:pt x="176" y="214"/>
                    <a:pt x="176" y="205"/>
                    <a:pt x="181" y="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6040438" y="6403975"/>
              <a:ext cx="280987" cy="255587"/>
            </a:xfrm>
            <a:custGeom>
              <a:avLst/>
              <a:gdLst>
                <a:gd name="T0" fmla="*/ 45 w 90"/>
                <a:gd name="T1" fmla="*/ 82 h 82"/>
                <a:gd name="T2" fmla="*/ 74 w 90"/>
                <a:gd name="T3" fmla="*/ 70 h 82"/>
                <a:gd name="T4" fmla="*/ 74 w 90"/>
                <a:gd name="T5" fmla="*/ 12 h 82"/>
                <a:gd name="T6" fmla="*/ 45 w 90"/>
                <a:gd name="T7" fmla="*/ 0 h 82"/>
                <a:gd name="T8" fmla="*/ 16 w 90"/>
                <a:gd name="T9" fmla="*/ 12 h 82"/>
                <a:gd name="T10" fmla="*/ 16 w 90"/>
                <a:gd name="T11" fmla="*/ 70 h 82"/>
                <a:gd name="T12" fmla="*/ 45 w 90"/>
                <a:gd name="T1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2">
                  <a:moveTo>
                    <a:pt x="45" y="82"/>
                  </a:moveTo>
                  <a:cubicBezTo>
                    <a:pt x="56" y="82"/>
                    <a:pt x="67" y="78"/>
                    <a:pt x="74" y="70"/>
                  </a:cubicBezTo>
                  <a:cubicBezTo>
                    <a:pt x="90" y="54"/>
                    <a:pt x="90" y="28"/>
                    <a:pt x="74" y="12"/>
                  </a:cubicBezTo>
                  <a:cubicBezTo>
                    <a:pt x="67" y="5"/>
                    <a:pt x="56" y="0"/>
                    <a:pt x="45" y="0"/>
                  </a:cubicBezTo>
                  <a:cubicBezTo>
                    <a:pt x="34" y="0"/>
                    <a:pt x="24" y="5"/>
                    <a:pt x="16" y="12"/>
                  </a:cubicBezTo>
                  <a:cubicBezTo>
                    <a:pt x="0" y="28"/>
                    <a:pt x="0" y="54"/>
                    <a:pt x="16" y="70"/>
                  </a:cubicBezTo>
                  <a:cubicBezTo>
                    <a:pt x="24" y="78"/>
                    <a:pt x="34" y="82"/>
                    <a:pt x="4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973505" y="7626624"/>
            <a:ext cx="986704" cy="774562"/>
            <a:chOff x="8366125" y="5818188"/>
            <a:chExt cx="1587500" cy="1246187"/>
          </a:xfrm>
        </p:grpSpPr>
        <p:sp>
          <p:nvSpPr>
            <p:cNvPr id="64" name="Freeform 63"/>
            <p:cNvSpPr>
              <a:spLocks noEditPoints="1"/>
            </p:cNvSpPr>
            <p:nvPr/>
          </p:nvSpPr>
          <p:spPr bwMode="auto">
            <a:xfrm>
              <a:off x="8366125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6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2 w 507"/>
                <a:gd name="T31" fmla="*/ 46 h 84"/>
                <a:gd name="T32" fmla="*/ 100 w 507"/>
                <a:gd name="T33" fmla="*/ 59 h 84"/>
                <a:gd name="T34" fmla="*/ 150 w 507"/>
                <a:gd name="T35" fmla="*/ 59 h 84"/>
                <a:gd name="T36" fmla="*/ 138 w 507"/>
                <a:gd name="T37" fmla="*/ 46 h 84"/>
                <a:gd name="T38" fmla="*/ 150 w 507"/>
                <a:gd name="T39" fmla="*/ 33 h 84"/>
                <a:gd name="T40" fmla="*/ 163 w 507"/>
                <a:gd name="T41" fmla="*/ 46 h 84"/>
                <a:gd name="T42" fmla="*/ 150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2" y="39"/>
                    <a:pt x="112" y="46"/>
                  </a:cubicBezTo>
                  <a:cubicBezTo>
                    <a:pt x="112" y="53"/>
                    <a:pt x="107" y="59"/>
                    <a:pt x="100" y="59"/>
                  </a:cubicBezTo>
                  <a:close/>
                  <a:moveTo>
                    <a:pt x="150" y="59"/>
                  </a:moveTo>
                  <a:cubicBezTo>
                    <a:pt x="143" y="59"/>
                    <a:pt x="138" y="53"/>
                    <a:pt x="138" y="46"/>
                  </a:cubicBezTo>
                  <a:cubicBezTo>
                    <a:pt x="138" y="39"/>
                    <a:pt x="143" y="33"/>
                    <a:pt x="150" y="33"/>
                  </a:cubicBezTo>
                  <a:cubicBezTo>
                    <a:pt x="157" y="33"/>
                    <a:pt x="163" y="39"/>
                    <a:pt x="163" y="46"/>
                  </a:cubicBezTo>
                  <a:cubicBezTo>
                    <a:pt x="163" y="53"/>
                    <a:pt x="157" y="59"/>
                    <a:pt x="15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4"/>
            <p:cNvSpPr>
              <a:spLocks noEditPoints="1"/>
            </p:cNvSpPr>
            <p:nvPr/>
          </p:nvSpPr>
          <p:spPr bwMode="auto">
            <a:xfrm>
              <a:off x="8366125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6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299 w 507"/>
                <a:gd name="T15" fmla="*/ 54 h 304"/>
                <a:gd name="T16" fmla="*/ 432 w 507"/>
                <a:gd name="T17" fmla="*/ 54 h 304"/>
                <a:gd name="T18" fmla="*/ 432 w 507"/>
                <a:gd name="T19" fmla="*/ 184 h 304"/>
                <a:gd name="T20" fmla="*/ 299 w 507"/>
                <a:gd name="T21" fmla="*/ 184 h 304"/>
                <a:gd name="T22" fmla="*/ 299 w 507"/>
                <a:gd name="T23" fmla="*/ 54 h 304"/>
                <a:gd name="T24" fmla="*/ 75 w 507"/>
                <a:gd name="T25" fmla="*/ 54 h 304"/>
                <a:gd name="T26" fmla="*/ 259 w 507"/>
                <a:gd name="T27" fmla="*/ 54 h 304"/>
                <a:gd name="T28" fmla="*/ 259 w 507"/>
                <a:gd name="T29" fmla="*/ 75 h 304"/>
                <a:gd name="T30" fmla="*/ 75 w 507"/>
                <a:gd name="T31" fmla="*/ 75 h 304"/>
                <a:gd name="T32" fmla="*/ 75 w 507"/>
                <a:gd name="T33" fmla="*/ 54 h 304"/>
                <a:gd name="T34" fmla="*/ 75 w 507"/>
                <a:gd name="T35" fmla="*/ 109 h 304"/>
                <a:gd name="T36" fmla="*/ 259 w 507"/>
                <a:gd name="T37" fmla="*/ 109 h 304"/>
                <a:gd name="T38" fmla="*/ 259 w 507"/>
                <a:gd name="T39" fmla="*/ 130 h 304"/>
                <a:gd name="T40" fmla="*/ 75 w 507"/>
                <a:gd name="T41" fmla="*/ 130 h 304"/>
                <a:gd name="T42" fmla="*/ 75 w 507"/>
                <a:gd name="T43" fmla="*/ 109 h 304"/>
                <a:gd name="T44" fmla="*/ 75 w 507"/>
                <a:gd name="T45" fmla="*/ 163 h 304"/>
                <a:gd name="T46" fmla="*/ 259 w 507"/>
                <a:gd name="T47" fmla="*/ 163 h 304"/>
                <a:gd name="T48" fmla="*/ 259 w 507"/>
                <a:gd name="T49" fmla="*/ 184 h 304"/>
                <a:gd name="T50" fmla="*/ 75 w 507"/>
                <a:gd name="T51" fmla="*/ 184 h 304"/>
                <a:gd name="T52" fmla="*/ 75 w 507"/>
                <a:gd name="T53" fmla="*/ 163 h 304"/>
                <a:gd name="T54" fmla="*/ 75 w 507"/>
                <a:gd name="T55" fmla="*/ 217 h 304"/>
                <a:gd name="T56" fmla="*/ 432 w 507"/>
                <a:gd name="T57" fmla="*/ 217 h 304"/>
                <a:gd name="T58" fmla="*/ 432 w 507"/>
                <a:gd name="T59" fmla="*/ 238 h 304"/>
                <a:gd name="T60" fmla="*/ 75 w 507"/>
                <a:gd name="T61" fmla="*/ 238 h 304"/>
                <a:gd name="T62" fmla="*/ 75 w 507"/>
                <a:gd name="T63" fmla="*/ 217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6" y="304"/>
                    <a:pt x="36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299" y="54"/>
                  </a:moveTo>
                  <a:cubicBezTo>
                    <a:pt x="432" y="54"/>
                    <a:pt x="432" y="54"/>
                    <a:pt x="432" y="54"/>
                  </a:cubicBezTo>
                  <a:cubicBezTo>
                    <a:pt x="432" y="184"/>
                    <a:pt x="432" y="184"/>
                    <a:pt x="432" y="184"/>
                  </a:cubicBezTo>
                  <a:cubicBezTo>
                    <a:pt x="299" y="184"/>
                    <a:pt x="299" y="184"/>
                    <a:pt x="299" y="184"/>
                  </a:cubicBezTo>
                  <a:lnTo>
                    <a:pt x="299" y="54"/>
                  </a:lnTo>
                  <a:close/>
                  <a:moveTo>
                    <a:pt x="75" y="54"/>
                  </a:moveTo>
                  <a:cubicBezTo>
                    <a:pt x="259" y="54"/>
                    <a:pt x="259" y="54"/>
                    <a:pt x="259" y="54"/>
                  </a:cubicBezTo>
                  <a:cubicBezTo>
                    <a:pt x="259" y="75"/>
                    <a:pt x="259" y="75"/>
                    <a:pt x="259" y="75"/>
                  </a:cubicBezTo>
                  <a:cubicBezTo>
                    <a:pt x="75" y="75"/>
                    <a:pt x="75" y="75"/>
                    <a:pt x="75" y="75"/>
                  </a:cubicBezTo>
                  <a:lnTo>
                    <a:pt x="75" y="54"/>
                  </a:lnTo>
                  <a:close/>
                  <a:moveTo>
                    <a:pt x="75" y="109"/>
                  </a:moveTo>
                  <a:cubicBezTo>
                    <a:pt x="259" y="109"/>
                    <a:pt x="259" y="109"/>
                    <a:pt x="259" y="109"/>
                  </a:cubicBezTo>
                  <a:cubicBezTo>
                    <a:pt x="259" y="130"/>
                    <a:pt x="259" y="130"/>
                    <a:pt x="259" y="130"/>
                  </a:cubicBezTo>
                  <a:cubicBezTo>
                    <a:pt x="75" y="130"/>
                    <a:pt x="75" y="130"/>
                    <a:pt x="75" y="130"/>
                  </a:cubicBezTo>
                  <a:lnTo>
                    <a:pt x="75" y="109"/>
                  </a:lnTo>
                  <a:close/>
                  <a:moveTo>
                    <a:pt x="75" y="163"/>
                  </a:moveTo>
                  <a:cubicBezTo>
                    <a:pt x="259" y="163"/>
                    <a:pt x="259" y="163"/>
                    <a:pt x="259" y="163"/>
                  </a:cubicBezTo>
                  <a:cubicBezTo>
                    <a:pt x="259" y="184"/>
                    <a:pt x="259" y="184"/>
                    <a:pt x="259" y="184"/>
                  </a:cubicBezTo>
                  <a:cubicBezTo>
                    <a:pt x="75" y="184"/>
                    <a:pt x="75" y="184"/>
                    <a:pt x="75" y="184"/>
                  </a:cubicBezTo>
                  <a:lnTo>
                    <a:pt x="75" y="163"/>
                  </a:lnTo>
                  <a:close/>
                  <a:moveTo>
                    <a:pt x="75" y="217"/>
                  </a:moveTo>
                  <a:cubicBezTo>
                    <a:pt x="432" y="217"/>
                    <a:pt x="432" y="217"/>
                    <a:pt x="432" y="217"/>
                  </a:cubicBezTo>
                  <a:cubicBezTo>
                    <a:pt x="432" y="238"/>
                    <a:pt x="432" y="238"/>
                    <a:pt x="432" y="238"/>
                  </a:cubicBezTo>
                  <a:cubicBezTo>
                    <a:pt x="75" y="238"/>
                    <a:pt x="75" y="238"/>
                    <a:pt x="75" y="238"/>
                  </a:cubicBezTo>
                  <a:lnTo>
                    <a:pt x="75" y="2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981642" y="10722968"/>
            <a:ext cx="986704" cy="774562"/>
            <a:chOff x="11385550" y="5818188"/>
            <a:chExt cx="1587500" cy="1246187"/>
          </a:xfrm>
        </p:grpSpPr>
        <p:sp>
          <p:nvSpPr>
            <p:cNvPr id="67" name="Freeform 15"/>
            <p:cNvSpPr>
              <a:spLocks noEditPoints="1"/>
            </p:cNvSpPr>
            <p:nvPr/>
          </p:nvSpPr>
          <p:spPr bwMode="auto">
            <a:xfrm>
              <a:off x="11385550" y="5818188"/>
              <a:ext cx="1587500" cy="263525"/>
            </a:xfrm>
            <a:custGeom>
              <a:avLst/>
              <a:gdLst>
                <a:gd name="T0" fmla="*/ 470 w 507"/>
                <a:gd name="T1" fmla="*/ 0 h 84"/>
                <a:gd name="T2" fmla="*/ 36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0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1 w 507"/>
                <a:gd name="T21" fmla="*/ 46 h 84"/>
                <a:gd name="T22" fmla="*/ 49 w 507"/>
                <a:gd name="T23" fmla="*/ 59 h 84"/>
                <a:gd name="T24" fmla="*/ 99 w 507"/>
                <a:gd name="T25" fmla="*/ 59 h 84"/>
                <a:gd name="T26" fmla="*/ 87 w 507"/>
                <a:gd name="T27" fmla="*/ 46 h 84"/>
                <a:gd name="T28" fmla="*/ 99 w 507"/>
                <a:gd name="T29" fmla="*/ 33 h 84"/>
                <a:gd name="T30" fmla="*/ 112 w 507"/>
                <a:gd name="T31" fmla="*/ 46 h 84"/>
                <a:gd name="T32" fmla="*/ 99 w 507"/>
                <a:gd name="T33" fmla="*/ 59 h 84"/>
                <a:gd name="T34" fmla="*/ 150 w 507"/>
                <a:gd name="T35" fmla="*/ 59 h 84"/>
                <a:gd name="T36" fmla="*/ 137 w 507"/>
                <a:gd name="T37" fmla="*/ 46 h 84"/>
                <a:gd name="T38" fmla="*/ 150 w 507"/>
                <a:gd name="T39" fmla="*/ 33 h 84"/>
                <a:gd name="T40" fmla="*/ 163 w 507"/>
                <a:gd name="T41" fmla="*/ 46 h 84"/>
                <a:gd name="T42" fmla="*/ 150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0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0" y="0"/>
                    <a:pt x="470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1" y="39"/>
                    <a:pt x="61" y="46"/>
                  </a:cubicBezTo>
                  <a:cubicBezTo>
                    <a:pt x="61" y="53"/>
                    <a:pt x="56" y="59"/>
                    <a:pt x="49" y="59"/>
                  </a:cubicBezTo>
                  <a:close/>
                  <a:moveTo>
                    <a:pt x="99" y="59"/>
                  </a:moveTo>
                  <a:cubicBezTo>
                    <a:pt x="92" y="59"/>
                    <a:pt x="87" y="53"/>
                    <a:pt x="87" y="46"/>
                  </a:cubicBezTo>
                  <a:cubicBezTo>
                    <a:pt x="87" y="39"/>
                    <a:pt x="92" y="33"/>
                    <a:pt x="99" y="33"/>
                  </a:cubicBezTo>
                  <a:cubicBezTo>
                    <a:pt x="106" y="33"/>
                    <a:pt x="112" y="39"/>
                    <a:pt x="112" y="46"/>
                  </a:cubicBezTo>
                  <a:cubicBezTo>
                    <a:pt x="112" y="53"/>
                    <a:pt x="106" y="59"/>
                    <a:pt x="99" y="59"/>
                  </a:cubicBezTo>
                  <a:close/>
                  <a:moveTo>
                    <a:pt x="150" y="59"/>
                  </a:moveTo>
                  <a:cubicBezTo>
                    <a:pt x="143" y="59"/>
                    <a:pt x="137" y="53"/>
                    <a:pt x="137" y="46"/>
                  </a:cubicBezTo>
                  <a:cubicBezTo>
                    <a:pt x="137" y="39"/>
                    <a:pt x="143" y="33"/>
                    <a:pt x="150" y="33"/>
                  </a:cubicBezTo>
                  <a:cubicBezTo>
                    <a:pt x="157" y="33"/>
                    <a:pt x="163" y="39"/>
                    <a:pt x="163" y="46"/>
                  </a:cubicBezTo>
                  <a:cubicBezTo>
                    <a:pt x="163" y="53"/>
                    <a:pt x="157" y="59"/>
                    <a:pt x="15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6"/>
            <p:cNvSpPr>
              <a:spLocks noEditPoints="1"/>
            </p:cNvSpPr>
            <p:nvPr/>
          </p:nvSpPr>
          <p:spPr bwMode="auto">
            <a:xfrm>
              <a:off x="11385550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6 w 507"/>
                <a:gd name="T3" fmla="*/ 304 h 304"/>
                <a:gd name="T4" fmla="*/ 470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161 w 507"/>
                <a:gd name="T15" fmla="*/ 136 h 304"/>
                <a:gd name="T16" fmla="*/ 166 w 507"/>
                <a:gd name="T17" fmla="*/ 131 h 304"/>
                <a:gd name="T18" fmla="*/ 169 w 507"/>
                <a:gd name="T19" fmla="*/ 131 h 304"/>
                <a:gd name="T20" fmla="*/ 179 w 507"/>
                <a:gd name="T21" fmla="*/ 108 h 304"/>
                <a:gd name="T22" fmla="*/ 177 w 507"/>
                <a:gd name="T23" fmla="*/ 106 h 304"/>
                <a:gd name="T24" fmla="*/ 177 w 507"/>
                <a:gd name="T25" fmla="*/ 98 h 304"/>
                <a:gd name="T26" fmla="*/ 200 w 507"/>
                <a:gd name="T27" fmla="*/ 75 h 304"/>
                <a:gd name="T28" fmla="*/ 207 w 507"/>
                <a:gd name="T29" fmla="*/ 75 h 304"/>
                <a:gd name="T30" fmla="*/ 209 w 507"/>
                <a:gd name="T31" fmla="*/ 77 h 304"/>
                <a:gd name="T32" fmla="*/ 232 w 507"/>
                <a:gd name="T33" fmla="*/ 68 h 304"/>
                <a:gd name="T34" fmla="*/ 232 w 507"/>
                <a:gd name="T35" fmla="*/ 65 h 304"/>
                <a:gd name="T36" fmla="*/ 237 w 507"/>
                <a:gd name="T37" fmla="*/ 60 h 304"/>
                <a:gd name="T38" fmla="*/ 269 w 507"/>
                <a:gd name="T39" fmla="*/ 60 h 304"/>
                <a:gd name="T40" fmla="*/ 275 w 507"/>
                <a:gd name="T41" fmla="*/ 65 h 304"/>
                <a:gd name="T42" fmla="*/ 275 w 507"/>
                <a:gd name="T43" fmla="*/ 68 h 304"/>
                <a:gd name="T44" fmla="*/ 297 w 507"/>
                <a:gd name="T45" fmla="*/ 77 h 304"/>
                <a:gd name="T46" fmla="*/ 299 w 507"/>
                <a:gd name="T47" fmla="*/ 75 h 304"/>
                <a:gd name="T48" fmla="*/ 307 w 507"/>
                <a:gd name="T49" fmla="*/ 75 h 304"/>
                <a:gd name="T50" fmla="*/ 330 w 507"/>
                <a:gd name="T51" fmla="*/ 98 h 304"/>
                <a:gd name="T52" fmla="*/ 330 w 507"/>
                <a:gd name="T53" fmla="*/ 106 h 304"/>
                <a:gd name="T54" fmla="*/ 328 w 507"/>
                <a:gd name="T55" fmla="*/ 108 h 304"/>
                <a:gd name="T56" fmla="*/ 337 w 507"/>
                <a:gd name="T57" fmla="*/ 131 h 304"/>
                <a:gd name="T58" fmla="*/ 340 w 507"/>
                <a:gd name="T59" fmla="*/ 131 h 304"/>
                <a:gd name="T60" fmla="*/ 345 w 507"/>
                <a:gd name="T61" fmla="*/ 136 h 304"/>
                <a:gd name="T62" fmla="*/ 345 w 507"/>
                <a:gd name="T63" fmla="*/ 168 h 304"/>
                <a:gd name="T64" fmla="*/ 340 w 507"/>
                <a:gd name="T65" fmla="*/ 173 h 304"/>
                <a:gd name="T66" fmla="*/ 337 w 507"/>
                <a:gd name="T67" fmla="*/ 173 h 304"/>
                <a:gd name="T68" fmla="*/ 328 w 507"/>
                <a:gd name="T69" fmla="*/ 196 h 304"/>
                <a:gd name="T70" fmla="*/ 330 w 507"/>
                <a:gd name="T71" fmla="*/ 198 h 304"/>
                <a:gd name="T72" fmla="*/ 330 w 507"/>
                <a:gd name="T73" fmla="*/ 206 h 304"/>
                <a:gd name="T74" fmla="*/ 307 w 507"/>
                <a:gd name="T75" fmla="*/ 229 h 304"/>
                <a:gd name="T76" fmla="*/ 299 w 507"/>
                <a:gd name="T77" fmla="*/ 229 h 304"/>
                <a:gd name="T78" fmla="*/ 297 w 507"/>
                <a:gd name="T79" fmla="*/ 226 h 304"/>
                <a:gd name="T80" fmla="*/ 275 w 507"/>
                <a:gd name="T81" fmla="*/ 236 h 304"/>
                <a:gd name="T82" fmla="*/ 275 w 507"/>
                <a:gd name="T83" fmla="*/ 239 h 304"/>
                <a:gd name="T84" fmla="*/ 269 w 507"/>
                <a:gd name="T85" fmla="*/ 244 h 304"/>
                <a:gd name="T86" fmla="*/ 237 w 507"/>
                <a:gd name="T87" fmla="*/ 244 h 304"/>
                <a:gd name="T88" fmla="*/ 232 w 507"/>
                <a:gd name="T89" fmla="*/ 239 h 304"/>
                <a:gd name="T90" fmla="*/ 232 w 507"/>
                <a:gd name="T91" fmla="*/ 236 h 304"/>
                <a:gd name="T92" fmla="*/ 209 w 507"/>
                <a:gd name="T93" fmla="*/ 226 h 304"/>
                <a:gd name="T94" fmla="*/ 207 w 507"/>
                <a:gd name="T95" fmla="*/ 229 h 304"/>
                <a:gd name="T96" fmla="*/ 200 w 507"/>
                <a:gd name="T97" fmla="*/ 229 h 304"/>
                <a:gd name="T98" fmla="*/ 177 w 507"/>
                <a:gd name="T99" fmla="*/ 206 h 304"/>
                <a:gd name="T100" fmla="*/ 177 w 507"/>
                <a:gd name="T101" fmla="*/ 198 h 304"/>
                <a:gd name="T102" fmla="*/ 179 w 507"/>
                <a:gd name="T103" fmla="*/ 196 h 304"/>
                <a:gd name="T104" fmla="*/ 169 w 507"/>
                <a:gd name="T105" fmla="*/ 173 h 304"/>
                <a:gd name="T106" fmla="*/ 166 w 507"/>
                <a:gd name="T107" fmla="*/ 173 h 304"/>
                <a:gd name="T108" fmla="*/ 161 w 507"/>
                <a:gd name="T109" fmla="*/ 168 h 304"/>
                <a:gd name="T110" fmla="*/ 161 w 507"/>
                <a:gd name="T111" fmla="*/ 136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6" y="304"/>
                    <a:pt x="36" y="304"/>
                  </a:cubicBezTo>
                  <a:cubicBezTo>
                    <a:pt x="470" y="304"/>
                    <a:pt x="470" y="304"/>
                    <a:pt x="470" y="304"/>
                  </a:cubicBezTo>
                  <a:cubicBezTo>
                    <a:pt x="490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161" y="136"/>
                  </a:moveTo>
                  <a:cubicBezTo>
                    <a:pt x="161" y="133"/>
                    <a:pt x="163" y="131"/>
                    <a:pt x="166" y="131"/>
                  </a:cubicBezTo>
                  <a:cubicBezTo>
                    <a:pt x="169" y="131"/>
                    <a:pt x="169" y="131"/>
                    <a:pt x="169" y="131"/>
                  </a:cubicBezTo>
                  <a:cubicBezTo>
                    <a:pt x="171" y="122"/>
                    <a:pt x="175" y="115"/>
                    <a:pt x="179" y="108"/>
                  </a:cubicBezTo>
                  <a:cubicBezTo>
                    <a:pt x="177" y="106"/>
                    <a:pt x="177" y="106"/>
                    <a:pt x="177" y="106"/>
                  </a:cubicBezTo>
                  <a:cubicBezTo>
                    <a:pt x="175" y="104"/>
                    <a:pt x="175" y="100"/>
                    <a:pt x="177" y="98"/>
                  </a:cubicBezTo>
                  <a:cubicBezTo>
                    <a:pt x="200" y="75"/>
                    <a:pt x="200" y="75"/>
                    <a:pt x="200" y="75"/>
                  </a:cubicBezTo>
                  <a:cubicBezTo>
                    <a:pt x="202" y="73"/>
                    <a:pt x="205" y="73"/>
                    <a:pt x="207" y="75"/>
                  </a:cubicBezTo>
                  <a:cubicBezTo>
                    <a:pt x="209" y="77"/>
                    <a:pt x="209" y="77"/>
                    <a:pt x="209" y="77"/>
                  </a:cubicBezTo>
                  <a:cubicBezTo>
                    <a:pt x="216" y="73"/>
                    <a:pt x="224" y="70"/>
                    <a:pt x="232" y="68"/>
                  </a:cubicBezTo>
                  <a:cubicBezTo>
                    <a:pt x="232" y="65"/>
                    <a:pt x="232" y="65"/>
                    <a:pt x="232" y="65"/>
                  </a:cubicBezTo>
                  <a:cubicBezTo>
                    <a:pt x="232" y="62"/>
                    <a:pt x="234" y="60"/>
                    <a:pt x="237" y="60"/>
                  </a:cubicBezTo>
                  <a:cubicBezTo>
                    <a:pt x="269" y="60"/>
                    <a:pt x="269" y="60"/>
                    <a:pt x="269" y="60"/>
                  </a:cubicBezTo>
                  <a:cubicBezTo>
                    <a:pt x="272" y="60"/>
                    <a:pt x="275" y="62"/>
                    <a:pt x="275" y="65"/>
                  </a:cubicBezTo>
                  <a:cubicBezTo>
                    <a:pt x="275" y="68"/>
                    <a:pt x="275" y="68"/>
                    <a:pt x="275" y="68"/>
                  </a:cubicBezTo>
                  <a:cubicBezTo>
                    <a:pt x="283" y="70"/>
                    <a:pt x="290" y="73"/>
                    <a:pt x="297" y="77"/>
                  </a:cubicBezTo>
                  <a:cubicBezTo>
                    <a:pt x="299" y="75"/>
                    <a:pt x="299" y="75"/>
                    <a:pt x="299" y="75"/>
                  </a:cubicBezTo>
                  <a:cubicBezTo>
                    <a:pt x="301" y="73"/>
                    <a:pt x="305" y="73"/>
                    <a:pt x="307" y="75"/>
                  </a:cubicBezTo>
                  <a:cubicBezTo>
                    <a:pt x="330" y="98"/>
                    <a:pt x="330" y="98"/>
                    <a:pt x="330" y="98"/>
                  </a:cubicBezTo>
                  <a:cubicBezTo>
                    <a:pt x="332" y="100"/>
                    <a:pt x="332" y="104"/>
                    <a:pt x="330" y="106"/>
                  </a:cubicBezTo>
                  <a:cubicBezTo>
                    <a:pt x="328" y="108"/>
                    <a:pt x="328" y="108"/>
                    <a:pt x="328" y="108"/>
                  </a:cubicBezTo>
                  <a:cubicBezTo>
                    <a:pt x="332" y="115"/>
                    <a:pt x="335" y="122"/>
                    <a:pt x="337" y="131"/>
                  </a:cubicBezTo>
                  <a:cubicBezTo>
                    <a:pt x="340" y="131"/>
                    <a:pt x="340" y="131"/>
                    <a:pt x="340" y="131"/>
                  </a:cubicBezTo>
                  <a:cubicBezTo>
                    <a:pt x="343" y="131"/>
                    <a:pt x="345" y="133"/>
                    <a:pt x="345" y="136"/>
                  </a:cubicBezTo>
                  <a:cubicBezTo>
                    <a:pt x="345" y="168"/>
                    <a:pt x="345" y="168"/>
                    <a:pt x="345" y="168"/>
                  </a:cubicBezTo>
                  <a:cubicBezTo>
                    <a:pt x="345" y="171"/>
                    <a:pt x="343" y="173"/>
                    <a:pt x="340" y="173"/>
                  </a:cubicBezTo>
                  <a:cubicBezTo>
                    <a:pt x="337" y="173"/>
                    <a:pt x="337" y="173"/>
                    <a:pt x="337" y="173"/>
                  </a:cubicBezTo>
                  <a:cubicBezTo>
                    <a:pt x="335" y="182"/>
                    <a:pt x="332" y="189"/>
                    <a:pt x="328" y="196"/>
                  </a:cubicBezTo>
                  <a:cubicBezTo>
                    <a:pt x="330" y="198"/>
                    <a:pt x="330" y="198"/>
                    <a:pt x="330" y="198"/>
                  </a:cubicBezTo>
                  <a:cubicBezTo>
                    <a:pt x="332" y="200"/>
                    <a:pt x="332" y="204"/>
                    <a:pt x="330" y="206"/>
                  </a:cubicBezTo>
                  <a:cubicBezTo>
                    <a:pt x="307" y="229"/>
                    <a:pt x="307" y="229"/>
                    <a:pt x="307" y="229"/>
                  </a:cubicBezTo>
                  <a:cubicBezTo>
                    <a:pt x="305" y="231"/>
                    <a:pt x="301" y="231"/>
                    <a:pt x="299" y="229"/>
                  </a:cubicBezTo>
                  <a:cubicBezTo>
                    <a:pt x="297" y="226"/>
                    <a:pt x="297" y="226"/>
                    <a:pt x="297" y="226"/>
                  </a:cubicBezTo>
                  <a:cubicBezTo>
                    <a:pt x="290" y="231"/>
                    <a:pt x="283" y="234"/>
                    <a:pt x="275" y="236"/>
                  </a:cubicBezTo>
                  <a:cubicBezTo>
                    <a:pt x="275" y="239"/>
                    <a:pt x="275" y="239"/>
                    <a:pt x="275" y="239"/>
                  </a:cubicBezTo>
                  <a:cubicBezTo>
                    <a:pt x="275" y="242"/>
                    <a:pt x="272" y="244"/>
                    <a:pt x="269" y="244"/>
                  </a:cubicBezTo>
                  <a:cubicBezTo>
                    <a:pt x="237" y="244"/>
                    <a:pt x="237" y="244"/>
                    <a:pt x="237" y="244"/>
                  </a:cubicBezTo>
                  <a:cubicBezTo>
                    <a:pt x="234" y="244"/>
                    <a:pt x="232" y="242"/>
                    <a:pt x="232" y="239"/>
                  </a:cubicBezTo>
                  <a:cubicBezTo>
                    <a:pt x="232" y="236"/>
                    <a:pt x="232" y="236"/>
                    <a:pt x="232" y="236"/>
                  </a:cubicBezTo>
                  <a:cubicBezTo>
                    <a:pt x="224" y="234"/>
                    <a:pt x="216" y="231"/>
                    <a:pt x="209" y="226"/>
                  </a:cubicBezTo>
                  <a:cubicBezTo>
                    <a:pt x="207" y="229"/>
                    <a:pt x="207" y="229"/>
                    <a:pt x="207" y="229"/>
                  </a:cubicBezTo>
                  <a:cubicBezTo>
                    <a:pt x="205" y="231"/>
                    <a:pt x="202" y="231"/>
                    <a:pt x="200" y="229"/>
                  </a:cubicBezTo>
                  <a:cubicBezTo>
                    <a:pt x="177" y="206"/>
                    <a:pt x="177" y="206"/>
                    <a:pt x="177" y="206"/>
                  </a:cubicBezTo>
                  <a:cubicBezTo>
                    <a:pt x="175" y="204"/>
                    <a:pt x="175" y="200"/>
                    <a:pt x="177" y="198"/>
                  </a:cubicBezTo>
                  <a:cubicBezTo>
                    <a:pt x="179" y="196"/>
                    <a:pt x="179" y="196"/>
                    <a:pt x="179" y="196"/>
                  </a:cubicBezTo>
                  <a:cubicBezTo>
                    <a:pt x="175" y="189"/>
                    <a:pt x="171" y="182"/>
                    <a:pt x="169" y="173"/>
                  </a:cubicBezTo>
                  <a:cubicBezTo>
                    <a:pt x="166" y="173"/>
                    <a:pt x="166" y="173"/>
                    <a:pt x="166" y="173"/>
                  </a:cubicBezTo>
                  <a:cubicBezTo>
                    <a:pt x="163" y="173"/>
                    <a:pt x="161" y="171"/>
                    <a:pt x="161" y="168"/>
                  </a:cubicBezTo>
                  <a:lnTo>
                    <a:pt x="16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7"/>
            <p:cNvSpPr>
              <a:spLocks noEditPoints="1"/>
            </p:cNvSpPr>
            <p:nvPr/>
          </p:nvSpPr>
          <p:spPr bwMode="auto">
            <a:xfrm>
              <a:off x="12049125" y="6453188"/>
              <a:ext cx="261937" cy="260350"/>
            </a:xfrm>
            <a:custGeom>
              <a:avLst/>
              <a:gdLst>
                <a:gd name="T0" fmla="*/ 42 w 84"/>
                <a:gd name="T1" fmla="*/ 83 h 83"/>
                <a:gd name="T2" fmla="*/ 84 w 84"/>
                <a:gd name="T3" fmla="*/ 42 h 83"/>
                <a:gd name="T4" fmla="*/ 42 w 84"/>
                <a:gd name="T5" fmla="*/ 0 h 83"/>
                <a:gd name="T6" fmla="*/ 0 w 84"/>
                <a:gd name="T7" fmla="*/ 42 h 83"/>
                <a:gd name="T8" fmla="*/ 42 w 84"/>
                <a:gd name="T9" fmla="*/ 83 h 83"/>
                <a:gd name="T10" fmla="*/ 42 w 84"/>
                <a:gd name="T11" fmla="*/ 31 h 83"/>
                <a:gd name="T12" fmla="*/ 53 w 84"/>
                <a:gd name="T13" fmla="*/ 42 h 83"/>
                <a:gd name="T14" fmla="*/ 42 w 84"/>
                <a:gd name="T15" fmla="*/ 53 h 83"/>
                <a:gd name="T16" fmla="*/ 31 w 84"/>
                <a:gd name="T17" fmla="*/ 42 h 83"/>
                <a:gd name="T18" fmla="*/ 42 w 84"/>
                <a:gd name="T19" fmla="*/ 3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" h="83">
                  <a:moveTo>
                    <a:pt x="42" y="83"/>
                  </a:moveTo>
                  <a:cubicBezTo>
                    <a:pt x="65" y="83"/>
                    <a:pt x="84" y="65"/>
                    <a:pt x="84" y="42"/>
                  </a:cubicBezTo>
                  <a:cubicBezTo>
                    <a:pt x="84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lose/>
                  <a:moveTo>
                    <a:pt x="42" y="31"/>
                  </a:moveTo>
                  <a:cubicBezTo>
                    <a:pt x="48" y="31"/>
                    <a:pt x="53" y="36"/>
                    <a:pt x="53" y="42"/>
                  </a:cubicBezTo>
                  <a:cubicBezTo>
                    <a:pt x="53" y="48"/>
                    <a:pt x="48" y="53"/>
                    <a:pt x="42" y="53"/>
                  </a:cubicBezTo>
                  <a:cubicBezTo>
                    <a:pt x="36" y="53"/>
                    <a:pt x="31" y="48"/>
                    <a:pt x="31" y="42"/>
                  </a:cubicBezTo>
                  <a:cubicBezTo>
                    <a:pt x="31" y="36"/>
                    <a:pt x="36" y="31"/>
                    <a:pt x="4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3222929" y="4602288"/>
            <a:ext cx="986704" cy="774562"/>
            <a:chOff x="14400213" y="5818188"/>
            <a:chExt cx="1587500" cy="1246187"/>
          </a:xfrm>
        </p:grpSpPr>
        <p:sp>
          <p:nvSpPr>
            <p:cNvPr id="71" name="Freeform 18"/>
            <p:cNvSpPr>
              <a:spLocks noEditPoints="1"/>
            </p:cNvSpPr>
            <p:nvPr/>
          </p:nvSpPr>
          <p:spPr bwMode="auto">
            <a:xfrm>
              <a:off x="14400213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7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7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3 w 507"/>
                <a:gd name="T31" fmla="*/ 46 h 84"/>
                <a:gd name="T32" fmla="*/ 100 w 507"/>
                <a:gd name="T33" fmla="*/ 59 h 84"/>
                <a:gd name="T34" fmla="*/ 151 w 507"/>
                <a:gd name="T35" fmla="*/ 59 h 84"/>
                <a:gd name="T36" fmla="*/ 138 w 507"/>
                <a:gd name="T37" fmla="*/ 46 h 84"/>
                <a:gd name="T38" fmla="*/ 151 w 507"/>
                <a:gd name="T39" fmla="*/ 33 h 84"/>
                <a:gd name="T40" fmla="*/ 163 w 507"/>
                <a:gd name="T41" fmla="*/ 46 h 84"/>
                <a:gd name="T42" fmla="*/ 151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7" y="53"/>
                    <a:pt x="37" y="46"/>
                  </a:cubicBezTo>
                  <a:cubicBezTo>
                    <a:pt x="37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3" y="39"/>
                    <a:pt x="113" y="46"/>
                  </a:cubicBezTo>
                  <a:cubicBezTo>
                    <a:pt x="113" y="53"/>
                    <a:pt x="107" y="59"/>
                    <a:pt x="100" y="59"/>
                  </a:cubicBezTo>
                  <a:close/>
                  <a:moveTo>
                    <a:pt x="151" y="59"/>
                  </a:moveTo>
                  <a:cubicBezTo>
                    <a:pt x="144" y="59"/>
                    <a:pt x="138" y="53"/>
                    <a:pt x="138" y="46"/>
                  </a:cubicBezTo>
                  <a:cubicBezTo>
                    <a:pt x="138" y="39"/>
                    <a:pt x="144" y="33"/>
                    <a:pt x="151" y="33"/>
                  </a:cubicBezTo>
                  <a:cubicBezTo>
                    <a:pt x="158" y="33"/>
                    <a:pt x="163" y="39"/>
                    <a:pt x="163" y="46"/>
                  </a:cubicBezTo>
                  <a:cubicBezTo>
                    <a:pt x="163" y="53"/>
                    <a:pt x="158" y="59"/>
                    <a:pt x="151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9"/>
            <p:cNvSpPr>
              <a:spLocks noEditPoints="1"/>
            </p:cNvSpPr>
            <p:nvPr/>
          </p:nvSpPr>
          <p:spPr bwMode="auto">
            <a:xfrm>
              <a:off x="14400213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7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315 w 507"/>
                <a:gd name="T15" fmla="*/ 163 h 304"/>
                <a:gd name="T16" fmla="*/ 374 w 507"/>
                <a:gd name="T17" fmla="*/ 163 h 304"/>
                <a:gd name="T18" fmla="*/ 374 w 507"/>
                <a:gd name="T19" fmla="*/ 257 h 304"/>
                <a:gd name="T20" fmla="*/ 315 w 507"/>
                <a:gd name="T21" fmla="*/ 257 h 304"/>
                <a:gd name="T22" fmla="*/ 315 w 507"/>
                <a:gd name="T23" fmla="*/ 163 h 304"/>
                <a:gd name="T24" fmla="*/ 224 w 507"/>
                <a:gd name="T25" fmla="*/ 122 h 304"/>
                <a:gd name="T26" fmla="*/ 283 w 507"/>
                <a:gd name="T27" fmla="*/ 122 h 304"/>
                <a:gd name="T28" fmla="*/ 283 w 507"/>
                <a:gd name="T29" fmla="*/ 257 h 304"/>
                <a:gd name="T30" fmla="*/ 224 w 507"/>
                <a:gd name="T31" fmla="*/ 257 h 304"/>
                <a:gd name="T32" fmla="*/ 224 w 507"/>
                <a:gd name="T33" fmla="*/ 122 h 304"/>
                <a:gd name="T34" fmla="*/ 133 w 507"/>
                <a:gd name="T35" fmla="*/ 62 h 304"/>
                <a:gd name="T36" fmla="*/ 192 w 507"/>
                <a:gd name="T37" fmla="*/ 62 h 304"/>
                <a:gd name="T38" fmla="*/ 192 w 507"/>
                <a:gd name="T39" fmla="*/ 257 h 304"/>
                <a:gd name="T40" fmla="*/ 133 w 507"/>
                <a:gd name="T41" fmla="*/ 257 h 304"/>
                <a:gd name="T42" fmla="*/ 133 w 507"/>
                <a:gd name="T43" fmla="*/ 6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7" y="304"/>
                    <a:pt x="37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315" y="163"/>
                  </a:moveTo>
                  <a:cubicBezTo>
                    <a:pt x="374" y="163"/>
                    <a:pt x="374" y="163"/>
                    <a:pt x="374" y="163"/>
                  </a:cubicBezTo>
                  <a:cubicBezTo>
                    <a:pt x="374" y="257"/>
                    <a:pt x="374" y="257"/>
                    <a:pt x="374" y="257"/>
                  </a:cubicBezTo>
                  <a:cubicBezTo>
                    <a:pt x="315" y="257"/>
                    <a:pt x="315" y="257"/>
                    <a:pt x="315" y="257"/>
                  </a:cubicBezTo>
                  <a:lnTo>
                    <a:pt x="315" y="163"/>
                  </a:lnTo>
                  <a:close/>
                  <a:moveTo>
                    <a:pt x="224" y="122"/>
                  </a:moveTo>
                  <a:cubicBezTo>
                    <a:pt x="283" y="122"/>
                    <a:pt x="283" y="122"/>
                    <a:pt x="283" y="122"/>
                  </a:cubicBezTo>
                  <a:cubicBezTo>
                    <a:pt x="283" y="257"/>
                    <a:pt x="283" y="257"/>
                    <a:pt x="283" y="257"/>
                  </a:cubicBezTo>
                  <a:cubicBezTo>
                    <a:pt x="224" y="257"/>
                    <a:pt x="224" y="257"/>
                    <a:pt x="224" y="257"/>
                  </a:cubicBezTo>
                  <a:lnTo>
                    <a:pt x="224" y="122"/>
                  </a:lnTo>
                  <a:close/>
                  <a:moveTo>
                    <a:pt x="133" y="62"/>
                  </a:moveTo>
                  <a:cubicBezTo>
                    <a:pt x="192" y="62"/>
                    <a:pt x="192" y="62"/>
                    <a:pt x="192" y="62"/>
                  </a:cubicBezTo>
                  <a:cubicBezTo>
                    <a:pt x="192" y="257"/>
                    <a:pt x="192" y="257"/>
                    <a:pt x="192" y="257"/>
                  </a:cubicBezTo>
                  <a:cubicBezTo>
                    <a:pt x="133" y="257"/>
                    <a:pt x="133" y="257"/>
                    <a:pt x="133" y="257"/>
                  </a:cubicBezTo>
                  <a:lnTo>
                    <a:pt x="133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3214792" y="7626624"/>
            <a:ext cx="986704" cy="774562"/>
            <a:chOff x="17418050" y="5818188"/>
            <a:chExt cx="1587500" cy="1246187"/>
          </a:xfrm>
        </p:grpSpPr>
        <p:sp>
          <p:nvSpPr>
            <p:cNvPr id="74" name="Freeform 20"/>
            <p:cNvSpPr>
              <a:spLocks noEditPoints="1"/>
            </p:cNvSpPr>
            <p:nvPr/>
          </p:nvSpPr>
          <p:spPr bwMode="auto">
            <a:xfrm>
              <a:off x="17418050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7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2 w 507"/>
                <a:gd name="T31" fmla="*/ 46 h 84"/>
                <a:gd name="T32" fmla="*/ 100 w 507"/>
                <a:gd name="T33" fmla="*/ 59 h 84"/>
                <a:gd name="T34" fmla="*/ 150 w 507"/>
                <a:gd name="T35" fmla="*/ 59 h 84"/>
                <a:gd name="T36" fmla="*/ 138 w 507"/>
                <a:gd name="T37" fmla="*/ 46 h 84"/>
                <a:gd name="T38" fmla="*/ 150 w 507"/>
                <a:gd name="T39" fmla="*/ 33 h 84"/>
                <a:gd name="T40" fmla="*/ 163 w 507"/>
                <a:gd name="T41" fmla="*/ 46 h 84"/>
                <a:gd name="T42" fmla="*/ 150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2" y="39"/>
                    <a:pt x="112" y="46"/>
                  </a:cubicBezTo>
                  <a:cubicBezTo>
                    <a:pt x="112" y="53"/>
                    <a:pt x="107" y="59"/>
                    <a:pt x="100" y="59"/>
                  </a:cubicBezTo>
                  <a:close/>
                  <a:moveTo>
                    <a:pt x="150" y="59"/>
                  </a:moveTo>
                  <a:cubicBezTo>
                    <a:pt x="143" y="59"/>
                    <a:pt x="138" y="53"/>
                    <a:pt x="138" y="46"/>
                  </a:cubicBezTo>
                  <a:cubicBezTo>
                    <a:pt x="138" y="39"/>
                    <a:pt x="143" y="33"/>
                    <a:pt x="150" y="33"/>
                  </a:cubicBezTo>
                  <a:cubicBezTo>
                    <a:pt x="157" y="33"/>
                    <a:pt x="163" y="39"/>
                    <a:pt x="163" y="46"/>
                  </a:cubicBezTo>
                  <a:cubicBezTo>
                    <a:pt x="163" y="53"/>
                    <a:pt x="157" y="59"/>
                    <a:pt x="150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21"/>
            <p:cNvSpPr>
              <a:spLocks noChangeArrowheads="1"/>
            </p:cNvSpPr>
            <p:nvPr/>
          </p:nvSpPr>
          <p:spPr bwMode="auto">
            <a:xfrm>
              <a:off x="18113375" y="6623050"/>
              <a:ext cx="198437" cy="2000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22"/>
            <p:cNvSpPr>
              <a:spLocks noChangeArrowheads="1"/>
            </p:cNvSpPr>
            <p:nvPr/>
          </p:nvSpPr>
          <p:spPr bwMode="auto">
            <a:xfrm>
              <a:off x="18383250" y="6384925"/>
              <a:ext cx="160337" cy="1587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3"/>
            <p:cNvSpPr>
              <a:spLocks noEditPoints="1"/>
            </p:cNvSpPr>
            <p:nvPr/>
          </p:nvSpPr>
          <p:spPr bwMode="auto">
            <a:xfrm>
              <a:off x="17418050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7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155 w 507"/>
                <a:gd name="T15" fmla="*/ 52 h 304"/>
                <a:gd name="T16" fmla="*/ 199 w 507"/>
                <a:gd name="T17" fmla="*/ 96 h 304"/>
                <a:gd name="T18" fmla="*/ 193 w 507"/>
                <a:gd name="T19" fmla="*/ 119 h 304"/>
                <a:gd name="T20" fmla="*/ 224 w 507"/>
                <a:gd name="T21" fmla="*/ 151 h 304"/>
                <a:gd name="T22" fmla="*/ 253 w 507"/>
                <a:gd name="T23" fmla="*/ 142 h 304"/>
                <a:gd name="T24" fmla="*/ 283 w 507"/>
                <a:gd name="T25" fmla="*/ 151 h 304"/>
                <a:gd name="T26" fmla="*/ 295 w 507"/>
                <a:gd name="T27" fmla="*/ 139 h 304"/>
                <a:gd name="T28" fmla="*/ 287 w 507"/>
                <a:gd name="T29" fmla="*/ 112 h 304"/>
                <a:gd name="T30" fmla="*/ 333 w 507"/>
                <a:gd name="T31" fmla="*/ 66 h 304"/>
                <a:gd name="T32" fmla="*/ 379 w 507"/>
                <a:gd name="T33" fmla="*/ 112 h 304"/>
                <a:gd name="T34" fmla="*/ 333 w 507"/>
                <a:gd name="T35" fmla="*/ 158 h 304"/>
                <a:gd name="T36" fmla="*/ 311 w 507"/>
                <a:gd name="T37" fmla="*/ 153 h 304"/>
                <a:gd name="T38" fmla="*/ 297 w 507"/>
                <a:gd name="T39" fmla="*/ 166 h 304"/>
                <a:gd name="T40" fmla="*/ 306 w 507"/>
                <a:gd name="T41" fmla="*/ 195 h 304"/>
                <a:gd name="T42" fmla="*/ 253 w 507"/>
                <a:gd name="T43" fmla="*/ 247 h 304"/>
                <a:gd name="T44" fmla="*/ 201 w 507"/>
                <a:gd name="T45" fmla="*/ 195 h 304"/>
                <a:gd name="T46" fmla="*/ 210 w 507"/>
                <a:gd name="T47" fmla="*/ 166 h 304"/>
                <a:gd name="T48" fmla="*/ 178 w 507"/>
                <a:gd name="T49" fmla="*/ 134 h 304"/>
                <a:gd name="T50" fmla="*/ 155 w 507"/>
                <a:gd name="T51" fmla="*/ 141 h 304"/>
                <a:gd name="T52" fmla="*/ 110 w 507"/>
                <a:gd name="T53" fmla="*/ 96 h 304"/>
                <a:gd name="T54" fmla="*/ 155 w 507"/>
                <a:gd name="T55" fmla="*/ 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7" y="304"/>
                    <a:pt x="37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155" y="52"/>
                  </a:moveTo>
                  <a:cubicBezTo>
                    <a:pt x="179" y="52"/>
                    <a:pt x="199" y="72"/>
                    <a:pt x="199" y="96"/>
                  </a:cubicBezTo>
                  <a:cubicBezTo>
                    <a:pt x="199" y="105"/>
                    <a:pt x="197" y="113"/>
                    <a:pt x="193" y="119"/>
                  </a:cubicBezTo>
                  <a:cubicBezTo>
                    <a:pt x="224" y="151"/>
                    <a:pt x="224" y="151"/>
                    <a:pt x="224" y="151"/>
                  </a:cubicBezTo>
                  <a:cubicBezTo>
                    <a:pt x="233" y="146"/>
                    <a:pt x="243" y="142"/>
                    <a:pt x="253" y="142"/>
                  </a:cubicBezTo>
                  <a:cubicBezTo>
                    <a:pt x="264" y="142"/>
                    <a:pt x="274" y="146"/>
                    <a:pt x="283" y="151"/>
                  </a:cubicBezTo>
                  <a:cubicBezTo>
                    <a:pt x="295" y="139"/>
                    <a:pt x="295" y="139"/>
                    <a:pt x="295" y="139"/>
                  </a:cubicBezTo>
                  <a:cubicBezTo>
                    <a:pt x="290" y="131"/>
                    <a:pt x="287" y="122"/>
                    <a:pt x="287" y="112"/>
                  </a:cubicBezTo>
                  <a:cubicBezTo>
                    <a:pt x="287" y="87"/>
                    <a:pt x="308" y="66"/>
                    <a:pt x="333" y="66"/>
                  </a:cubicBezTo>
                  <a:cubicBezTo>
                    <a:pt x="359" y="66"/>
                    <a:pt x="379" y="87"/>
                    <a:pt x="379" y="112"/>
                  </a:cubicBezTo>
                  <a:cubicBezTo>
                    <a:pt x="379" y="138"/>
                    <a:pt x="359" y="158"/>
                    <a:pt x="333" y="158"/>
                  </a:cubicBezTo>
                  <a:cubicBezTo>
                    <a:pt x="325" y="158"/>
                    <a:pt x="317" y="156"/>
                    <a:pt x="311" y="153"/>
                  </a:cubicBezTo>
                  <a:cubicBezTo>
                    <a:pt x="297" y="166"/>
                    <a:pt x="297" y="166"/>
                    <a:pt x="297" y="166"/>
                  </a:cubicBezTo>
                  <a:cubicBezTo>
                    <a:pt x="303" y="174"/>
                    <a:pt x="306" y="184"/>
                    <a:pt x="306" y="195"/>
                  </a:cubicBezTo>
                  <a:cubicBezTo>
                    <a:pt x="306" y="224"/>
                    <a:pt x="282" y="247"/>
                    <a:pt x="253" y="247"/>
                  </a:cubicBezTo>
                  <a:cubicBezTo>
                    <a:pt x="225" y="247"/>
                    <a:pt x="201" y="224"/>
                    <a:pt x="201" y="195"/>
                  </a:cubicBezTo>
                  <a:cubicBezTo>
                    <a:pt x="201" y="184"/>
                    <a:pt x="204" y="174"/>
                    <a:pt x="210" y="166"/>
                  </a:cubicBezTo>
                  <a:cubicBezTo>
                    <a:pt x="178" y="134"/>
                    <a:pt x="178" y="134"/>
                    <a:pt x="178" y="134"/>
                  </a:cubicBezTo>
                  <a:cubicBezTo>
                    <a:pt x="171" y="138"/>
                    <a:pt x="163" y="141"/>
                    <a:pt x="155" y="141"/>
                  </a:cubicBezTo>
                  <a:cubicBezTo>
                    <a:pt x="130" y="141"/>
                    <a:pt x="110" y="121"/>
                    <a:pt x="110" y="96"/>
                  </a:cubicBezTo>
                  <a:cubicBezTo>
                    <a:pt x="110" y="72"/>
                    <a:pt x="130" y="52"/>
                    <a:pt x="155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24"/>
            <p:cNvSpPr>
              <a:spLocks noChangeArrowheads="1"/>
            </p:cNvSpPr>
            <p:nvPr/>
          </p:nvSpPr>
          <p:spPr bwMode="auto">
            <a:xfrm>
              <a:off x="17829213" y="6337300"/>
              <a:ext cx="147637" cy="1508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3222929" y="10722968"/>
            <a:ext cx="986704" cy="774562"/>
            <a:chOff x="5348288" y="5818188"/>
            <a:chExt cx="1587500" cy="1246187"/>
          </a:xfrm>
        </p:grpSpPr>
        <p:sp>
          <p:nvSpPr>
            <p:cNvPr id="80" name="Freeform 79"/>
            <p:cNvSpPr>
              <a:spLocks noEditPoints="1"/>
            </p:cNvSpPr>
            <p:nvPr/>
          </p:nvSpPr>
          <p:spPr bwMode="auto">
            <a:xfrm>
              <a:off x="5348288" y="5818188"/>
              <a:ext cx="1587500" cy="263525"/>
            </a:xfrm>
            <a:custGeom>
              <a:avLst/>
              <a:gdLst>
                <a:gd name="T0" fmla="*/ 471 w 507"/>
                <a:gd name="T1" fmla="*/ 0 h 84"/>
                <a:gd name="T2" fmla="*/ 37 w 507"/>
                <a:gd name="T3" fmla="*/ 0 h 84"/>
                <a:gd name="T4" fmla="*/ 0 w 507"/>
                <a:gd name="T5" fmla="*/ 37 h 84"/>
                <a:gd name="T6" fmla="*/ 0 w 507"/>
                <a:gd name="T7" fmla="*/ 84 h 84"/>
                <a:gd name="T8" fmla="*/ 507 w 507"/>
                <a:gd name="T9" fmla="*/ 84 h 84"/>
                <a:gd name="T10" fmla="*/ 507 w 507"/>
                <a:gd name="T11" fmla="*/ 37 h 84"/>
                <a:gd name="T12" fmla="*/ 471 w 507"/>
                <a:gd name="T13" fmla="*/ 0 h 84"/>
                <a:gd name="T14" fmla="*/ 49 w 507"/>
                <a:gd name="T15" fmla="*/ 59 h 84"/>
                <a:gd name="T16" fmla="*/ 36 w 507"/>
                <a:gd name="T17" fmla="*/ 46 h 84"/>
                <a:gd name="T18" fmla="*/ 49 w 507"/>
                <a:gd name="T19" fmla="*/ 33 h 84"/>
                <a:gd name="T20" fmla="*/ 62 w 507"/>
                <a:gd name="T21" fmla="*/ 46 h 84"/>
                <a:gd name="T22" fmla="*/ 49 w 507"/>
                <a:gd name="T23" fmla="*/ 59 h 84"/>
                <a:gd name="T24" fmla="*/ 100 w 507"/>
                <a:gd name="T25" fmla="*/ 59 h 84"/>
                <a:gd name="T26" fmla="*/ 87 w 507"/>
                <a:gd name="T27" fmla="*/ 46 h 84"/>
                <a:gd name="T28" fmla="*/ 100 w 507"/>
                <a:gd name="T29" fmla="*/ 33 h 84"/>
                <a:gd name="T30" fmla="*/ 113 w 507"/>
                <a:gd name="T31" fmla="*/ 46 h 84"/>
                <a:gd name="T32" fmla="*/ 100 w 507"/>
                <a:gd name="T33" fmla="*/ 59 h 84"/>
                <a:gd name="T34" fmla="*/ 151 w 507"/>
                <a:gd name="T35" fmla="*/ 59 h 84"/>
                <a:gd name="T36" fmla="*/ 138 w 507"/>
                <a:gd name="T37" fmla="*/ 46 h 84"/>
                <a:gd name="T38" fmla="*/ 151 w 507"/>
                <a:gd name="T39" fmla="*/ 33 h 84"/>
                <a:gd name="T40" fmla="*/ 163 w 507"/>
                <a:gd name="T41" fmla="*/ 46 h 84"/>
                <a:gd name="T42" fmla="*/ 151 w 507"/>
                <a:gd name="T43" fmla="*/ 5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07" h="84">
                  <a:moveTo>
                    <a:pt x="471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7"/>
                    <a:pt x="0" y="3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507" y="84"/>
                    <a:pt x="507" y="84"/>
                    <a:pt x="507" y="84"/>
                  </a:cubicBezTo>
                  <a:cubicBezTo>
                    <a:pt x="507" y="37"/>
                    <a:pt x="507" y="37"/>
                    <a:pt x="507" y="37"/>
                  </a:cubicBezTo>
                  <a:cubicBezTo>
                    <a:pt x="507" y="17"/>
                    <a:pt x="491" y="0"/>
                    <a:pt x="471" y="0"/>
                  </a:cubicBezTo>
                  <a:close/>
                  <a:moveTo>
                    <a:pt x="49" y="59"/>
                  </a:moveTo>
                  <a:cubicBezTo>
                    <a:pt x="42" y="59"/>
                    <a:pt x="36" y="53"/>
                    <a:pt x="36" y="46"/>
                  </a:cubicBezTo>
                  <a:cubicBezTo>
                    <a:pt x="36" y="39"/>
                    <a:pt x="42" y="33"/>
                    <a:pt x="49" y="33"/>
                  </a:cubicBezTo>
                  <a:cubicBezTo>
                    <a:pt x="56" y="33"/>
                    <a:pt x="62" y="39"/>
                    <a:pt x="62" y="46"/>
                  </a:cubicBezTo>
                  <a:cubicBezTo>
                    <a:pt x="62" y="53"/>
                    <a:pt x="56" y="59"/>
                    <a:pt x="49" y="59"/>
                  </a:cubicBezTo>
                  <a:close/>
                  <a:moveTo>
                    <a:pt x="100" y="59"/>
                  </a:moveTo>
                  <a:cubicBezTo>
                    <a:pt x="93" y="59"/>
                    <a:pt x="87" y="53"/>
                    <a:pt x="87" y="46"/>
                  </a:cubicBezTo>
                  <a:cubicBezTo>
                    <a:pt x="87" y="39"/>
                    <a:pt x="93" y="33"/>
                    <a:pt x="100" y="33"/>
                  </a:cubicBezTo>
                  <a:cubicBezTo>
                    <a:pt x="107" y="33"/>
                    <a:pt x="113" y="39"/>
                    <a:pt x="113" y="46"/>
                  </a:cubicBezTo>
                  <a:cubicBezTo>
                    <a:pt x="113" y="53"/>
                    <a:pt x="107" y="59"/>
                    <a:pt x="100" y="59"/>
                  </a:cubicBezTo>
                  <a:close/>
                  <a:moveTo>
                    <a:pt x="151" y="59"/>
                  </a:moveTo>
                  <a:cubicBezTo>
                    <a:pt x="144" y="59"/>
                    <a:pt x="138" y="53"/>
                    <a:pt x="138" y="46"/>
                  </a:cubicBezTo>
                  <a:cubicBezTo>
                    <a:pt x="138" y="39"/>
                    <a:pt x="144" y="33"/>
                    <a:pt x="151" y="33"/>
                  </a:cubicBezTo>
                  <a:cubicBezTo>
                    <a:pt x="158" y="33"/>
                    <a:pt x="163" y="39"/>
                    <a:pt x="163" y="46"/>
                  </a:cubicBezTo>
                  <a:cubicBezTo>
                    <a:pt x="163" y="53"/>
                    <a:pt x="158" y="59"/>
                    <a:pt x="151" y="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0"/>
            <p:cNvSpPr>
              <a:spLocks noEditPoints="1"/>
            </p:cNvSpPr>
            <p:nvPr/>
          </p:nvSpPr>
          <p:spPr bwMode="auto">
            <a:xfrm>
              <a:off x="5348288" y="6111875"/>
              <a:ext cx="1587500" cy="952500"/>
            </a:xfrm>
            <a:custGeom>
              <a:avLst/>
              <a:gdLst>
                <a:gd name="T0" fmla="*/ 0 w 507"/>
                <a:gd name="T1" fmla="*/ 268 h 304"/>
                <a:gd name="T2" fmla="*/ 37 w 507"/>
                <a:gd name="T3" fmla="*/ 304 h 304"/>
                <a:gd name="T4" fmla="*/ 471 w 507"/>
                <a:gd name="T5" fmla="*/ 304 h 304"/>
                <a:gd name="T6" fmla="*/ 507 w 507"/>
                <a:gd name="T7" fmla="*/ 268 h 304"/>
                <a:gd name="T8" fmla="*/ 507 w 507"/>
                <a:gd name="T9" fmla="*/ 0 h 304"/>
                <a:gd name="T10" fmla="*/ 0 w 507"/>
                <a:gd name="T11" fmla="*/ 0 h 304"/>
                <a:gd name="T12" fmla="*/ 0 w 507"/>
                <a:gd name="T13" fmla="*/ 268 h 304"/>
                <a:gd name="T14" fmla="*/ 181 w 507"/>
                <a:gd name="T15" fmla="*/ 200 h 304"/>
                <a:gd name="T16" fmla="*/ 212 w 507"/>
                <a:gd name="T17" fmla="*/ 169 h 304"/>
                <a:gd name="T18" fmla="*/ 221 w 507"/>
                <a:gd name="T19" fmla="*/ 89 h 304"/>
                <a:gd name="T20" fmla="*/ 266 w 507"/>
                <a:gd name="T21" fmla="*/ 70 h 304"/>
                <a:gd name="T22" fmla="*/ 312 w 507"/>
                <a:gd name="T23" fmla="*/ 89 h 304"/>
                <a:gd name="T24" fmla="*/ 312 w 507"/>
                <a:gd name="T25" fmla="*/ 180 h 304"/>
                <a:gd name="T26" fmla="*/ 266 w 507"/>
                <a:gd name="T27" fmla="*/ 199 h 304"/>
                <a:gd name="T28" fmla="*/ 232 w 507"/>
                <a:gd name="T29" fmla="*/ 188 h 304"/>
                <a:gd name="T30" fmla="*/ 201 w 507"/>
                <a:gd name="T31" fmla="*/ 220 h 304"/>
                <a:gd name="T32" fmla="*/ 191 w 507"/>
                <a:gd name="T33" fmla="*/ 224 h 304"/>
                <a:gd name="T34" fmla="*/ 181 w 507"/>
                <a:gd name="T35" fmla="*/ 220 h 304"/>
                <a:gd name="T36" fmla="*/ 181 w 507"/>
                <a:gd name="T37" fmla="*/ 20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7" h="304">
                  <a:moveTo>
                    <a:pt x="0" y="268"/>
                  </a:moveTo>
                  <a:cubicBezTo>
                    <a:pt x="0" y="288"/>
                    <a:pt x="17" y="304"/>
                    <a:pt x="37" y="304"/>
                  </a:cubicBezTo>
                  <a:cubicBezTo>
                    <a:pt x="471" y="304"/>
                    <a:pt x="471" y="304"/>
                    <a:pt x="471" y="304"/>
                  </a:cubicBezTo>
                  <a:cubicBezTo>
                    <a:pt x="491" y="304"/>
                    <a:pt x="507" y="288"/>
                    <a:pt x="507" y="268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8"/>
                  </a:lnTo>
                  <a:close/>
                  <a:moveTo>
                    <a:pt x="181" y="200"/>
                  </a:moveTo>
                  <a:cubicBezTo>
                    <a:pt x="212" y="169"/>
                    <a:pt x="212" y="169"/>
                    <a:pt x="212" y="169"/>
                  </a:cubicBezTo>
                  <a:cubicBezTo>
                    <a:pt x="196" y="144"/>
                    <a:pt x="199" y="110"/>
                    <a:pt x="221" y="89"/>
                  </a:cubicBezTo>
                  <a:cubicBezTo>
                    <a:pt x="233" y="77"/>
                    <a:pt x="249" y="70"/>
                    <a:pt x="266" y="70"/>
                  </a:cubicBezTo>
                  <a:cubicBezTo>
                    <a:pt x="283" y="70"/>
                    <a:pt x="300" y="77"/>
                    <a:pt x="312" y="89"/>
                  </a:cubicBezTo>
                  <a:cubicBezTo>
                    <a:pt x="337" y="114"/>
                    <a:pt x="337" y="155"/>
                    <a:pt x="312" y="180"/>
                  </a:cubicBezTo>
                  <a:cubicBezTo>
                    <a:pt x="300" y="192"/>
                    <a:pt x="284" y="199"/>
                    <a:pt x="266" y="199"/>
                  </a:cubicBezTo>
                  <a:cubicBezTo>
                    <a:pt x="254" y="199"/>
                    <a:pt x="242" y="195"/>
                    <a:pt x="232" y="188"/>
                  </a:cubicBezTo>
                  <a:cubicBezTo>
                    <a:pt x="201" y="220"/>
                    <a:pt x="201" y="220"/>
                    <a:pt x="201" y="220"/>
                  </a:cubicBezTo>
                  <a:cubicBezTo>
                    <a:pt x="198" y="222"/>
                    <a:pt x="194" y="224"/>
                    <a:pt x="191" y="224"/>
                  </a:cubicBezTo>
                  <a:cubicBezTo>
                    <a:pt x="187" y="224"/>
                    <a:pt x="184" y="222"/>
                    <a:pt x="181" y="220"/>
                  </a:cubicBezTo>
                  <a:cubicBezTo>
                    <a:pt x="176" y="214"/>
                    <a:pt x="176" y="205"/>
                    <a:pt x="181" y="2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6040438" y="6403975"/>
              <a:ext cx="280987" cy="255587"/>
            </a:xfrm>
            <a:custGeom>
              <a:avLst/>
              <a:gdLst>
                <a:gd name="T0" fmla="*/ 45 w 90"/>
                <a:gd name="T1" fmla="*/ 82 h 82"/>
                <a:gd name="T2" fmla="*/ 74 w 90"/>
                <a:gd name="T3" fmla="*/ 70 h 82"/>
                <a:gd name="T4" fmla="*/ 74 w 90"/>
                <a:gd name="T5" fmla="*/ 12 h 82"/>
                <a:gd name="T6" fmla="*/ 45 w 90"/>
                <a:gd name="T7" fmla="*/ 0 h 82"/>
                <a:gd name="T8" fmla="*/ 16 w 90"/>
                <a:gd name="T9" fmla="*/ 12 h 82"/>
                <a:gd name="T10" fmla="*/ 16 w 90"/>
                <a:gd name="T11" fmla="*/ 70 h 82"/>
                <a:gd name="T12" fmla="*/ 45 w 90"/>
                <a:gd name="T1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82">
                  <a:moveTo>
                    <a:pt x="45" y="82"/>
                  </a:moveTo>
                  <a:cubicBezTo>
                    <a:pt x="56" y="82"/>
                    <a:pt x="67" y="78"/>
                    <a:pt x="74" y="70"/>
                  </a:cubicBezTo>
                  <a:cubicBezTo>
                    <a:pt x="90" y="54"/>
                    <a:pt x="90" y="28"/>
                    <a:pt x="74" y="12"/>
                  </a:cubicBezTo>
                  <a:cubicBezTo>
                    <a:pt x="67" y="5"/>
                    <a:pt x="56" y="0"/>
                    <a:pt x="45" y="0"/>
                  </a:cubicBezTo>
                  <a:cubicBezTo>
                    <a:pt x="34" y="0"/>
                    <a:pt x="24" y="5"/>
                    <a:pt x="16" y="12"/>
                  </a:cubicBezTo>
                  <a:cubicBezTo>
                    <a:pt x="0" y="28"/>
                    <a:pt x="0" y="54"/>
                    <a:pt x="16" y="70"/>
                  </a:cubicBezTo>
                  <a:cubicBezTo>
                    <a:pt x="24" y="78"/>
                    <a:pt x="34" y="82"/>
                    <a:pt x="45" y="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533152" y="1529408"/>
            <a:ext cx="586740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000" dirty="0">
                <a:latin typeface="Poppins SemiBold" charset="0"/>
                <a:ea typeface="Poppins SemiBold" charset="0"/>
                <a:cs typeface="Poppins SemiBold" charset="0"/>
              </a:rPr>
              <a:t>Our Services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33152" y="2333109"/>
            <a:ext cx="1008258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latin typeface="Poppins Light" charset="0"/>
                <a:ea typeface="Poppins Light" charset="0"/>
                <a:cs typeface="Poppins Light" charset="0"/>
              </a:rPr>
              <a:t>A little description about this section</a:t>
            </a:r>
          </a:p>
        </p:txBody>
      </p:sp>
    </p:spTree>
    <p:extLst>
      <p:ext uri="{BB962C8B-B14F-4D97-AF65-F5344CB8AC3E}">
        <p14:creationId xmlns:p14="http://schemas.microsoft.com/office/powerpoint/2010/main" val="1466942491"/>
      </p:ext>
    </p:extLst>
  </p:cSld>
  <p:clrMapOvr>
    <a:masterClrMapping/>
  </p:clrMapOvr>
  <p:transition>
    <p:push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2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2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250" tmFilter="0,0; .5, 1; 1, 1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41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2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2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2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2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250" tmFilter="0,0; .5, 1; 1, 1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52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2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8" fill="hold" grpId="0" nodeType="withEffect" p14:presetBounceEnd="20000">
                                      <p:stCondLst>
                                        <p:cond delay="4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30" dur="2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31" dur="2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8" fill="hold" grpId="0" nodeType="withEffect" p14:presetBounceEnd="20000">
                                      <p:stCondLst>
                                        <p:cond delay="6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34" dur="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35" dur="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52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1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8" fill="hold" grpId="0" nodeType="withEffect" p14:presetBounceEnd="20000">
                                      <p:stCondLst>
                                        <p:cond delay="7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47" dur="2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48" dur="2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8" fill="hold" grpId="0" nodeType="withEffect" p14:presetBounceEnd="20000">
                                      <p:stCondLst>
                                        <p:cond delay="9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51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52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52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2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2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2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1" presetClass="entr" presetSubtype="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8" fill="hold" grpId="0" nodeType="withEffect" p14:presetBounceEnd="20000">
                                      <p:stCondLst>
                                        <p:cond delay="10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64" dur="2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65" dur="2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8" fill="hold" grpId="0" nodeType="withEffect" p14:presetBounceEnd="20000">
                                      <p:stCondLst>
                                        <p:cond delay="12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68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69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52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2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2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5" dur="2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1" presetClass="entr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2" fill="hold" grpId="0" nodeType="withEffect" p14:presetBounceEnd="20000">
                                      <p:stCondLst>
                                        <p:cond delay="13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81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82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2" fill="hold" grpId="0" nodeType="withEffect" p14:presetBounceEnd="20000">
                                      <p:stCondLst>
                                        <p:cond delay="15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85" dur="2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86" dur="2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52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2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2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2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2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2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4" presetID="1" presetClass="entr" presetSubtype="0" fill="hold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6" presetID="2" presetClass="entr" presetSubtype="2" fill="hold" grpId="0" nodeType="withEffect" p14:presetBounceEnd="20000">
                                      <p:stCondLst>
                                        <p:cond delay="16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98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99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2" fill="hold" grpId="0" nodeType="withEffect" p14:presetBounceEnd="20000">
                                      <p:stCondLst>
                                        <p:cond delay="18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02" dur="2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03" dur="2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53" presetClass="entr" presetSubtype="528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8" dur="25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9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1" presetID="1" presetClass="entr" presetSubtype="0" fill="hold" nodeType="withEffect">
                                      <p:stCondLst>
                                        <p:cond delay="21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2" fill="hold" grpId="0" nodeType="withEffect" p14:presetBounceEnd="20000">
                                      <p:stCondLst>
                                        <p:cond delay="19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15" dur="2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16" dur="2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2" fill="hold" grpId="0" nodeType="withEffect" p14:presetBounceEnd="20000">
                                      <p:stCondLst>
                                        <p:cond delay="21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19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20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8" grpId="0"/>
          <p:bldP spid="23" grpId="0"/>
          <p:bldP spid="24" grpId="0" animBg="1"/>
          <p:bldP spid="25" grpId="0"/>
          <p:bldP spid="26" grpId="0"/>
          <p:bldP spid="39" grpId="0" animBg="1"/>
          <p:bldP spid="40" grpId="0"/>
          <p:bldP spid="41" grpId="0"/>
          <p:bldP spid="42" grpId="0" animBg="1"/>
          <p:bldP spid="43" grpId="0"/>
          <p:bldP spid="44" grpId="0"/>
          <p:bldP spid="45" grpId="0" animBg="1"/>
          <p:bldP spid="46" grpId="0"/>
          <p:bldP spid="47" grpId="0"/>
          <p:bldP spid="48" grpId="0" animBg="1"/>
          <p:bldP spid="49" grpId="0"/>
          <p:bldP spid="50" grpId="0"/>
          <p:bldP spid="53" grpId="0"/>
          <p:bldP spid="5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1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2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2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" dur="250" tmFilter="0,0; .5, 1; 1, 1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41" presetClass="entr" presetSubtype="0" fill="hold" grpId="0" nodeType="withEffect">
                                      <p:stCondLst>
                                        <p:cond delay="20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2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2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2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2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250" tmFilter="0,0; .5, 1; 1, 1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528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2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4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" dur="2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" presetClass="entr" presetSubtype="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8" presetID="2" presetClass="entr" presetSubtype="8" fill="hold" grpId="0" nodeType="withEffect">
                                      <p:stCondLst>
                                        <p:cond delay="4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2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2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2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52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25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1" presetClass="entr" presetSubtype="0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8" fill="hold" grpId="0" nodeType="withEffect">
                                      <p:stCondLst>
                                        <p:cond delay="7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2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2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2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52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2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2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2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8" dur="2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2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1" presetClass="entr" presetSubtype="0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2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2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2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0" presetID="53" presetClass="entr" presetSubtype="52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2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2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2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5" dur="2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2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1" presetClass="entr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2" fill="hold" grpId="0" nodeType="withEffect">
                                      <p:stCondLst>
                                        <p:cond delay="13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2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2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2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52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2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2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2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2" dur="2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2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4" presetID="1" presetClass="entr" presetSubtype="0" fill="hold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6" presetID="2" presetClass="entr" presetSubtype="2" fill="hold" grpId="0" nodeType="withEffect">
                                      <p:stCondLst>
                                        <p:cond delay="16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9" dur="2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0" presetID="2" presetClass="entr" presetSubtype="2" fill="hold" grpId="0" nodeType="withEffect">
                                      <p:stCondLst>
                                        <p:cond delay="18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2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2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4" presetID="53" presetClass="entr" presetSubtype="528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6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7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8" dur="25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9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2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1" presetID="1" presetClass="entr" presetSubtype="0" fill="hold" nodeType="withEffect">
                                      <p:stCondLst>
                                        <p:cond delay="210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3" presetID="2" presetClass="entr" presetSubtype="2" fill="hold" grpId="0" nodeType="withEffect">
                                      <p:stCondLst>
                                        <p:cond delay="19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2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6" dur="2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7" presetID="2" presetClass="entr" presetSubtype="2" fill="hold" grpId="0" nodeType="withEffect">
                                      <p:stCondLst>
                                        <p:cond delay="210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0" dur="2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8" grpId="0"/>
          <p:bldP spid="23" grpId="0"/>
          <p:bldP spid="24" grpId="0" animBg="1"/>
          <p:bldP spid="25" grpId="0"/>
          <p:bldP spid="26" grpId="0"/>
          <p:bldP spid="39" grpId="0" animBg="1"/>
          <p:bldP spid="40" grpId="0"/>
          <p:bldP spid="41" grpId="0"/>
          <p:bldP spid="42" grpId="0" animBg="1"/>
          <p:bldP spid="43" grpId="0"/>
          <p:bldP spid="44" grpId="0"/>
          <p:bldP spid="45" grpId="0" animBg="1"/>
          <p:bldP spid="46" grpId="0"/>
          <p:bldP spid="47" grpId="0"/>
          <p:bldP spid="48" grpId="0" animBg="1"/>
          <p:bldP spid="49" grpId="0"/>
          <p:bldP spid="50" grpId="0"/>
          <p:bldP spid="53" grpId="0"/>
          <p:bldP spid="54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24384000" cy="13716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6858000"/>
            <a:ext cx="2438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940364" y="10894254"/>
            <a:ext cx="6624038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>
            <a:spAutoFit/>
          </a:bodyPr>
          <a:lstStyle/>
          <a:p>
            <a:pPr algn="r"/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PROFESSIONAL PRESENTATION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431000" y="9150600"/>
            <a:ext cx="3133402" cy="933087"/>
            <a:chOff x="3306763" y="3290888"/>
            <a:chExt cx="3587750" cy="1068387"/>
          </a:xfrm>
          <a:solidFill>
            <a:schemeClr val="bg1"/>
          </a:solidFill>
        </p:grpSpPr>
        <p:sp>
          <p:nvSpPr>
            <p:cNvPr id="6" name="Freeform 1"/>
            <p:cNvSpPr>
              <a:spLocks noChangeArrowheads="1"/>
            </p:cNvSpPr>
            <p:nvPr/>
          </p:nvSpPr>
          <p:spPr bwMode="auto">
            <a:xfrm>
              <a:off x="4262438" y="3290888"/>
              <a:ext cx="720725" cy="1068387"/>
            </a:xfrm>
            <a:custGeom>
              <a:avLst/>
              <a:gdLst>
                <a:gd name="T0" fmla="*/ 593 w 2001"/>
                <a:gd name="T1" fmla="*/ 2406 h 2969"/>
                <a:gd name="T2" fmla="*/ 593 w 2001"/>
                <a:gd name="T3" fmla="*/ 2406 h 2969"/>
                <a:gd name="T4" fmla="*/ 593 w 2001"/>
                <a:gd name="T5" fmla="*/ 0 h 2969"/>
                <a:gd name="T6" fmla="*/ 0 w 2001"/>
                <a:gd name="T7" fmla="*/ 0 h 2969"/>
                <a:gd name="T8" fmla="*/ 0 w 2001"/>
                <a:gd name="T9" fmla="*/ 2531 h 2969"/>
                <a:gd name="T10" fmla="*/ 468 w 2001"/>
                <a:gd name="T11" fmla="*/ 2968 h 2969"/>
                <a:gd name="T12" fmla="*/ 2000 w 2001"/>
                <a:gd name="T13" fmla="*/ 2968 h 2969"/>
                <a:gd name="T14" fmla="*/ 1843 w 2001"/>
                <a:gd name="T15" fmla="*/ 2406 h 2969"/>
                <a:gd name="T16" fmla="*/ 593 w 2001"/>
                <a:gd name="T17" fmla="*/ 2406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1" h="2969">
                  <a:moveTo>
                    <a:pt x="593" y="2406"/>
                  </a:moveTo>
                  <a:lnTo>
                    <a:pt x="593" y="2406"/>
                  </a:lnTo>
                  <a:cubicBezTo>
                    <a:pt x="593" y="0"/>
                    <a:pt x="593" y="0"/>
                    <a:pt x="59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8" y="2968"/>
                    <a:pt x="468" y="2968"/>
                  </a:cubicBezTo>
                  <a:cubicBezTo>
                    <a:pt x="2000" y="2968"/>
                    <a:pt x="2000" y="2968"/>
                    <a:pt x="2000" y="2968"/>
                  </a:cubicBezTo>
                  <a:cubicBezTo>
                    <a:pt x="1843" y="2406"/>
                    <a:pt x="1843" y="2406"/>
                    <a:pt x="1843" y="2406"/>
                  </a:cubicBezTo>
                  <a:lnTo>
                    <a:pt x="593" y="2406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"/>
            <p:cNvSpPr>
              <a:spLocks noChangeArrowheads="1"/>
            </p:cNvSpPr>
            <p:nvPr/>
          </p:nvSpPr>
          <p:spPr bwMode="auto">
            <a:xfrm>
              <a:off x="3306763" y="3290888"/>
              <a:ext cx="698500" cy="1068387"/>
            </a:xfrm>
            <a:custGeom>
              <a:avLst/>
              <a:gdLst>
                <a:gd name="T0" fmla="*/ 1938 w 1939"/>
                <a:gd name="T1" fmla="*/ 563 h 2969"/>
                <a:gd name="T2" fmla="*/ 1938 w 1939"/>
                <a:gd name="T3" fmla="*/ 563 h 2969"/>
                <a:gd name="T4" fmla="*/ 1938 w 1939"/>
                <a:gd name="T5" fmla="*/ 0 h 2969"/>
                <a:gd name="T6" fmla="*/ 469 w 1939"/>
                <a:gd name="T7" fmla="*/ 0 h 2969"/>
                <a:gd name="T8" fmla="*/ 0 w 1939"/>
                <a:gd name="T9" fmla="*/ 438 h 2969"/>
                <a:gd name="T10" fmla="*/ 0 w 1939"/>
                <a:gd name="T11" fmla="*/ 2531 h 2969"/>
                <a:gd name="T12" fmla="*/ 469 w 1939"/>
                <a:gd name="T13" fmla="*/ 2968 h 2969"/>
                <a:gd name="T14" fmla="*/ 1938 w 1939"/>
                <a:gd name="T15" fmla="*/ 2968 h 2969"/>
                <a:gd name="T16" fmla="*/ 1938 w 1939"/>
                <a:gd name="T17" fmla="*/ 2406 h 2969"/>
                <a:gd name="T18" fmla="*/ 563 w 1939"/>
                <a:gd name="T19" fmla="*/ 2406 h 2969"/>
                <a:gd name="T20" fmla="*/ 563 w 1939"/>
                <a:gd name="T21" fmla="*/ 1718 h 2969"/>
                <a:gd name="T22" fmla="*/ 1532 w 1939"/>
                <a:gd name="T23" fmla="*/ 1718 h 2969"/>
                <a:gd name="T24" fmla="*/ 1688 w 1939"/>
                <a:gd name="T25" fmla="*/ 1188 h 2969"/>
                <a:gd name="T26" fmla="*/ 563 w 1939"/>
                <a:gd name="T27" fmla="*/ 1188 h 2969"/>
                <a:gd name="T28" fmla="*/ 563 w 1939"/>
                <a:gd name="T29" fmla="*/ 563 h 2969"/>
                <a:gd name="T30" fmla="*/ 1938 w 1939"/>
                <a:gd name="T31" fmla="*/ 563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9" h="2969">
                  <a:moveTo>
                    <a:pt x="1938" y="563"/>
                  </a:moveTo>
                  <a:lnTo>
                    <a:pt x="1938" y="563"/>
                  </a:lnTo>
                  <a:cubicBezTo>
                    <a:pt x="1938" y="0"/>
                    <a:pt x="1938" y="0"/>
                    <a:pt x="1938" y="0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219" y="0"/>
                    <a:pt x="0" y="188"/>
                    <a:pt x="0" y="438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9" y="2968"/>
                    <a:pt x="469" y="2968"/>
                  </a:cubicBezTo>
                  <a:cubicBezTo>
                    <a:pt x="1938" y="2968"/>
                    <a:pt x="1938" y="2968"/>
                    <a:pt x="1938" y="2968"/>
                  </a:cubicBezTo>
                  <a:cubicBezTo>
                    <a:pt x="1938" y="2406"/>
                    <a:pt x="1938" y="2406"/>
                    <a:pt x="1938" y="2406"/>
                  </a:cubicBezTo>
                  <a:cubicBezTo>
                    <a:pt x="563" y="2406"/>
                    <a:pt x="563" y="2406"/>
                    <a:pt x="563" y="2406"/>
                  </a:cubicBezTo>
                  <a:cubicBezTo>
                    <a:pt x="563" y="1718"/>
                    <a:pt x="563" y="1718"/>
                    <a:pt x="563" y="1718"/>
                  </a:cubicBezTo>
                  <a:cubicBezTo>
                    <a:pt x="1532" y="1718"/>
                    <a:pt x="1532" y="1718"/>
                    <a:pt x="1532" y="1718"/>
                  </a:cubicBezTo>
                  <a:cubicBezTo>
                    <a:pt x="1688" y="1188"/>
                    <a:pt x="1688" y="1188"/>
                    <a:pt x="1688" y="1188"/>
                  </a:cubicBezTo>
                  <a:cubicBezTo>
                    <a:pt x="563" y="1188"/>
                    <a:pt x="563" y="1188"/>
                    <a:pt x="563" y="1188"/>
                  </a:cubicBezTo>
                  <a:cubicBezTo>
                    <a:pt x="563" y="563"/>
                    <a:pt x="563" y="563"/>
                    <a:pt x="563" y="563"/>
                  </a:cubicBezTo>
                  <a:lnTo>
                    <a:pt x="1938" y="563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3"/>
            <p:cNvSpPr>
              <a:spLocks noChangeArrowheads="1"/>
            </p:cNvSpPr>
            <p:nvPr/>
          </p:nvSpPr>
          <p:spPr bwMode="auto">
            <a:xfrm>
              <a:off x="5837238" y="3290888"/>
              <a:ext cx="933450" cy="1068387"/>
            </a:xfrm>
            <a:custGeom>
              <a:avLst/>
              <a:gdLst>
                <a:gd name="T0" fmla="*/ 1968 w 2594"/>
                <a:gd name="T1" fmla="*/ 2968 h 2969"/>
                <a:gd name="T2" fmla="*/ 1312 w 2594"/>
                <a:gd name="T3" fmla="*/ 750 h 2969"/>
                <a:gd name="T4" fmla="*/ 593 w 2594"/>
                <a:gd name="T5" fmla="*/ 2968 h 2969"/>
                <a:gd name="T6" fmla="*/ 0 w 2594"/>
                <a:gd name="T7" fmla="*/ 2968 h 2969"/>
                <a:gd name="T8" fmla="*/ 968 w 2594"/>
                <a:gd name="T9" fmla="*/ 0 h 2969"/>
                <a:gd name="T10" fmla="*/ 1625 w 2594"/>
                <a:gd name="T11" fmla="*/ 0 h 2969"/>
                <a:gd name="T12" fmla="*/ 2593 w 2594"/>
                <a:gd name="T13" fmla="*/ 2968 h 2969"/>
                <a:gd name="T14" fmla="*/ 1968 w 2594"/>
                <a:gd name="T15" fmla="*/ 2968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2969">
                  <a:moveTo>
                    <a:pt x="1968" y="2968"/>
                  </a:moveTo>
                  <a:lnTo>
                    <a:pt x="1312" y="750"/>
                  </a:lnTo>
                  <a:lnTo>
                    <a:pt x="593" y="2968"/>
                  </a:lnTo>
                  <a:lnTo>
                    <a:pt x="0" y="2968"/>
                  </a:lnTo>
                  <a:lnTo>
                    <a:pt x="968" y="0"/>
                  </a:lnTo>
                  <a:lnTo>
                    <a:pt x="1625" y="0"/>
                  </a:lnTo>
                  <a:lnTo>
                    <a:pt x="2593" y="2968"/>
                  </a:lnTo>
                  <a:lnTo>
                    <a:pt x="1968" y="2968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4"/>
            <p:cNvSpPr>
              <a:spLocks noChangeArrowheads="1"/>
            </p:cNvSpPr>
            <p:nvPr/>
          </p:nvSpPr>
          <p:spPr bwMode="auto">
            <a:xfrm>
              <a:off x="4937125" y="3290888"/>
              <a:ext cx="922338" cy="1068387"/>
            </a:xfrm>
            <a:custGeom>
              <a:avLst/>
              <a:gdLst>
                <a:gd name="T0" fmla="*/ 592 w 2562"/>
                <a:gd name="T1" fmla="*/ 0 h 2969"/>
                <a:gd name="T2" fmla="*/ 1249 w 2562"/>
                <a:gd name="T3" fmla="*/ 2249 h 2969"/>
                <a:gd name="T4" fmla="*/ 1967 w 2562"/>
                <a:gd name="T5" fmla="*/ 0 h 2969"/>
                <a:gd name="T6" fmla="*/ 2561 w 2562"/>
                <a:gd name="T7" fmla="*/ 0 h 2969"/>
                <a:gd name="T8" fmla="*/ 1592 w 2562"/>
                <a:gd name="T9" fmla="*/ 2968 h 2969"/>
                <a:gd name="T10" fmla="*/ 936 w 2562"/>
                <a:gd name="T11" fmla="*/ 2968 h 2969"/>
                <a:gd name="T12" fmla="*/ 0 w 2562"/>
                <a:gd name="T13" fmla="*/ 0 h 2969"/>
                <a:gd name="T14" fmla="*/ 592 w 2562"/>
                <a:gd name="T15" fmla="*/ 0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2" h="2969">
                  <a:moveTo>
                    <a:pt x="592" y="0"/>
                  </a:moveTo>
                  <a:lnTo>
                    <a:pt x="1249" y="2249"/>
                  </a:lnTo>
                  <a:lnTo>
                    <a:pt x="1967" y="0"/>
                  </a:lnTo>
                  <a:lnTo>
                    <a:pt x="2561" y="0"/>
                  </a:lnTo>
                  <a:lnTo>
                    <a:pt x="1592" y="2968"/>
                  </a:lnTo>
                  <a:lnTo>
                    <a:pt x="936" y="2968"/>
                  </a:lnTo>
                  <a:lnTo>
                    <a:pt x="0" y="0"/>
                  </a:lnTo>
                  <a:lnTo>
                    <a:pt x="592" y="0"/>
                  </a:lnTo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5"/>
            <p:cNvSpPr>
              <a:spLocks noChangeArrowheads="1"/>
            </p:cNvSpPr>
            <p:nvPr/>
          </p:nvSpPr>
          <p:spPr bwMode="auto">
            <a:xfrm>
              <a:off x="6737350" y="3348038"/>
              <a:ext cx="90488" cy="123825"/>
            </a:xfrm>
            <a:custGeom>
              <a:avLst/>
              <a:gdLst>
                <a:gd name="T0" fmla="*/ 157 w 252"/>
                <a:gd name="T1" fmla="*/ 0 h 344"/>
                <a:gd name="T2" fmla="*/ 157 w 252"/>
                <a:gd name="T3" fmla="*/ 0 h 344"/>
                <a:gd name="T4" fmla="*/ 188 w 252"/>
                <a:gd name="T5" fmla="*/ 31 h 344"/>
                <a:gd name="T6" fmla="*/ 219 w 252"/>
                <a:gd name="T7" fmla="*/ 31 h 344"/>
                <a:gd name="T8" fmla="*/ 251 w 252"/>
                <a:gd name="T9" fmla="*/ 62 h 344"/>
                <a:gd name="T10" fmla="*/ 251 w 252"/>
                <a:gd name="T11" fmla="*/ 93 h 344"/>
                <a:gd name="T12" fmla="*/ 219 w 252"/>
                <a:gd name="T13" fmla="*/ 156 h 344"/>
                <a:gd name="T14" fmla="*/ 188 w 252"/>
                <a:gd name="T15" fmla="*/ 187 h 344"/>
                <a:gd name="T16" fmla="*/ 188 w 252"/>
                <a:gd name="T17" fmla="*/ 187 h 344"/>
                <a:gd name="T18" fmla="*/ 219 w 252"/>
                <a:gd name="T19" fmla="*/ 187 h 344"/>
                <a:gd name="T20" fmla="*/ 219 w 252"/>
                <a:gd name="T21" fmla="*/ 187 h 344"/>
                <a:gd name="T22" fmla="*/ 251 w 252"/>
                <a:gd name="T23" fmla="*/ 218 h 344"/>
                <a:gd name="T24" fmla="*/ 251 w 252"/>
                <a:gd name="T25" fmla="*/ 250 h 344"/>
                <a:gd name="T26" fmla="*/ 251 w 252"/>
                <a:gd name="T27" fmla="*/ 281 h 344"/>
                <a:gd name="T28" fmla="*/ 251 w 252"/>
                <a:gd name="T29" fmla="*/ 281 h 344"/>
                <a:gd name="T30" fmla="*/ 251 w 252"/>
                <a:gd name="T31" fmla="*/ 312 h 344"/>
                <a:gd name="T32" fmla="*/ 251 w 252"/>
                <a:gd name="T33" fmla="*/ 343 h 344"/>
                <a:gd name="T34" fmla="*/ 219 w 252"/>
                <a:gd name="T35" fmla="*/ 343 h 344"/>
                <a:gd name="T36" fmla="*/ 219 w 252"/>
                <a:gd name="T37" fmla="*/ 312 h 344"/>
                <a:gd name="T38" fmla="*/ 219 w 252"/>
                <a:gd name="T39" fmla="*/ 312 h 344"/>
                <a:gd name="T40" fmla="*/ 219 w 252"/>
                <a:gd name="T41" fmla="*/ 281 h 344"/>
                <a:gd name="T42" fmla="*/ 219 w 252"/>
                <a:gd name="T43" fmla="*/ 281 h 344"/>
                <a:gd name="T44" fmla="*/ 219 w 252"/>
                <a:gd name="T45" fmla="*/ 250 h 344"/>
                <a:gd name="T46" fmla="*/ 219 w 252"/>
                <a:gd name="T47" fmla="*/ 218 h 344"/>
                <a:gd name="T48" fmla="*/ 188 w 252"/>
                <a:gd name="T49" fmla="*/ 187 h 344"/>
                <a:gd name="T50" fmla="*/ 157 w 252"/>
                <a:gd name="T51" fmla="*/ 187 h 344"/>
                <a:gd name="T52" fmla="*/ 32 w 252"/>
                <a:gd name="T53" fmla="*/ 187 h 344"/>
                <a:gd name="T54" fmla="*/ 32 w 252"/>
                <a:gd name="T55" fmla="*/ 343 h 344"/>
                <a:gd name="T56" fmla="*/ 0 w 252"/>
                <a:gd name="T57" fmla="*/ 343 h 344"/>
                <a:gd name="T58" fmla="*/ 0 w 252"/>
                <a:gd name="T59" fmla="*/ 0 h 344"/>
                <a:gd name="T60" fmla="*/ 157 w 252"/>
                <a:gd name="T61" fmla="*/ 0 h 344"/>
                <a:gd name="T62" fmla="*/ 157 w 252"/>
                <a:gd name="T63" fmla="*/ 156 h 344"/>
                <a:gd name="T64" fmla="*/ 157 w 252"/>
                <a:gd name="T65" fmla="*/ 156 h 344"/>
                <a:gd name="T66" fmla="*/ 188 w 252"/>
                <a:gd name="T67" fmla="*/ 156 h 344"/>
                <a:gd name="T68" fmla="*/ 188 w 252"/>
                <a:gd name="T69" fmla="*/ 156 h 344"/>
                <a:gd name="T70" fmla="*/ 219 w 252"/>
                <a:gd name="T71" fmla="*/ 125 h 344"/>
                <a:gd name="T72" fmla="*/ 219 w 252"/>
                <a:gd name="T73" fmla="*/ 93 h 344"/>
                <a:gd name="T74" fmla="*/ 188 w 252"/>
                <a:gd name="T75" fmla="*/ 62 h 344"/>
                <a:gd name="T76" fmla="*/ 157 w 252"/>
                <a:gd name="T77" fmla="*/ 31 h 344"/>
                <a:gd name="T78" fmla="*/ 32 w 252"/>
                <a:gd name="T79" fmla="*/ 31 h 344"/>
                <a:gd name="T80" fmla="*/ 32 w 252"/>
                <a:gd name="T81" fmla="*/ 156 h 344"/>
                <a:gd name="T82" fmla="*/ 157 w 252"/>
                <a:gd name="T83" fmla="*/ 15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2" h="344">
                  <a:moveTo>
                    <a:pt x="157" y="0"/>
                  </a:moveTo>
                  <a:lnTo>
                    <a:pt x="157" y="0"/>
                  </a:lnTo>
                  <a:lnTo>
                    <a:pt x="188" y="31"/>
                  </a:lnTo>
                  <a:lnTo>
                    <a:pt x="219" y="31"/>
                  </a:lnTo>
                  <a:lnTo>
                    <a:pt x="251" y="62"/>
                  </a:lnTo>
                  <a:lnTo>
                    <a:pt x="251" y="93"/>
                  </a:lnTo>
                  <a:cubicBezTo>
                    <a:pt x="251" y="125"/>
                    <a:pt x="251" y="125"/>
                    <a:pt x="219" y="156"/>
                  </a:cubicBezTo>
                  <a:cubicBezTo>
                    <a:pt x="219" y="156"/>
                    <a:pt x="219" y="187"/>
                    <a:pt x="188" y="187"/>
                  </a:cubicBezTo>
                  <a:lnTo>
                    <a:pt x="188" y="187"/>
                  </a:lnTo>
                  <a:lnTo>
                    <a:pt x="219" y="187"/>
                  </a:lnTo>
                  <a:lnTo>
                    <a:pt x="219" y="187"/>
                  </a:lnTo>
                  <a:cubicBezTo>
                    <a:pt x="219" y="218"/>
                    <a:pt x="251" y="218"/>
                    <a:pt x="251" y="218"/>
                  </a:cubicBezTo>
                  <a:lnTo>
                    <a:pt x="251" y="250"/>
                  </a:lnTo>
                  <a:cubicBezTo>
                    <a:pt x="251" y="250"/>
                    <a:pt x="251" y="250"/>
                    <a:pt x="251" y="281"/>
                  </a:cubicBezTo>
                  <a:lnTo>
                    <a:pt x="251" y="281"/>
                  </a:lnTo>
                  <a:cubicBezTo>
                    <a:pt x="251" y="312"/>
                    <a:pt x="251" y="312"/>
                    <a:pt x="251" y="312"/>
                  </a:cubicBezTo>
                  <a:cubicBezTo>
                    <a:pt x="251" y="312"/>
                    <a:pt x="251" y="312"/>
                    <a:pt x="251" y="343"/>
                  </a:cubicBezTo>
                  <a:cubicBezTo>
                    <a:pt x="219" y="343"/>
                    <a:pt x="219" y="343"/>
                    <a:pt x="219" y="343"/>
                  </a:cubicBezTo>
                  <a:cubicBezTo>
                    <a:pt x="219" y="312"/>
                    <a:pt x="219" y="312"/>
                    <a:pt x="219" y="312"/>
                  </a:cubicBezTo>
                  <a:lnTo>
                    <a:pt x="219" y="312"/>
                  </a:lnTo>
                  <a:lnTo>
                    <a:pt x="219" y="281"/>
                  </a:lnTo>
                  <a:lnTo>
                    <a:pt x="219" y="281"/>
                  </a:lnTo>
                  <a:lnTo>
                    <a:pt x="219" y="250"/>
                  </a:lnTo>
                  <a:lnTo>
                    <a:pt x="219" y="218"/>
                  </a:lnTo>
                  <a:cubicBezTo>
                    <a:pt x="188" y="218"/>
                    <a:pt x="188" y="187"/>
                    <a:pt x="188" y="187"/>
                  </a:cubicBezTo>
                  <a:lnTo>
                    <a:pt x="157" y="187"/>
                  </a:lnTo>
                  <a:cubicBezTo>
                    <a:pt x="32" y="187"/>
                    <a:pt x="32" y="187"/>
                    <a:pt x="32" y="187"/>
                  </a:cubicBezTo>
                  <a:cubicBezTo>
                    <a:pt x="32" y="343"/>
                    <a:pt x="32" y="343"/>
                    <a:pt x="32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57" y="0"/>
                  </a:lnTo>
                  <a:close/>
                  <a:moveTo>
                    <a:pt x="157" y="156"/>
                  </a:moveTo>
                  <a:lnTo>
                    <a:pt x="157" y="156"/>
                  </a:lnTo>
                  <a:cubicBezTo>
                    <a:pt x="157" y="156"/>
                    <a:pt x="157" y="156"/>
                    <a:pt x="188" y="156"/>
                  </a:cubicBezTo>
                  <a:lnTo>
                    <a:pt x="188" y="156"/>
                  </a:lnTo>
                  <a:cubicBezTo>
                    <a:pt x="219" y="156"/>
                    <a:pt x="219" y="125"/>
                    <a:pt x="219" y="125"/>
                  </a:cubicBezTo>
                  <a:cubicBezTo>
                    <a:pt x="219" y="125"/>
                    <a:pt x="219" y="125"/>
                    <a:pt x="219" y="93"/>
                  </a:cubicBezTo>
                  <a:cubicBezTo>
                    <a:pt x="219" y="93"/>
                    <a:pt x="219" y="62"/>
                    <a:pt x="188" y="62"/>
                  </a:cubicBezTo>
                  <a:cubicBezTo>
                    <a:pt x="188" y="31"/>
                    <a:pt x="188" y="31"/>
                    <a:pt x="157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156"/>
                    <a:pt x="32" y="156"/>
                    <a:pt x="32" y="156"/>
                  </a:cubicBezTo>
                  <a:lnTo>
                    <a:pt x="157" y="15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6"/>
            <p:cNvSpPr>
              <a:spLocks noChangeArrowheads="1"/>
            </p:cNvSpPr>
            <p:nvPr/>
          </p:nvSpPr>
          <p:spPr bwMode="auto">
            <a:xfrm>
              <a:off x="6669088" y="3290888"/>
              <a:ext cx="225425" cy="236537"/>
            </a:xfrm>
            <a:custGeom>
              <a:avLst/>
              <a:gdLst>
                <a:gd name="T0" fmla="*/ 313 w 626"/>
                <a:gd name="T1" fmla="*/ 657 h 658"/>
                <a:gd name="T2" fmla="*/ 313 w 626"/>
                <a:gd name="T3" fmla="*/ 657 h 658"/>
                <a:gd name="T4" fmla="*/ 0 w 626"/>
                <a:gd name="T5" fmla="*/ 313 h 658"/>
                <a:gd name="T6" fmla="*/ 313 w 626"/>
                <a:gd name="T7" fmla="*/ 0 h 658"/>
                <a:gd name="T8" fmla="*/ 625 w 626"/>
                <a:gd name="T9" fmla="*/ 313 h 658"/>
                <a:gd name="T10" fmla="*/ 313 w 626"/>
                <a:gd name="T11" fmla="*/ 657 h 658"/>
                <a:gd name="T12" fmla="*/ 313 w 626"/>
                <a:gd name="T13" fmla="*/ 32 h 658"/>
                <a:gd name="T14" fmla="*/ 313 w 626"/>
                <a:gd name="T15" fmla="*/ 32 h 658"/>
                <a:gd name="T16" fmla="*/ 31 w 626"/>
                <a:gd name="T17" fmla="*/ 313 h 658"/>
                <a:gd name="T18" fmla="*/ 313 w 626"/>
                <a:gd name="T19" fmla="*/ 625 h 658"/>
                <a:gd name="T20" fmla="*/ 594 w 626"/>
                <a:gd name="T21" fmla="*/ 313 h 658"/>
                <a:gd name="T22" fmla="*/ 313 w 626"/>
                <a:gd name="T23" fmla="*/ 3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6" h="658">
                  <a:moveTo>
                    <a:pt x="313" y="657"/>
                  </a:moveTo>
                  <a:lnTo>
                    <a:pt x="313" y="657"/>
                  </a:lnTo>
                  <a:cubicBezTo>
                    <a:pt x="125" y="657"/>
                    <a:pt x="0" y="500"/>
                    <a:pt x="0" y="313"/>
                  </a:cubicBezTo>
                  <a:cubicBezTo>
                    <a:pt x="0" y="157"/>
                    <a:pt x="125" y="0"/>
                    <a:pt x="313" y="0"/>
                  </a:cubicBezTo>
                  <a:cubicBezTo>
                    <a:pt x="500" y="0"/>
                    <a:pt x="625" y="157"/>
                    <a:pt x="625" y="313"/>
                  </a:cubicBezTo>
                  <a:cubicBezTo>
                    <a:pt x="625" y="500"/>
                    <a:pt x="500" y="657"/>
                    <a:pt x="313" y="657"/>
                  </a:cubicBezTo>
                  <a:close/>
                  <a:moveTo>
                    <a:pt x="313" y="32"/>
                  </a:moveTo>
                  <a:lnTo>
                    <a:pt x="313" y="32"/>
                  </a:lnTo>
                  <a:cubicBezTo>
                    <a:pt x="156" y="32"/>
                    <a:pt x="31" y="157"/>
                    <a:pt x="31" y="313"/>
                  </a:cubicBezTo>
                  <a:cubicBezTo>
                    <a:pt x="31" y="469"/>
                    <a:pt x="156" y="625"/>
                    <a:pt x="313" y="625"/>
                  </a:cubicBezTo>
                  <a:cubicBezTo>
                    <a:pt x="469" y="625"/>
                    <a:pt x="594" y="469"/>
                    <a:pt x="594" y="313"/>
                  </a:cubicBezTo>
                  <a:cubicBezTo>
                    <a:pt x="594" y="157"/>
                    <a:pt x="469" y="32"/>
                    <a:pt x="313" y="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456991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12217400" y="0"/>
            <a:ext cx="12166599" cy="6858000"/>
          </a:xfrm>
          <a:solidFill>
            <a:schemeClr val="bg2"/>
          </a:solidFill>
        </p:spPr>
      </p:sp>
      <p:sp>
        <p:nvSpPr>
          <p:cNvPr id="3" name="Rectangle 2"/>
          <p:cNvSpPr/>
          <p:nvPr/>
        </p:nvSpPr>
        <p:spPr>
          <a:xfrm>
            <a:off x="0" y="0"/>
            <a:ext cx="122174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217400" y="0"/>
            <a:ext cx="12166600" cy="6858000"/>
          </a:xfrm>
          <a:prstGeom prst="rect">
            <a:avLst/>
          </a:prstGeom>
          <a:solidFill>
            <a:schemeClr val="accent3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858000"/>
            <a:ext cx="12217400" cy="693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2217400" y="6858000"/>
            <a:ext cx="12166600" cy="6934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001000" y="4505464"/>
            <a:ext cx="8382000" cy="4705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217170" y="7432498"/>
            <a:ext cx="794966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dirty="0">
                <a:latin typeface="Poppins Light" charset="0"/>
                <a:ea typeface="Poppins Light" charset="0"/>
                <a:cs typeface="Poppins Light" charset="0"/>
              </a:rPr>
              <a:t>PROFESSIONAL PRESENTATION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0695527" y="5897948"/>
            <a:ext cx="2992947" cy="891262"/>
            <a:chOff x="3306763" y="3290888"/>
            <a:chExt cx="3587750" cy="1068387"/>
          </a:xfrm>
        </p:grpSpPr>
        <p:sp>
          <p:nvSpPr>
            <p:cNvPr id="20" name="Freeform 1"/>
            <p:cNvSpPr>
              <a:spLocks noChangeArrowheads="1"/>
            </p:cNvSpPr>
            <p:nvPr/>
          </p:nvSpPr>
          <p:spPr bwMode="auto">
            <a:xfrm>
              <a:off x="4262438" y="3290888"/>
              <a:ext cx="720725" cy="1068387"/>
            </a:xfrm>
            <a:custGeom>
              <a:avLst/>
              <a:gdLst>
                <a:gd name="T0" fmla="*/ 593 w 2001"/>
                <a:gd name="T1" fmla="*/ 2406 h 2969"/>
                <a:gd name="T2" fmla="*/ 593 w 2001"/>
                <a:gd name="T3" fmla="*/ 2406 h 2969"/>
                <a:gd name="T4" fmla="*/ 593 w 2001"/>
                <a:gd name="T5" fmla="*/ 0 h 2969"/>
                <a:gd name="T6" fmla="*/ 0 w 2001"/>
                <a:gd name="T7" fmla="*/ 0 h 2969"/>
                <a:gd name="T8" fmla="*/ 0 w 2001"/>
                <a:gd name="T9" fmla="*/ 2531 h 2969"/>
                <a:gd name="T10" fmla="*/ 468 w 2001"/>
                <a:gd name="T11" fmla="*/ 2968 h 2969"/>
                <a:gd name="T12" fmla="*/ 2000 w 2001"/>
                <a:gd name="T13" fmla="*/ 2968 h 2969"/>
                <a:gd name="T14" fmla="*/ 1843 w 2001"/>
                <a:gd name="T15" fmla="*/ 2406 h 2969"/>
                <a:gd name="T16" fmla="*/ 593 w 2001"/>
                <a:gd name="T17" fmla="*/ 2406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1" h="2969">
                  <a:moveTo>
                    <a:pt x="593" y="2406"/>
                  </a:moveTo>
                  <a:lnTo>
                    <a:pt x="593" y="2406"/>
                  </a:lnTo>
                  <a:cubicBezTo>
                    <a:pt x="593" y="0"/>
                    <a:pt x="593" y="0"/>
                    <a:pt x="59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8" y="2968"/>
                    <a:pt x="468" y="2968"/>
                  </a:cubicBezTo>
                  <a:cubicBezTo>
                    <a:pt x="2000" y="2968"/>
                    <a:pt x="2000" y="2968"/>
                    <a:pt x="2000" y="2968"/>
                  </a:cubicBezTo>
                  <a:cubicBezTo>
                    <a:pt x="1843" y="2406"/>
                    <a:pt x="1843" y="2406"/>
                    <a:pt x="1843" y="2406"/>
                  </a:cubicBezTo>
                  <a:lnTo>
                    <a:pt x="593" y="2406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2"/>
            <p:cNvSpPr>
              <a:spLocks noChangeArrowheads="1"/>
            </p:cNvSpPr>
            <p:nvPr/>
          </p:nvSpPr>
          <p:spPr bwMode="auto">
            <a:xfrm>
              <a:off x="3306763" y="3290888"/>
              <a:ext cx="698500" cy="1068387"/>
            </a:xfrm>
            <a:custGeom>
              <a:avLst/>
              <a:gdLst>
                <a:gd name="T0" fmla="*/ 1938 w 1939"/>
                <a:gd name="T1" fmla="*/ 563 h 2969"/>
                <a:gd name="T2" fmla="*/ 1938 w 1939"/>
                <a:gd name="T3" fmla="*/ 563 h 2969"/>
                <a:gd name="T4" fmla="*/ 1938 w 1939"/>
                <a:gd name="T5" fmla="*/ 0 h 2969"/>
                <a:gd name="T6" fmla="*/ 469 w 1939"/>
                <a:gd name="T7" fmla="*/ 0 h 2969"/>
                <a:gd name="T8" fmla="*/ 0 w 1939"/>
                <a:gd name="T9" fmla="*/ 438 h 2969"/>
                <a:gd name="T10" fmla="*/ 0 w 1939"/>
                <a:gd name="T11" fmla="*/ 2531 h 2969"/>
                <a:gd name="T12" fmla="*/ 469 w 1939"/>
                <a:gd name="T13" fmla="*/ 2968 h 2969"/>
                <a:gd name="T14" fmla="*/ 1938 w 1939"/>
                <a:gd name="T15" fmla="*/ 2968 h 2969"/>
                <a:gd name="T16" fmla="*/ 1938 w 1939"/>
                <a:gd name="T17" fmla="*/ 2406 h 2969"/>
                <a:gd name="T18" fmla="*/ 563 w 1939"/>
                <a:gd name="T19" fmla="*/ 2406 h 2969"/>
                <a:gd name="T20" fmla="*/ 563 w 1939"/>
                <a:gd name="T21" fmla="*/ 1718 h 2969"/>
                <a:gd name="T22" fmla="*/ 1532 w 1939"/>
                <a:gd name="T23" fmla="*/ 1718 h 2969"/>
                <a:gd name="T24" fmla="*/ 1688 w 1939"/>
                <a:gd name="T25" fmla="*/ 1188 h 2969"/>
                <a:gd name="T26" fmla="*/ 563 w 1939"/>
                <a:gd name="T27" fmla="*/ 1188 h 2969"/>
                <a:gd name="T28" fmla="*/ 563 w 1939"/>
                <a:gd name="T29" fmla="*/ 563 h 2969"/>
                <a:gd name="T30" fmla="*/ 1938 w 1939"/>
                <a:gd name="T31" fmla="*/ 563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9" h="2969">
                  <a:moveTo>
                    <a:pt x="1938" y="563"/>
                  </a:moveTo>
                  <a:lnTo>
                    <a:pt x="1938" y="563"/>
                  </a:lnTo>
                  <a:cubicBezTo>
                    <a:pt x="1938" y="0"/>
                    <a:pt x="1938" y="0"/>
                    <a:pt x="1938" y="0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219" y="0"/>
                    <a:pt x="0" y="188"/>
                    <a:pt x="0" y="438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9" y="2968"/>
                    <a:pt x="469" y="2968"/>
                  </a:cubicBezTo>
                  <a:cubicBezTo>
                    <a:pt x="1938" y="2968"/>
                    <a:pt x="1938" y="2968"/>
                    <a:pt x="1938" y="2968"/>
                  </a:cubicBezTo>
                  <a:cubicBezTo>
                    <a:pt x="1938" y="2406"/>
                    <a:pt x="1938" y="2406"/>
                    <a:pt x="1938" y="2406"/>
                  </a:cubicBezTo>
                  <a:cubicBezTo>
                    <a:pt x="563" y="2406"/>
                    <a:pt x="563" y="2406"/>
                    <a:pt x="563" y="2406"/>
                  </a:cubicBezTo>
                  <a:cubicBezTo>
                    <a:pt x="563" y="1718"/>
                    <a:pt x="563" y="1718"/>
                    <a:pt x="563" y="1718"/>
                  </a:cubicBezTo>
                  <a:cubicBezTo>
                    <a:pt x="1532" y="1718"/>
                    <a:pt x="1532" y="1718"/>
                    <a:pt x="1532" y="1718"/>
                  </a:cubicBezTo>
                  <a:cubicBezTo>
                    <a:pt x="1688" y="1188"/>
                    <a:pt x="1688" y="1188"/>
                    <a:pt x="1688" y="1188"/>
                  </a:cubicBezTo>
                  <a:cubicBezTo>
                    <a:pt x="563" y="1188"/>
                    <a:pt x="563" y="1188"/>
                    <a:pt x="563" y="1188"/>
                  </a:cubicBezTo>
                  <a:cubicBezTo>
                    <a:pt x="563" y="563"/>
                    <a:pt x="563" y="563"/>
                    <a:pt x="563" y="563"/>
                  </a:cubicBezTo>
                  <a:lnTo>
                    <a:pt x="1938" y="563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3"/>
            <p:cNvSpPr>
              <a:spLocks noChangeArrowheads="1"/>
            </p:cNvSpPr>
            <p:nvPr/>
          </p:nvSpPr>
          <p:spPr bwMode="auto">
            <a:xfrm>
              <a:off x="5837238" y="3290888"/>
              <a:ext cx="933450" cy="1068387"/>
            </a:xfrm>
            <a:custGeom>
              <a:avLst/>
              <a:gdLst>
                <a:gd name="T0" fmla="*/ 1968 w 2594"/>
                <a:gd name="T1" fmla="*/ 2968 h 2969"/>
                <a:gd name="T2" fmla="*/ 1312 w 2594"/>
                <a:gd name="T3" fmla="*/ 750 h 2969"/>
                <a:gd name="T4" fmla="*/ 593 w 2594"/>
                <a:gd name="T5" fmla="*/ 2968 h 2969"/>
                <a:gd name="T6" fmla="*/ 0 w 2594"/>
                <a:gd name="T7" fmla="*/ 2968 h 2969"/>
                <a:gd name="T8" fmla="*/ 968 w 2594"/>
                <a:gd name="T9" fmla="*/ 0 h 2969"/>
                <a:gd name="T10" fmla="*/ 1625 w 2594"/>
                <a:gd name="T11" fmla="*/ 0 h 2969"/>
                <a:gd name="T12" fmla="*/ 2593 w 2594"/>
                <a:gd name="T13" fmla="*/ 2968 h 2969"/>
                <a:gd name="T14" fmla="*/ 1968 w 2594"/>
                <a:gd name="T15" fmla="*/ 2968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2969">
                  <a:moveTo>
                    <a:pt x="1968" y="2968"/>
                  </a:moveTo>
                  <a:lnTo>
                    <a:pt x="1312" y="750"/>
                  </a:lnTo>
                  <a:lnTo>
                    <a:pt x="593" y="2968"/>
                  </a:lnTo>
                  <a:lnTo>
                    <a:pt x="0" y="2968"/>
                  </a:lnTo>
                  <a:lnTo>
                    <a:pt x="968" y="0"/>
                  </a:lnTo>
                  <a:lnTo>
                    <a:pt x="1625" y="0"/>
                  </a:lnTo>
                  <a:lnTo>
                    <a:pt x="2593" y="2968"/>
                  </a:lnTo>
                  <a:lnTo>
                    <a:pt x="1968" y="2968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4"/>
            <p:cNvSpPr>
              <a:spLocks noChangeArrowheads="1"/>
            </p:cNvSpPr>
            <p:nvPr/>
          </p:nvSpPr>
          <p:spPr bwMode="auto">
            <a:xfrm>
              <a:off x="4937125" y="3290888"/>
              <a:ext cx="922338" cy="1068387"/>
            </a:xfrm>
            <a:custGeom>
              <a:avLst/>
              <a:gdLst>
                <a:gd name="T0" fmla="*/ 592 w 2562"/>
                <a:gd name="T1" fmla="*/ 0 h 2969"/>
                <a:gd name="T2" fmla="*/ 1249 w 2562"/>
                <a:gd name="T3" fmla="*/ 2249 h 2969"/>
                <a:gd name="T4" fmla="*/ 1967 w 2562"/>
                <a:gd name="T5" fmla="*/ 0 h 2969"/>
                <a:gd name="T6" fmla="*/ 2561 w 2562"/>
                <a:gd name="T7" fmla="*/ 0 h 2969"/>
                <a:gd name="T8" fmla="*/ 1592 w 2562"/>
                <a:gd name="T9" fmla="*/ 2968 h 2969"/>
                <a:gd name="T10" fmla="*/ 936 w 2562"/>
                <a:gd name="T11" fmla="*/ 2968 h 2969"/>
                <a:gd name="T12" fmla="*/ 0 w 2562"/>
                <a:gd name="T13" fmla="*/ 0 h 2969"/>
                <a:gd name="T14" fmla="*/ 592 w 2562"/>
                <a:gd name="T15" fmla="*/ 0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2" h="2969">
                  <a:moveTo>
                    <a:pt x="592" y="0"/>
                  </a:moveTo>
                  <a:lnTo>
                    <a:pt x="1249" y="2249"/>
                  </a:lnTo>
                  <a:lnTo>
                    <a:pt x="1967" y="0"/>
                  </a:lnTo>
                  <a:lnTo>
                    <a:pt x="2561" y="0"/>
                  </a:lnTo>
                  <a:lnTo>
                    <a:pt x="1592" y="2968"/>
                  </a:lnTo>
                  <a:lnTo>
                    <a:pt x="936" y="2968"/>
                  </a:lnTo>
                  <a:lnTo>
                    <a:pt x="0" y="0"/>
                  </a:lnTo>
                  <a:lnTo>
                    <a:pt x="592" y="0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5"/>
            <p:cNvSpPr>
              <a:spLocks noChangeArrowheads="1"/>
            </p:cNvSpPr>
            <p:nvPr/>
          </p:nvSpPr>
          <p:spPr bwMode="auto">
            <a:xfrm>
              <a:off x="6737350" y="3348038"/>
              <a:ext cx="90488" cy="123825"/>
            </a:xfrm>
            <a:custGeom>
              <a:avLst/>
              <a:gdLst>
                <a:gd name="T0" fmla="*/ 157 w 252"/>
                <a:gd name="T1" fmla="*/ 0 h 344"/>
                <a:gd name="T2" fmla="*/ 157 w 252"/>
                <a:gd name="T3" fmla="*/ 0 h 344"/>
                <a:gd name="T4" fmla="*/ 188 w 252"/>
                <a:gd name="T5" fmla="*/ 31 h 344"/>
                <a:gd name="T6" fmla="*/ 219 w 252"/>
                <a:gd name="T7" fmla="*/ 31 h 344"/>
                <a:gd name="T8" fmla="*/ 251 w 252"/>
                <a:gd name="T9" fmla="*/ 62 h 344"/>
                <a:gd name="T10" fmla="*/ 251 w 252"/>
                <a:gd name="T11" fmla="*/ 93 h 344"/>
                <a:gd name="T12" fmla="*/ 219 w 252"/>
                <a:gd name="T13" fmla="*/ 156 h 344"/>
                <a:gd name="T14" fmla="*/ 188 w 252"/>
                <a:gd name="T15" fmla="*/ 187 h 344"/>
                <a:gd name="T16" fmla="*/ 188 w 252"/>
                <a:gd name="T17" fmla="*/ 187 h 344"/>
                <a:gd name="T18" fmla="*/ 219 w 252"/>
                <a:gd name="T19" fmla="*/ 187 h 344"/>
                <a:gd name="T20" fmla="*/ 219 w 252"/>
                <a:gd name="T21" fmla="*/ 187 h 344"/>
                <a:gd name="T22" fmla="*/ 251 w 252"/>
                <a:gd name="T23" fmla="*/ 218 h 344"/>
                <a:gd name="T24" fmla="*/ 251 w 252"/>
                <a:gd name="T25" fmla="*/ 250 h 344"/>
                <a:gd name="T26" fmla="*/ 251 w 252"/>
                <a:gd name="T27" fmla="*/ 281 h 344"/>
                <a:gd name="T28" fmla="*/ 251 w 252"/>
                <a:gd name="T29" fmla="*/ 281 h 344"/>
                <a:gd name="T30" fmla="*/ 251 w 252"/>
                <a:gd name="T31" fmla="*/ 312 h 344"/>
                <a:gd name="T32" fmla="*/ 251 w 252"/>
                <a:gd name="T33" fmla="*/ 343 h 344"/>
                <a:gd name="T34" fmla="*/ 219 w 252"/>
                <a:gd name="T35" fmla="*/ 343 h 344"/>
                <a:gd name="T36" fmla="*/ 219 w 252"/>
                <a:gd name="T37" fmla="*/ 312 h 344"/>
                <a:gd name="T38" fmla="*/ 219 w 252"/>
                <a:gd name="T39" fmla="*/ 312 h 344"/>
                <a:gd name="T40" fmla="*/ 219 w 252"/>
                <a:gd name="T41" fmla="*/ 281 h 344"/>
                <a:gd name="T42" fmla="*/ 219 w 252"/>
                <a:gd name="T43" fmla="*/ 281 h 344"/>
                <a:gd name="T44" fmla="*/ 219 w 252"/>
                <a:gd name="T45" fmla="*/ 250 h 344"/>
                <a:gd name="T46" fmla="*/ 219 w 252"/>
                <a:gd name="T47" fmla="*/ 218 h 344"/>
                <a:gd name="T48" fmla="*/ 188 w 252"/>
                <a:gd name="T49" fmla="*/ 187 h 344"/>
                <a:gd name="T50" fmla="*/ 157 w 252"/>
                <a:gd name="T51" fmla="*/ 187 h 344"/>
                <a:gd name="T52" fmla="*/ 32 w 252"/>
                <a:gd name="T53" fmla="*/ 187 h 344"/>
                <a:gd name="T54" fmla="*/ 32 w 252"/>
                <a:gd name="T55" fmla="*/ 343 h 344"/>
                <a:gd name="T56" fmla="*/ 0 w 252"/>
                <a:gd name="T57" fmla="*/ 343 h 344"/>
                <a:gd name="T58" fmla="*/ 0 w 252"/>
                <a:gd name="T59" fmla="*/ 0 h 344"/>
                <a:gd name="T60" fmla="*/ 157 w 252"/>
                <a:gd name="T61" fmla="*/ 0 h 344"/>
                <a:gd name="T62" fmla="*/ 157 w 252"/>
                <a:gd name="T63" fmla="*/ 156 h 344"/>
                <a:gd name="T64" fmla="*/ 157 w 252"/>
                <a:gd name="T65" fmla="*/ 156 h 344"/>
                <a:gd name="T66" fmla="*/ 188 w 252"/>
                <a:gd name="T67" fmla="*/ 156 h 344"/>
                <a:gd name="T68" fmla="*/ 188 w 252"/>
                <a:gd name="T69" fmla="*/ 156 h 344"/>
                <a:gd name="T70" fmla="*/ 219 w 252"/>
                <a:gd name="T71" fmla="*/ 125 h 344"/>
                <a:gd name="T72" fmla="*/ 219 w 252"/>
                <a:gd name="T73" fmla="*/ 93 h 344"/>
                <a:gd name="T74" fmla="*/ 188 w 252"/>
                <a:gd name="T75" fmla="*/ 62 h 344"/>
                <a:gd name="T76" fmla="*/ 157 w 252"/>
                <a:gd name="T77" fmla="*/ 31 h 344"/>
                <a:gd name="T78" fmla="*/ 32 w 252"/>
                <a:gd name="T79" fmla="*/ 31 h 344"/>
                <a:gd name="T80" fmla="*/ 32 w 252"/>
                <a:gd name="T81" fmla="*/ 156 h 344"/>
                <a:gd name="T82" fmla="*/ 157 w 252"/>
                <a:gd name="T83" fmla="*/ 15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2" h="344">
                  <a:moveTo>
                    <a:pt x="157" y="0"/>
                  </a:moveTo>
                  <a:lnTo>
                    <a:pt x="157" y="0"/>
                  </a:lnTo>
                  <a:lnTo>
                    <a:pt x="188" y="31"/>
                  </a:lnTo>
                  <a:lnTo>
                    <a:pt x="219" y="31"/>
                  </a:lnTo>
                  <a:lnTo>
                    <a:pt x="251" y="62"/>
                  </a:lnTo>
                  <a:lnTo>
                    <a:pt x="251" y="93"/>
                  </a:lnTo>
                  <a:cubicBezTo>
                    <a:pt x="251" y="125"/>
                    <a:pt x="251" y="125"/>
                    <a:pt x="219" y="156"/>
                  </a:cubicBezTo>
                  <a:cubicBezTo>
                    <a:pt x="219" y="156"/>
                    <a:pt x="219" y="187"/>
                    <a:pt x="188" y="187"/>
                  </a:cubicBezTo>
                  <a:lnTo>
                    <a:pt x="188" y="187"/>
                  </a:lnTo>
                  <a:lnTo>
                    <a:pt x="219" y="187"/>
                  </a:lnTo>
                  <a:lnTo>
                    <a:pt x="219" y="187"/>
                  </a:lnTo>
                  <a:cubicBezTo>
                    <a:pt x="219" y="218"/>
                    <a:pt x="251" y="218"/>
                    <a:pt x="251" y="218"/>
                  </a:cubicBezTo>
                  <a:lnTo>
                    <a:pt x="251" y="250"/>
                  </a:lnTo>
                  <a:cubicBezTo>
                    <a:pt x="251" y="250"/>
                    <a:pt x="251" y="250"/>
                    <a:pt x="251" y="281"/>
                  </a:cubicBezTo>
                  <a:lnTo>
                    <a:pt x="251" y="281"/>
                  </a:lnTo>
                  <a:cubicBezTo>
                    <a:pt x="251" y="312"/>
                    <a:pt x="251" y="312"/>
                    <a:pt x="251" y="312"/>
                  </a:cubicBezTo>
                  <a:cubicBezTo>
                    <a:pt x="251" y="312"/>
                    <a:pt x="251" y="312"/>
                    <a:pt x="251" y="343"/>
                  </a:cubicBezTo>
                  <a:cubicBezTo>
                    <a:pt x="219" y="343"/>
                    <a:pt x="219" y="343"/>
                    <a:pt x="219" y="343"/>
                  </a:cubicBezTo>
                  <a:cubicBezTo>
                    <a:pt x="219" y="312"/>
                    <a:pt x="219" y="312"/>
                    <a:pt x="219" y="312"/>
                  </a:cubicBezTo>
                  <a:lnTo>
                    <a:pt x="219" y="312"/>
                  </a:lnTo>
                  <a:lnTo>
                    <a:pt x="219" y="281"/>
                  </a:lnTo>
                  <a:lnTo>
                    <a:pt x="219" y="281"/>
                  </a:lnTo>
                  <a:lnTo>
                    <a:pt x="219" y="250"/>
                  </a:lnTo>
                  <a:lnTo>
                    <a:pt x="219" y="218"/>
                  </a:lnTo>
                  <a:cubicBezTo>
                    <a:pt x="188" y="218"/>
                    <a:pt x="188" y="187"/>
                    <a:pt x="188" y="187"/>
                  </a:cubicBezTo>
                  <a:lnTo>
                    <a:pt x="157" y="187"/>
                  </a:lnTo>
                  <a:cubicBezTo>
                    <a:pt x="32" y="187"/>
                    <a:pt x="32" y="187"/>
                    <a:pt x="32" y="187"/>
                  </a:cubicBezTo>
                  <a:cubicBezTo>
                    <a:pt x="32" y="343"/>
                    <a:pt x="32" y="343"/>
                    <a:pt x="32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57" y="0"/>
                  </a:lnTo>
                  <a:close/>
                  <a:moveTo>
                    <a:pt x="157" y="156"/>
                  </a:moveTo>
                  <a:lnTo>
                    <a:pt x="157" y="156"/>
                  </a:lnTo>
                  <a:cubicBezTo>
                    <a:pt x="157" y="156"/>
                    <a:pt x="157" y="156"/>
                    <a:pt x="188" y="156"/>
                  </a:cubicBezTo>
                  <a:lnTo>
                    <a:pt x="188" y="156"/>
                  </a:lnTo>
                  <a:cubicBezTo>
                    <a:pt x="219" y="156"/>
                    <a:pt x="219" y="125"/>
                    <a:pt x="219" y="125"/>
                  </a:cubicBezTo>
                  <a:cubicBezTo>
                    <a:pt x="219" y="125"/>
                    <a:pt x="219" y="125"/>
                    <a:pt x="219" y="93"/>
                  </a:cubicBezTo>
                  <a:cubicBezTo>
                    <a:pt x="219" y="93"/>
                    <a:pt x="219" y="62"/>
                    <a:pt x="188" y="62"/>
                  </a:cubicBezTo>
                  <a:cubicBezTo>
                    <a:pt x="188" y="31"/>
                    <a:pt x="188" y="31"/>
                    <a:pt x="157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156"/>
                    <a:pt x="32" y="156"/>
                    <a:pt x="32" y="156"/>
                  </a:cubicBezTo>
                  <a:lnTo>
                    <a:pt x="157" y="156"/>
                  </a:lnTo>
                  <a:close/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6"/>
            <p:cNvSpPr>
              <a:spLocks noChangeArrowheads="1"/>
            </p:cNvSpPr>
            <p:nvPr/>
          </p:nvSpPr>
          <p:spPr bwMode="auto">
            <a:xfrm>
              <a:off x="6669088" y="3290888"/>
              <a:ext cx="225425" cy="236537"/>
            </a:xfrm>
            <a:custGeom>
              <a:avLst/>
              <a:gdLst>
                <a:gd name="T0" fmla="*/ 313 w 626"/>
                <a:gd name="T1" fmla="*/ 657 h 658"/>
                <a:gd name="T2" fmla="*/ 313 w 626"/>
                <a:gd name="T3" fmla="*/ 657 h 658"/>
                <a:gd name="T4" fmla="*/ 0 w 626"/>
                <a:gd name="T5" fmla="*/ 313 h 658"/>
                <a:gd name="T6" fmla="*/ 313 w 626"/>
                <a:gd name="T7" fmla="*/ 0 h 658"/>
                <a:gd name="T8" fmla="*/ 625 w 626"/>
                <a:gd name="T9" fmla="*/ 313 h 658"/>
                <a:gd name="T10" fmla="*/ 313 w 626"/>
                <a:gd name="T11" fmla="*/ 657 h 658"/>
                <a:gd name="T12" fmla="*/ 313 w 626"/>
                <a:gd name="T13" fmla="*/ 32 h 658"/>
                <a:gd name="T14" fmla="*/ 313 w 626"/>
                <a:gd name="T15" fmla="*/ 32 h 658"/>
                <a:gd name="T16" fmla="*/ 31 w 626"/>
                <a:gd name="T17" fmla="*/ 313 h 658"/>
                <a:gd name="T18" fmla="*/ 313 w 626"/>
                <a:gd name="T19" fmla="*/ 625 h 658"/>
                <a:gd name="T20" fmla="*/ 594 w 626"/>
                <a:gd name="T21" fmla="*/ 313 h 658"/>
                <a:gd name="T22" fmla="*/ 313 w 626"/>
                <a:gd name="T23" fmla="*/ 3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6" h="658">
                  <a:moveTo>
                    <a:pt x="313" y="657"/>
                  </a:moveTo>
                  <a:lnTo>
                    <a:pt x="313" y="657"/>
                  </a:lnTo>
                  <a:cubicBezTo>
                    <a:pt x="125" y="657"/>
                    <a:pt x="0" y="500"/>
                    <a:pt x="0" y="313"/>
                  </a:cubicBezTo>
                  <a:cubicBezTo>
                    <a:pt x="0" y="157"/>
                    <a:pt x="125" y="0"/>
                    <a:pt x="313" y="0"/>
                  </a:cubicBezTo>
                  <a:cubicBezTo>
                    <a:pt x="500" y="0"/>
                    <a:pt x="625" y="157"/>
                    <a:pt x="625" y="313"/>
                  </a:cubicBezTo>
                  <a:cubicBezTo>
                    <a:pt x="625" y="500"/>
                    <a:pt x="500" y="657"/>
                    <a:pt x="313" y="657"/>
                  </a:cubicBezTo>
                  <a:close/>
                  <a:moveTo>
                    <a:pt x="313" y="32"/>
                  </a:moveTo>
                  <a:lnTo>
                    <a:pt x="313" y="32"/>
                  </a:lnTo>
                  <a:cubicBezTo>
                    <a:pt x="156" y="32"/>
                    <a:pt x="31" y="157"/>
                    <a:pt x="31" y="313"/>
                  </a:cubicBezTo>
                  <a:cubicBezTo>
                    <a:pt x="31" y="469"/>
                    <a:pt x="156" y="625"/>
                    <a:pt x="313" y="625"/>
                  </a:cubicBezTo>
                  <a:cubicBezTo>
                    <a:pt x="469" y="625"/>
                    <a:pt x="594" y="469"/>
                    <a:pt x="594" y="313"/>
                  </a:cubicBezTo>
                  <a:cubicBezTo>
                    <a:pt x="594" y="157"/>
                    <a:pt x="469" y="32"/>
                    <a:pt x="313" y="32"/>
                  </a:cubicBezTo>
                  <a:close/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14993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"/>
                            </p:stCondLst>
                            <p:childTnLst>
                              <p:par>
                                <p:cTn id="16" presetID="23" presetClass="emph" presetSubtype="0" repeatCount="2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3" presetClass="emph" presetSubtype="0" repeatCount="2000" fill="remove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3" presetClass="emph" presetSubtype="0" repeatCount="2000" fill="remove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mph" presetSubtype="0" repeatCount="2000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solidFill>
            <a:schemeClr val="bg2"/>
          </a:solidFill>
        </p:spPr>
      </p:sp>
      <p:sp>
        <p:nvSpPr>
          <p:cNvPr id="12" name="Rectangle 11"/>
          <p:cNvSpPr/>
          <p:nvPr/>
        </p:nvSpPr>
        <p:spPr>
          <a:xfrm>
            <a:off x="1535112" y="1601787"/>
            <a:ext cx="21313775" cy="10512425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84302" y="1601788"/>
            <a:ext cx="11183961" cy="105124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35113" y="1601786"/>
            <a:ext cx="10656887" cy="105124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66899" y="1601788"/>
            <a:ext cx="10048839" cy="105124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833745" y="7147193"/>
            <a:ext cx="794966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spc="200" dirty="0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PROFESSIONAL PRESENTATION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312102" y="5612643"/>
            <a:ext cx="2992947" cy="891262"/>
            <a:chOff x="3306763" y="3290888"/>
            <a:chExt cx="3587750" cy="1068387"/>
          </a:xfrm>
          <a:solidFill>
            <a:schemeClr val="bg1"/>
          </a:solidFill>
        </p:grpSpPr>
        <p:sp>
          <p:nvSpPr>
            <p:cNvPr id="5" name="Freeform 1"/>
            <p:cNvSpPr>
              <a:spLocks noChangeArrowheads="1"/>
            </p:cNvSpPr>
            <p:nvPr/>
          </p:nvSpPr>
          <p:spPr bwMode="auto">
            <a:xfrm>
              <a:off x="4262438" y="3290888"/>
              <a:ext cx="720725" cy="1068387"/>
            </a:xfrm>
            <a:custGeom>
              <a:avLst/>
              <a:gdLst>
                <a:gd name="T0" fmla="*/ 593 w 2001"/>
                <a:gd name="T1" fmla="*/ 2406 h 2969"/>
                <a:gd name="T2" fmla="*/ 593 w 2001"/>
                <a:gd name="T3" fmla="*/ 2406 h 2969"/>
                <a:gd name="T4" fmla="*/ 593 w 2001"/>
                <a:gd name="T5" fmla="*/ 0 h 2969"/>
                <a:gd name="T6" fmla="*/ 0 w 2001"/>
                <a:gd name="T7" fmla="*/ 0 h 2969"/>
                <a:gd name="T8" fmla="*/ 0 w 2001"/>
                <a:gd name="T9" fmla="*/ 2531 h 2969"/>
                <a:gd name="T10" fmla="*/ 468 w 2001"/>
                <a:gd name="T11" fmla="*/ 2968 h 2969"/>
                <a:gd name="T12" fmla="*/ 2000 w 2001"/>
                <a:gd name="T13" fmla="*/ 2968 h 2969"/>
                <a:gd name="T14" fmla="*/ 1843 w 2001"/>
                <a:gd name="T15" fmla="*/ 2406 h 2969"/>
                <a:gd name="T16" fmla="*/ 593 w 2001"/>
                <a:gd name="T17" fmla="*/ 2406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1" h="2969">
                  <a:moveTo>
                    <a:pt x="593" y="2406"/>
                  </a:moveTo>
                  <a:lnTo>
                    <a:pt x="593" y="2406"/>
                  </a:lnTo>
                  <a:cubicBezTo>
                    <a:pt x="593" y="0"/>
                    <a:pt x="593" y="0"/>
                    <a:pt x="59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8" y="2968"/>
                    <a:pt x="468" y="2968"/>
                  </a:cubicBezTo>
                  <a:cubicBezTo>
                    <a:pt x="2000" y="2968"/>
                    <a:pt x="2000" y="2968"/>
                    <a:pt x="2000" y="2968"/>
                  </a:cubicBezTo>
                  <a:cubicBezTo>
                    <a:pt x="1843" y="2406"/>
                    <a:pt x="1843" y="2406"/>
                    <a:pt x="1843" y="2406"/>
                  </a:cubicBezTo>
                  <a:lnTo>
                    <a:pt x="593" y="240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Freeform 2"/>
            <p:cNvSpPr>
              <a:spLocks noChangeArrowheads="1"/>
            </p:cNvSpPr>
            <p:nvPr/>
          </p:nvSpPr>
          <p:spPr bwMode="auto">
            <a:xfrm>
              <a:off x="3306763" y="3290888"/>
              <a:ext cx="698500" cy="1068387"/>
            </a:xfrm>
            <a:custGeom>
              <a:avLst/>
              <a:gdLst>
                <a:gd name="T0" fmla="*/ 1938 w 1939"/>
                <a:gd name="T1" fmla="*/ 563 h 2969"/>
                <a:gd name="T2" fmla="*/ 1938 w 1939"/>
                <a:gd name="T3" fmla="*/ 563 h 2969"/>
                <a:gd name="T4" fmla="*/ 1938 w 1939"/>
                <a:gd name="T5" fmla="*/ 0 h 2969"/>
                <a:gd name="T6" fmla="*/ 469 w 1939"/>
                <a:gd name="T7" fmla="*/ 0 h 2969"/>
                <a:gd name="T8" fmla="*/ 0 w 1939"/>
                <a:gd name="T9" fmla="*/ 438 h 2969"/>
                <a:gd name="T10" fmla="*/ 0 w 1939"/>
                <a:gd name="T11" fmla="*/ 2531 h 2969"/>
                <a:gd name="T12" fmla="*/ 469 w 1939"/>
                <a:gd name="T13" fmla="*/ 2968 h 2969"/>
                <a:gd name="T14" fmla="*/ 1938 w 1939"/>
                <a:gd name="T15" fmla="*/ 2968 h 2969"/>
                <a:gd name="T16" fmla="*/ 1938 w 1939"/>
                <a:gd name="T17" fmla="*/ 2406 h 2969"/>
                <a:gd name="T18" fmla="*/ 563 w 1939"/>
                <a:gd name="T19" fmla="*/ 2406 h 2969"/>
                <a:gd name="T20" fmla="*/ 563 w 1939"/>
                <a:gd name="T21" fmla="*/ 1718 h 2969"/>
                <a:gd name="T22" fmla="*/ 1532 w 1939"/>
                <a:gd name="T23" fmla="*/ 1718 h 2969"/>
                <a:gd name="T24" fmla="*/ 1688 w 1939"/>
                <a:gd name="T25" fmla="*/ 1188 h 2969"/>
                <a:gd name="T26" fmla="*/ 563 w 1939"/>
                <a:gd name="T27" fmla="*/ 1188 h 2969"/>
                <a:gd name="T28" fmla="*/ 563 w 1939"/>
                <a:gd name="T29" fmla="*/ 563 h 2969"/>
                <a:gd name="T30" fmla="*/ 1938 w 1939"/>
                <a:gd name="T31" fmla="*/ 563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9" h="2969">
                  <a:moveTo>
                    <a:pt x="1938" y="563"/>
                  </a:moveTo>
                  <a:lnTo>
                    <a:pt x="1938" y="563"/>
                  </a:lnTo>
                  <a:cubicBezTo>
                    <a:pt x="1938" y="0"/>
                    <a:pt x="1938" y="0"/>
                    <a:pt x="1938" y="0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219" y="0"/>
                    <a:pt x="0" y="188"/>
                    <a:pt x="0" y="438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9" y="2968"/>
                    <a:pt x="469" y="2968"/>
                  </a:cubicBezTo>
                  <a:cubicBezTo>
                    <a:pt x="1938" y="2968"/>
                    <a:pt x="1938" y="2968"/>
                    <a:pt x="1938" y="2968"/>
                  </a:cubicBezTo>
                  <a:cubicBezTo>
                    <a:pt x="1938" y="2406"/>
                    <a:pt x="1938" y="2406"/>
                    <a:pt x="1938" y="2406"/>
                  </a:cubicBezTo>
                  <a:cubicBezTo>
                    <a:pt x="563" y="2406"/>
                    <a:pt x="563" y="2406"/>
                    <a:pt x="563" y="2406"/>
                  </a:cubicBezTo>
                  <a:cubicBezTo>
                    <a:pt x="563" y="1718"/>
                    <a:pt x="563" y="1718"/>
                    <a:pt x="563" y="1718"/>
                  </a:cubicBezTo>
                  <a:cubicBezTo>
                    <a:pt x="1532" y="1718"/>
                    <a:pt x="1532" y="1718"/>
                    <a:pt x="1532" y="1718"/>
                  </a:cubicBezTo>
                  <a:cubicBezTo>
                    <a:pt x="1688" y="1188"/>
                    <a:pt x="1688" y="1188"/>
                    <a:pt x="1688" y="1188"/>
                  </a:cubicBezTo>
                  <a:cubicBezTo>
                    <a:pt x="563" y="1188"/>
                    <a:pt x="563" y="1188"/>
                    <a:pt x="563" y="1188"/>
                  </a:cubicBezTo>
                  <a:cubicBezTo>
                    <a:pt x="563" y="563"/>
                    <a:pt x="563" y="563"/>
                    <a:pt x="563" y="563"/>
                  </a:cubicBezTo>
                  <a:lnTo>
                    <a:pt x="1938" y="56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" name="Freeform 3"/>
            <p:cNvSpPr>
              <a:spLocks noChangeArrowheads="1"/>
            </p:cNvSpPr>
            <p:nvPr/>
          </p:nvSpPr>
          <p:spPr bwMode="auto">
            <a:xfrm>
              <a:off x="5837238" y="3290888"/>
              <a:ext cx="933450" cy="1068387"/>
            </a:xfrm>
            <a:custGeom>
              <a:avLst/>
              <a:gdLst>
                <a:gd name="T0" fmla="*/ 1968 w 2594"/>
                <a:gd name="T1" fmla="*/ 2968 h 2969"/>
                <a:gd name="T2" fmla="*/ 1312 w 2594"/>
                <a:gd name="T3" fmla="*/ 750 h 2969"/>
                <a:gd name="T4" fmla="*/ 593 w 2594"/>
                <a:gd name="T5" fmla="*/ 2968 h 2969"/>
                <a:gd name="T6" fmla="*/ 0 w 2594"/>
                <a:gd name="T7" fmla="*/ 2968 h 2969"/>
                <a:gd name="T8" fmla="*/ 968 w 2594"/>
                <a:gd name="T9" fmla="*/ 0 h 2969"/>
                <a:gd name="T10" fmla="*/ 1625 w 2594"/>
                <a:gd name="T11" fmla="*/ 0 h 2969"/>
                <a:gd name="T12" fmla="*/ 2593 w 2594"/>
                <a:gd name="T13" fmla="*/ 2968 h 2969"/>
                <a:gd name="T14" fmla="*/ 1968 w 2594"/>
                <a:gd name="T15" fmla="*/ 2968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2969">
                  <a:moveTo>
                    <a:pt x="1968" y="2968"/>
                  </a:moveTo>
                  <a:lnTo>
                    <a:pt x="1312" y="750"/>
                  </a:lnTo>
                  <a:lnTo>
                    <a:pt x="593" y="2968"/>
                  </a:lnTo>
                  <a:lnTo>
                    <a:pt x="0" y="2968"/>
                  </a:lnTo>
                  <a:lnTo>
                    <a:pt x="968" y="0"/>
                  </a:lnTo>
                  <a:lnTo>
                    <a:pt x="1625" y="0"/>
                  </a:lnTo>
                  <a:lnTo>
                    <a:pt x="2593" y="2968"/>
                  </a:lnTo>
                  <a:lnTo>
                    <a:pt x="1968" y="296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" name="Freeform 4"/>
            <p:cNvSpPr>
              <a:spLocks noChangeArrowheads="1"/>
            </p:cNvSpPr>
            <p:nvPr/>
          </p:nvSpPr>
          <p:spPr bwMode="auto">
            <a:xfrm>
              <a:off x="4937125" y="3290888"/>
              <a:ext cx="922338" cy="1068387"/>
            </a:xfrm>
            <a:custGeom>
              <a:avLst/>
              <a:gdLst>
                <a:gd name="T0" fmla="*/ 592 w 2562"/>
                <a:gd name="T1" fmla="*/ 0 h 2969"/>
                <a:gd name="T2" fmla="*/ 1249 w 2562"/>
                <a:gd name="T3" fmla="*/ 2249 h 2969"/>
                <a:gd name="T4" fmla="*/ 1967 w 2562"/>
                <a:gd name="T5" fmla="*/ 0 h 2969"/>
                <a:gd name="T6" fmla="*/ 2561 w 2562"/>
                <a:gd name="T7" fmla="*/ 0 h 2969"/>
                <a:gd name="T8" fmla="*/ 1592 w 2562"/>
                <a:gd name="T9" fmla="*/ 2968 h 2969"/>
                <a:gd name="T10" fmla="*/ 936 w 2562"/>
                <a:gd name="T11" fmla="*/ 2968 h 2969"/>
                <a:gd name="T12" fmla="*/ 0 w 2562"/>
                <a:gd name="T13" fmla="*/ 0 h 2969"/>
                <a:gd name="T14" fmla="*/ 592 w 2562"/>
                <a:gd name="T15" fmla="*/ 0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2" h="2969">
                  <a:moveTo>
                    <a:pt x="592" y="0"/>
                  </a:moveTo>
                  <a:lnTo>
                    <a:pt x="1249" y="2249"/>
                  </a:lnTo>
                  <a:lnTo>
                    <a:pt x="1967" y="0"/>
                  </a:lnTo>
                  <a:lnTo>
                    <a:pt x="2561" y="0"/>
                  </a:lnTo>
                  <a:lnTo>
                    <a:pt x="1592" y="2968"/>
                  </a:lnTo>
                  <a:lnTo>
                    <a:pt x="936" y="2968"/>
                  </a:lnTo>
                  <a:lnTo>
                    <a:pt x="0" y="0"/>
                  </a:lnTo>
                  <a:lnTo>
                    <a:pt x="592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" name="Freeform 5"/>
            <p:cNvSpPr>
              <a:spLocks noChangeArrowheads="1"/>
            </p:cNvSpPr>
            <p:nvPr/>
          </p:nvSpPr>
          <p:spPr bwMode="auto">
            <a:xfrm>
              <a:off x="6737350" y="3348038"/>
              <a:ext cx="90488" cy="123825"/>
            </a:xfrm>
            <a:custGeom>
              <a:avLst/>
              <a:gdLst>
                <a:gd name="T0" fmla="*/ 157 w 252"/>
                <a:gd name="T1" fmla="*/ 0 h 344"/>
                <a:gd name="T2" fmla="*/ 157 w 252"/>
                <a:gd name="T3" fmla="*/ 0 h 344"/>
                <a:gd name="T4" fmla="*/ 188 w 252"/>
                <a:gd name="T5" fmla="*/ 31 h 344"/>
                <a:gd name="T6" fmla="*/ 219 w 252"/>
                <a:gd name="T7" fmla="*/ 31 h 344"/>
                <a:gd name="T8" fmla="*/ 251 w 252"/>
                <a:gd name="T9" fmla="*/ 62 h 344"/>
                <a:gd name="T10" fmla="*/ 251 w 252"/>
                <a:gd name="T11" fmla="*/ 93 h 344"/>
                <a:gd name="T12" fmla="*/ 219 w 252"/>
                <a:gd name="T13" fmla="*/ 156 h 344"/>
                <a:gd name="T14" fmla="*/ 188 w 252"/>
                <a:gd name="T15" fmla="*/ 187 h 344"/>
                <a:gd name="T16" fmla="*/ 188 w 252"/>
                <a:gd name="T17" fmla="*/ 187 h 344"/>
                <a:gd name="T18" fmla="*/ 219 w 252"/>
                <a:gd name="T19" fmla="*/ 187 h 344"/>
                <a:gd name="T20" fmla="*/ 219 w 252"/>
                <a:gd name="T21" fmla="*/ 187 h 344"/>
                <a:gd name="T22" fmla="*/ 251 w 252"/>
                <a:gd name="T23" fmla="*/ 218 h 344"/>
                <a:gd name="T24" fmla="*/ 251 w 252"/>
                <a:gd name="T25" fmla="*/ 250 h 344"/>
                <a:gd name="T26" fmla="*/ 251 w 252"/>
                <a:gd name="T27" fmla="*/ 281 h 344"/>
                <a:gd name="T28" fmla="*/ 251 w 252"/>
                <a:gd name="T29" fmla="*/ 281 h 344"/>
                <a:gd name="T30" fmla="*/ 251 w 252"/>
                <a:gd name="T31" fmla="*/ 312 h 344"/>
                <a:gd name="T32" fmla="*/ 251 w 252"/>
                <a:gd name="T33" fmla="*/ 343 h 344"/>
                <a:gd name="T34" fmla="*/ 219 w 252"/>
                <a:gd name="T35" fmla="*/ 343 h 344"/>
                <a:gd name="T36" fmla="*/ 219 w 252"/>
                <a:gd name="T37" fmla="*/ 312 h 344"/>
                <a:gd name="T38" fmla="*/ 219 w 252"/>
                <a:gd name="T39" fmla="*/ 312 h 344"/>
                <a:gd name="T40" fmla="*/ 219 w 252"/>
                <a:gd name="T41" fmla="*/ 281 h 344"/>
                <a:gd name="T42" fmla="*/ 219 w 252"/>
                <a:gd name="T43" fmla="*/ 281 h 344"/>
                <a:gd name="T44" fmla="*/ 219 w 252"/>
                <a:gd name="T45" fmla="*/ 250 h 344"/>
                <a:gd name="T46" fmla="*/ 219 w 252"/>
                <a:gd name="T47" fmla="*/ 218 h 344"/>
                <a:gd name="T48" fmla="*/ 188 w 252"/>
                <a:gd name="T49" fmla="*/ 187 h 344"/>
                <a:gd name="T50" fmla="*/ 157 w 252"/>
                <a:gd name="T51" fmla="*/ 187 h 344"/>
                <a:gd name="T52" fmla="*/ 32 w 252"/>
                <a:gd name="T53" fmla="*/ 187 h 344"/>
                <a:gd name="T54" fmla="*/ 32 w 252"/>
                <a:gd name="T55" fmla="*/ 343 h 344"/>
                <a:gd name="T56" fmla="*/ 0 w 252"/>
                <a:gd name="T57" fmla="*/ 343 h 344"/>
                <a:gd name="T58" fmla="*/ 0 w 252"/>
                <a:gd name="T59" fmla="*/ 0 h 344"/>
                <a:gd name="T60" fmla="*/ 157 w 252"/>
                <a:gd name="T61" fmla="*/ 0 h 344"/>
                <a:gd name="T62" fmla="*/ 157 w 252"/>
                <a:gd name="T63" fmla="*/ 156 h 344"/>
                <a:gd name="T64" fmla="*/ 157 w 252"/>
                <a:gd name="T65" fmla="*/ 156 h 344"/>
                <a:gd name="T66" fmla="*/ 188 w 252"/>
                <a:gd name="T67" fmla="*/ 156 h 344"/>
                <a:gd name="T68" fmla="*/ 188 w 252"/>
                <a:gd name="T69" fmla="*/ 156 h 344"/>
                <a:gd name="T70" fmla="*/ 219 w 252"/>
                <a:gd name="T71" fmla="*/ 125 h 344"/>
                <a:gd name="T72" fmla="*/ 219 w 252"/>
                <a:gd name="T73" fmla="*/ 93 h 344"/>
                <a:gd name="T74" fmla="*/ 188 w 252"/>
                <a:gd name="T75" fmla="*/ 62 h 344"/>
                <a:gd name="T76" fmla="*/ 157 w 252"/>
                <a:gd name="T77" fmla="*/ 31 h 344"/>
                <a:gd name="T78" fmla="*/ 32 w 252"/>
                <a:gd name="T79" fmla="*/ 31 h 344"/>
                <a:gd name="T80" fmla="*/ 32 w 252"/>
                <a:gd name="T81" fmla="*/ 156 h 344"/>
                <a:gd name="T82" fmla="*/ 157 w 252"/>
                <a:gd name="T83" fmla="*/ 15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2" h="344">
                  <a:moveTo>
                    <a:pt x="157" y="0"/>
                  </a:moveTo>
                  <a:lnTo>
                    <a:pt x="157" y="0"/>
                  </a:lnTo>
                  <a:lnTo>
                    <a:pt x="188" y="31"/>
                  </a:lnTo>
                  <a:lnTo>
                    <a:pt x="219" y="31"/>
                  </a:lnTo>
                  <a:lnTo>
                    <a:pt x="251" y="62"/>
                  </a:lnTo>
                  <a:lnTo>
                    <a:pt x="251" y="93"/>
                  </a:lnTo>
                  <a:cubicBezTo>
                    <a:pt x="251" y="125"/>
                    <a:pt x="251" y="125"/>
                    <a:pt x="219" y="156"/>
                  </a:cubicBezTo>
                  <a:cubicBezTo>
                    <a:pt x="219" y="156"/>
                    <a:pt x="219" y="187"/>
                    <a:pt x="188" y="187"/>
                  </a:cubicBezTo>
                  <a:lnTo>
                    <a:pt x="188" y="187"/>
                  </a:lnTo>
                  <a:lnTo>
                    <a:pt x="219" y="187"/>
                  </a:lnTo>
                  <a:lnTo>
                    <a:pt x="219" y="187"/>
                  </a:lnTo>
                  <a:cubicBezTo>
                    <a:pt x="219" y="218"/>
                    <a:pt x="251" y="218"/>
                    <a:pt x="251" y="218"/>
                  </a:cubicBezTo>
                  <a:lnTo>
                    <a:pt x="251" y="250"/>
                  </a:lnTo>
                  <a:cubicBezTo>
                    <a:pt x="251" y="250"/>
                    <a:pt x="251" y="250"/>
                    <a:pt x="251" y="281"/>
                  </a:cubicBezTo>
                  <a:lnTo>
                    <a:pt x="251" y="281"/>
                  </a:lnTo>
                  <a:cubicBezTo>
                    <a:pt x="251" y="312"/>
                    <a:pt x="251" y="312"/>
                    <a:pt x="251" y="312"/>
                  </a:cubicBezTo>
                  <a:cubicBezTo>
                    <a:pt x="251" y="312"/>
                    <a:pt x="251" y="312"/>
                    <a:pt x="251" y="343"/>
                  </a:cubicBezTo>
                  <a:cubicBezTo>
                    <a:pt x="219" y="343"/>
                    <a:pt x="219" y="343"/>
                    <a:pt x="219" y="343"/>
                  </a:cubicBezTo>
                  <a:cubicBezTo>
                    <a:pt x="219" y="312"/>
                    <a:pt x="219" y="312"/>
                    <a:pt x="219" y="312"/>
                  </a:cubicBezTo>
                  <a:lnTo>
                    <a:pt x="219" y="312"/>
                  </a:lnTo>
                  <a:lnTo>
                    <a:pt x="219" y="281"/>
                  </a:lnTo>
                  <a:lnTo>
                    <a:pt x="219" y="281"/>
                  </a:lnTo>
                  <a:lnTo>
                    <a:pt x="219" y="250"/>
                  </a:lnTo>
                  <a:lnTo>
                    <a:pt x="219" y="218"/>
                  </a:lnTo>
                  <a:cubicBezTo>
                    <a:pt x="188" y="218"/>
                    <a:pt x="188" y="187"/>
                    <a:pt x="188" y="187"/>
                  </a:cubicBezTo>
                  <a:lnTo>
                    <a:pt x="157" y="187"/>
                  </a:lnTo>
                  <a:cubicBezTo>
                    <a:pt x="32" y="187"/>
                    <a:pt x="32" y="187"/>
                    <a:pt x="32" y="187"/>
                  </a:cubicBezTo>
                  <a:cubicBezTo>
                    <a:pt x="32" y="343"/>
                    <a:pt x="32" y="343"/>
                    <a:pt x="32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57" y="0"/>
                  </a:lnTo>
                  <a:close/>
                  <a:moveTo>
                    <a:pt x="157" y="156"/>
                  </a:moveTo>
                  <a:lnTo>
                    <a:pt x="157" y="156"/>
                  </a:lnTo>
                  <a:cubicBezTo>
                    <a:pt x="157" y="156"/>
                    <a:pt x="157" y="156"/>
                    <a:pt x="188" y="156"/>
                  </a:cubicBezTo>
                  <a:lnTo>
                    <a:pt x="188" y="156"/>
                  </a:lnTo>
                  <a:cubicBezTo>
                    <a:pt x="219" y="156"/>
                    <a:pt x="219" y="125"/>
                    <a:pt x="219" y="125"/>
                  </a:cubicBezTo>
                  <a:cubicBezTo>
                    <a:pt x="219" y="125"/>
                    <a:pt x="219" y="125"/>
                    <a:pt x="219" y="93"/>
                  </a:cubicBezTo>
                  <a:cubicBezTo>
                    <a:pt x="219" y="93"/>
                    <a:pt x="219" y="62"/>
                    <a:pt x="188" y="62"/>
                  </a:cubicBezTo>
                  <a:cubicBezTo>
                    <a:pt x="188" y="31"/>
                    <a:pt x="188" y="31"/>
                    <a:pt x="157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156"/>
                    <a:pt x="32" y="156"/>
                    <a:pt x="32" y="156"/>
                  </a:cubicBezTo>
                  <a:lnTo>
                    <a:pt x="157" y="156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" name="Freeform 6"/>
            <p:cNvSpPr>
              <a:spLocks noChangeArrowheads="1"/>
            </p:cNvSpPr>
            <p:nvPr/>
          </p:nvSpPr>
          <p:spPr bwMode="auto">
            <a:xfrm>
              <a:off x="6669088" y="3290888"/>
              <a:ext cx="225425" cy="236537"/>
            </a:xfrm>
            <a:custGeom>
              <a:avLst/>
              <a:gdLst>
                <a:gd name="T0" fmla="*/ 313 w 626"/>
                <a:gd name="T1" fmla="*/ 657 h 658"/>
                <a:gd name="T2" fmla="*/ 313 w 626"/>
                <a:gd name="T3" fmla="*/ 657 h 658"/>
                <a:gd name="T4" fmla="*/ 0 w 626"/>
                <a:gd name="T5" fmla="*/ 313 h 658"/>
                <a:gd name="T6" fmla="*/ 313 w 626"/>
                <a:gd name="T7" fmla="*/ 0 h 658"/>
                <a:gd name="T8" fmla="*/ 625 w 626"/>
                <a:gd name="T9" fmla="*/ 313 h 658"/>
                <a:gd name="T10" fmla="*/ 313 w 626"/>
                <a:gd name="T11" fmla="*/ 657 h 658"/>
                <a:gd name="T12" fmla="*/ 313 w 626"/>
                <a:gd name="T13" fmla="*/ 32 h 658"/>
                <a:gd name="T14" fmla="*/ 313 w 626"/>
                <a:gd name="T15" fmla="*/ 32 h 658"/>
                <a:gd name="T16" fmla="*/ 31 w 626"/>
                <a:gd name="T17" fmla="*/ 313 h 658"/>
                <a:gd name="T18" fmla="*/ 313 w 626"/>
                <a:gd name="T19" fmla="*/ 625 h 658"/>
                <a:gd name="T20" fmla="*/ 594 w 626"/>
                <a:gd name="T21" fmla="*/ 313 h 658"/>
                <a:gd name="T22" fmla="*/ 313 w 626"/>
                <a:gd name="T23" fmla="*/ 3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6" h="658">
                  <a:moveTo>
                    <a:pt x="313" y="657"/>
                  </a:moveTo>
                  <a:lnTo>
                    <a:pt x="313" y="657"/>
                  </a:lnTo>
                  <a:cubicBezTo>
                    <a:pt x="125" y="657"/>
                    <a:pt x="0" y="500"/>
                    <a:pt x="0" y="313"/>
                  </a:cubicBezTo>
                  <a:cubicBezTo>
                    <a:pt x="0" y="157"/>
                    <a:pt x="125" y="0"/>
                    <a:pt x="313" y="0"/>
                  </a:cubicBezTo>
                  <a:cubicBezTo>
                    <a:pt x="500" y="0"/>
                    <a:pt x="625" y="157"/>
                    <a:pt x="625" y="313"/>
                  </a:cubicBezTo>
                  <a:cubicBezTo>
                    <a:pt x="625" y="500"/>
                    <a:pt x="500" y="657"/>
                    <a:pt x="313" y="657"/>
                  </a:cubicBezTo>
                  <a:close/>
                  <a:moveTo>
                    <a:pt x="313" y="32"/>
                  </a:moveTo>
                  <a:lnTo>
                    <a:pt x="313" y="32"/>
                  </a:lnTo>
                  <a:cubicBezTo>
                    <a:pt x="156" y="32"/>
                    <a:pt x="31" y="157"/>
                    <a:pt x="31" y="313"/>
                  </a:cubicBezTo>
                  <a:cubicBezTo>
                    <a:pt x="31" y="469"/>
                    <a:pt x="156" y="625"/>
                    <a:pt x="313" y="625"/>
                  </a:cubicBezTo>
                  <a:cubicBezTo>
                    <a:pt x="469" y="625"/>
                    <a:pt x="594" y="469"/>
                    <a:pt x="594" y="313"/>
                  </a:cubicBezTo>
                  <a:cubicBezTo>
                    <a:pt x="594" y="157"/>
                    <a:pt x="469" y="32"/>
                    <a:pt x="313" y="3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833745" y="9764842"/>
            <a:ext cx="794966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Poppins Light" charset="0"/>
                <a:ea typeface="Poppins Light" charset="0"/>
                <a:cs typeface="Poppins Light" charset="0"/>
              </a:rPr>
              <a:t>www.yourwebsite.com</a:t>
            </a:r>
            <a:endParaRPr lang="en-US" sz="2800" b="1" dirty="0">
              <a:solidFill>
                <a:schemeClr val="bg1"/>
              </a:solidFill>
              <a:latin typeface="Poppins Light" charset="0"/>
              <a:ea typeface="Poppins Light" charset="0"/>
              <a:cs typeface="Poppi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04 0 L 0 0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9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9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9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3" grpId="0" animBg="1"/>
      <p:bldP spid="15" grpId="0" animBg="1"/>
      <p:bldP spid="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solidFill>
            <a:schemeClr val="bg2"/>
          </a:solidFill>
        </p:spPr>
      </p:sp>
      <p:sp>
        <p:nvSpPr>
          <p:cNvPr id="3" name="TextBox 2"/>
          <p:cNvSpPr txBox="1"/>
          <p:nvPr/>
        </p:nvSpPr>
        <p:spPr>
          <a:xfrm>
            <a:off x="2146570" y="7500619"/>
            <a:ext cx="794966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spc="200" dirty="0">
                <a:latin typeface="Poppins Light" charset="0"/>
                <a:ea typeface="Poppins Light" charset="0"/>
                <a:cs typeface="Poppins Light" charset="0"/>
              </a:rPr>
              <a:t>PROFESSIONAL PRESENTATION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146570" y="5966069"/>
            <a:ext cx="2992947" cy="891262"/>
            <a:chOff x="3306763" y="3290888"/>
            <a:chExt cx="3587750" cy="1068387"/>
          </a:xfrm>
        </p:grpSpPr>
        <p:sp>
          <p:nvSpPr>
            <p:cNvPr id="5" name="Freeform 1"/>
            <p:cNvSpPr>
              <a:spLocks noChangeArrowheads="1"/>
            </p:cNvSpPr>
            <p:nvPr/>
          </p:nvSpPr>
          <p:spPr bwMode="auto">
            <a:xfrm>
              <a:off x="4262438" y="3290888"/>
              <a:ext cx="720725" cy="1068387"/>
            </a:xfrm>
            <a:custGeom>
              <a:avLst/>
              <a:gdLst>
                <a:gd name="T0" fmla="*/ 593 w 2001"/>
                <a:gd name="T1" fmla="*/ 2406 h 2969"/>
                <a:gd name="T2" fmla="*/ 593 w 2001"/>
                <a:gd name="T3" fmla="*/ 2406 h 2969"/>
                <a:gd name="T4" fmla="*/ 593 w 2001"/>
                <a:gd name="T5" fmla="*/ 0 h 2969"/>
                <a:gd name="T6" fmla="*/ 0 w 2001"/>
                <a:gd name="T7" fmla="*/ 0 h 2969"/>
                <a:gd name="T8" fmla="*/ 0 w 2001"/>
                <a:gd name="T9" fmla="*/ 2531 h 2969"/>
                <a:gd name="T10" fmla="*/ 468 w 2001"/>
                <a:gd name="T11" fmla="*/ 2968 h 2969"/>
                <a:gd name="T12" fmla="*/ 2000 w 2001"/>
                <a:gd name="T13" fmla="*/ 2968 h 2969"/>
                <a:gd name="T14" fmla="*/ 1843 w 2001"/>
                <a:gd name="T15" fmla="*/ 2406 h 2969"/>
                <a:gd name="T16" fmla="*/ 593 w 2001"/>
                <a:gd name="T17" fmla="*/ 2406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01" h="2969">
                  <a:moveTo>
                    <a:pt x="593" y="2406"/>
                  </a:moveTo>
                  <a:lnTo>
                    <a:pt x="593" y="2406"/>
                  </a:lnTo>
                  <a:cubicBezTo>
                    <a:pt x="593" y="0"/>
                    <a:pt x="593" y="0"/>
                    <a:pt x="59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8" y="2968"/>
                    <a:pt x="468" y="2968"/>
                  </a:cubicBezTo>
                  <a:cubicBezTo>
                    <a:pt x="2000" y="2968"/>
                    <a:pt x="2000" y="2968"/>
                    <a:pt x="2000" y="2968"/>
                  </a:cubicBezTo>
                  <a:cubicBezTo>
                    <a:pt x="1843" y="2406"/>
                    <a:pt x="1843" y="2406"/>
                    <a:pt x="1843" y="2406"/>
                  </a:cubicBezTo>
                  <a:lnTo>
                    <a:pt x="593" y="2406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2"/>
            <p:cNvSpPr>
              <a:spLocks noChangeArrowheads="1"/>
            </p:cNvSpPr>
            <p:nvPr/>
          </p:nvSpPr>
          <p:spPr bwMode="auto">
            <a:xfrm>
              <a:off x="3306763" y="3290888"/>
              <a:ext cx="698500" cy="1068387"/>
            </a:xfrm>
            <a:custGeom>
              <a:avLst/>
              <a:gdLst>
                <a:gd name="T0" fmla="*/ 1938 w 1939"/>
                <a:gd name="T1" fmla="*/ 563 h 2969"/>
                <a:gd name="T2" fmla="*/ 1938 w 1939"/>
                <a:gd name="T3" fmla="*/ 563 h 2969"/>
                <a:gd name="T4" fmla="*/ 1938 w 1939"/>
                <a:gd name="T5" fmla="*/ 0 h 2969"/>
                <a:gd name="T6" fmla="*/ 469 w 1939"/>
                <a:gd name="T7" fmla="*/ 0 h 2969"/>
                <a:gd name="T8" fmla="*/ 0 w 1939"/>
                <a:gd name="T9" fmla="*/ 438 h 2969"/>
                <a:gd name="T10" fmla="*/ 0 w 1939"/>
                <a:gd name="T11" fmla="*/ 2531 h 2969"/>
                <a:gd name="T12" fmla="*/ 469 w 1939"/>
                <a:gd name="T13" fmla="*/ 2968 h 2969"/>
                <a:gd name="T14" fmla="*/ 1938 w 1939"/>
                <a:gd name="T15" fmla="*/ 2968 h 2969"/>
                <a:gd name="T16" fmla="*/ 1938 w 1939"/>
                <a:gd name="T17" fmla="*/ 2406 h 2969"/>
                <a:gd name="T18" fmla="*/ 563 w 1939"/>
                <a:gd name="T19" fmla="*/ 2406 h 2969"/>
                <a:gd name="T20" fmla="*/ 563 w 1939"/>
                <a:gd name="T21" fmla="*/ 1718 h 2969"/>
                <a:gd name="T22" fmla="*/ 1532 w 1939"/>
                <a:gd name="T23" fmla="*/ 1718 h 2969"/>
                <a:gd name="T24" fmla="*/ 1688 w 1939"/>
                <a:gd name="T25" fmla="*/ 1188 h 2969"/>
                <a:gd name="T26" fmla="*/ 563 w 1939"/>
                <a:gd name="T27" fmla="*/ 1188 h 2969"/>
                <a:gd name="T28" fmla="*/ 563 w 1939"/>
                <a:gd name="T29" fmla="*/ 563 h 2969"/>
                <a:gd name="T30" fmla="*/ 1938 w 1939"/>
                <a:gd name="T31" fmla="*/ 563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9" h="2969">
                  <a:moveTo>
                    <a:pt x="1938" y="563"/>
                  </a:moveTo>
                  <a:lnTo>
                    <a:pt x="1938" y="563"/>
                  </a:lnTo>
                  <a:cubicBezTo>
                    <a:pt x="1938" y="0"/>
                    <a:pt x="1938" y="0"/>
                    <a:pt x="1938" y="0"/>
                  </a:cubicBezTo>
                  <a:cubicBezTo>
                    <a:pt x="469" y="0"/>
                    <a:pt x="469" y="0"/>
                    <a:pt x="469" y="0"/>
                  </a:cubicBezTo>
                  <a:cubicBezTo>
                    <a:pt x="219" y="0"/>
                    <a:pt x="0" y="188"/>
                    <a:pt x="0" y="438"/>
                  </a:cubicBezTo>
                  <a:cubicBezTo>
                    <a:pt x="0" y="2531"/>
                    <a:pt x="0" y="2531"/>
                    <a:pt x="0" y="2531"/>
                  </a:cubicBezTo>
                  <a:cubicBezTo>
                    <a:pt x="0" y="2781"/>
                    <a:pt x="219" y="2968"/>
                    <a:pt x="469" y="2968"/>
                  </a:cubicBezTo>
                  <a:cubicBezTo>
                    <a:pt x="1938" y="2968"/>
                    <a:pt x="1938" y="2968"/>
                    <a:pt x="1938" y="2968"/>
                  </a:cubicBezTo>
                  <a:cubicBezTo>
                    <a:pt x="1938" y="2406"/>
                    <a:pt x="1938" y="2406"/>
                    <a:pt x="1938" y="2406"/>
                  </a:cubicBezTo>
                  <a:cubicBezTo>
                    <a:pt x="563" y="2406"/>
                    <a:pt x="563" y="2406"/>
                    <a:pt x="563" y="2406"/>
                  </a:cubicBezTo>
                  <a:cubicBezTo>
                    <a:pt x="563" y="1718"/>
                    <a:pt x="563" y="1718"/>
                    <a:pt x="563" y="1718"/>
                  </a:cubicBezTo>
                  <a:cubicBezTo>
                    <a:pt x="1532" y="1718"/>
                    <a:pt x="1532" y="1718"/>
                    <a:pt x="1532" y="1718"/>
                  </a:cubicBezTo>
                  <a:cubicBezTo>
                    <a:pt x="1688" y="1188"/>
                    <a:pt x="1688" y="1188"/>
                    <a:pt x="1688" y="1188"/>
                  </a:cubicBezTo>
                  <a:cubicBezTo>
                    <a:pt x="563" y="1188"/>
                    <a:pt x="563" y="1188"/>
                    <a:pt x="563" y="1188"/>
                  </a:cubicBezTo>
                  <a:cubicBezTo>
                    <a:pt x="563" y="563"/>
                    <a:pt x="563" y="563"/>
                    <a:pt x="563" y="563"/>
                  </a:cubicBezTo>
                  <a:lnTo>
                    <a:pt x="1938" y="563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3"/>
            <p:cNvSpPr>
              <a:spLocks noChangeArrowheads="1"/>
            </p:cNvSpPr>
            <p:nvPr/>
          </p:nvSpPr>
          <p:spPr bwMode="auto">
            <a:xfrm>
              <a:off x="5837238" y="3290888"/>
              <a:ext cx="933450" cy="1068387"/>
            </a:xfrm>
            <a:custGeom>
              <a:avLst/>
              <a:gdLst>
                <a:gd name="T0" fmla="*/ 1968 w 2594"/>
                <a:gd name="T1" fmla="*/ 2968 h 2969"/>
                <a:gd name="T2" fmla="*/ 1312 w 2594"/>
                <a:gd name="T3" fmla="*/ 750 h 2969"/>
                <a:gd name="T4" fmla="*/ 593 w 2594"/>
                <a:gd name="T5" fmla="*/ 2968 h 2969"/>
                <a:gd name="T6" fmla="*/ 0 w 2594"/>
                <a:gd name="T7" fmla="*/ 2968 h 2969"/>
                <a:gd name="T8" fmla="*/ 968 w 2594"/>
                <a:gd name="T9" fmla="*/ 0 h 2969"/>
                <a:gd name="T10" fmla="*/ 1625 w 2594"/>
                <a:gd name="T11" fmla="*/ 0 h 2969"/>
                <a:gd name="T12" fmla="*/ 2593 w 2594"/>
                <a:gd name="T13" fmla="*/ 2968 h 2969"/>
                <a:gd name="T14" fmla="*/ 1968 w 2594"/>
                <a:gd name="T15" fmla="*/ 2968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2969">
                  <a:moveTo>
                    <a:pt x="1968" y="2968"/>
                  </a:moveTo>
                  <a:lnTo>
                    <a:pt x="1312" y="750"/>
                  </a:lnTo>
                  <a:lnTo>
                    <a:pt x="593" y="2968"/>
                  </a:lnTo>
                  <a:lnTo>
                    <a:pt x="0" y="2968"/>
                  </a:lnTo>
                  <a:lnTo>
                    <a:pt x="968" y="0"/>
                  </a:lnTo>
                  <a:lnTo>
                    <a:pt x="1625" y="0"/>
                  </a:lnTo>
                  <a:lnTo>
                    <a:pt x="2593" y="2968"/>
                  </a:lnTo>
                  <a:lnTo>
                    <a:pt x="1968" y="2968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4"/>
            <p:cNvSpPr>
              <a:spLocks noChangeArrowheads="1"/>
            </p:cNvSpPr>
            <p:nvPr/>
          </p:nvSpPr>
          <p:spPr bwMode="auto">
            <a:xfrm>
              <a:off x="4937125" y="3290888"/>
              <a:ext cx="922338" cy="1068387"/>
            </a:xfrm>
            <a:custGeom>
              <a:avLst/>
              <a:gdLst>
                <a:gd name="T0" fmla="*/ 592 w 2562"/>
                <a:gd name="T1" fmla="*/ 0 h 2969"/>
                <a:gd name="T2" fmla="*/ 1249 w 2562"/>
                <a:gd name="T3" fmla="*/ 2249 h 2969"/>
                <a:gd name="T4" fmla="*/ 1967 w 2562"/>
                <a:gd name="T5" fmla="*/ 0 h 2969"/>
                <a:gd name="T6" fmla="*/ 2561 w 2562"/>
                <a:gd name="T7" fmla="*/ 0 h 2969"/>
                <a:gd name="T8" fmla="*/ 1592 w 2562"/>
                <a:gd name="T9" fmla="*/ 2968 h 2969"/>
                <a:gd name="T10" fmla="*/ 936 w 2562"/>
                <a:gd name="T11" fmla="*/ 2968 h 2969"/>
                <a:gd name="T12" fmla="*/ 0 w 2562"/>
                <a:gd name="T13" fmla="*/ 0 h 2969"/>
                <a:gd name="T14" fmla="*/ 592 w 2562"/>
                <a:gd name="T15" fmla="*/ 0 h 2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2" h="2969">
                  <a:moveTo>
                    <a:pt x="592" y="0"/>
                  </a:moveTo>
                  <a:lnTo>
                    <a:pt x="1249" y="2249"/>
                  </a:lnTo>
                  <a:lnTo>
                    <a:pt x="1967" y="0"/>
                  </a:lnTo>
                  <a:lnTo>
                    <a:pt x="2561" y="0"/>
                  </a:lnTo>
                  <a:lnTo>
                    <a:pt x="1592" y="2968"/>
                  </a:lnTo>
                  <a:lnTo>
                    <a:pt x="936" y="2968"/>
                  </a:lnTo>
                  <a:lnTo>
                    <a:pt x="0" y="0"/>
                  </a:lnTo>
                  <a:lnTo>
                    <a:pt x="592" y="0"/>
                  </a:lnTo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5"/>
            <p:cNvSpPr>
              <a:spLocks noChangeArrowheads="1"/>
            </p:cNvSpPr>
            <p:nvPr/>
          </p:nvSpPr>
          <p:spPr bwMode="auto">
            <a:xfrm>
              <a:off x="6737350" y="3348038"/>
              <a:ext cx="90488" cy="123825"/>
            </a:xfrm>
            <a:custGeom>
              <a:avLst/>
              <a:gdLst>
                <a:gd name="T0" fmla="*/ 157 w 252"/>
                <a:gd name="T1" fmla="*/ 0 h 344"/>
                <a:gd name="T2" fmla="*/ 157 w 252"/>
                <a:gd name="T3" fmla="*/ 0 h 344"/>
                <a:gd name="T4" fmla="*/ 188 w 252"/>
                <a:gd name="T5" fmla="*/ 31 h 344"/>
                <a:gd name="T6" fmla="*/ 219 w 252"/>
                <a:gd name="T7" fmla="*/ 31 h 344"/>
                <a:gd name="T8" fmla="*/ 251 w 252"/>
                <a:gd name="T9" fmla="*/ 62 h 344"/>
                <a:gd name="T10" fmla="*/ 251 w 252"/>
                <a:gd name="T11" fmla="*/ 93 h 344"/>
                <a:gd name="T12" fmla="*/ 219 w 252"/>
                <a:gd name="T13" fmla="*/ 156 h 344"/>
                <a:gd name="T14" fmla="*/ 188 w 252"/>
                <a:gd name="T15" fmla="*/ 187 h 344"/>
                <a:gd name="T16" fmla="*/ 188 w 252"/>
                <a:gd name="T17" fmla="*/ 187 h 344"/>
                <a:gd name="T18" fmla="*/ 219 w 252"/>
                <a:gd name="T19" fmla="*/ 187 h 344"/>
                <a:gd name="T20" fmla="*/ 219 w 252"/>
                <a:gd name="T21" fmla="*/ 187 h 344"/>
                <a:gd name="T22" fmla="*/ 251 w 252"/>
                <a:gd name="T23" fmla="*/ 218 h 344"/>
                <a:gd name="T24" fmla="*/ 251 w 252"/>
                <a:gd name="T25" fmla="*/ 250 h 344"/>
                <a:gd name="T26" fmla="*/ 251 w 252"/>
                <a:gd name="T27" fmla="*/ 281 h 344"/>
                <a:gd name="T28" fmla="*/ 251 w 252"/>
                <a:gd name="T29" fmla="*/ 281 h 344"/>
                <a:gd name="T30" fmla="*/ 251 w 252"/>
                <a:gd name="T31" fmla="*/ 312 h 344"/>
                <a:gd name="T32" fmla="*/ 251 w 252"/>
                <a:gd name="T33" fmla="*/ 343 h 344"/>
                <a:gd name="T34" fmla="*/ 219 w 252"/>
                <a:gd name="T35" fmla="*/ 343 h 344"/>
                <a:gd name="T36" fmla="*/ 219 w 252"/>
                <a:gd name="T37" fmla="*/ 312 h 344"/>
                <a:gd name="T38" fmla="*/ 219 w 252"/>
                <a:gd name="T39" fmla="*/ 312 h 344"/>
                <a:gd name="T40" fmla="*/ 219 w 252"/>
                <a:gd name="T41" fmla="*/ 281 h 344"/>
                <a:gd name="T42" fmla="*/ 219 w 252"/>
                <a:gd name="T43" fmla="*/ 281 h 344"/>
                <a:gd name="T44" fmla="*/ 219 w 252"/>
                <a:gd name="T45" fmla="*/ 250 h 344"/>
                <a:gd name="T46" fmla="*/ 219 w 252"/>
                <a:gd name="T47" fmla="*/ 218 h 344"/>
                <a:gd name="T48" fmla="*/ 188 w 252"/>
                <a:gd name="T49" fmla="*/ 187 h 344"/>
                <a:gd name="T50" fmla="*/ 157 w 252"/>
                <a:gd name="T51" fmla="*/ 187 h 344"/>
                <a:gd name="T52" fmla="*/ 32 w 252"/>
                <a:gd name="T53" fmla="*/ 187 h 344"/>
                <a:gd name="T54" fmla="*/ 32 w 252"/>
                <a:gd name="T55" fmla="*/ 343 h 344"/>
                <a:gd name="T56" fmla="*/ 0 w 252"/>
                <a:gd name="T57" fmla="*/ 343 h 344"/>
                <a:gd name="T58" fmla="*/ 0 w 252"/>
                <a:gd name="T59" fmla="*/ 0 h 344"/>
                <a:gd name="T60" fmla="*/ 157 w 252"/>
                <a:gd name="T61" fmla="*/ 0 h 344"/>
                <a:gd name="T62" fmla="*/ 157 w 252"/>
                <a:gd name="T63" fmla="*/ 156 h 344"/>
                <a:gd name="T64" fmla="*/ 157 w 252"/>
                <a:gd name="T65" fmla="*/ 156 h 344"/>
                <a:gd name="T66" fmla="*/ 188 w 252"/>
                <a:gd name="T67" fmla="*/ 156 h 344"/>
                <a:gd name="T68" fmla="*/ 188 w 252"/>
                <a:gd name="T69" fmla="*/ 156 h 344"/>
                <a:gd name="T70" fmla="*/ 219 w 252"/>
                <a:gd name="T71" fmla="*/ 125 h 344"/>
                <a:gd name="T72" fmla="*/ 219 w 252"/>
                <a:gd name="T73" fmla="*/ 93 h 344"/>
                <a:gd name="T74" fmla="*/ 188 w 252"/>
                <a:gd name="T75" fmla="*/ 62 h 344"/>
                <a:gd name="T76" fmla="*/ 157 w 252"/>
                <a:gd name="T77" fmla="*/ 31 h 344"/>
                <a:gd name="T78" fmla="*/ 32 w 252"/>
                <a:gd name="T79" fmla="*/ 31 h 344"/>
                <a:gd name="T80" fmla="*/ 32 w 252"/>
                <a:gd name="T81" fmla="*/ 156 h 344"/>
                <a:gd name="T82" fmla="*/ 157 w 252"/>
                <a:gd name="T83" fmla="*/ 15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2" h="344">
                  <a:moveTo>
                    <a:pt x="157" y="0"/>
                  </a:moveTo>
                  <a:lnTo>
                    <a:pt x="157" y="0"/>
                  </a:lnTo>
                  <a:lnTo>
                    <a:pt x="188" y="31"/>
                  </a:lnTo>
                  <a:lnTo>
                    <a:pt x="219" y="31"/>
                  </a:lnTo>
                  <a:lnTo>
                    <a:pt x="251" y="62"/>
                  </a:lnTo>
                  <a:lnTo>
                    <a:pt x="251" y="93"/>
                  </a:lnTo>
                  <a:cubicBezTo>
                    <a:pt x="251" y="125"/>
                    <a:pt x="251" y="125"/>
                    <a:pt x="219" y="156"/>
                  </a:cubicBezTo>
                  <a:cubicBezTo>
                    <a:pt x="219" y="156"/>
                    <a:pt x="219" y="187"/>
                    <a:pt x="188" y="187"/>
                  </a:cubicBezTo>
                  <a:lnTo>
                    <a:pt x="188" y="187"/>
                  </a:lnTo>
                  <a:lnTo>
                    <a:pt x="219" y="187"/>
                  </a:lnTo>
                  <a:lnTo>
                    <a:pt x="219" y="187"/>
                  </a:lnTo>
                  <a:cubicBezTo>
                    <a:pt x="219" y="218"/>
                    <a:pt x="251" y="218"/>
                    <a:pt x="251" y="218"/>
                  </a:cubicBezTo>
                  <a:lnTo>
                    <a:pt x="251" y="250"/>
                  </a:lnTo>
                  <a:cubicBezTo>
                    <a:pt x="251" y="250"/>
                    <a:pt x="251" y="250"/>
                    <a:pt x="251" y="281"/>
                  </a:cubicBezTo>
                  <a:lnTo>
                    <a:pt x="251" y="281"/>
                  </a:lnTo>
                  <a:cubicBezTo>
                    <a:pt x="251" y="312"/>
                    <a:pt x="251" y="312"/>
                    <a:pt x="251" y="312"/>
                  </a:cubicBezTo>
                  <a:cubicBezTo>
                    <a:pt x="251" y="312"/>
                    <a:pt x="251" y="312"/>
                    <a:pt x="251" y="343"/>
                  </a:cubicBezTo>
                  <a:cubicBezTo>
                    <a:pt x="219" y="343"/>
                    <a:pt x="219" y="343"/>
                    <a:pt x="219" y="343"/>
                  </a:cubicBezTo>
                  <a:cubicBezTo>
                    <a:pt x="219" y="312"/>
                    <a:pt x="219" y="312"/>
                    <a:pt x="219" y="312"/>
                  </a:cubicBezTo>
                  <a:lnTo>
                    <a:pt x="219" y="312"/>
                  </a:lnTo>
                  <a:lnTo>
                    <a:pt x="219" y="281"/>
                  </a:lnTo>
                  <a:lnTo>
                    <a:pt x="219" y="281"/>
                  </a:lnTo>
                  <a:lnTo>
                    <a:pt x="219" y="250"/>
                  </a:lnTo>
                  <a:lnTo>
                    <a:pt x="219" y="218"/>
                  </a:lnTo>
                  <a:cubicBezTo>
                    <a:pt x="188" y="218"/>
                    <a:pt x="188" y="187"/>
                    <a:pt x="188" y="187"/>
                  </a:cubicBezTo>
                  <a:lnTo>
                    <a:pt x="157" y="187"/>
                  </a:lnTo>
                  <a:cubicBezTo>
                    <a:pt x="32" y="187"/>
                    <a:pt x="32" y="187"/>
                    <a:pt x="32" y="187"/>
                  </a:cubicBezTo>
                  <a:cubicBezTo>
                    <a:pt x="32" y="343"/>
                    <a:pt x="32" y="343"/>
                    <a:pt x="32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57" y="0"/>
                  </a:lnTo>
                  <a:close/>
                  <a:moveTo>
                    <a:pt x="157" y="156"/>
                  </a:moveTo>
                  <a:lnTo>
                    <a:pt x="157" y="156"/>
                  </a:lnTo>
                  <a:cubicBezTo>
                    <a:pt x="157" y="156"/>
                    <a:pt x="157" y="156"/>
                    <a:pt x="188" y="156"/>
                  </a:cubicBezTo>
                  <a:lnTo>
                    <a:pt x="188" y="156"/>
                  </a:lnTo>
                  <a:cubicBezTo>
                    <a:pt x="219" y="156"/>
                    <a:pt x="219" y="125"/>
                    <a:pt x="219" y="125"/>
                  </a:cubicBezTo>
                  <a:cubicBezTo>
                    <a:pt x="219" y="125"/>
                    <a:pt x="219" y="125"/>
                    <a:pt x="219" y="93"/>
                  </a:cubicBezTo>
                  <a:cubicBezTo>
                    <a:pt x="219" y="93"/>
                    <a:pt x="219" y="62"/>
                    <a:pt x="188" y="62"/>
                  </a:cubicBezTo>
                  <a:cubicBezTo>
                    <a:pt x="188" y="31"/>
                    <a:pt x="188" y="31"/>
                    <a:pt x="157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156"/>
                    <a:pt x="32" y="156"/>
                    <a:pt x="32" y="156"/>
                  </a:cubicBezTo>
                  <a:lnTo>
                    <a:pt x="157" y="156"/>
                  </a:lnTo>
                  <a:close/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ChangeArrowheads="1"/>
            </p:cNvSpPr>
            <p:nvPr/>
          </p:nvSpPr>
          <p:spPr bwMode="auto">
            <a:xfrm>
              <a:off x="6669088" y="3290888"/>
              <a:ext cx="225425" cy="236537"/>
            </a:xfrm>
            <a:custGeom>
              <a:avLst/>
              <a:gdLst>
                <a:gd name="T0" fmla="*/ 313 w 626"/>
                <a:gd name="T1" fmla="*/ 657 h 658"/>
                <a:gd name="T2" fmla="*/ 313 w 626"/>
                <a:gd name="T3" fmla="*/ 657 h 658"/>
                <a:gd name="T4" fmla="*/ 0 w 626"/>
                <a:gd name="T5" fmla="*/ 313 h 658"/>
                <a:gd name="T6" fmla="*/ 313 w 626"/>
                <a:gd name="T7" fmla="*/ 0 h 658"/>
                <a:gd name="T8" fmla="*/ 625 w 626"/>
                <a:gd name="T9" fmla="*/ 313 h 658"/>
                <a:gd name="T10" fmla="*/ 313 w 626"/>
                <a:gd name="T11" fmla="*/ 657 h 658"/>
                <a:gd name="T12" fmla="*/ 313 w 626"/>
                <a:gd name="T13" fmla="*/ 32 h 658"/>
                <a:gd name="T14" fmla="*/ 313 w 626"/>
                <a:gd name="T15" fmla="*/ 32 h 658"/>
                <a:gd name="T16" fmla="*/ 31 w 626"/>
                <a:gd name="T17" fmla="*/ 313 h 658"/>
                <a:gd name="T18" fmla="*/ 313 w 626"/>
                <a:gd name="T19" fmla="*/ 625 h 658"/>
                <a:gd name="T20" fmla="*/ 594 w 626"/>
                <a:gd name="T21" fmla="*/ 313 h 658"/>
                <a:gd name="T22" fmla="*/ 313 w 626"/>
                <a:gd name="T23" fmla="*/ 32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6" h="658">
                  <a:moveTo>
                    <a:pt x="313" y="657"/>
                  </a:moveTo>
                  <a:lnTo>
                    <a:pt x="313" y="657"/>
                  </a:lnTo>
                  <a:cubicBezTo>
                    <a:pt x="125" y="657"/>
                    <a:pt x="0" y="500"/>
                    <a:pt x="0" y="313"/>
                  </a:cubicBezTo>
                  <a:cubicBezTo>
                    <a:pt x="0" y="157"/>
                    <a:pt x="125" y="0"/>
                    <a:pt x="313" y="0"/>
                  </a:cubicBezTo>
                  <a:cubicBezTo>
                    <a:pt x="500" y="0"/>
                    <a:pt x="625" y="157"/>
                    <a:pt x="625" y="313"/>
                  </a:cubicBezTo>
                  <a:cubicBezTo>
                    <a:pt x="625" y="500"/>
                    <a:pt x="500" y="657"/>
                    <a:pt x="313" y="657"/>
                  </a:cubicBezTo>
                  <a:close/>
                  <a:moveTo>
                    <a:pt x="313" y="32"/>
                  </a:moveTo>
                  <a:lnTo>
                    <a:pt x="313" y="32"/>
                  </a:lnTo>
                  <a:cubicBezTo>
                    <a:pt x="156" y="32"/>
                    <a:pt x="31" y="157"/>
                    <a:pt x="31" y="313"/>
                  </a:cubicBezTo>
                  <a:cubicBezTo>
                    <a:pt x="31" y="469"/>
                    <a:pt x="156" y="625"/>
                    <a:pt x="313" y="625"/>
                  </a:cubicBezTo>
                  <a:cubicBezTo>
                    <a:pt x="469" y="625"/>
                    <a:pt x="594" y="469"/>
                    <a:pt x="594" y="313"/>
                  </a:cubicBezTo>
                  <a:cubicBezTo>
                    <a:pt x="594" y="157"/>
                    <a:pt x="469" y="32"/>
                    <a:pt x="313" y="32"/>
                  </a:cubicBezTo>
                  <a:close/>
                </a:path>
              </a:pathLst>
            </a:custGeom>
            <a:solidFill>
              <a:srgbClr val="23344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46570" y="11235699"/>
            <a:ext cx="794966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b="1" dirty="0" err="1">
                <a:latin typeface="Poppins Light" charset="0"/>
                <a:ea typeface="Poppins Light" charset="0"/>
                <a:cs typeface="Poppins Light" charset="0"/>
              </a:rPr>
              <a:t>www.yourwebsite.com</a:t>
            </a:r>
            <a:endParaRPr lang="en-US" sz="2800" b="1" dirty="0">
              <a:latin typeface="Poppins Light" charset="0"/>
              <a:ea typeface="Poppins Light" charset="0"/>
              <a:cs typeface="Poppi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655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198600" y="4445000"/>
            <a:ext cx="8331200" cy="7201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dolor sit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amet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consectetur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 vitae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porta.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odio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Quisque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feugiat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lectus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tristique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gravida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ligula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nisi,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dignissim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vitae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erat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orci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eget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scelerisque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Integer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sodales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vitae magna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venenatis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faucibus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Poppins Light" charset="0"/>
              <a:ea typeface="Poppins Light" charset="0"/>
              <a:cs typeface="Poppins Light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Maecenas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nunc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justo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elementum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varius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fringilla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id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tortor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viverra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98600" y="2906931"/>
            <a:ext cx="5867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About 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98600" y="2133600"/>
            <a:ext cx="5867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>
                <a:latin typeface="Poppins SemiBold" charset="0"/>
                <a:ea typeface="Poppins SemiBold" charset="0"/>
                <a:cs typeface="Poppins SemiBold" charset="0"/>
              </a:rPr>
              <a:t>The Company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217400" cy="13716000"/>
          </a:xfrm>
          <a:solidFill>
            <a:schemeClr val="bg2"/>
          </a:solidFill>
        </p:spPr>
      </p:sp>
      <p:sp>
        <p:nvSpPr>
          <p:cNvPr id="10" name="Rectangle 9"/>
          <p:cNvSpPr/>
          <p:nvPr/>
        </p:nvSpPr>
        <p:spPr>
          <a:xfrm>
            <a:off x="14198600" y="3756679"/>
            <a:ext cx="457200" cy="10058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3902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4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527704" y="5552000"/>
            <a:ext cx="13321184" cy="46628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Lorem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dolor sit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amet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consectetur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adipiscing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hendrerit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et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libero.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Curabitur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facilisis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 vitae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porta. In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velit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mauris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odio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semper.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Quisque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feugiat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lectus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tristique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gravida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ligula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mollis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nisi,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dignissim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vitae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erat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pellentesque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orci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eget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scelerisque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Integer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sodales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felis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vitae magna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venenatis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faucibus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Poppins Light" charset="0"/>
              <a:ea typeface="Poppins Light" charset="0"/>
              <a:cs typeface="Poppins Light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Maecenas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rhoncus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ac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lacus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laoreet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Aliquam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efficitur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augue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ornare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rutrum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ipsum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at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convallis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nunc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nisl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ut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justo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Proin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pretium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elementum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metus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,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nec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varius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fringilla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et.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Sed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id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arcu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a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tortor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viverra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 </a:t>
            </a:r>
            <a:r>
              <a:rPr lang="en-US" sz="2200" dirty="0" err="1">
                <a:latin typeface="Poppins Light" charset="0"/>
                <a:ea typeface="Poppins Light" charset="0"/>
                <a:cs typeface="Poppins Light" charset="0"/>
              </a:rPr>
              <a:t>urna</a:t>
            </a:r>
            <a:r>
              <a:rPr lang="en-US" sz="2200" dirty="0">
                <a:latin typeface="Poppins Light" charset="0"/>
                <a:ea typeface="Poppins Light" charset="0"/>
                <a:cs typeface="Poppins Light" charset="0"/>
              </a:rPr>
              <a:t>. 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535114" y="3257550"/>
            <a:ext cx="6400800" cy="7200900"/>
          </a:xfrm>
          <a:solidFill>
            <a:schemeClr val="bg2"/>
          </a:solidFill>
        </p:spPr>
      </p:sp>
      <p:sp>
        <p:nvSpPr>
          <p:cNvPr id="4" name="TextBox 3"/>
          <p:cNvSpPr txBox="1"/>
          <p:nvPr/>
        </p:nvSpPr>
        <p:spPr>
          <a:xfrm>
            <a:off x="9527704" y="3329608"/>
            <a:ext cx="5867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600" dirty="0">
                <a:latin typeface="Poppins SemiBold" charset="0"/>
                <a:ea typeface="Poppins SemiBold" charset="0"/>
                <a:cs typeface="Poppins SemiBold" charset="0"/>
              </a:rPr>
              <a:t>The Company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27704" y="4102939"/>
            <a:ext cx="5867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800" dirty="0">
                <a:latin typeface="Poppins Light" charset="0"/>
                <a:ea typeface="Poppins Light" charset="0"/>
                <a:cs typeface="Poppins Light" charset="0"/>
              </a:rPr>
              <a:t>About us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27704" y="4952687"/>
            <a:ext cx="457200" cy="10058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972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233348"/>
      </a:dk1>
      <a:lt1>
        <a:srgbClr val="FEFFFF"/>
      </a:lt1>
      <a:dk2>
        <a:srgbClr val="44546A"/>
      </a:dk2>
      <a:lt2>
        <a:srgbClr val="E7E6E6"/>
      </a:lt2>
      <a:accent1>
        <a:srgbClr val="233348"/>
      </a:accent1>
      <a:accent2>
        <a:srgbClr val="0B8A6D"/>
      </a:accent2>
      <a:accent3>
        <a:srgbClr val="80B880"/>
      </a:accent3>
      <a:accent4>
        <a:srgbClr val="BCD2B4"/>
      </a:accent4>
      <a:accent5>
        <a:srgbClr val="EAE0C7"/>
      </a:accent5>
      <a:accent6>
        <a:srgbClr val="E6845D"/>
      </a:accent6>
      <a:hlink>
        <a:srgbClr val="7C7C9A"/>
      </a:hlink>
      <a:folHlink>
        <a:srgbClr val="3E3F6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7383</TotalTime>
  <Words>1568</Words>
  <Application>Microsoft Office PowerPoint</Application>
  <PresentationFormat>مخصص</PresentationFormat>
  <Paragraphs>128</Paragraphs>
  <Slides>30</Slides>
  <Notes>15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Poppins Light</vt:lpstr>
      <vt:lpstr>Poppins Medium</vt:lpstr>
      <vt:lpstr>Poppins SemiBold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ibrahim mohamed</cp:lastModifiedBy>
  <cp:revision>625</cp:revision>
  <dcterms:created xsi:type="dcterms:W3CDTF">2016-04-21T20:41:04Z</dcterms:created>
  <dcterms:modified xsi:type="dcterms:W3CDTF">2017-10-24T19:45:44Z</dcterms:modified>
</cp:coreProperties>
</file>