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notesMasterIdLst>
    <p:notesMasterId r:id="rId32"/>
  </p:notesMasterIdLst>
  <p:handoutMasterIdLst>
    <p:handoutMasterId r:id="rId33"/>
  </p:handoutMasterIdLst>
  <p:sldIdLst>
    <p:sldId id="257" r:id="rId2"/>
    <p:sldId id="294" r:id="rId3"/>
    <p:sldId id="263" r:id="rId4"/>
    <p:sldId id="265" r:id="rId5"/>
    <p:sldId id="260" r:id="rId6"/>
    <p:sldId id="261" r:id="rId7"/>
    <p:sldId id="262" r:id="rId8"/>
    <p:sldId id="259" r:id="rId9"/>
    <p:sldId id="258" r:id="rId10"/>
    <p:sldId id="277" r:id="rId11"/>
    <p:sldId id="290" r:id="rId12"/>
    <p:sldId id="286" r:id="rId13"/>
    <p:sldId id="285" r:id="rId14"/>
    <p:sldId id="275" r:id="rId15"/>
    <p:sldId id="273" r:id="rId16"/>
    <p:sldId id="281" r:id="rId17"/>
    <p:sldId id="276" r:id="rId18"/>
    <p:sldId id="287" r:id="rId19"/>
    <p:sldId id="282" r:id="rId20"/>
    <p:sldId id="271" r:id="rId21"/>
    <p:sldId id="272" r:id="rId22"/>
    <p:sldId id="278" r:id="rId23"/>
    <p:sldId id="279" r:id="rId24"/>
    <p:sldId id="292" r:id="rId25"/>
    <p:sldId id="288" r:id="rId26"/>
    <p:sldId id="283" r:id="rId27"/>
    <p:sldId id="284" r:id="rId28"/>
    <p:sldId id="291" r:id="rId29"/>
    <p:sldId id="295" r:id="rId30"/>
    <p:sldId id="296" r:id="rId31"/>
  </p:sldIdLst>
  <p:sldSz cx="9144000" cy="5143500" type="screen16x9"/>
  <p:notesSz cx="6858000" cy="9144000"/>
  <p:embeddedFontLst>
    <p:embeddedFont>
      <p:font typeface="Calibri" panose="020F0502020204030204" pitchFamily="34" charset="0"/>
      <p:regular r:id="rId34"/>
      <p:bold r:id="rId35"/>
    </p:embeddedFont>
    <p:embeddedFont>
      <p:font typeface="GE Snd Book" panose="02000000000000000000" pitchFamily="2" charset="-78"/>
      <p:regular r:id="rId36"/>
    </p:embeddedFont>
    <p:embeddedFont>
      <p:font typeface="JF Flat" panose="02000500000000000000" pitchFamily="2" charset="-78"/>
      <p:regular r:id="rId37"/>
    </p:embeddedFont>
    <p:embeddedFont>
      <p:font typeface="Mizan AR+LT" panose="00000500000000000000" pitchFamily="50" charset="-78"/>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4222" autoAdjust="0"/>
    <p:restoredTop sz="94660"/>
  </p:normalViewPr>
  <p:slideViewPr>
    <p:cSldViewPr>
      <p:cViewPr varScale="1">
        <p:scale>
          <a:sx n="109" d="100"/>
          <a:sy n="109" d="100"/>
        </p:scale>
        <p:origin x="701" y="8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93" d="100"/>
          <a:sy n="93" d="100"/>
        </p:scale>
        <p:origin x="-412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1"/>
              </a:solidFill>
              <a:latin typeface="Roboto Condensed Light" panose="02000000000000000000" pitchFamily="2" charset="0"/>
              <a:ea typeface="Roboto Condensed Light" panose="02000000000000000000" pitchFamily="2" charset="0"/>
            </a:defRPr>
          </a:pPr>
          <a:endParaRPr lang="ar-SA"/>
        </a:p>
      </c:txPr>
    </c:title>
    <c:autoTitleDeleted val="0"/>
    <c:plotArea>
      <c:layout/>
      <c:doughnutChart>
        <c:varyColors val="1"/>
        <c:ser>
          <c:idx val="0"/>
          <c:order val="0"/>
          <c:tx>
            <c:strRef>
              <c:f>Sheet1!$B$1</c:f>
              <c:strCache>
                <c:ptCount val="1"/>
                <c:pt idx="0">
                  <c:v>80%</c:v>
                </c:pt>
              </c:strCache>
            </c:strRef>
          </c:tx>
          <c:spPr>
            <a:solidFill>
              <a:schemeClr val="accent2"/>
            </a:solidFill>
            <a:ln>
              <a:noFill/>
            </a:ln>
          </c:spPr>
          <c:dPt>
            <c:idx val="0"/>
            <c:bubble3D val="0"/>
            <c:spPr>
              <a:solidFill>
                <a:schemeClr val="accent4"/>
              </a:solidFill>
              <a:ln>
                <a:noFill/>
              </a:ln>
            </c:spPr>
            <c:extLst>
              <c:ext xmlns:c16="http://schemas.microsoft.com/office/drawing/2014/chart" uri="{C3380CC4-5D6E-409C-BE32-E72D297353CC}">
                <c16:uniqueId val="{00000001-806A-4C4C-98F3-44F8A2A80D60}"/>
              </c:ext>
            </c:extLst>
          </c:dPt>
          <c:dPt>
            <c:idx val="1"/>
            <c:bubble3D val="0"/>
            <c:spPr>
              <a:solidFill>
                <a:schemeClr val="bg1">
                  <a:lumMod val="95000"/>
                </a:schemeClr>
              </a:solidFill>
              <a:ln>
                <a:noFill/>
              </a:ln>
            </c:spPr>
            <c:extLst>
              <c:ext xmlns:c16="http://schemas.microsoft.com/office/drawing/2014/chart" uri="{C3380CC4-5D6E-409C-BE32-E72D297353CC}">
                <c16:uniqueId val="{00000003-806A-4C4C-98F3-44F8A2A80D60}"/>
              </c:ext>
            </c:extLst>
          </c:dPt>
          <c:cat>
            <c:numRef>
              <c:f>Sheet1!$A$2:$A$3</c:f>
              <c:numCache>
                <c:formatCode>General</c:formatCode>
                <c:ptCount val="2"/>
              </c:numCache>
            </c:num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806A-4C4C-98F3-44F8A2A80D60}"/>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ar-S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1"/>
              </a:solidFill>
              <a:latin typeface="Roboto Condensed Light" panose="02000000000000000000" pitchFamily="2" charset="0"/>
              <a:ea typeface="Roboto Condensed Light" panose="02000000000000000000" pitchFamily="2" charset="0"/>
            </a:defRPr>
          </a:pPr>
          <a:endParaRPr lang="ar-SA"/>
        </a:p>
      </c:txPr>
    </c:title>
    <c:autoTitleDeleted val="0"/>
    <c:plotArea>
      <c:layout/>
      <c:doughnutChart>
        <c:varyColors val="1"/>
        <c:ser>
          <c:idx val="0"/>
          <c:order val="0"/>
          <c:tx>
            <c:strRef>
              <c:f>Sheet1!$B$1</c:f>
              <c:strCache>
                <c:ptCount val="1"/>
                <c:pt idx="0">
                  <c:v>55%</c:v>
                </c:pt>
              </c:strCache>
            </c:strRef>
          </c:tx>
          <c:spPr>
            <a:solidFill>
              <a:schemeClr val="accent2"/>
            </a:solidFill>
            <a:ln>
              <a:noFill/>
            </a:ln>
          </c:spPr>
          <c:dPt>
            <c:idx val="0"/>
            <c:bubble3D val="0"/>
            <c:spPr>
              <a:solidFill>
                <a:schemeClr val="accent1"/>
              </a:solidFill>
              <a:ln>
                <a:noFill/>
              </a:ln>
            </c:spPr>
            <c:extLst>
              <c:ext xmlns:c16="http://schemas.microsoft.com/office/drawing/2014/chart" uri="{C3380CC4-5D6E-409C-BE32-E72D297353CC}">
                <c16:uniqueId val="{00000001-0525-4E9E-97EB-DF08B51F9560}"/>
              </c:ext>
            </c:extLst>
          </c:dPt>
          <c:dPt>
            <c:idx val="1"/>
            <c:bubble3D val="0"/>
            <c:spPr>
              <a:solidFill>
                <a:schemeClr val="bg1">
                  <a:lumMod val="95000"/>
                </a:schemeClr>
              </a:solidFill>
              <a:ln>
                <a:noFill/>
              </a:ln>
            </c:spPr>
            <c:extLst>
              <c:ext xmlns:c16="http://schemas.microsoft.com/office/drawing/2014/chart" uri="{C3380CC4-5D6E-409C-BE32-E72D297353CC}">
                <c16:uniqueId val="{00000003-0525-4E9E-97EB-DF08B51F9560}"/>
              </c:ext>
            </c:extLst>
          </c:dPt>
          <c:cat>
            <c:numRef>
              <c:f>Sheet1!$A$2:$A$3</c:f>
              <c:numCache>
                <c:formatCode>General</c:formatCode>
                <c:ptCount val="2"/>
              </c:numCache>
            </c:num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0525-4E9E-97EB-DF08B51F9560}"/>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ar-S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1"/>
              </a:solidFill>
              <a:latin typeface="Roboto Condensed Light" panose="02000000000000000000" pitchFamily="2" charset="0"/>
              <a:ea typeface="Roboto Condensed Light" panose="02000000000000000000" pitchFamily="2" charset="0"/>
            </a:defRPr>
          </a:pPr>
          <a:endParaRPr lang="ar-SA"/>
        </a:p>
      </c:txPr>
    </c:title>
    <c:autoTitleDeleted val="0"/>
    <c:plotArea>
      <c:layout/>
      <c:doughnutChart>
        <c:varyColors val="1"/>
        <c:ser>
          <c:idx val="0"/>
          <c:order val="0"/>
          <c:tx>
            <c:strRef>
              <c:f>Sheet1!$B$1</c:f>
              <c:strCache>
                <c:ptCount val="1"/>
                <c:pt idx="0">
                  <c:v>22%</c:v>
                </c:pt>
              </c:strCache>
            </c:strRef>
          </c:tx>
          <c:spPr>
            <a:solidFill>
              <a:schemeClr val="accent5"/>
            </a:solidFill>
          </c:spPr>
          <c:dPt>
            <c:idx val="0"/>
            <c:bubble3D val="0"/>
            <c:spPr>
              <a:solidFill>
                <a:schemeClr val="accent3"/>
              </a:solidFill>
              <a:ln>
                <a:noFill/>
              </a:ln>
            </c:spPr>
            <c:extLst>
              <c:ext xmlns:c16="http://schemas.microsoft.com/office/drawing/2014/chart" uri="{C3380CC4-5D6E-409C-BE32-E72D297353CC}">
                <c16:uniqueId val="{00000001-444D-4868-98F4-B30E28A8FAD2}"/>
              </c:ext>
            </c:extLst>
          </c:dPt>
          <c:dPt>
            <c:idx val="1"/>
            <c:bubble3D val="0"/>
            <c:spPr>
              <a:solidFill>
                <a:schemeClr val="bg1">
                  <a:lumMod val="95000"/>
                </a:schemeClr>
              </a:solidFill>
            </c:spPr>
            <c:extLst>
              <c:ext xmlns:c16="http://schemas.microsoft.com/office/drawing/2014/chart" uri="{C3380CC4-5D6E-409C-BE32-E72D297353CC}">
                <c16:uniqueId val="{00000003-444D-4868-98F4-B30E28A8FAD2}"/>
              </c:ext>
            </c:extLst>
          </c:dPt>
          <c:cat>
            <c:numRef>
              <c:f>Sheet1!$A$2:$A$3</c:f>
              <c:numCache>
                <c:formatCode>General</c:formatCode>
                <c:ptCount val="2"/>
              </c:numCache>
            </c:numRef>
          </c:cat>
          <c:val>
            <c:numRef>
              <c:f>Sheet1!$B$2:$B$3</c:f>
              <c:numCache>
                <c:formatCode>General</c:formatCode>
                <c:ptCount val="2"/>
                <c:pt idx="0">
                  <c:v>22</c:v>
                </c:pt>
                <c:pt idx="1">
                  <c:v>88</c:v>
                </c:pt>
              </c:numCache>
            </c:numRef>
          </c:val>
          <c:extLst>
            <c:ext xmlns:c16="http://schemas.microsoft.com/office/drawing/2014/chart" uri="{C3380CC4-5D6E-409C-BE32-E72D297353CC}">
              <c16:uniqueId val="{00000004-444D-4868-98F4-B30E28A8FAD2}"/>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ar-SA"/>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E97076-2BFE-4305-B91D-2365FB844F5D}" type="datetimeFigureOut">
              <a:rPr lang="en-US" smtClean="0"/>
              <a:t>8/6/2020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1DE1FF-5B76-4216-8D74-A182854C47CE}" type="slidenum">
              <a:rPr lang="en-US" smtClean="0"/>
              <a:t>‹#›</a:t>
            </a:fld>
            <a:endParaRPr lang="en-US"/>
          </a:p>
        </p:txBody>
      </p:sp>
    </p:spTree>
    <p:extLst>
      <p:ext uri="{BB962C8B-B14F-4D97-AF65-F5344CB8AC3E}">
        <p14:creationId xmlns:p14="http://schemas.microsoft.com/office/powerpoint/2010/main" val="3179798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BC220-A9FD-4B7C-96FD-77872DA4F2A7}" type="datetimeFigureOut">
              <a:rPr lang="en-US" smtClean="0"/>
              <a:t>8/6/2020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99E665-F250-4DDF-840C-F605230BF05F}" type="slidenum">
              <a:rPr lang="en-US" smtClean="0"/>
              <a:t>‹#›</a:t>
            </a:fld>
            <a:endParaRPr lang="en-US"/>
          </a:p>
        </p:txBody>
      </p:sp>
    </p:spTree>
    <p:extLst>
      <p:ext uri="{BB962C8B-B14F-4D97-AF65-F5344CB8AC3E}">
        <p14:creationId xmlns:p14="http://schemas.microsoft.com/office/powerpoint/2010/main" val="238748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99E665-F250-4DDF-840C-F605230BF05F}" type="slidenum">
              <a:rPr lang="en-US" smtClean="0"/>
              <a:t>1</a:t>
            </a:fld>
            <a:endParaRPr lang="en-US"/>
          </a:p>
        </p:txBody>
      </p:sp>
    </p:spTree>
    <p:extLst>
      <p:ext uri="{BB962C8B-B14F-4D97-AF65-F5344CB8AC3E}">
        <p14:creationId xmlns:p14="http://schemas.microsoft.com/office/powerpoint/2010/main" val="911192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solidFill>
          <a:schemeClr val="accent1"/>
        </a:solidFill>
        <a:effectLst/>
      </p:bgPr>
    </p:bg>
    <p:spTree>
      <p:nvGrpSpPr>
        <p:cNvPr id="1" name=""/>
        <p:cNvGrpSpPr/>
        <p:nvPr/>
      </p:nvGrpSpPr>
      <p:grpSpPr>
        <a:xfrm>
          <a:off x="0" y="0"/>
          <a:ext cx="0" cy="0"/>
          <a:chOff x="0" y="0"/>
          <a:chExt cx="0" cy="0"/>
        </a:xfrm>
      </p:grpSpPr>
      <p:grpSp>
        <p:nvGrpSpPr>
          <p:cNvPr id="178" name="Group 177"/>
          <p:cNvGrpSpPr/>
          <p:nvPr userDrawn="1"/>
        </p:nvGrpSpPr>
        <p:grpSpPr>
          <a:xfrm>
            <a:off x="3632201" y="712788"/>
            <a:ext cx="1868488" cy="2395538"/>
            <a:chOff x="3632201" y="712788"/>
            <a:chExt cx="1868488" cy="2395538"/>
          </a:xfrm>
        </p:grpSpPr>
        <p:sp>
          <p:nvSpPr>
            <p:cNvPr id="100" name="Rectangle 91"/>
            <p:cNvSpPr>
              <a:spLocks noChangeArrowheads="1"/>
            </p:cNvSpPr>
            <p:nvPr userDrawn="1"/>
          </p:nvSpPr>
          <p:spPr bwMode="auto">
            <a:xfrm>
              <a:off x="3640138" y="720726"/>
              <a:ext cx="1854200" cy="2381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1" name="Freeform 92"/>
            <p:cNvSpPr>
              <a:spLocks noEditPoints="1"/>
            </p:cNvSpPr>
            <p:nvPr userDrawn="1"/>
          </p:nvSpPr>
          <p:spPr bwMode="auto">
            <a:xfrm>
              <a:off x="3632201" y="712788"/>
              <a:ext cx="1868488" cy="2395538"/>
            </a:xfrm>
            <a:custGeom>
              <a:avLst/>
              <a:gdLst>
                <a:gd name="T0" fmla="*/ 1177 w 1177"/>
                <a:gd name="T1" fmla="*/ 1509 h 1509"/>
                <a:gd name="T2" fmla="*/ 0 w 1177"/>
                <a:gd name="T3" fmla="*/ 1509 h 1509"/>
                <a:gd name="T4" fmla="*/ 0 w 1177"/>
                <a:gd name="T5" fmla="*/ 0 h 1509"/>
                <a:gd name="T6" fmla="*/ 1177 w 1177"/>
                <a:gd name="T7" fmla="*/ 0 h 1509"/>
                <a:gd name="T8" fmla="*/ 1177 w 1177"/>
                <a:gd name="T9" fmla="*/ 1509 h 1509"/>
                <a:gd name="T10" fmla="*/ 10 w 1177"/>
                <a:gd name="T11" fmla="*/ 1500 h 1509"/>
                <a:gd name="T12" fmla="*/ 1168 w 1177"/>
                <a:gd name="T13" fmla="*/ 1500 h 1509"/>
                <a:gd name="T14" fmla="*/ 1168 w 1177"/>
                <a:gd name="T15" fmla="*/ 9 h 1509"/>
                <a:gd name="T16" fmla="*/ 10 w 1177"/>
                <a:gd name="T17" fmla="*/ 9 h 1509"/>
                <a:gd name="T18" fmla="*/ 10 w 1177"/>
                <a:gd name="T19" fmla="*/ 1500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7" h="1509">
                  <a:moveTo>
                    <a:pt x="1177" y="1509"/>
                  </a:moveTo>
                  <a:lnTo>
                    <a:pt x="0" y="1509"/>
                  </a:lnTo>
                  <a:lnTo>
                    <a:pt x="0" y="0"/>
                  </a:lnTo>
                  <a:lnTo>
                    <a:pt x="1177" y="0"/>
                  </a:lnTo>
                  <a:lnTo>
                    <a:pt x="1177" y="1509"/>
                  </a:lnTo>
                  <a:close/>
                  <a:moveTo>
                    <a:pt x="10" y="1500"/>
                  </a:moveTo>
                  <a:lnTo>
                    <a:pt x="1168" y="1500"/>
                  </a:lnTo>
                  <a:lnTo>
                    <a:pt x="1168" y="9"/>
                  </a:lnTo>
                  <a:lnTo>
                    <a:pt x="10" y="9"/>
                  </a:lnTo>
                  <a:lnTo>
                    <a:pt x="10" y="1500"/>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2" name="Rectangle 93"/>
            <p:cNvSpPr>
              <a:spLocks noChangeArrowheads="1"/>
            </p:cNvSpPr>
            <p:nvPr userDrawn="1"/>
          </p:nvSpPr>
          <p:spPr bwMode="auto">
            <a:xfrm>
              <a:off x="3709988" y="1346201"/>
              <a:ext cx="1265238" cy="25558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3" name="Freeform 94"/>
            <p:cNvSpPr>
              <a:spLocks noEditPoints="1"/>
            </p:cNvSpPr>
            <p:nvPr userDrawn="1"/>
          </p:nvSpPr>
          <p:spPr bwMode="auto">
            <a:xfrm>
              <a:off x="3702051" y="1338263"/>
              <a:ext cx="1279525" cy="271463"/>
            </a:xfrm>
            <a:custGeom>
              <a:avLst/>
              <a:gdLst>
                <a:gd name="T0" fmla="*/ 806 w 806"/>
                <a:gd name="T1" fmla="*/ 171 h 171"/>
                <a:gd name="T2" fmla="*/ 0 w 806"/>
                <a:gd name="T3" fmla="*/ 171 h 171"/>
                <a:gd name="T4" fmla="*/ 0 w 806"/>
                <a:gd name="T5" fmla="*/ 0 h 171"/>
                <a:gd name="T6" fmla="*/ 806 w 806"/>
                <a:gd name="T7" fmla="*/ 0 h 171"/>
                <a:gd name="T8" fmla="*/ 806 w 806"/>
                <a:gd name="T9" fmla="*/ 171 h 171"/>
                <a:gd name="T10" fmla="*/ 9 w 806"/>
                <a:gd name="T11" fmla="*/ 162 h 171"/>
                <a:gd name="T12" fmla="*/ 797 w 806"/>
                <a:gd name="T13" fmla="*/ 162 h 171"/>
                <a:gd name="T14" fmla="*/ 797 w 806"/>
                <a:gd name="T15" fmla="*/ 9 h 171"/>
                <a:gd name="T16" fmla="*/ 9 w 806"/>
                <a:gd name="T17" fmla="*/ 9 h 171"/>
                <a:gd name="T18" fmla="*/ 9 w 806"/>
                <a:gd name="T19" fmla="*/ 16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71">
                  <a:moveTo>
                    <a:pt x="806" y="171"/>
                  </a:moveTo>
                  <a:lnTo>
                    <a:pt x="0" y="171"/>
                  </a:lnTo>
                  <a:lnTo>
                    <a:pt x="0" y="0"/>
                  </a:lnTo>
                  <a:lnTo>
                    <a:pt x="806" y="0"/>
                  </a:lnTo>
                  <a:lnTo>
                    <a:pt x="806" y="171"/>
                  </a:lnTo>
                  <a:close/>
                  <a:moveTo>
                    <a:pt x="9" y="162"/>
                  </a:moveTo>
                  <a:lnTo>
                    <a:pt x="797" y="162"/>
                  </a:lnTo>
                  <a:lnTo>
                    <a:pt x="797" y="9"/>
                  </a:lnTo>
                  <a:lnTo>
                    <a:pt x="9" y="9"/>
                  </a:lnTo>
                  <a:lnTo>
                    <a:pt x="9" y="162"/>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4" name="Rectangle 95"/>
            <p:cNvSpPr>
              <a:spLocks noChangeArrowheads="1"/>
            </p:cNvSpPr>
            <p:nvPr userDrawn="1"/>
          </p:nvSpPr>
          <p:spPr bwMode="auto">
            <a:xfrm>
              <a:off x="3709988" y="2370138"/>
              <a:ext cx="1265238" cy="49053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5" name="Freeform 96"/>
            <p:cNvSpPr>
              <a:spLocks noEditPoints="1"/>
            </p:cNvSpPr>
            <p:nvPr userDrawn="1"/>
          </p:nvSpPr>
          <p:spPr bwMode="auto">
            <a:xfrm>
              <a:off x="3702051" y="2362201"/>
              <a:ext cx="1279525" cy="504825"/>
            </a:xfrm>
            <a:custGeom>
              <a:avLst/>
              <a:gdLst>
                <a:gd name="T0" fmla="*/ 806 w 806"/>
                <a:gd name="T1" fmla="*/ 318 h 318"/>
                <a:gd name="T2" fmla="*/ 0 w 806"/>
                <a:gd name="T3" fmla="*/ 318 h 318"/>
                <a:gd name="T4" fmla="*/ 0 w 806"/>
                <a:gd name="T5" fmla="*/ 0 h 318"/>
                <a:gd name="T6" fmla="*/ 806 w 806"/>
                <a:gd name="T7" fmla="*/ 0 h 318"/>
                <a:gd name="T8" fmla="*/ 806 w 806"/>
                <a:gd name="T9" fmla="*/ 318 h 318"/>
                <a:gd name="T10" fmla="*/ 9 w 806"/>
                <a:gd name="T11" fmla="*/ 309 h 318"/>
                <a:gd name="T12" fmla="*/ 797 w 806"/>
                <a:gd name="T13" fmla="*/ 309 h 318"/>
                <a:gd name="T14" fmla="*/ 797 w 806"/>
                <a:gd name="T15" fmla="*/ 10 h 318"/>
                <a:gd name="T16" fmla="*/ 9 w 806"/>
                <a:gd name="T17" fmla="*/ 10 h 318"/>
                <a:gd name="T18" fmla="*/ 9 w 806"/>
                <a:gd name="T19" fmla="*/ 30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318">
                  <a:moveTo>
                    <a:pt x="806" y="318"/>
                  </a:moveTo>
                  <a:lnTo>
                    <a:pt x="0" y="318"/>
                  </a:lnTo>
                  <a:lnTo>
                    <a:pt x="0" y="0"/>
                  </a:lnTo>
                  <a:lnTo>
                    <a:pt x="806" y="0"/>
                  </a:lnTo>
                  <a:lnTo>
                    <a:pt x="806" y="318"/>
                  </a:lnTo>
                  <a:close/>
                  <a:moveTo>
                    <a:pt x="9" y="309"/>
                  </a:moveTo>
                  <a:lnTo>
                    <a:pt x="797" y="309"/>
                  </a:lnTo>
                  <a:lnTo>
                    <a:pt x="797" y="10"/>
                  </a:lnTo>
                  <a:lnTo>
                    <a:pt x="9" y="10"/>
                  </a:lnTo>
                  <a:lnTo>
                    <a:pt x="9" y="30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6" name="Rectangle 97"/>
            <p:cNvSpPr>
              <a:spLocks noChangeArrowheads="1"/>
            </p:cNvSpPr>
            <p:nvPr userDrawn="1"/>
          </p:nvSpPr>
          <p:spPr bwMode="auto">
            <a:xfrm>
              <a:off x="3709988" y="1716088"/>
              <a:ext cx="1265238" cy="533400"/>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7" name="Freeform 98"/>
            <p:cNvSpPr>
              <a:spLocks noEditPoints="1"/>
            </p:cNvSpPr>
            <p:nvPr userDrawn="1"/>
          </p:nvSpPr>
          <p:spPr bwMode="auto">
            <a:xfrm>
              <a:off x="3702051" y="1708151"/>
              <a:ext cx="1279525" cy="549275"/>
            </a:xfrm>
            <a:custGeom>
              <a:avLst/>
              <a:gdLst>
                <a:gd name="T0" fmla="*/ 806 w 806"/>
                <a:gd name="T1" fmla="*/ 346 h 346"/>
                <a:gd name="T2" fmla="*/ 0 w 806"/>
                <a:gd name="T3" fmla="*/ 346 h 346"/>
                <a:gd name="T4" fmla="*/ 0 w 806"/>
                <a:gd name="T5" fmla="*/ 0 h 346"/>
                <a:gd name="T6" fmla="*/ 806 w 806"/>
                <a:gd name="T7" fmla="*/ 0 h 346"/>
                <a:gd name="T8" fmla="*/ 806 w 806"/>
                <a:gd name="T9" fmla="*/ 346 h 346"/>
                <a:gd name="T10" fmla="*/ 9 w 806"/>
                <a:gd name="T11" fmla="*/ 336 h 346"/>
                <a:gd name="T12" fmla="*/ 797 w 806"/>
                <a:gd name="T13" fmla="*/ 336 h 346"/>
                <a:gd name="T14" fmla="*/ 797 w 806"/>
                <a:gd name="T15" fmla="*/ 9 h 346"/>
                <a:gd name="T16" fmla="*/ 9 w 806"/>
                <a:gd name="T17" fmla="*/ 9 h 346"/>
                <a:gd name="T18" fmla="*/ 9 w 806"/>
                <a:gd name="T19" fmla="*/ 33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346">
                  <a:moveTo>
                    <a:pt x="806" y="346"/>
                  </a:moveTo>
                  <a:lnTo>
                    <a:pt x="0" y="346"/>
                  </a:lnTo>
                  <a:lnTo>
                    <a:pt x="0" y="0"/>
                  </a:lnTo>
                  <a:lnTo>
                    <a:pt x="806" y="0"/>
                  </a:lnTo>
                  <a:lnTo>
                    <a:pt x="806" y="346"/>
                  </a:lnTo>
                  <a:close/>
                  <a:moveTo>
                    <a:pt x="9" y="336"/>
                  </a:moveTo>
                  <a:lnTo>
                    <a:pt x="797" y="336"/>
                  </a:lnTo>
                  <a:lnTo>
                    <a:pt x="797" y="9"/>
                  </a:lnTo>
                  <a:lnTo>
                    <a:pt x="9" y="9"/>
                  </a:lnTo>
                  <a:lnTo>
                    <a:pt x="9" y="33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8" name="Rectangle 99"/>
            <p:cNvSpPr>
              <a:spLocks noChangeArrowheads="1"/>
            </p:cNvSpPr>
            <p:nvPr userDrawn="1"/>
          </p:nvSpPr>
          <p:spPr bwMode="auto">
            <a:xfrm>
              <a:off x="3709988" y="995363"/>
              <a:ext cx="1260475" cy="233363"/>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9" name="Freeform 100"/>
            <p:cNvSpPr>
              <a:spLocks noEditPoints="1"/>
            </p:cNvSpPr>
            <p:nvPr userDrawn="1"/>
          </p:nvSpPr>
          <p:spPr bwMode="auto">
            <a:xfrm>
              <a:off x="3702051" y="987426"/>
              <a:ext cx="1276350" cy="249238"/>
            </a:xfrm>
            <a:custGeom>
              <a:avLst/>
              <a:gdLst>
                <a:gd name="T0" fmla="*/ 804 w 804"/>
                <a:gd name="T1" fmla="*/ 157 h 157"/>
                <a:gd name="T2" fmla="*/ 0 w 804"/>
                <a:gd name="T3" fmla="*/ 157 h 157"/>
                <a:gd name="T4" fmla="*/ 0 w 804"/>
                <a:gd name="T5" fmla="*/ 0 h 157"/>
                <a:gd name="T6" fmla="*/ 804 w 804"/>
                <a:gd name="T7" fmla="*/ 0 h 157"/>
                <a:gd name="T8" fmla="*/ 804 w 804"/>
                <a:gd name="T9" fmla="*/ 157 h 157"/>
                <a:gd name="T10" fmla="*/ 9 w 804"/>
                <a:gd name="T11" fmla="*/ 148 h 157"/>
                <a:gd name="T12" fmla="*/ 795 w 804"/>
                <a:gd name="T13" fmla="*/ 148 h 157"/>
                <a:gd name="T14" fmla="*/ 795 w 804"/>
                <a:gd name="T15" fmla="*/ 9 h 157"/>
                <a:gd name="T16" fmla="*/ 9 w 804"/>
                <a:gd name="T17" fmla="*/ 9 h 157"/>
                <a:gd name="T18" fmla="*/ 9 w 804"/>
                <a:gd name="T19"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157">
                  <a:moveTo>
                    <a:pt x="804" y="157"/>
                  </a:moveTo>
                  <a:lnTo>
                    <a:pt x="0" y="157"/>
                  </a:lnTo>
                  <a:lnTo>
                    <a:pt x="0" y="0"/>
                  </a:lnTo>
                  <a:lnTo>
                    <a:pt x="804" y="0"/>
                  </a:lnTo>
                  <a:lnTo>
                    <a:pt x="804" y="157"/>
                  </a:lnTo>
                  <a:close/>
                  <a:moveTo>
                    <a:pt x="9" y="148"/>
                  </a:moveTo>
                  <a:lnTo>
                    <a:pt x="795" y="148"/>
                  </a:lnTo>
                  <a:lnTo>
                    <a:pt x="795" y="9"/>
                  </a:lnTo>
                  <a:lnTo>
                    <a:pt x="9" y="9"/>
                  </a:lnTo>
                  <a:lnTo>
                    <a:pt x="9" y="148"/>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0" name="Rectangle 101"/>
            <p:cNvSpPr>
              <a:spLocks noChangeArrowheads="1"/>
            </p:cNvSpPr>
            <p:nvPr userDrawn="1"/>
          </p:nvSpPr>
          <p:spPr bwMode="auto">
            <a:xfrm>
              <a:off x="5051426" y="1346201"/>
              <a:ext cx="373063" cy="1284288"/>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1" name="Freeform 102"/>
            <p:cNvSpPr>
              <a:spLocks noEditPoints="1"/>
            </p:cNvSpPr>
            <p:nvPr userDrawn="1"/>
          </p:nvSpPr>
          <p:spPr bwMode="auto">
            <a:xfrm>
              <a:off x="5043488" y="1338263"/>
              <a:ext cx="388938" cy="1298575"/>
            </a:xfrm>
            <a:custGeom>
              <a:avLst/>
              <a:gdLst>
                <a:gd name="T0" fmla="*/ 245 w 245"/>
                <a:gd name="T1" fmla="*/ 818 h 818"/>
                <a:gd name="T2" fmla="*/ 0 w 245"/>
                <a:gd name="T3" fmla="*/ 818 h 818"/>
                <a:gd name="T4" fmla="*/ 0 w 245"/>
                <a:gd name="T5" fmla="*/ 0 h 818"/>
                <a:gd name="T6" fmla="*/ 245 w 245"/>
                <a:gd name="T7" fmla="*/ 0 h 818"/>
                <a:gd name="T8" fmla="*/ 245 w 245"/>
                <a:gd name="T9" fmla="*/ 818 h 818"/>
                <a:gd name="T10" fmla="*/ 10 w 245"/>
                <a:gd name="T11" fmla="*/ 809 h 818"/>
                <a:gd name="T12" fmla="*/ 235 w 245"/>
                <a:gd name="T13" fmla="*/ 809 h 818"/>
                <a:gd name="T14" fmla="*/ 235 w 245"/>
                <a:gd name="T15" fmla="*/ 9 h 818"/>
                <a:gd name="T16" fmla="*/ 10 w 245"/>
                <a:gd name="T17" fmla="*/ 9 h 818"/>
                <a:gd name="T18" fmla="*/ 10 w 245"/>
                <a:gd name="T19" fmla="*/ 80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818">
                  <a:moveTo>
                    <a:pt x="245" y="818"/>
                  </a:moveTo>
                  <a:lnTo>
                    <a:pt x="0" y="818"/>
                  </a:lnTo>
                  <a:lnTo>
                    <a:pt x="0" y="0"/>
                  </a:lnTo>
                  <a:lnTo>
                    <a:pt x="245" y="0"/>
                  </a:lnTo>
                  <a:lnTo>
                    <a:pt x="245" y="818"/>
                  </a:lnTo>
                  <a:close/>
                  <a:moveTo>
                    <a:pt x="10" y="809"/>
                  </a:moveTo>
                  <a:lnTo>
                    <a:pt x="235" y="809"/>
                  </a:lnTo>
                  <a:lnTo>
                    <a:pt x="235" y="9"/>
                  </a:lnTo>
                  <a:lnTo>
                    <a:pt x="10" y="9"/>
                  </a:lnTo>
                  <a:lnTo>
                    <a:pt x="10" y="80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2" name="Rectangle 103"/>
            <p:cNvSpPr>
              <a:spLocks noChangeArrowheads="1"/>
            </p:cNvSpPr>
            <p:nvPr userDrawn="1"/>
          </p:nvSpPr>
          <p:spPr bwMode="auto">
            <a:xfrm>
              <a:off x="5051426" y="995363"/>
              <a:ext cx="373063" cy="233363"/>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3" name="Freeform 104"/>
            <p:cNvSpPr>
              <a:spLocks noEditPoints="1"/>
            </p:cNvSpPr>
            <p:nvPr userDrawn="1"/>
          </p:nvSpPr>
          <p:spPr bwMode="auto">
            <a:xfrm>
              <a:off x="5043488" y="987426"/>
              <a:ext cx="388938" cy="249238"/>
            </a:xfrm>
            <a:custGeom>
              <a:avLst/>
              <a:gdLst>
                <a:gd name="T0" fmla="*/ 245 w 245"/>
                <a:gd name="T1" fmla="*/ 157 h 157"/>
                <a:gd name="T2" fmla="*/ 0 w 245"/>
                <a:gd name="T3" fmla="*/ 157 h 157"/>
                <a:gd name="T4" fmla="*/ 0 w 245"/>
                <a:gd name="T5" fmla="*/ 0 h 157"/>
                <a:gd name="T6" fmla="*/ 245 w 245"/>
                <a:gd name="T7" fmla="*/ 0 h 157"/>
                <a:gd name="T8" fmla="*/ 245 w 245"/>
                <a:gd name="T9" fmla="*/ 157 h 157"/>
                <a:gd name="T10" fmla="*/ 10 w 245"/>
                <a:gd name="T11" fmla="*/ 148 h 157"/>
                <a:gd name="T12" fmla="*/ 235 w 245"/>
                <a:gd name="T13" fmla="*/ 148 h 157"/>
                <a:gd name="T14" fmla="*/ 235 w 245"/>
                <a:gd name="T15" fmla="*/ 9 h 157"/>
                <a:gd name="T16" fmla="*/ 10 w 245"/>
                <a:gd name="T17" fmla="*/ 9 h 157"/>
                <a:gd name="T18" fmla="*/ 10 w 245"/>
                <a:gd name="T19"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157">
                  <a:moveTo>
                    <a:pt x="245" y="157"/>
                  </a:moveTo>
                  <a:lnTo>
                    <a:pt x="0" y="157"/>
                  </a:lnTo>
                  <a:lnTo>
                    <a:pt x="0" y="0"/>
                  </a:lnTo>
                  <a:lnTo>
                    <a:pt x="245" y="0"/>
                  </a:lnTo>
                  <a:lnTo>
                    <a:pt x="245" y="157"/>
                  </a:lnTo>
                  <a:close/>
                  <a:moveTo>
                    <a:pt x="10" y="148"/>
                  </a:moveTo>
                  <a:lnTo>
                    <a:pt x="235" y="148"/>
                  </a:lnTo>
                  <a:lnTo>
                    <a:pt x="235" y="9"/>
                  </a:lnTo>
                  <a:lnTo>
                    <a:pt x="10" y="9"/>
                  </a:lnTo>
                  <a:lnTo>
                    <a:pt x="10" y="148"/>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80" name="Group 179"/>
          <p:cNvGrpSpPr/>
          <p:nvPr userDrawn="1"/>
        </p:nvGrpSpPr>
        <p:grpSpPr>
          <a:xfrm>
            <a:off x="5681663" y="1370013"/>
            <a:ext cx="979488" cy="720726"/>
            <a:chOff x="5681663" y="1370013"/>
            <a:chExt cx="979488" cy="720726"/>
          </a:xfrm>
        </p:grpSpPr>
        <p:sp>
          <p:nvSpPr>
            <p:cNvPr id="130" name="Freeform 121"/>
            <p:cNvSpPr>
              <a:spLocks/>
            </p:cNvSpPr>
            <p:nvPr userDrawn="1"/>
          </p:nvSpPr>
          <p:spPr bwMode="auto">
            <a:xfrm>
              <a:off x="5681663" y="1457326"/>
              <a:ext cx="639763" cy="633413"/>
            </a:xfrm>
            <a:custGeom>
              <a:avLst/>
              <a:gdLst>
                <a:gd name="T0" fmla="*/ 285 w 701"/>
                <a:gd name="T1" fmla="*/ 288 h 694"/>
                <a:gd name="T2" fmla="*/ 236 w 701"/>
                <a:gd name="T3" fmla="*/ 410 h 694"/>
                <a:gd name="T4" fmla="*/ 358 w 701"/>
                <a:gd name="T5" fmla="*/ 459 h 694"/>
                <a:gd name="T6" fmla="*/ 628 w 701"/>
                <a:gd name="T7" fmla="*/ 344 h 694"/>
                <a:gd name="T8" fmla="*/ 701 w 701"/>
                <a:gd name="T9" fmla="*/ 517 h 694"/>
                <a:gd name="T10" fmla="*/ 429 w 701"/>
                <a:gd name="T11" fmla="*/ 633 h 694"/>
                <a:gd name="T12" fmla="*/ 61 w 701"/>
                <a:gd name="T13" fmla="*/ 484 h 694"/>
                <a:gd name="T14" fmla="*/ 209 w 701"/>
                <a:gd name="T15" fmla="*/ 116 h 694"/>
                <a:gd name="T16" fmla="*/ 482 w 701"/>
                <a:gd name="T17" fmla="*/ 0 h 694"/>
                <a:gd name="T18" fmla="*/ 556 w 701"/>
                <a:gd name="T19" fmla="*/ 173 h 694"/>
                <a:gd name="T20" fmla="*/ 285 w 701"/>
                <a:gd name="T21" fmla="*/ 28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1" h="694">
                  <a:moveTo>
                    <a:pt x="285" y="288"/>
                  </a:moveTo>
                  <a:cubicBezTo>
                    <a:pt x="238" y="308"/>
                    <a:pt x="216" y="363"/>
                    <a:pt x="236" y="410"/>
                  </a:cubicBezTo>
                  <a:cubicBezTo>
                    <a:pt x="256" y="457"/>
                    <a:pt x="311" y="479"/>
                    <a:pt x="358" y="459"/>
                  </a:cubicBezTo>
                  <a:cubicBezTo>
                    <a:pt x="628" y="344"/>
                    <a:pt x="628" y="344"/>
                    <a:pt x="628" y="344"/>
                  </a:cubicBezTo>
                  <a:cubicBezTo>
                    <a:pt x="701" y="517"/>
                    <a:pt x="701" y="517"/>
                    <a:pt x="701" y="517"/>
                  </a:cubicBezTo>
                  <a:cubicBezTo>
                    <a:pt x="429" y="633"/>
                    <a:pt x="429" y="633"/>
                    <a:pt x="429" y="633"/>
                  </a:cubicBezTo>
                  <a:cubicBezTo>
                    <a:pt x="285" y="694"/>
                    <a:pt x="121" y="626"/>
                    <a:pt x="61" y="484"/>
                  </a:cubicBezTo>
                  <a:cubicBezTo>
                    <a:pt x="0" y="340"/>
                    <a:pt x="65" y="177"/>
                    <a:pt x="209" y="116"/>
                  </a:cubicBezTo>
                  <a:cubicBezTo>
                    <a:pt x="482" y="0"/>
                    <a:pt x="482" y="0"/>
                    <a:pt x="482" y="0"/>
                  </a:cubicBezTo>
                  <a:cubicBezTo>
                    <a:pt x="556" y="173"/>
                    <a:pt x="556" y="173"/>
                    <a:pt x="556" y="173"/>
                  </a:cubicBezTo>
                  <a:lnTo>
                    <a:pt x="285"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1" name="Freeform 122"/>
            <p:cNvSpPr>
              <a:spLocks noEditPoints="1"/>
            </p:cNvSpPr>
            <p:nvPr userDrawn="1"/>
          </p:nvSpPr>
          <p:spPr bwMode="auto">
            <a:xfrm>
              <a:off x="5700713" y="1447801"/>
              <a:ext cx="631825" cy="614363"/>
            </a:xfrm>
            <a:custGeom>
              <a:avLst/>
              <a:gdLst>
                <a:gd name="T0" fmla="*/ 297 w 690"/>
                <a:gd name="T1" fmla="*/ 673 h 673"/>
                <a:gd name="T2" fmla="*/ 31 w 690"/>
                <a:gd name="T3" fmla="*/ 497 h 673"/>
                <a:gd name="T4" fmla="*/ 29 w 690"/>
                <a:gd name="T5" fmla="*/ 276 h 673"/>
                <a:gd name="T6" fmla="*/ 184 w 690"/>
                <a:gd name="T7" fmla="*/ 119 h 673"/>
                <a:gd name="T8" fmla="*/ 464 w 690"/>
                <a:gd name="T9" fmla="*/ 0 h 673"/>
                <a:gd name="T10" fmla="*/ 544 w 690"/>
                <a:gd name="T11" fmla="*/ 188 h 673"/>
                <a:gd name="T12" fmla="*/ 267 w 690"/>
                <a:gd name="T13" fmla="*/ 305 h 673"/>
                <a:gd name="T14" fmla="*/ 222 w 690"/>
                <a:gd name="T15" fmla="*/ 417 h 673"/>
                <a:gd name="T16" fmla="*/ 300 w 690"/>
                <a:gd name="T17" fmla="*/ 468 h 673"/>
                <a:gd name="T18" fmla="*/ 300 w 690"/>
                <a:gd name="T19" fmla="*/ 468 h 673"/>
                <a:gd name="T20" fmla="*/ 333 w 690"/>
                <a:gd name="T21" fmla="*/ 462 h 673"/>
                <a:gd name="T22" fmla="*/ 610 w 690"/>
                <a:gd name="T23" fmla="*/ 344 h 673"/>
                <a:gd name="T24" fmla="*/ 690 w 690"/>
                <a:gd name="T25" fmla="*/ 531 h 673"/>
                <a:gd name="T26" fmla="*/ 410 w 690"/>
                <a:gd name="T27" fmla="*/ 650 h 673"/>
                <a:gd name="T28" fmla="*/ 297 w 690"/>
                <a:gd name="T29" fmla="*/ 673 h 673"/>
                <a:gd name="T30" fmla="*/ 297 w 690"/>
                <a:gd name="T31" fmla="*/ 673 h 673"/>
                <a:gd name="T32" fmla="*/ 456 w 690"/>
                <a:gd name="T33" fmla="*/ 21 h 673"/>
                <a:gd name="T34" fmla="*/ 191 w 690"/>
                <a:gd name="T35" fmla="*/ 134 h 673"/>
                <a:gd name="T36" fmla="*/ 44 w 690"/>
                <a:gd name="T37" fmla="*/ 282 h 673"/>
                <a:gd name="T38" fmla="*/ 46 w 690"/>
                <a:gd name="T39" fmla="*/ 491 h 673"/>
                <a:gd name="T40" fmla="*/ 297 w 690"/>
                <a:gd name="T41" fmla="*/ 657 h 673"/>
                <a:gd name="T42" fmla="*/ 297 w 690"/>
                <a:gd name="T43" fmla="*/ 657 h 673"/>
                <a:gd name="T44" fmla="*/ 404 w 690"/>
                <a:gd name="T45" fmla="*/ 636 h 673"/>
                <a:gd name="T46" fmla="*/ 669 w 690"/>
                <a:gd name="T47" fmla="*/ 523 h 673"/>
                <a:gd name="T48" fmla="*/ 602 w 690"/>
                <a:gd name="T49" fmla="*/ 365 h 673"/>
                <a:gd name="T50" fmla="*/ 339 w 690"/>
                <a:gd name="T51" fmla="*/ 476 h 673"/>
                <a:gd name="T52" fmla="*/ 300 w 690"/>
                <a:gd name="T53" fmla="*/ 484 h 673"/>
                <a:gd name="T54" fmla="*/ 300 w 690"/>
                <a:gd name="T55" fmla="*/ 484 h 673"/>
                <a:gd name="T56" fmla="*/ 207 w 690"/>
                <a:gd name="T57" fmla="*/ 423 h 673"/>
                <a:gd name="T58" fmla="*/ 260 w 690"/>
                <a:gd name="T59" fmla="*/ 291 h 673"/>
                <a:gd name="T60" fmla="*/ 523 w 690"/>
                <a:gd name="T61" fmla="*/ 179 h 673"/>
                <a:gd name="T62" fmla="*/ 456 w 690"/>
                <a:gd name="T63" fmla="*/ 2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0" h="673">
                  <a:moveTo>
                    <a:pt x="297" y="673"/>
                  </a:moveTo>
                  <a:cubicBezTo>
                    <a:pt x="181" y="673"/>
                    <a:pt x="77" y="604"/>
                    <a:pt x="31" y="497"/>
                  </a:cubicBezTo>
                  <a:cubicBezTo>
                    <a:pt x="1" y="426"/>
                    <a:pt x="0" y="347"/>
                    <a:pt x="29" y="276"/>
                  </a:cubicBezTo>
                  <a:cubicBezTo>
                    <a:pt x="57" y="205"/>
                    <a:pt x="113" y="149"/>
                    <a:pt x="184" y="119"/>
                  </a:cubicBezTo>
                  <a:cubicBezTo>
                    <a:pt x="464" y="0"/>
                    <a:pt x="464" y="0"/>
                    <a:pt x="464" y="0"/>
                  </a:cubicBezTo>
                  <a:cubicBezTo>
                    <a:pt x="544" y="188"/>
                    <a:pt x="544" y="188"/>
                    <a:pt x="544" y="188"/>
                  </a:cubicBezTo>
                  <a:cubicBezTo>
                    <a:pt x="267" y="305"/>
                    <a:pt x="267" y="305"/>
                    <a:pt x="267" y="305"/>
                  </a:cubicBezTo>
                  <a:cubicBezTo>
                    <a:pt x="223" y="324"/>
                    <a:pt x="203" y="373"/>
                    <a:pt x="222" y="417"/>
                  </a:cubicBezTo>
                  <a:cubicBezTo>
                    <a:pt x="235" y="448"/>
                    <a:pt x="266" y="468"/>
                    <a:pt x="300" y="468"/>
                  </a:cubicBezTo>
                  <a:cubicBezTo>
                    <a:pt x="300" y="468"/>
                    <a:pt x="300" y="468"/>
                    <a:pt x="300" y="468"/>
                  </a:cubicBezTo>
                  <a:cubicBezTo>
                    <a:pt x="311" y="468"/>
                    <a:pt x="322" y="466"/>
                    <a:pt x="333" y="462"/>
                  </a:cubicBezTo>
                  <a:cubicBezTo>
                    <a:pt x="610" y="344"/>
                    <a:pt x="610" y="344"/>
                    <a:pt x="610" y="344"/>
                  </a:cubicBezTo>
                  <a:cubicBezTo>
                    <a:pt x="690" y="531"/>
                    <a:pt x="690" y="531"/>
                    <a:pt x="690" y="531"/>
                  </a:cubicBezTo>
                  <a:cubicBezTo>
                    <a:pt x="410" y="650"/>
                    <a:pt x="410" y="650"/>
                    <a:pt x="410" y="650"/>
                  </a:cubicBezTo>
                  <a:cubicBezTo>
                    <a:pt x="374" y="666"/>
                    <a:pt x="336" y="673"/>
                    <a:pt x="297" y="673"/>
                  </a:cubicBezTo>
                  <a:cubicBezTo>
                    <a:pt x="297" y="673"/>
                    <a:pt x="297" y="673"/>
                    <a:pt x="297" y="673"/>
                  </a:cubicBezTo>
                  <a:close/>
                  <a:moveTo>
                    <a:pt x="456" y="21"/>
                  </a:moveTo>
                  <a:cubicBezTo>
                    <a:pt x="191" y="134"/>
                    <a:pt x="191" y="134"/>
                    <a:pt x="191" y="134"/>
                  </a:cubicBezTo>
                  <a:cubicBezTo>
                    <a:pt x="123" y="162"/>
                    <a:pt x="71" y="215"/>
                    <a:pt x="44" y="282"/>
                  </a:cubicBezTo>
                  <a:cubicBezTo>
                    <a:pt x="16" y="349"/>
                    <a:pt x="17" y="423"/>
                    <a:pt x="46" y="491"/>
                  </a:cubicBezTo>
                  <a:cubicBezTo>
                    <a:pt x="89" y="592"/>
                    <a:pt x="187" y="657"/>
                    <a:pt x="297" y="657"/>
                  </a:cubicBezTo>
                  <a:cubicBezTo>
                    <a:pt x="297" y="657"/>
                    <a:pt x="297" y="657"/>
                    <a:pt x="297" y="657"/>
                  </a:cubicBezTo>
                  <a:cubicBezTo>
                    <a:pt x="333" y="657"/>
                    <a:pt x="369" y="650"/>
                    <a:pt x="404" y="636"/>
                  </a:cubicBezTo>
                  <a:cubicBezTo>
                    <a:pt x="669" y="523"/>
                    <a:pt x="669" y="523"/>
                    <a:pt x="669" y="523"/>
                  </a:cubicBezTo>
                  <a:cubicBezTo>
                    <a:pt x="602" y="365"/>
                    <a:pt x="602" y="365"/>
                    <a:pt x="602" y="365"/>
                  </a:cubicBezTo>
                  <a:cubicBezTo>
                    <a:pt x="339" y="476"/>
                    <a:pt x="339" y="476"/>
                    <a:pt x="339" y="476"/>
                  </a:cubicBezTo>
                  <a:cubicBezTo>
                    <a:pt x="327" y="482"/>
                    <a:pt x="313" y="484"/>
                    <a:pt x="300" y="484"/>
                  </a:cubicBezTo>
                  <a:cubicBezTo>
                    <a:pt x="300" y="484"/>
                    <a:pt x="300" y="484"/>
                    <a:pt x="300" y="484"/>
                  </a:cubicBezTo>
                  <a:cubicBezTo>
                    <a:pt x="259" y="484"/>
                    <a:pt x="223" y="460"/>
                    <a:pt x="207" y="423"/>
                  </a:cubicBezTo>
                  <a:cubicBezTo>
                    <a:pt x="185" y="372"/>
                    <a:pt x="209" y="312"/>
                    <a:pt x="260" y="291"/>
                  </a:cubicBezTo>
                  <a:cubicBezTo>
                    <a:pt x="523" y="179"/>
                    <a:pt x="523" y="179"/>
                    <a:pt x="523" y="179"/>
                  </a:cubicBezTo>
                  <a:lnTo>
                    <a:pt x="456" y="21"/>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2" name="Freeform 123"/>
            <p:cNvSpPr>
              <a:spLocks/>
            </p:cNvSpPr>
            <p:nvPr userDrawn="1"/>
          </p:nvSpPr>
          <p:spPr bwMode="auto">
            <a:xfrm>
              <a:off x="6154738" y="1408113"/>
              <a:ext cx="152400" cy="193675"/>
            </a:xfrm>
            <a:custGeom>
              <a:avLst/>
              <a:gdLst>
                <a:gd name="T0" fmla="*/ 166 w 167"/>
                <a:gd name="T1" fmla="*/ 153 h 211"/>
                <a:gd name="T2" fmla="*/ 166 w 167"/>
                <a:gd name="T3" fmla="*/ 166 h 211"/>
                <a:gd name="T4" fmla="*/ 157 w 167"/>
                <a:gd name="T5" fmla="*/ 175 h 211"/>
                <a:gd name="T6" fmla="*/ 73 w 167"/>
                <a:gd name="T7" fmla="*/ 211 h 211"/>
                <a:gd name="T8" fmla="*/ 0 w 167"/>
                <a:gd name="T9" fmla="*/ 39 h 211"/>
                <a:gd name="T10" fmla="*/ 84 w 167"/>
                <a:gd name="T11" fmla="*/ 4 h 211"/>
                <a:gd name="T12" fmla="*/ 106 w 167"/>
                <a:gd name="T13" fmla="*/ 13 h 211"/>
                <a:gd name="T14" fmla="*/ 166 w 167"/>
                <a:gd name="T15" fmla="*/ 153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211">
                  <a:moveTo>
                    <a:pt x="166" y="153"/>
                  </a:moveTo>
                  <a:cubicBezTo>
                    <a:pt x="167" y="157"/>
                    <a:pt x="167" y="162"/>
                    <a:pt x="166" y="166"/>
                  </a:cubicBezTo>
                  <a:cubicBezTo>
                    <a:pt x="164" y="170"/>
                    <a:pt x="161" y="174"/>
                    <a:pt x="157" y="175"/>
                  </a:cubicBezTo>
                  <a:cubicBezTo>
                    <a:pt x="73" y="211"/>
                    <a:pt x="73" y="211"/>
                    <a:pt x="73" y="211"/>
                  </a:cubicBezTo>
                  <a:cubicBezTo>
                    <a:pt x="0" y="39"/>
                    <a:pt x="0" y="39"/>
                    <a:pt x="0" y="39"/>
                  </a:cubicBezTo>
                  <a:cubicBezTo>
                    <a:pt x="84" y="4"/>
                    <a:pt x="84" y="4"/>
                    <a:pt x="84" y="4"/>
                  </a:cubicBezTo>
                  <a:cubicBezTo>
                    <a:pt x="93" y="0"/>
                    <a:pt x="102" y="4"/>
                    <a:pt x="106" y="13"/>
                  </a:cubicBezTo>
                  <a:lnTo>
                    <a:pt x="166" y="153"/>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3" name="Freeform 124"/>
            <p:cNvSpPr>
              <a:spLocks noEditPoints="1"/>
            </p:cNvSpPr>
            <p:nvPr userDrawn="1"/>
          </p:nvSpPr>
          <p:spPr bwMode="auto">
            <a:xfrm>
              <a:off x="6145213" y="1403351"/>
              <a:ext cx="169863" cy="206375"/>
            </a:xfrm>
            <a:custGeom>
              <a:avLst/>
              <a:gdLst>
                <a:gd name="T0" fmla="*/ 79 w 186"/>
                <a:gd name="T1" fmla="*/ 226 h 226"/>
                <a:gd name="T2" fmla="*/ 0 w 186"/>
                <a:gd name="T3" fmla="*/ 40 h 226"/>
                <a:gd name="T4" fmla="*/ 91 w 186"/>
                <a:gd name="T5" fmla="*/ 2 h 226"/>
                <a:gd name="T6" fmla="*/ 101 w 186"/>
                <a:gd name="T7" fmla="*/ 0 h 226"/>
                <a:gd name="T8" fmla="*/ 123 w 186"/>
                <a:gd name="T9" fmla="*/ 15 h 226"/>
                <a:gd name="T10" fmla="*/ 183 w 186"/>
                <a:gd name="T11" fmla="*/ 155 h 226"/>
                <a:gd name="T12" fmla="*/ 183 w 186"/>
                <a:gd name="T13" fmla="*/ 174 h 226"/>
                <a:gd name="T14" fmla="*/ 170 w 186"/>
                <a:gd name="T15" fmla="*/ 188 h 226"/>
                <a:gd name="T16" fmla="*/ 79 w 186"/>
                <a:gd name="T17" fmla="*/ 226 h 226"/>
                <a:gd name="T18" fmla="*/ 21 w 186"/>
                <a:gd name="T19" fmla="*/ 49 h 226"/>
                <a:gd name="T20" fmla="*/ 87 w 186"/>
                <a:gd name="T21" fmla="*/ 205 h 226"/>
                <a:gd name="T22" fmla="*/ 164 w 186"/>
                <a:gd name="T23" fmla="*/ 173 h 226"/>
                <a:gd name="T24" fmla="*/ 168 w 186"/>
                <a:gd name="T25" fmla="*/ 168 h 226"/>
                <a:gd name="T26" fmla="*/ 168 w 186"/>
                <a:gd name="T27" fmla="*/ 161 h 226"/>
                <a:gd name="T28" fmla="*/ 109 w 186"/>
                <a:gd name="T29" fmla="*/ 21 h 226"/>
                <a:gd name="T30" fmla="*/ 97 w 186"/>
                <a:gd name="T31" fmla="*/ 16 h 226"/>
                <a:gd name="T32" fmla="*/ 21 w 186"/>
                <a:gd name="T33" fmla="*/ 4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226">
                  <a:moveTo>
                    <a:pt x="79" y="226"/>
                  </a:moveTo>
                  <a:cubicBezTo>
                    <a:pt x="0" y="40"/>
                    <a:pt x="0" y="40"/>
                    <a:pt x="0" y="40"/>
                  </a:cubicBezTo>
                  <a:cubicBezTo>
                    <a:pt x="91" y="2"/>
                    <a:pt x="91" y="2"/>
                    <a:pt x="91" y="2"/>
                  </a:cubicBezTo>
                  <a:cubicBezTo>
                    <a:pt x="94" y="0"/>
                    <a:pt x="97" y="0"/>
                    <a:pt x="101" y="0"/>
                  </a:cubicBezTo>
                  <a:cubicBezTo>
                    <a:pt x="111" y="0"/>
                    <a:pt x="120" y="6"/>
                    <a:pt x="123" y="15"/>
                  </a:cubicBezTo>
                  <a:cubicBezTo>
                    <a:pt x="183" y="155"/>
                    <a:pt x="183" y="155"/>
                    <a:pt x="183" y="155"/>
                  </a:cubicBezTo>
                  <a:cubicBezTo>
                    <a:pt x="186" y="161"/>
                    <a:pt x="186" y="168"/>
                    <a:pt x="183" y="174"/>
                  </a:cubicBezTo>
                  <a:cubicBezTo>
                    <a:pt x="181" y="180"/>
                    <a:pt x="176" y="185"/>
                    <a:pt x="170" y="188"/>
                  </a:cubicBezTo>
                  <a:lnTo>
                    <a:pt x="79" y="226"/>
                  </a:lnTo>
                  <a:close/>
                  <a:moveTo>
                    <a:pt x="21" y="49"/>
                  </a:moveTo>
                  <a:cubicBezTo>
                    <a:pt x="87" y="205"/>
                    <a:pt x="87" y="205"/>
                    <a:pt x="87" y="205"/>
                  </a:cubicBezTo>
                  <a:cubicBezTo>
                    <a:pt x="164" y="173"/>
                    <a:pt x="164" y="173"/>
                    <a:pt x="164" y="173"/>
                  </a:cubicBezTo>
                  <a:cubicBezTo>
                    <a:pt x="166" y="172"/>
                    <a:pt x="167" y="170"/>
                    <a:pt x="168" y="168"/>
                  </a:cubicBezTo>
                  <a:cubicBezTo>
                    <a:pt x="169" y="166"/>
                    <a:pt x="169" y="163"/>
                    <a:pt x="168" y="161"/>
                  </a:cubicBezTo>
                  <a:cubicBezTo>
                    <a:pt x="109" y="21"/>
                    <a:pt x="109" y="21"/>
                    <a:pt x="109" y="21"/>
                  </a:cubicBezTo>
                  <a:cubicBezTo>
                    <a:pt x="107" y="17"/>
                    <a:pt x="102" y="14"/>
                    <a:pt x="97" y="16"/>
                  </a:cubicBezTo>
                  <a:lnTo>
                    <a:pt x="21" y="4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4" name="Freeform 125"/>
            <p:cNvSpPr>
              <a:spLocks/>
            </p:cNvSpPr>
            <p:nvPr userDrawn="1"/>
          </p:nvSpPr>
          <p:spPr bwMode="auto">
            <a:xfrm>
              <a:off x="6288088" y="1724026"/>
              <a:ext cx="155575" cy="192088"/>
            </a:xfrm>
            <a:custGeom>
              <a:avLst/>
              <a:gdLst>
                <a:gd name="T0" fmla="*/ 165 w 169"/>
                <a:gd name="T1" fmla="*/ 153 h 210"/>
                <a:gd name="T2" fmla="*/ 156 w 169"/>
                <a:gd name="T3" fmla="*/ 175 h 210"/>
                <a:gd name="T4" fmla="*/ 73 w 169"/>
                <a:gd name="T5" fmla="*/ 210 h 210"/>
                <a:gd name="T6" fmla="*/ 0 w 169"/>
                <a:gd name="T7" fmla="*/ 39 h 210"/>
                <a:gd name="T8" fmla="*/ 84 w 169"/>
                <a:gd name="T9" fmla="*/ 4 h 210"/>
                <a:gd name="T10" fmla="*/ 106 w 169"/>
                <a:gd name="T11" fmla="*/ 13 h 210"/>
                <a:gd name="T12" fmla="*/ 165 w 169"/>
                <a:gd name="T13" fmla="*/ 153 h 210"/>
              </a:gdLst>
              <a:ahLst/>
              <a:cxnLst>
                <a:cxn ang="0">
                  <a:pos x="T0" y="T1"/>
                </a:cxn>
                <a:cxn ang="0">
                  <a:pos x="T2" y="T3"/>
                </a:cxn>
                <a:cxn ang="0">
                  <a:pos x="T4" y="T5"/>
                </a:cxn>
                <a:cxn ang="0">
                  <a:pos x="T6" y="T7"/>
                </a:cxn>
                <a:cxn ang="0">
                  <a:pos x="T8" y="T9"/>
                </a:cxn>
                <a:cxn ang="0">
                  <a:pos x="T10" y="T11"/>
                </a:cxn>
                <a:cxn ang="0">
                  <a:pos x="T12" y="T13"/>
                </a:cxn>
              </a:cxnLst>
              <a:rect l="0" t="0" r="r" b="b"/>
              <a:pathLst>
                <a:path w="169" h="210">
                  <a:moveTo>
                    <a:pt x="165" y="153"/>
                  </a:moveTo>
                  <a:cubicBezTo>
                    <a:pt x="169" y="161"/>
                    <a:pt x="165" y="171"/>
                    <a:pt x="156" y="175"/>
                  </a:cubicBezTo>
                  <a:cubicBezTo>
                    <a:pt x="73" y="210"/>
                    <a:pt x="73" y="210"/>
                    <a:pt x="73" y="210"/>
                  </a:cubicBezTo>
                  <a:cubicBezTo>
                    <a:pt x="0" y="39"/>
                    <a:pt x="0" y="39"/>
                    <a:pt x="0" y="39"/>
                  </a:cubicBezTo>
                  <a:cubicBezTo>
                    <a:pt x="84" y="4"/>
                    <a:pt x="84" y="4"/>
                    <a:pt x="84" y="4"/>
                  </a:cubicBezTo>
                  <a:cubicBezTo>
                    <a:pt x="92" y="0"/>
                    <a:pt x="102" y="4"/>
                    <a:pt x="106" y="13"/>
                  </a:cubicBezTo>
                  <a:lnTo>
                    <a:pt x="165" y="153"/>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5" name="Freeform 126"/>
            <p:cNvSpPr>
              <a:spLocks noEditPoints="1"/>
            </p:cNvSpPr>
            <p:nvPr userDrawn="1"/>
          </p:nvSpPr>
          <p:spPr bwMode="auto">
            <a:xfrm>
              <a:off x="6278563" y="1719263"/>
              <a:ext cx="169863" cy="207963"/>
            </a:xfrm>
            <a:custGeom>
              <a:avLst/>
              <a:gdLst>
                <a:gd name="T0" fmla="*/ 78 w 185"/>
                <a:gd name="T1" fmla="*/ 227 h 227"/>
                <a:gd name="T2" fmla="*/ 0 w 185"/>
                <a:gd name="T3" fmla="*/ 41 h 227"/>
                <a:gd name="T4" fmla="*/ 91 w 185"/>
                <a:gd name="T5" fmla="*/ 2 h 227"/>
                <a:gd name="T6" fmla="*/ 100 w 185"/>
                <a:gd name="T7" fmla="*/ 0 h 227"/>
                <a:gd name="T8" fmla="*/ 123 w 185"/>
                <a:gd name="T9" fmla="*/ 15 h 227"/>
                <a:gd name="T10" fmla="*/ 183 w 185"/>
                <a:gd name="T11" fmla="*/ 156 h 227"/>
                <a:gd name="T12" fmla="*/ 183 w 185"/>
                <a:gd name="T13" fmla="*/ 175 h 227"/>
                <a:gd name="T14" fmla="*/ 170 w 185"/>
                <a:gd name="T15" fmla="*/ 188 h 227"/>
                <a:gd name="T16" fmla="*/ 78 w 185"/>
                <a:gd name="T17" fmla="*/ 227 h 227"/>
                <a:gd name="T18" fmla="*/ 21 w 185"/>
                <a:gd name="T19" fmla="*/ 49 h 227"/>
                <a:gd name="T20" fmla="*/ 87 w 185"/>
                <a:gd name="T21" fmla="*/ 206 h 227"/>
                <a:gd name="T22" fmla="*/ 163 w 185"/>
                <a:gd name="T23" fmla="*/ 174 h 227"/>
                <a:gd name="T24" fmla="*/ 168 w 185"/>
                <a:gd name="T25" fmla="*/ 169 h 227"/>
                <a:gd name="T26" fmla="*/ 168 w 185"/>
                <a:gd name="T27" fmla="*/ 162 h 227"/>
                <a:gd name="T28" fmla="*/ 108 w 185"/>
                <a:gd name="T29" fmla="*/ 22 h 227"/>
                <a:gd name="T30" fmla="*/ 97 w 185"/>
                <a:gd name="T31" fmla="*/ 17 h 227"/>
                <a:gd name="T32" fmla="*/ 21 w 185"/>
                <a:gd name="T33" fmla="*/ 4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227">
                  <a:moveTo>
                    <a:pt x="78" y="227"/>
                  </a:moveTo>
                  <a:cubicBezTo>
                    <a:pt x="0" y="41"/>
                    <a:pt x="0" y="41"/>
                    <a:pt x="0" y="41"/>
                  </a:cubicBezTo>
                  <a:cubicBezTo>
                    <a:pt x="91" y="2"/>
                    <a:pt x="91" y="2"/>
                    <a:pt x="91" y="2"/>
                  </a:cubicBezTo>
                  <a:cubicBezTo>
                    <a:pt x="94" y="1"/>
                    <a:pt x="97" y="0"/>
                    <a:pt x="100" y="0"/>
                  </a:cubicBezTo>
                  <a:cubicBezTo>
                    <a:pt x="110" y="0"/>
                    <a:pt x="119" y="6"/>
                    <a:pt x="123" y="15"/>
                  </a:cubicBezTo>
                  <a:cubicBezTo>
                    <a:pt x="183" y="156"/>
                    <a:pt x="183" y="156"/>
                    <a:pt x="183" y="156"/>
                  </a:cubicBezTo>
                  <a:cubicBezTo>
                    <a:pt x="185" y="162"/>
                    <a:pt x="185" y="169"/>
                    <a:pt x="183" y="175"/>
                  </a:cubicBezTo>
                  <a:cubicBezTo>
                    <a:pt x="180" y="181"/>
                    <a:pt x="176" y="186"/>
                    <a:pt x="170" y="188"/>
                  </a:cubicBezTo>
                  <a:lnTo>
                    <a:pt x="78" y="227"/>
                  </a:lnTo>
                  <a:close/>
                  <a:moveTo>
                    <a:pt x="21" y="49"/>
                  </a:moveTo>
                  <a:cubicBezTo>
                    <a:pt x="87" y="206"/>
                    <a:pt x="87" y="206"/>
                    <a:pt x="87" y="206"/>
                  </a:cubicBezTo>
                  <a:cubicBezTo>
                    <a:pt x="163" y="174"/>
                    <a:pt x="163" y="174"/>
                    <a:pt x="163" y="174"/>
                  </a:cubicBezTo>
                  <a:cubicBezTo>
                    <a:pt x="165" y="173"/>
                    <a:pt x="167" y="171"/>
                    <a:pt x="168" y="169"/>
                  </a:cubicBezTo>
                  <a:cubicBezTo>
                    <a:pt x="169" y="167"/>
                    <a:pt x="169" y="164"/>
                    <a:pt x="168" y="162"/>
                  </a:cubicBezTo>
                  <a:cubicBezTo>
                    <a:pt x="108" y="22"/>
                    <a:pt x="108" y="22"/>
                    <a:pt x="108" y="22"/>
                  </a:cubicBezTo>
                  <a:cubicBezTo>
                    <a:pt x="107" y="17"/>
                    <a:pt x="101" y="15"/>
                    <a:pt x="97" y="17"/>
                  </a:cubicBezTo>
                  <a:lnTo>
                    <a:pt x="21" y="4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6" name="Freeform 127"/>
            <p:cNvSpPr>
              <a:spLocks/>
            </p:cNvSpPr>
            <p:nvPr userDrawn="1"/>
          </p:nvSpPr>
          <p:spPr bwMode="auto">
            <a:xfrm>
              <a:off x="6462713" y="1725613"/>
              <a:ext cx="107950" cy="57150"/>
            </a:xfrm>
            <a:custGeom>
              <a:avLst/>
              <a:gdLst>
                <a:gd name="T0" fmla="*/ 11 w 119"/>
                <a:gd name="T1" fmla="*/ 62 h 62"/>
                <a:gd name="T2" fmla="*/ 2 w 119"/>
                <a:gd name="T3" fmla="*/ 56 h 62"/>
                <a:gd name="T4" fmla="*/ 7 w 119"/>
                <a:gd name="T5" fmla="*/ 43 h 62"/>
                <a:gd name="T6" fmla="*/ 103 w 119"/>
                <a:gd name="T7" fmla="*/ 2 h 62"/>
                <a:gd name="T8" fmla="*/ 116 w 119"/>
                <a:gd name="T9" fmla="*/ 7 h 62"/>
                <a:gd name="T10" fmla="*/ 111 w 119"/>
                <a:gd name="T11" fmla="*/ 21 h 62"/>
                <a:gd name="T12" fmla="*/ 15 w 119"/>
                <a:gd name="T13" fmla="*/ 61 h 62"/>
                <a:gd name="T14" fmla="*/ 11 w 119"/>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62">
                  <a:moveTo>
                    <a:pt x="11" y="62"/>
                  </a:moveTo>
                  <a:cubicBezTo>
                    <a:pt x="7" y="62"/>
                    <a:pt x="3" y="60"/>
                    <a:pt x="2" y="56"/>
                  </a:cubicBezTo>
                  <a:cubicBezTo>
                    <a:pt x="0" y="51"/>
                    <a:pt x="2" y="45"/>
                    <a:pt x="7" y="43"/>
                  </a:cubicBezTo>
                  <a:cubicBezTo>
                    <a:pt x="103" y="2"/>
                    <a:pt x="103" y="2"/>
                    <a:pt x="103" y="2"/>
                  </a:cubicBezTo>
                  <a:cubicBezTo>
                    <a:pt x="108" y="0"/>
                    <a:pt x="114" y="2"/>
                    <a:pt x="116" y="7"/>
                  </a:cubicBezTo>
                  <a:cubicBezTo>
                    <a:pt x="119" y="12"/>
                    <a:pt x="116" y="18"/>
                    <a:pt x="111" y="21"/>
                  </a:cubicBezTo>
                  <a:cubicBezTo>
                    <a:pt x="15" y="61"/>
                    <a:pt x="15" y="61"/>
                    <a:pt x="15" y="61"/>
                  </a:cubicBezTo>
                  <a:cubicBezTo>
                    <a:pt x="14" y="62"/>
                    <a:pt x="12" y="62"/>
                    <a:pt x="11" y="62"/>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7" name="Freeform 128"/>
            <p:cNvSpPr>
              <a:spLocks/>
            </p:cNvSpPr>
            <p:nvPr userDrawn="1"/>
          </p:nvSpPr>
          <p:spPr bwMode="auto">
            <a:xfrm>
              <a:off x="6610351" y="1687513"/>
              <a:ext cx="50800" cy="31750"/>
            </a:xfrm>
            <a:custGeom>
              <a:avLst/>
              <a:gdLst>
                <a:gd name="T0" fmla="*/ 11 w 56"/>
                <a:gd name="T1" fmla="*/ 35 h 35"/>
                <a:gd name="T2" fmla="*/ 2 w 56"/>
                <a:gd name="T3" fmla="*/ 29 h 35"/>
                <a:gd name="T4" fmla="*/ 7 w 56"/>
                <a:gd name="T5" fmla="*/ 16 h 35"/>
                <a:gd name="T6" fmla="*/ 40 w 56"/>
                <a:gd name="T7" fmla="*/ 2 h 35"/>
                <a:gd name="T8" fmla="*/ 54 w 56"/>
                <a:gd name="T9" fmla="*/ 7 h 35"/>
                <a:gd name="T10" fmla="*/ 48 w 56"/>
                <a:gd name="T11" fmla="*/ 20 h 35"/>
                <a:gd name="T12" fmla="*/ 15 w 56"/>
                <a:gd name="T13" fmla="*/ 34 h 35"/>
                <a:gd name="T14" fmla="*/ 11 w 56"/>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5">
                  <a:moveTo>
                    <a:pt x="11" y="35"/>
                  </a:moveTo>
                  <a:cubicBezTo>
                    <a:pt x="7" y="35"/>
                    <a:pt x="4" y="33"/>
                    <a:pt x="2" y="29"/>
                  </a:cubicBezTo>
                  <a:cubicBezTo>
                    <a:pt x="0" y="24"/>
                    <a:pt x="2" y="18"/>
                    <a:pt x="7" y="16"/>
                  </a:cubicBezTo>
                  <a:cubicBezTo>
                    <a:pt x="40" y="2"/>
                    <a:pt x="40" y="2"/>
                    <a:pt x="40" y="2"/>
                  </a:cubicBezTo>
                  <a:cubicBezTo>
                    <a:pt x="46" y="0"/>
                    <a:pt x="51" y="2"/>
                    <a:pt x="54" y="7"/>
                  </a:cubicBezTo>
                  <a:cubicBezTo>
                    <a:pt x="56" y="12"/>
                    <a:pt x="53" y="18"/>
                    <a:pt x="48" y="20"/>
                  </a:cubicBezTo>
                  <a:cubicBezTo>
                    <a:pt x="15" y="34"/>
                    <a:pt x="15" y="34"/>
                    <a:pt x="15" y="34"/>
                  </a:cubicBezTo>
                  <a:cubicBezTo>
                    <a:pt x="14" y="35"/>
                    <a:pt x="13" y="35"/>
                    <a:pt x="11" y="35"/>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8" name="Freeform 129"/>
            <p:cNvSpPr>
              <a:spLocks/>
            </p:cNvSpPr>
            <p:nvPr userDrawn="1"/>
          </p:nvSpPr>
          <p:spPr bwMode="auto">
            <a:xfrm>
              <a:off x="6327776" y="1409701"/>
              <a:ext cx="107950" cy="55563"/>
            </a:xfrm>
            <a:custGeom>
              <a:avLst/>
              <a:gdLst>
                <a:gd name="T0" fmla="*/ 11 w 119"/>
                <a:gd name="T1" fmla="*/ 62 h 62"/>
                <a:gd name="T2" fmla="*/ 2 w 119"/>
                <a:gd name="T3" fmla="*/ 56 h 62"/>
                <a:gd name="T4" fmla="*/ 7 w 119"/>
                <a:gd name="T5" fmla="*/ 43 h 62"/>
                <a:gd name="T6" fmla="*/ 104 w 119"/>
                <a:gd name="T7" fmla="*/ 2 h 62"/>
                <a:gd name="T8" fmla="*/ 117 w 119"/>
                <a:gd name="T9" fmla="*/ 8 h 62"/>
                <a:gd name="T10" fmla="*/ 111 w 119"/>
                <a:gd name="T11" fmla="*/ 21 h 62"/>
                <a:gd name="T12" fmla="*/ 15 w 119"/>
                <a:gd name="T13" fmla="*/ 62 h 62"/>
                <a:gd name="T14" fmla="*/ 11 w 119"/>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62">
                  <a:moveTo>
                    <a:pt x="11" y="62"/>
                  </a:moveTo>
                  <a:cubicBezTo>
                    <a:pt x="7" y="62"/>
                    <a:pt x="4" y="60"/>
                    <a:pt x="2" y="56"/>
                  </a:cubicBezTo>
                  <a:cubicBezTo>
                    <a:pt x="0" y="51"/>
                    <a:pt x="2" y="45"/>
                    <a:pt x="7" y="43"/>
                  </a:cubicBezTo>
                  <a:cubicBezTo>
                    <a:pt x="104" y="2"/>
                    <a:pt x="104" y="2"/>
                    <a:pt x="104" y="2"/>
                  </a:cubicBezTo>
                  <a:cubicBezTo>
                    <a:pt x="109" y="0"/>
                    <a:pt x="115" y="3"/>
                    <a:pt x="117" y="8"/>
                  </a:cubicBezTo>
                  <a:cubicBezTo>
                    <a:pt x="119" y="13"/>
                    <a:pt x="117" y="19"/>
                    <a:pt x="111" y="21"/>
                  </a:cubicBezTo>
                  <a:cubicBezTo>
                    <a:pt x="15" y="62"/>
                    <a:pt x="15" y="62"/>
                    <a:pt x="15" y="62"/>
                  </a:cubicBezTo>
                  <a:cubicBezTo>
                    <a:pt x="14" y="62"/>
                    <a:pt x="13" y="62"/>
                    <a:pt x="11" y="62"/>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9" name="Freeform 130"/>
            <p:cNvSpPr>
              <a:spLocks/>
            </p:cNvSpPr>
            <p:nvPr userDrawn="1"/>
          </p:nvSpPr>
          <p:spPr bwMode="auto">
            <a:xfrm>
              <a:off x="6475413" y="1370013"/>
              <a:ext cx="50800" cy="33338"/>
            </a:xfrm>
            <a:custGeom>
              <a:avLst/>
              <a:gdLst>
                <a:gd name="T0" fmla="*/ 12 w 56"/>
                <a:gd name="T1" fmla="*/ 36 h 36"/>
                <a:gd name="T2" fmla="*/ 2 w 56"/>
                <a:gd name="T3" fmla="*/ 30 h 36"/>
                <a:gd name="T4" fmla="*/ 8 w 56"/>
                <a:gd name="T5" fmla="*/ 16 h 36"/>
                <a:gd name="T6" fmla="*/ 41 w 56"/>
                <a:gd name="T7" fmla="*/ 2 h 36"/>
                <a:gd name="T8" fmla="*/ 54 w 56"/>
                <a:gd name="T9" fmla="*/ 8 h 36"/>
                <a:gd name="T10" fmla="*/ 49 w 56"/>
                <a:gd name="T11" fmla="*/ 21 h 36"/>
                <a:gd name="T12" fmla="*/ 16 w 56"/>
                <a:gd name="T13" fmla="*/ 35 h 36"/>
                <a:gd name="T14" fmla="*/ 12 w 5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6">
                  <a:moveTo>
                    <a:pt x="12" y="36"/>
                  </a:moveTo>
                  <a:cubicBezTo>
                    <a:pt x="8" y="36"/>
                    <a:pt x="4" y="33"/>
                    <a:pt x="2" y="30"/>
                  </a:cubicBezTo>
                  <a:cubicBezTo>
                    <a:pt x="0" y="24"/>
                    <a:pt x="3" y="19"/>
                    <a:pt x="8" y="16"/>
                  </a:cubicBezTo>
                  <a:cubicBezTo>
                    <a:pt x="41" y="2"/>
                    <a:pt x="41" y="2"/>
                    <a:pt x="41" y="2"/>
                  </a:cubicBezTo>
                  <a:cubicBezTo>
                    <a:pt x="46" y="0"/>
                    <a:pt x="52" y="3"/>
                    <a:pt x="54" y="8"/>
                  </a:cubicBezTo>
                  <a:cubicBezTo>
                    <a:pt x="56" y="13"/>
                    <a:pt x="54" y="19"/>
                    <a:pt x="49" y="21"/>
                  </a:cubicBezTo>
                  <a:cubicBezTo>
                    <a:pt x="16" y="35"/>
                    <a:pt x="16" y="35"/>
                    <a:pt x="16" y="35"/>
                  </a:cubicBezTo>
                  <a:cubicBezTo>
                    <a:pt x="14" y="35"/>
                    <a:pt x="13" y="36"/>
                    <a:pt x="12" y="36"/>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5" name="Group 174"/>
          <p:cNvGrpSpPr/>
          <p:nvPr userDrawn="1"/>
        </p:nvGrpSpPr>
        <p:grpSpPr>
          <a:xfrm>
            <a:off x="2678113" y="1663701"/>
            <a:ext cx="474663" cy="703263"/>
            <a:chOff x="2678113" y="1663701"/>
            <a:chExt cx="474663" cy="703263"/>
          </a:xfrm>
        </p:grpSpPr>
        <p:sp>
          <p:nvSpPr>
            <p:cNvPr id="146" name="Freeform 137"/>
            <p:cNvSpPr>
              <a:spLocks noEditPoints="1"/>
            </p:cNvSpPr>
            <p:nvPr userDrawn="1"/>
          </p:nvSpPr>
          <p:spPr bwMode="auto">
            <a:xfrm>
              <a:off x="2684463" y="1671638"/>
              <a:ext cx="271463" cy="687388"/>
            </a:xfrm>
            <a:custGeom>
              <a:avLst/>
              <a:gdLst>
                <a:gd name="T0" fmla="*/ 209 w 296"/>
                <a:gd name="T1" fmla="*/ 0 h 752"/>
                <a:gd name="T2" fmla="*/ 209 w 296"/>
                <a:gd name="T3" fmla="*/ 88 h 752"/>
                <a:gd name="T4" fmla="*/ 180 w 296"/>
                <a:gd name="T5" fmla="*/ 136 h 752"/>
                <a:gd name="T6" fmla="*/ 148 w 296"/>
                <a:gd name="T7" fmla="*/ 136 h 752"/>
                <a:gd name="T8" fmla="*/ 115 w 296"/>
                <a:gd name="T9" fmla="*/ 136 h 752"/>
                <a:gd name="T10" fmla="*/ 81 w 296"/>
                <a:gd name="T11" fmla="*/ 88 h 752"/>
                <a:gd name="T12" fmla="*/ 81 w 296"/>
                <a:gd name="T13" fmla="*/ 0 h 752"/>
                <a:gd name="T14" fmla="*/ 73 w 296"/>
                <a:gd name="T15" fmla="*/ 0 h 752"/>
                <a:gd name="T16" fmla="*/ 0 w 296"/>
                <a:gd name="T17" fmla="*/ 109 h 752"/>
                <a:gd name="T18" fmla="*/ 93 w 296"/>
                <a:gd name="T19" fmla="*/ 238 h 752"/>
                <a:gd name="T20" fmla="*/ 93 w 296"/>
                <a:gd name="T21" fmla="*/ 709 h 752"/>
                <a:gd name="T22" fmla="*/ 134 w 296"/>
                <a:gd name="T23" fmla="*/ 752 h 752"/>
                <a:gd name="T24" fmla="*/ 148 w 296"/>
                <a:gd name="T25" fmla="*/ 752 h 752"/>
                <a:gd name="T26" fmla="*/ 161 w 296"/>
                <a:gd name="T27" fmla="*/ 752 h 752"/>
                <a:gd name="T28" fmla="*/ 205 w 296"/>
                <a:gd name="T29" fmla="*/ 709 h 752"/>
                <a:gd name="T30" fmla="*/ 205 w 296"/>
                <a:gd name="T31" fmla="*/ 238 h 752"/>
                <a:gd name="T32" fmla="*/ 296 w 296"/>
                <a:gd name="T33" fmla="*/ 109 h 752"/>
                <a:gd name="T34" fmla="*/ 222 w 296"/>
                <a:gd name="T35" fmla="*/ 0 h 752"/>
                <a:gd name="T36" fmla="*/ 209 w 296"/>
                <a:gd name="T37" fmla="*/ 0 h 752"/>
                <a:gd name="T38" fmla="*/ 148 w 296"/>
                <a:gd name="T39" fmla="*/ 725 h 752"/>
                <a:gd name="T40" fmla="*/ 132 w 296"/>
                <a:gd name="T41" fmla="*/ 709 h 752"/>
                <a:gd name="T42" fmla="*/ 148 w 296"/>
                <a:gd name="T43" fmla="*/ 693 h 752"/>
                <a:gd name="T44" fmla="*/ 163 w 296"/>
                <a:gd name="T45" fmla="*/ 709 h 752"/>
                <a:gd name="T46" fmla="*/ 148 w 296"/>
                <a:gd name="T47" fmla="*/ 725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6" h="752">
                  <a:moveTo>
                    <a:pt x="209" y="0"/>
                  </a:moveTo>
                  <a:cubicBezTo>
                    <a:pt x="209" y="88"/>
                    <a:pt x="209" y="88"/>
                    <a:pt x="209" y="88"/>
                  </a:cubicBezTo>
                  <a:cubicBezTo>
                    <a:pt x="180" y="136"/>
                    <a:pt x="180" y="136"/>
                    <a:pt x="180" y="136"/>
                  </a:cubicBezTo>
                  <a:cubicBezTo>
                    <a:pt x="148" y="136"/>
                    <a:pt x="148" y="136"/>
                    <a:pt x="148" y="136"/>
                  </a:cubicBezTo>
                  <a:cubicBezTo>
                    <a:pt x="115" y="136"/>
                    <a:pt x="115" y="136"/>
                    <a:pt x="115" y="136"/>
                  </a:cubicBezTo>
                  <a:cubicBezTo>
                    <a:pt x="81" y="88"/>
                    <a:pt x="81" y="88"/>
                    <a:pt x="81" y="88"/>
                  </a:cubicBezTo>
                  <a:cubicBezTo>
                    <a:pt x="81" y="0"/>
                    <a:pt x="81" y="0"/>
                    <a:pt x="81" y="0"/>
                  </a:cubicBezTo>
                  <a:cubicBezTo>
                    <a:pt x="73" y="0"/>
                    <a:pt x="73" y="0"/>
                    <a:pt x="73" y="0"/>
                  </a:cubicBezTo>
                  <a:cubicBezTo>
                    <a:pt x="73" y="0"/>
                    <a:pt x="0" y="81"/>
                    <a:pt x="0" y="109"/>
                  </a:cubicBezTo>
                  <a:cubicBezTo>
                    <a:pt x="0" y="136"/>
                    <a:pt x="93" y="238"/>
                    <a:pt x="93" y="238"/>
                  </a:cubicBezTo>
                  <a:cubicBezTo>
                    <a:pt x="93" y="709"/>
                    <a:pt x="93" y="709"/>
                    <a:pt x="93" y="709"/>
                  </a:cubicBezTo>
                  <a:cubicBezTo>
                    <a:pt x="93" y="733"/>
                    <a:pt x="110" y="752"/>
                    <a:pt x="134" y="752"/>
                  </a:cubicBezTo>
                  <a:cubicBezTo>
                    <a:pt x="148" y="752"/>
                    <a:pt x="148" y="752"/>
                    <a:pt x="148" y="752"/>
                  </a:cubicBezTo>
                  <a:cubicBezTo>
                    <a:pt x="161" y="752"/>
                    <a:pt x="161" y="752"/>
                    <a:pt x="161" y="752"/>
                  </a:cubicBezTo>
                  <a:cubicBezTo>
                    <a:pt x="185" y="752"/>
                    <a:pt x="205" y="733"/>
                    <a:pt x="205" y="709"/>
                  </a:cubicBezTo>
                  <a:cubicBezTo>
                    <a:pt x="205" y="238"/>
                    <a:pt x="205" y="238"/>
                    <a:pt x="205" y="238"/>
                  </a:cubicBezTo>
                  <a:cubicBezTo>
                    <a:pt x="205" y="238"/>
                    <a:pt x="296" y="136"/>
                    <a:pt x="296" y="109"/>
                  </a:cubicBezTo>
                  <a:cubicBezTo>
                    <a:pt x="296" y="81"/>
                    <a:pt x="222" y="0"/>
                    <a:pt x="222" y="0"/>
                  </a:cubicBezTo>
                  <a:lnTo>
                    <a:pt x="209" y="0"/>
                  </a:lnTo>
                  <a:close/>
                  <a:moveTo>
                    <a:pt x="148" y="725"/>
                  </a:moveTo>
                  <a:cubicBezTo>
                    <a:pt x="139" y="725"/>
                    <a:pt x="132" y="718"/>
                    <a:pt x="132" y="709"/>
                  </a:cubicBezTo>
                  <a:cubicBezTo>
                    <a:pt x="132" y="700"/>
                    <a:pt x="139" y="693"/>
                    <a:pt x="148" y="693"/>
                  </a:cubicBezTo>
                  <a:cubicBezTo>
                    <a:pt x="156" y="693"/>
                    <a:pt x="163" y="700"/>
                    <a:pt x="163" y="709"/>
                  </a:cubicBezTo>
                  <a:cubicBezTo>
                    <a:pt x="163" y="718"/>
                    <a:pt x="156" y="725"/>
                    <a:pt x="148" y="7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7" name="Freeform 138"/>
            <p:cNvSpPr>
              <a:spLocks noEditPoints="1"/>
            </p:cNvSpPr>
            <p:nvPr userDrawn="1"/>
          </p:nvSpPr>
          <p:spPr bwMode="auto">
            <a:xfrm>
              <a:off x="2678113" y="1663701"/>
              <a:ext cx="284163" cy="703263"/>
            </a:xfrm>
            <a:custGeom>
              <a:avLst/>
              <a:gdLst>
                <a:gd name="T0" fmla="*/ 169 w 312"/>
                <a:gd name="T1" fmla="*/ 768 h 768"/>
                <a:gd name="T2" fmla="*/ 142 w 312"/>
                <a:gd name="T3" fmla="*/ 768 h 768"/>
                <a:gd name="T4" fmla="*/ 93 w 312"/>
                <a:gd name="T5" fmla="*/ 717 h 768"/>
                <a:gd name="T6" fmla="*/ 93 w 312"/>
                <a:gd name="T7" fmla="*/ 249 h 768"/>
                <a:gd name="T8" fmla="*/ 0 w 312"/>
                <a:gd name="T9" fmla="*/ 117 h 768"/>
                <a:gd name="T10" fmla="*/ 75 w 312"/>
                <a:gd name="T11" fmla="*/ 3 h 768"/>
                <a:gd name="T12" fmla="*/ 78 w 312"/>
                <a:gd name="T13" fmla="*/ 0 h 768"/>
                <a:gd name="T14" fmla="*/ 97 w 312"/>
                <a:gd name="T15" fmla="*/ 0 h 768"/>
                <a:gd name="T16" fmla="*/ 97 w 312"/>
                <a:gd name="T17" fmla="*/ 93 h 768"/>
                <a:gd name="T18" fmla="*/ 128 w 312"/>
                <a:gd name="T19" fmla="*/ 136 h 768"/>
                <a:gd name="T20" fmla="*/ 183 w 312"/>
                <a:gd name="T21" fmla="*/ 136 h 768"/>
                <a:gd name="T22" fmla="*/ 209 w 312"/>
                <a:gd name="T23" fmla="*/ 94 h 768"/>
                <a:gd name="T24" fmla="*/ 209 w 312"/>
                <a:gd name="T25" fmla="*/ 0 h 768"/>
                <a:gd name="T26" fmla="*/ 233 w 312"/>
                <a:gd name="T27" fmla="*/ 0 h 768"/>
                <a:gd name="T28" fmla="*/ 236 w 312"/>
                <a:gd name="T29" fmla="*/ 3 h 768"/>
                <a:gd name="T30" fmla="*/ 312 w 312"/>
                <a:gd name="T31" fmla="*/ 117 h 768"/>
                <a:gd name="T32" fmla="*/ 221 w 312"/>
                <a:gd name="T33" fmla="*/ 249 h 768"/>
                <a:gd name="T34" fmla="*/ 221 w 312"/>
                <a:gd name="T35" fmla="*/ 717 h 768"/>
                <a:gd name="T36" fmla="*/ 169 w 312"/>
                <a:gd name="T37" fmla="*/ 768 h 768"/>
                <a:gd name="T38" fmla="*/ 81 w 312"/>
                <a:gd name="T39" fmla="*/ 20 h 768"/>
                <a:gd name="T40" fmla="*/ 16 w 312"/>
                <a:gd name="T41" fmla="*/ 117 h 768"/>
                <a:gd name="T42" fmla="*/ 107 w 312"/>
                <a:gd name="T43" fmla="*/ 240 h 768"/>
                <a:gd name="T44" fmla="*/ 109 w 312"/>
                <a:gd name="T45" fmla="*/ 243 h 768"/>
                <a:gd name="T46" fmla="*/ 109 w 312"/>
                <a:gd name="T47" fmla="*/ 717 h 768"/>
                <a:gd name="T48" fmla="*/ 142 w 312"/>
                <a:gd name="T49" fmla="*/ 752 h 768"/>
                <a:gd name="T50" fmla="*/ 169 w 312"/>
                <a:gd name="T51" fmla="*/ 752 h 768"/>
                <a:gd name="T52" fmla="*/ 205 w 312"/>
                <a:gd name="T53" fmla="*/ 717 h 768"/>
                <a:gd name="T54" fmla="*/ 205 w 312"/>
                <a:gd name="T55" fmla="*/ 243 h 768"/>
                <a:gd name="T56" fmla="*/ 207 w 312"/>
                <a:gd name="T57" fmla="*/ 240 h 768"/>
                <a:gd name="T58" fmla="*/ 296 w 312"/>
                <a:gd name="T59" fmla="*/ 117 h 768"/>
                <a:gd name="T60" fmla="*/ 226 w 312"/>
                <a:gd name="T61" fmla="*/ 16 h 768"/>
                <a:gd name="T62" fmla="*/ 225 w 312"/>
                <a:gd name="T63" fmla="*/ 16 h 768"/>
                <a:gd name="T64" fmla="*/ 225 w 312"/>
                <a:gd name="T65" fmla="*/ 98 h 768"/>
                <a:gd name="T66" fmla="*/ 192 w 312"/>
                <a:gd name="T67" fmla="*/ 152 h 768"/>
                <a:gd name="T68" fmla="*/ 119 w 312"/>
                <a:gd name="T69" fmla="*/ 152 h 768"/>
                <a:gd name="T70" fmla="*/ 81 w 312"/>
                <a:gd name="T71" fmla="*/ 98 h 768"/>
                <a:gd name="T72" fmla="*/ 81 w 312"/>
                <a:gd name="T73" fmla="*/ 20 h 768"/>
                <a:gd name="T74" fmla="*/ 156 w 312"/>
                <a:gd name="T75" fmla="*/ 741 h 768"/>
                <a:gd name="T76" fmla="*/ 132 w 312"/>
                <a:gd name="T77" fmla="*/ 717 h 768"/>
                <a:gd name="T78" fmla="*/ 156 w 312"/>
                <a:gd name="T79" fmla="*/ 693 h 768"/>
                <a:gd name="T80" fmla="*/ 179 w 312"/>
                <a:gd name="T81" fmla="*/ 717 h 768"/>
                <a:gd name="T82" fmla="*/ 156 w 312"/>
                <a:gd name="T83" fmla="*/ 741 h 768"/>
                <a:gd name="T84" fmla="*/ 156 w 312"/>
                <a:gd name="T85" fmla="*/ 709 h 768"/>
                <a:gd name="T86" fmla="*/ 148 w 312"/>
                <a:gd name="T87" fmla="*/ 717 h 768"/>
                <a:gd name="T88" fmla="*/ 156 w 312"/>
                <a:gd name="T89" fmla="*/ 725 h 768"/>
                <a:gd name="T90" fmla="*/ 163 w 312"/>
                <a:gd name="T91" fmla="*/ 717 h 768"/>
                <a:gd name="T92" fmla="*/ 156 w 312"/>
                <a:gd name="T93" fmla="*/ 709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2" h="768">
                  <a:moveTo>
                    <a:pt x="169" y="768"/>
                  </a:moveTo>
                  <a:cubicBezTo>
                    <a:pt x="142" y="768"/>
                    <a:pt x="142" y="768"/>
                    <a:pt x="142" y="768"/>
                  </a:cubicBezTo>
                  <a:cubicBezTo>
                    <a:pt x="114" y="768"/>
                    <a:pt x="93" y="746"/>
                    <a:pt x="93" y="717"/>
                  </a:cubicBezTo>
                  <a:cubicBezTo>
                    <a:pt x="93" y="249"/>
                    <a:pt x="93" y="249"/>
                    <a:pt x="93" y="249"/>
                  </a:cubicBezTo>
                  <a:cubicBezTo>
                    <a:pt x="73" y="227"/>
                    <a:pt x="0" y="144"/>
                    <a:pt x="0" y="117"/>
                  </a:cubicBezTo>
                  <a:cubicBezTo>
                    <a:pt x="0" y="88"/>
                    <a:pt x="63" y="17"/>
                    <a:pt x="75" y="3"/>
                  </a:cubicBezTo>
                  <a:cubicBezTo>
                    <a:pt x="78" y="0"/>
                    <a:pt x="78" y="0"/>
                    <a:pt x="78" y="0"/>
                  </a:cubicBezTo>
                  <a:cubicBezTo>
                    <a:pt x="97" y="0"/>
                    <a:pt x="97" y="0"/>
                    <a:pt x="97" y="0"/>
                  </a:cubicBezTo>
                  <a:cubicBezTo>
                    <a:pt x="97" y="93"/>
                    <a:pt x="97" y="93"/>
                    <a:pt x="97" y="93"/>
                  </a:cubicBezTo>
                  <a:cubicBezTo>
                    <a:pt x="128" y="136"/>
                    <a:pt x="128" y="136"/>
                    <a:pt x="128" y="136"/>
                  </a:cubicBezTo>
                  <a:cubicBezTo>
                    <a:pt x="183" y="136"/>
                    <a:pt x="183" y="136"/>
                    <a:pt x="183" y="136"/>
                  </a:cubicBezTo>
                  <a:cubicBezTo>
                    <a:pt x="209" y="94"/>
                    <a:pt x="209" y="94"/>
                    <a:pt x="209" y="94"/>
                  </a:cubicBezTo>
                  <a:cubicBezTo>
                    <a:pt x="209" y="0"/>
                    <a:pt x="209" y="0"/>
                    <a:pt x="209" y="0"/>
                  </a:cubicBezTo>
                  <a:cubicBezTo>
                    <a:pt x="233" y="0"/>
                    <a:pt x="233" y="0"/>
                    <a:pt x="233" y="0"/>
                  </a:cubicBezTo>
                  <a:cubicBezTo>
                    <a:pt x="236" y="3"/>
                    <a:pt x="236" y="3"/>
                    <a:pt x="236" y="3"/>
                  </a:cubicBezTo>
                  <a:cubicBezTo>
                    <a:pt x="248" y="17"/>
                    <a:pt x="312" y="88"/>
                    <a:pt x="312" y="117"/>
                  </a:cubicBezTo>
                  <a:cubicBezTo>
                    <a:pt x="312" y="144"/>
                    <a:pt x="240" y="227"/>
                    <a:pt x="221" y="249"/>
                  </a:cubicBezTo>
                  <a:cubicBezTo>
                    <a:pt x="221" y="717"/>
                    <a:pt x="221" y="717"/>
                    <a:pt x="221" y="717"/>
                  </a:cubicBezTo>
                  <a:cubicBezTo>
                    <a:pt x="221" y="745"/>
                    <a:pt x="198" y="768"/>
                    <a:pt x="169" y="768"/>
                  </a:cubicBezTo>
                  <a:close/>
                  <a:moveTo>
                    <a:pt x="81" y="20"/>
                  </a:moveTo>
                  <a:cubicBezTo>
                    <a:pt x="54" y="52"/>
                    <a:pt x="16" y="100"/>
                    <a:pt x="16" y="117"/>
                  </a:cubicBezTo>
                  <a:cubicBezTo>
                    <a:pt x="16" y="133"/>
                    <a:pt x="69" y="199"/>
                    <a:pt x="107" y="240"/>
                  </a:cubicBezTo>
                  <a:cubicBezTo>
                    <a:pt x="109" y="243"/>
                    <a:pt x="109" y="243"/>
                    <a:pt x="109" y="243"/>
                  </a:cubicBezTo>
                  <a:cubicBezTo>
                    <a:pt x="109" y="717"/>
                    <a:pt x="109" y="717"/>
                    <a:pt x="109" y="717"/>
                  </a:cubicBezTo>
                  <a:cubicBezTo>
                    <a:pt x="109" y="737"/>
                    <a:pt x="123" y="752"/>
                    <a:pt x="142" y="752"/>
                  </a:cubicBezTo>
                  <a:cubicBezTo>
                    <a:pt x="169" y="752"/>
                    <a:pt x="169" y="752"/>
                    <a:pt x="169" y="752"/>
                  </a:cubicBezTo>
                  <a:cubicBezTo>
                    <a:pt x="189" y="752"/>
                    <a:pt x="205" y="737"/>
                    <a:pt x="205" y="717"/>
                  </a:cubicBezTo>
                  <a:cubicBezTo>
                    <a:pt x="205" y="243"/>
                    <a:pt x="205" y="243"/>
                    <a:pt x="205" y="243"/>
                  </a:cubicBezTo>
                  <a:cubicBezTo>
                    <a:pt x="207" y="240"/>
                    <a:pt x="207" y="240"/>
                    <a:pt x="207" y="240"/>
                  </a:cubicBezTo>
                  <a:cubicBezTo>
                    <a:pt x="244" y="199"/>
                    <a:pt x="296" y="133"/>
                    <a:pt x="296" y="117"/>
                  </a:cubicBezTo>
                  <a:cubicBezTo>
                    <a:pt x="296" y="100"/>
                    <a:pt x="254" y="47"/>
                    <a:pt x="226" y="16"/>
                  </a:cubicBezTo>
                  <a:cubicBezTo>
                    <a:pt x="225" y="16"/>
                    <a:pt x="225" y="16"/>
                    <a:pt x="225" y="16"/>
                  </a:cubicBezTo>
                  <a:cubicBezTo>
                    <a:pt x="225" y="98"/>
                    <a:pt x="225" y="98"/>
                    <a:pt x="225" y="98"/>
                  </a:cubicBezTo>
                  <a:cubicBezTo>
                    <a:pt x="192" y="152"/>
                    <a:pt x="192" y="152"/>
                    <a:pt x="192" y="152"/>
                  </a:cubicBezTo>
                  <a:cubicBezTo>
                    <a:pt x="119" y="152"/>
                    <a:pt x="119" y="152"/>
                    <a:pt x="119" y="152"/>
                  </a:cubicBezTo>
                  <a:cubicBezTo>
                    <a:pt x="81" y="98"/>
                    <a:pt x="81" y="98"/>
                    <a:pt x="81" y="98"/>
                  </a:cubicBezTo>
                  <a:lnTo>
                    <a:pt x="81" y="20"/>
                  </a:lnTo>
                  <a:close/>
                  <a:moveTo>
                    <a:pt x="156" y="741"/>
                  </a:moveTo>
                  <a:cubicBezTo>
                    <a:pt x="143" y="741"/>
                    <a:pt x="132" y="730"/>
                    <a:pt x="132" y="717"/>
                  </a:cubicBezTo>
                  <a:cubicBezTo>
                    <a:pt x="132" y="704"/>
                    <a:pt x="143" y="693"/>
                    <a:pt x="156" y="693"/>
                  </a:cubicBezTo>
                  <a:cubicBezTo>
                    <a:pt x="169" y="693"/>
                    <a:pt x="179" y="704"/>
                    <a:pt x="179" y="717"/>
                  </a:cubicBezTo>
                  <a:cubicBezTo>
                    <a:pt x="179" y="730"/>
                    <a:pt x="169" y="741"/>
                    <a:pt x="156" y="741"/>
                  </a:cubicBezTo>
                  <a:close/>
                  <a:moveTo>
                    <a:pt x="156" y="709"/>
                  </a:moveTo>
                  <a:cubicBezTo>
                    <a:pt x="151" y="709"/>
                    <a:pt x="148" y="713"/>
                    <a:pt x="148" y="717"/>
                  </a:cubicBezTo>
                  <a:cubicBezTo>
                    <a:pt x="148" y="721"/>
                    <a:pt x="151" y="725"/>
                    <a:pt x="156" y="725"/>
                  </a:cubicBezTo>
                  <a:cubicBezTo>
                    <a:pt x="160" y="725"/>
                    <a:pt x="163" y="721"/>
                    <a:pt x="163" y="717"/>
                  </a:cubicBezTo>
                  <a:cubicBezTo>
                    <a:pt x="163" y="713"/>
                    <a:pt x="160" y="709"/>
                    <a:pt x="156" y="70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8" name="Freeform 139"/>
            <p:cNvSpPr>
              <a:spLocks noEditPoints="1"/>
            </p:cNvSpPr>
            <p:nvPr userDrawn="1"/>
          </p:nvSpPr>
          <p:spPr bwMode="auto">
            <a:xfrm>
              <a:off x="3030538" y="1704976"/>
              <a:ext cx="114300" cy="654050"/>
            </a:xfrm>
            <a:custGeom>
              <a:avLst/>
              <a:gdLst>
                <a:gd name="T0" fmla="*/ 118 w 126"/>
                <a:gd name="T1" fmla="*/ 529 h 716"/>
                <a:gd name="T2" fmla="*/ 115 w 126"/>
                <a:gd name="T3" fmla="*/ 459 h 716"/>
                <a:gd name="T4" fmla="*/ 87 w 126"/>
                <a:gd name="T5" fmla="*/ 419 h 716"/>
                <a:gd name="T6" fmla="*/ 78 w 126"/>
                <a:gd name="T7" fmla="*/ 116 h 716"/>
                <a:gd name="T8" fmla="*/ 90 w 126"/>
                <a:gd name="T9" fmla="*/ 116 h 716"/>
                <a:gd name="T10" fmla="*/ 88 w 126"/>
                <a:gd name="T11" fmla="*/ 100 h 716"/>
                <a:gd name="T12" fmla="*/ 74 w 126"/>
                <a:gd name="T13" fmla="*/ 0 h 716"/>
                <a:gd name="T14" fmla="*/ 51 w 126"/>
                <a:gd name="T15" fmla="*/ 0 h 716"/>
                <a:gd name="T16" fmla="*/ 37 w 126"/>
                <a:gd name="T17" fmla="*/ 100 h 716"/>
                <a:gd name="T18" fmla="*/ 35 w 126"/>
                <a:gd name="T19" fmla="*/ 116 h 716"/>
                <a:gd name="T20" fmla="*/ 48 w 126"/>
                <a:gd name="T21" fmla="*/ 116 h 716"/>
                <a:gd name="T22" fmla="*/ 39 w 126"/>
                <a:gd name="T23" fmla="*/ 419 h 716"/>
                <a:gd name="T24" fmla="*/ 11 w 126"/>
                <a:gd name="T25" fmla="*/ 459 h 716"/>
                <a:gd name="T26" fmla="*/ 6 w 126"/>
                <a:gd name="T27" fmla="*/ 545 h 716"/>
                <a:gd name="T28" fmla="*/ 0 w 126"/>
                <a:gd name="T29" fmla="*/ 673 h 716"/>
                <a:gd name="T30" fmla="*/ 43 w 126"/>
                <a:gd name="T31" fmla="*/ 716 h 716"/>
                <a:gd name="T32" fmla="*/ 83 w 126"/>
                <a:gd name="T33" fmla="*/ 716 h 716"/>
                <a:gd name="T34" fmla="*/ 126 w 126"/>
                <a:gd name="T35" fmla="*/ 673 h 716"/>
                <a:gd name="T36" fmla="*/ 118 w 126"/>
                <a:gd name="T37" fmla="*/ 529 h 716"/>
                <a:gd name="T38" fmla="*/ 63 w 126"/>
                <a:gd name="T39" fmla="*/ 689 h 716"/>
                <a:gd name="T40" fmla="*/ 47 w 126"/>
                <a:gd name="T41" fmla="*/ 673 h 716"/>
                <a:gd name="T42" fmla="*/ 63 w 126"/>
                <a:gd name="T43" fmla="*/ 657 h 716"/>
                <a:gd name="T44" fmla="*/ 78 w 126"/>
                <a:gd name="T45" fmla="*/ 673 h 716"/>
                <a:gd name="T46" fmla="*/ 63 w 126"/>
                <a:gd name="T47" fmla="*/ 689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716">
                  <a:moveTo>
                    <a:pt x="118" y="529"/>
                  </a:moveTo>
                  <a:cubicBezTo>
                    <a:pt x="115" y="459"/>
                    <a:pt x="115" y="459"/>
                    <a:pt x="115" y="459"/>
                  </a:cubicBezTo>
                  <a:cubicBezTo>
                    <a:pt x="115" y="440"/>
                    <a:pt x="103" y="426"/>
                    <a:pt x="87" y="419"/>
                  </a:cubicBezTo>
                  <a:cubicBezTo>
                    <a:pt x="78" y="116"/>
                    <a:pt x="78" y="116"/>
                    <a:pt x="78" y="116"/>
                  </a:cubicBezTo>
                  <a:cubicBezTo>
                    <a:pt x="90" y="116"/>
                    <a:pt x="90" y="116"/>
                    <a:pt x="90" y="116"/>
                  </a:cubicBezTo>
                  <a:cubicBezTo>
                    <a:pt x="88" y="100"/>
                    <a:pt x="88" y="100"/>
                    <a:pt x="88" y="100"/>
                  </a:cubicBezTo>
                  <a:cubicBezTo>
                    <a:pt x="74" y="0"/>
                    <a:pt x="74" y="0"/>
                    <a:pt x="74" y="0"/>
                  </a:cubicBezTo>
                  <a:cubicBezTo>
                    <a:pt x="51" y="0"/>
                    <a:pt x="51" y="0"/>
                    <a:pt x="51" y="0"/>
                  </a:cubicBezTo>
                  <a:cubicBezTo>
                    <a:pt x="37" y="100"/>
                    <a:pt x="37" y="100"/>
                    <a:pt x="37" y="100"/>
                  </a:cubicBezTo>
                  <a:cubicBezTo>
                    <a:pt x="35" y="116"/>
                    <a:pt x="35" y="116"/>
                    <a:pt x="35" y="116"/>
                  </a:cubicBezTo>
                  <a:cubicBezTo>
                    <a:pt x="48" y="116"/>
                    <a:pt x="48" y="116"/>
                    <a:pt x="48" y="116"/>
                  </a:cubicBezTo>
                  <a:cubicBezTo>
                    <a:pt x="39" y="419"/>
                    <a:pt x="39" y="419"/>
                    <a:pt x="39" y="419"/>
                  </a:cubicBezTo>
                  <a:cubicBezTo>
                    <a:pt x="22" y="426"/>
                    <a:pt x="11" y="441"/>
                    <a:pt x="11" y="459"/>
                  </a:cubicBezTo>
                  <a:cubicBezTo>
                    <a:pt x="6" y="545"/>
                    <a:pt x="6" y="545"/>
                    <a:pt x="6" y="545"/>
                  </a:cubicBezTo>
                  <a:cubicBezTo>
                    <a:pt x="0" y="673"/>
                    <a:pt x="0" y="673"/>
                    <a:pt x="0" y="673"/>
                  </a:cubicBezTo>
                  <a:cubicBezTo>
                    <a:pt x="0" y="697"/>
                    <a:pt x="19" y="716"/>
                    <a:pt x="43" y="716"/>
                  </a:cubicBezTo>
                  <a:cubicBezTo>
                    <a:pt x="83" y="716"/>
                    <a:pt x="83" y="716"/>
                    <a:pt x="83" y="716"/>
                  </a:cubicBezTo>
                  <a:cubicBezTo>
                    <a:pt x="107" y="716"/>
                    <a:pt x="126" y="697"/>
                    <a:pt x="126" y="673"/>
                  </a:cubicBezTo>
                  <a:lnTo>
                    <a:pt x="118" y="529"/>
                  </a:lnTo>
                  <a:close/>
                  <a:moveTo>
                    <a:pt x="63" y="689"/>
                  </a:moveTo>
                  <a:cubicBezTo>
                    <a:pt x="54" y="689"/>
                    <a:pt x="47" y="682"/>
                    <a:pt x="47" y="673"/>
                  </a:cubicBezTo>
                  <a:cubicBezTo>
                    <a:pt x="47" y="664"/>
                    <a:pt x="54" y="657"/>
                    <a:pt x="63" y="657"/>
                  </a:cubicBezTo>
                  <a:cubicBezTo>
                    <a:pt x="71" y="657"/>
                    <a:pt x="78" y="664"/>
                    <a:pt x="78" y="673"/>
                  </a:cubicBezTo>
                  <a:cubicBezTo>
                    <a:pt x="78" y="682"/>
                    <a:pt x="71" y="689"/>
                    <a:pt x="63" y="6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9" name="Freeform 140"/>
            <p:cNvSpPr>
              <a:spLocks noEditPoints="1"/>
            </p:cNvSpPr>
            <p:nvPr userDrawn="1"/>
          </p:nvSpPr>
          <p:spPr bwMode="auto">
            <a:xfrm>
              <a:off x="3022601" y="1697038"/>
              <a:ext cx="130175" cy="669925"/>
            </a:xfrm>
            <a:custGeom>
              <a:avLst/>
              <a:gdLst>
                <a:gd name="T0" fmla="*/ 91 w 142"/>
                <a:gd name="T1" fmla="*/ 732 h 732"/>
                <a:gd name="T2" fmla="*/ 51 w 142"/>
                <a:gd name="T3" fmla="*/ 732 h 732"/>
                <a:gd name="T4" fmla="*/ 0 w 142"/>
                <a:gd name="T5" fmla="*/ 681 h 732"/>
                <a:gd name="T6" fmla="*/ 0 w 142"/>
                <a:gd name="T7" fmla="*/ 681 h 732"/>
                <a:gd name="T8" fmla="*/ 11 w 142"/>
                <a:gd name="T9" fmla="*/ 467 h 732"/>
                <a:gd name="T10" fmla="*/ 39 w 142"/>
                <a:gd name="T11" fmla="*/ 422 h 732"/>
                <a:gd name="T12" fmla="*/ 47 w 142"/>
                <a:gd name="T13" fmla="*/ 132 h 732"/>
                <a:gd name="T14" fmla="*/ 34 w 142"/>
                <a:gd name="T15" fmla="*/ 132 h 732"/>
                <a:gd name="T16" fmla="*/ 52 w 142"/>
                <a:gd name="T17" fmla="*/ 0 h 732"/>
                <a:gd name="T18" fmla="*/ 89 w 142"/>
                <a:gd name="T19" fmla="*/ 0 h 732"/>
                <a:gd name="T20" fmla="*/ 107 w 142"/>
                <a:gd name="T21" fmla="*/ 132 h 732"/>
                <a:gd name="T22" fmla="*/ 94 w 142"/>
                <a:gd name="T23" fmla="*/ 132 h 732"/>
                <a:gd name="T24" fmla="*/ 103 w 142"/>
                <a:gd name="T25" fmla="*/ 422 h 732"/>
                <a:gd name="T26" fmla="*/ 131 w 142"/>
                <a:gd name="T27" fmla="*/ 466 h 732"/>
                <a:gd name="T28" fmla="*/ 142 w 142"/>
                <a:gd name="T29" fmla="*/ 681 h 732"/>
                <a:gd name="T30" fmla="*/ 91 w 142"/>
                <a:gd name="T31" fmla="*/ 732 h 732"/>
                <a:gd name="T32" fmla="*/ 16 w 142"/>
                <a:gd name="T33" fmla="*/ 681 h 732"/>
                <a:gd name="T34" fmla="*/ 51 w 142"/>
                <a:gd name="T35" fmla="*/ 716 h 732"/>
                <a:gd name="T36" fmla="*/ 91 w 142"/>
                <a:gd name="T37" fmla="*/ 716 h 732"/>
                <a:gd name="T38" fmla="*/ 126 w 142"/>
                <a:gd name="T39" fmla="*/ 681 h 732"/>
                <a:gd name="T40" fmla="*/ 115 w 142"/>
                <a:gd name="T41" fmla="*/ 467 h 732"/>
                <a:gd name="T42" fmla="*/ 92 w 142"/>
                <a:gd name="T43" fmla="*/ 435 h 732"/>
                <a:gd name="T44" fmla="*/ 87 w 142"/>
                <a:gd name="T45" fmla="*/ 433 h 732"/>
                <a:gd name="T46" fmla="*/ 78 w 142"/>
                <a:gd name="T47" fmla="*/ 116 h 732"/>
                <a:gd name="T48" fmla="*/ 89 w 142"/>
                <a:gd name="T49" fmla="*/ 116 h 732"/>
                <a:gd name="T50" fmla="*/ 75 w 142"/>
                <a:gd name="T51" fmla="*/ 16 h 732"/>
                <a:gd name="T52" fmla="*/ 66 w 142"/>
                <a:gd name="T53" fmla="*/ 16 h 732"/>
                <a:gd name="T54" fmla="*/ 52 w 142"/>
                <a:gd name="T55" fmla="*/ 116 h 732"/>
                <a:gd name="T56" fmla="*/ 64 w 142"/>
                <a:gd name="T57" fmla="*/ 116 h 732"/>
                <a:gd name="T58" fmla="*/ 54 w 142"/>
                <a:gd name="T59" fmla="*/ 433 h 732"/>
                <a:gd name="T60" fmla="*/ 49 w 142"/>
                <a:gd name="T61" fmla="*/ 435 h 732"/>
                <a:gd name="T62" fmla="*/ 27 w 142"/>
                <a:gd name="T63" fmla="*/ 467 h 732"/>
                <a:gd name="T64" fmla="*/ 27 w 142"/>
                <a:gd name="T65" fmla="*/ 468 h 732"/>
                <a:gd name="T66" fmla="*/ 16 w 142"/>
                <a:gd name="T67" fmla="*/ 681 h 732"/>
                <a:gd name="T68" fmla="*/ 71 w 142"/>
                <a:gd name="T69" fmla="*/ 705 h 732"/>
                <a:gd name="T70" fmla="*/ 47 w 142"/>
                <a:gd name="T71" fmla="*/ 681 h 732"/>
                <a:gd name="T72" fmla="*/ 71 w 142"/>
                <a:gd name="T73" fmla="*/ 657 h 732"/>
                <a:gd name="T74" fmla="*/ 94 w 142"/>
                <a:gd name="T75" fmla="*/ 681 h 732"/>
                <a:gd name="T76" fmla="*/ 71 w 142"/>
                <a:gd name="T77" fmla="*/ 705 h 732"/>
                <a:gd name="T78" fmla="*/ 71 w 142"/>
                <a:gd name="T79" fmla="*/ 673 h 732"/>
                <a:gd name="T80" fmla="*/ 63 w 142"/>
                <a:gd name="T81" fmla="*/ 681 h 732"/>
                <a:gd name="T82" fmla="*/ 71 w 142"/>
                <a:gd name="T83" fmla="*/ 689 h 732"/>
                <a:gd name="T84" fmla="*/ 78 w 142"/>
                <a:gd name="T85" fmla="*/ 681 h 732"/>
                <a:gd name="T86" fmla="*/ 71 w 142"/>
                <a:gd name="T87" fmla="*/ 67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732">
                  <a:moveTo>
                    <a:pt x="91" y="732"/>
                  </a:moveTo>
                  <a:cubicBezTo>
                    <a:pt x="51" y="732"/>
                    <a:pt x="51" y="732"/>
                    <a:pt x="51" y="732"/>
                  </a:cubicBezTo>
                  <a:cubicBezTo>
                    <a:pt x="23" y="732"/>
                    <a:pt x="0" y="709"/>
                    <a:pt x="0" y="681"/>
                  </a:cubicBezTo>
                  <a:cubicBezTo>
                    <a:pt x="0" y="681"/>
                    <a:pt x="0" y="681"/>
                    <a:pt x="0" y="681"/>
                  </a:cubicBezTo>
                  <a:cubicBezTo>
                    <a:pt x="11" y="467"/>
                    <a:pt x="11" y="467"/>
                    <a:pt x="11" y="467"/>
                  </a:cubicBezTo>
                  <a:cubicBezTo>
                    <a:pt x="11" y="448"/>
                    <a:pt x="22" y="431"/>
                    <a:pt x="39" y="422"/>
                  </a:cubicBezTo>
                  <a:cubicBezTo>
                    <a:pt x="47" y="132"/>
                    <a:pt x="47" y="132"/>
                    <a:pt x="47" y="132"/>
                  </a:cubicBezTo>
                  <a:cubicBezTo>
                    <a:pt x="34" y="132"/>
                    <a:pt x="34" y="132"/>
                    <a:pt x="34" y="132"/>
                  </a:cubicBezTo>
                  <a:cubicBezTo>
                    <a:pt x="52" y="0"/>
                    <a:pt x="52" y="0"/>
                    <a:pt x="52" y="0"/>
                  </a:cubicBezTo>
                  <a:cubicBezTo>
                    <a:pt x="89" y="0"/>
                    <a:pt x="89" y="0"/>
                    <a:pt x="89" y="0"/>
                  </a:cubicBezTo>
                  <a:cubicBezTo>
                    <a:pt x="107" y="132"/>
                    <a:pt x="107" y="132"/>
                    <a:pt x="107" y="132"/>
                  </a:cubicBezTo>
                  <a:cubicBezTo>
                    <a:pt x="94" y="132"/>
                    <a:pt x="94" y="132"/>
                    <a:pt x="94" y="132"/>
                  </a:cubicBezTo>
                  <a:cubicBezTo>
                    <a:pt x="103" y="422"/>
                    <a:pt x="103" y="422"/>
                    <a:pt x="103" y="422"/>
                  </a:cubicBezTo>
                  <a:cubicBezTo>
                    <a:pt x="120" y="431"/>
                    <a:pt x="131" y="448"/>
                    <a:pt x="131" y="466"/>
                  </a:cubicBezTo>
                  <a:cubicBezTo>
                    <a:pt x="142" y="681"/>
                    <a:pt x="142" y="681"/>
                    <a:pt x="142" y="681"/>
                  </a:cubicBezTo>
                  <a:cubicBezTo>
                    <a:pt x="142" y="709"/>
                    <a:pt x="119" y="732"/>
                    <a:pt x="91" y="732"/>
                  </a:cubicBezTo>
                  <a:close/>
                  <a:moveTo>
                    <a:pt x="16" y="681"/>
                  </a:moveTo>
                  <a:cubicBezTo>
                    <a:pt x="16" y="701"/>
                    <a:pt x="31" y="716"/>
                    <a:pt x="51" y="716"/>
                  </a:cubicBezTo>
                  <a:cubicBezTo>
                    <a:pt x="91" y="716"/>
                    <a:pt x="91" y="716"/>
                    <a:pt x="91" y="716"/>
                  </a:cubicBezTo>
                  <a:cubicBezTo>
                    <a:pt x="110" y="716"/>
                    <a:pt x="126" y="700"/>
                    <a:pt x="126" y="681"/>
                  </a:cubicBezTo>
                  <a:cubicBezTo>
                    <a:pt x="115" y="467"/>
                    <a:pt x="115" y="467"/>
                    <a:pt x="115" y="467"/>
                  </a:cubicBezTo>
                  <a:cubicBezTo>
                    <a:pt x="115" y="452"/>
                    <a:pt x="106" y="440"/>
                    <a:pt x="92" y="435"/>
                  </a:cubicBezTo>
                  <a:cubicBezTo>
                    <a:pt x="87" y="433"/>
                    <a:pt x="87" y="433"/>
                    <a:pt x="87" y="433"/>
                  </a:cubicBezTo>
                  <a:cubicBezTo>
                    <a:pt x="78" y="116"/>
                    <a:pt x="78" y="116"/>
                    <a:pt x="78" y="116"/>
                  </a:cubicBezTo>
                  <a:cubicBezTo>
                    <a:pt x="89" y="116"/>
                    <a:pt x="89" y="116"/>
                    <a:pt x="89" y="116"/>
                  </a:cubicBezTo>
                  <a:cubicBezTo>
                    <a:pt x="75" y="16"/>
                    <a:pt x="75" y="16"/>
                    <a:pt x="75" y="16"/>
                  </a:cubicBezTo>
                  <a:cubicBezTo>
                    <a:pt x="66" y="16"/>
                    <a:pt x="66" y="16"/>
                    <a:pt x="66" y="16"/>
                  </a:cubicBezTo>
                  <a:cubicBezTo>
                    <a:pt x="52" y="116"/>
                    <a:pt x="52" y="116"/>
                    <a:pt x="52" y="116"/>
                  </a:cubicBezTo>
                  <a:cubicBezTo>
                    <a:pt x="64" y="116"/>
                    <a:pt x="64" y="116"/>
                    <a:pt x="64" y="116"/>
                  </a:cubicBezTo>
                  <a:cubicBezTo>
                    <a:pt x="54" y="433"/>
                    <a:pt x="54" y="433"/>
                    <a:pt x="54" y="433"/>
                  </a:cubicBezTo>
                  <a:cubicBezTo>
                    <a:pt x="49" y="435"/>
                    <a:pt x="49" y="435"/>
                    <a:pt x="49" y="435"/>
                  </a:cubicBezTo>
                  <a:cubicBezTo>
                    <a:pt x="36" y="440"/>
                    <a:pt x="27" y="453"/>
                    <a:pt x="27" y="467"/>
                  </a:cubicBezTo>
                  <a:cubicBezTo>
                    <a:pt x="27" y="468"/>
                    <a:pt x="27" y="468"/>
                    <a:pt x="27" y="468"/>
                  </a:cubicBezTo>
                  <a:lnTo>
                    <a:pt x="16" y="681"/>
                  </a:lnTo>
                  <a:close/>
                  <a:moveTo>
                    <a:pt x="71" y="705"/>
                  </a:moveTo>
                  <a:cubicBezTo>
                    <a:pt x="58" y="705"/>
                    <a:pt x="47" y="694"/>
                    <a:pt x="47" y="681"/>
                  </a:cubicBezTo>
                  <a:cubicBezTo>
                    <a:pt x="47" y="668"/>
                    <a:pt x="58" y="657"/>
                    <a:pt x="71" y="657"/>
                  </a:cubicBezTo>
                  <a:cubicBezTo>
                    <a:pt x="84" y="657"/>
                    <a:pt x="94" y="668"/>
                    <a:pt x="94" y="681"/>
                  </a:cubicBezTo>
                  <a:cubicBezTo>
                    <a:pt x="94" y="694"/>
                    <a:pt x="84" y="705"/>
                    <a:pt x="71" y="705"/>
                  </a:cubicBezTo>
                  <a:close/>
                  <a:moveTo>
                    <a:pt x="71" y="673"/>
                  </a:moveTo>
                  <a:cubicBezTo>
                    <a:pt x="66" y="673"/>
                    <a:pt x="63" y="677"/>
                    <a:pt x="63" y="681"/>
                  </a:cubicBezTo>
                  <a:cubicBezTo>
                    <a:pt x="63" y="685"/>
                    <a:pt x="66" y="689"/>
                    <a:pt x="71" y="689"/>
                  </a:cubicBezTo>
                  <a:cubicBezTo>
                    <a:pt x="75" y="689"/>
                    <a:pt x="78" y="685"/>
                    <a:pt x="78" y="681"/>
                  </a:cubicBezTo>
                  <a:cubicBezTo>
                    <a:pt x="78" y="677"/>
                    <a:pt x="75" y="673"/>
                    <a:pt x="71" y="67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7" name="Group 176"/>
          <p:cNvGrpSpPr/>
          <p:nvPr userDrawn="1"/>
        </p:nvGrpSpPr>
        <p:grpSpPr>
          <a:xfrm>
            <a:off x="2987824" y="1454151"/>
            <a:ext cx="1704975" cy="1706563"/>
            <a:chOff x="2952751" y="1454151"/>
            <a:chExt cx="1704975" cy="1706563"/>
          </a:xfrm>
        </p:grpSpPr>
        <p:grpSp>
          <p:nvGrpSpPr>
            <p:cNvPr id="176" name="Group 175"/>
            <p:cNvGrpSpPr/>
            <p:nvPr userDrawn="1"/>
          </p:nvGrpSpPr>
          <p:grpSpPr>
            <a:xfrm>
              <a:off x="2952751" y="1454151"/>
              <a:ext cx="1704975" cy="1706563"/>
              <a:chOff x="2952751" y="1454151"/>
              <a:chExt cx="1704975" cy="1706563"/>
            </a:xfrm>
          </p:grpSpPr>
          <p:sp>
            <p:nvSpPr>
              <p:cNvPr id="156" name="Freeform 147"/>
              <p:cNvSpPr>
                <a:spLocks noEditPoints="1"/>
              </p:cNvSpPr>
              <p:nvPr userDrawn="1"/>
            </p:nvSpPr>
            <p:spPr bwMode="auto">
              <a:xfrm>
                <a:off x="2959101" y="1454151"/>
                <a:ext cx="1698625" cy="1700213"/>
              </a:xfrm>
              <a:custGeom>
                <a:avLst/>
                <a:gdLst>
                  <a:gd name="T0" fmla="*/ 1628 w 1857"/>
                  <a:gd name="T1" fmla="*/ 1058 h 1860"/>
                  <a:gd name="T2" fmla="*/ 1628 w 1857"/>
                  <a:gd name="T3" fmla="*/ 229 h 1860"/>
                  <a:gd name="T4" fmla="*/ 799 w 1857"/>
                  <a:gd name="T5" fmla="*/ 229 h 1860"/>
                  <a:gd name="T6" fmla="*/ 752 w 1857"/>
                  <a:gd name="T7" fmla="*/ 1006 h 1860"/>
                  <a:gd name="T8" fmla="*/ 725 w 1857"/>
                  <a:gd name="T9" fmla="*/ 1033 h 1860"/>
                  <a:gd name="T10" fmla="*/ 713 w 1857"/>
                  <a:gd name="T11" fmla="*/ 1021 h 1860"/>
                  <a:gd name="T12" fmla="*/ 674 w 1857"/>
                  <a:gd name="T13" fmla="*/ 1060 h 1860"/>
                  <a:gd name="T14" fmla="*/ 686 w 1857"/>
                  <a:gd name="T15" fmla="*/ 1072 h 1860"/>
                  <a:gd name="T16" fmla="*/ 6 w 1857"/>
                  <a:gd name="T17" fmla="*/ 1753 h 1860"/>
                  <a:gd name="T18" fmla="*/ 0 w 1857"/>
                  <a:gd name="T19" fmla="*/ 1767 h 1860"/>
                  <a:gd name="T20" fmla="*/ 6 w 1857"/>
                  <a:gd name="T21" fmla="*/ 1780 h 1860"/>
                  <a:gd name="T22" fmla="*/ 77 w 1857"/>
                  <a:gd name="T23" fmla="*/ 1852 h 1860"/>
                  <a:gd name="T24" fmla="*/ 105 w 1857"/>
                  <a:gd name="T25" fmla="*/ 1852 h 1860"/>
                  <a:gd name="T26" fmla="*/ 785 w 1857"/>
                  <a:gd name="T27" fmla="*/ 1171 h 1860"/>
                  <a:gd name="T28" fmla="*/ 797 w 1857"/>
                  <a:gd name="T29" fmla="*/ 1183 h 1860"/>
                  <a:gd name="T30" fmla="*/ 836 w 1857"/>
                  <a:gd name="T31" fmla="*/ 1144 h 1860"/>
                  <a:gd name="T32" fmla="*/ 824 w 1857"/>
                  <a:gd name="T33" fmla="*/ 1132 h 1860"/>
                  <a:gd name="T34" fmla="*/ 851 w 1857"/>
                  <a:gd name="T35" fmla="*/ 1105 h 1860"/>
                  <a:gd name="T36" fmla="*/ 1628 w 1857"/>
                  <a:gd name="T37" fmla="*/ 1058 h 1860"/>
                  <a:gd name="T38" fmla="*/ 880 w 1857"/>
                  <a:gd name="T39" fmla="*/ 310 h 1860"/>
                  <a:gd name="T40" fmla="*/ 1547 w 1857"/>
                  <a:gd name="T41" fmla="*/ 310 h 1860"/>
                  <a:gd name="T42" fmla="*/ 1547 w 1857"/>
                  <a:gd name="T43" fmla="*/ 977 h 1860"/>
                  <a:gd name="T44" fmla="*/ 880 w 1857"/>
                  <a:gd name="T45" fmla="*/ 977 h 1860"/>
                  <a:gd name="T46" fmla="*/ 880 w 1857"/>
                  <a:gd name="T47" fmla="*/ 31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7" h="1860">
                    <a:moveTo>
                      <a:pt x="1628" y="1058"/>
                    </a:moveTo>
                    <a:cubicBezTo>
                      <a:pt x="1857" y="829"/>
                      <a:pt x="1857" y="458"/>
                      <a:pt x="1628" y="229"/>
                    </a:cubicBezTo>
                    <a:cubicBezTo>
                      <a:pt x="1399" y="0"/>
                      <a:pt x="1028" y="0"/>
                      <a:pt x="799" y="229"/>
                    </a:cubicBezTo>
                    <a:cubicBezTo>
                      <a:pt x="586" y="441"/>
                      <a:pt x="571" y="776"/>
                      <a:pt x="752" y="1006"/>
                    </a:cubicBezTo>
                    <a:cubicBezTo>
                      <a:pt x="725" y="1033"/>
                      <a:pt x="725" y="1033"/>
                      <a:pt x="725" y="1033"/>
                    </a:cubicBezTo>
                    <a:cubicBezTo>
                      <a:pt x="713" y="1021"/>
                      <a:pt x="713" y="1021"/>
                      <a:pt x="713" y="1021"/>
                    </a:cubicBezTo>
                    <a:cubicBezTo>
                      <a:pt x="674" y="1060"/>
                      <a:pt x="674" y="1060"/>
                      <a:pt x="674" y="1060"/>
                    </a:cubicBezTo>
                    <a:cubicBezTo>
                      <a:pt x="686" y="1072"/>
                      <a:pt x="686" y="1072"/>
                      <a:pt x="686" y="1072"/>
                    </a:cubicBezTo>
                    <a:cubicBezTo>
                      <a:pt x="6" y="1753"/>
                      <a:pt x="6" y="1753"/>
                      <a:pt x="6" y="1753"/>
                    </a:cubicBezTo>
                    <a:cubicBezTo>
                      <a:pt x="2" y="1756"/>
                      <a:pt x="0" y="1761"/>
                      <a:pt x="0" y="1767"/>
                    </a:cubicBezTo>
                    <a:cubicBezTo>
                      <a:pt x="0" y="1772"/>
                      <a:pt x="2" y="1777"/>
                      <a:pt x="6" y="1780"/>
                    </a:cubicBezTo>
                    <a:cubicBezTo>
                      <a:pt x="77" y="1852"/>
                      <a:pt x="77" y="1852"/>
                      <a:pt x="77" y="1852"/>
                    </a:cubicBezTo>
                    <a:cubicBezTo>
                      <a:pt x="85" y="1860"/>
                      <a:pt x="97" y="1860"/>
                      <a:pt x="105" y="1852"/>
                    </a:cubicBezTo>
                    <a:cubicBezTo>
                      <a:pt x="785" y="1171"/>
                      <a:pt x="785" y="1171"/>
                      <a:pt x="785" y="1171"/>
                    </a:cubicBezTo>
                    <a:cubicBezTo>
                      <a:pt x="797" y="1183"/>
                      <a:pt x="797" y="1183"/>
                      <a:pt x="797" y="1183"/>
                    </a:cubicBezTo>
                    <a:cubicBezTo>
                      <a:pt x="836" y="1144"/>
                      <a:pt x="836" y="1144"/>
                      <a:pt x="836" y="1144"/>
                    </a:cubicBezTo>
                    <a:cubicBezTo>
                      <a:pt x="824" y="1132"/>
                      <a:pt x="824" y="1132"/>
                      <a:pt x="824" y="1132"/>
                    </a:cubicBezTo>
                    <a:cubicBezTo>
                      <a:pt x="851" y="1105"/>
                      <a:pt x="851" y="1105"/>
                      <a:pt x="851" y="1105"/>
                    </a:cubicBezTo>
                    <a:cubicBezTo>
                      <a:pt x="1082" y="1286"/>
                      <a:pt x="1416" y="1271"/>
                      <a:pt x="1628" y="1058"/>
                    </a:cubicBezTo>
                    <a:close/>
                    <a:moveTo>
                      <a:pt x="880" y="310"/>
                    </a:moveTo>
                    <a:cubicBezTo>
                      <a:pt x="1064" y="126"/>
                      <a:pt x="1363" y="126"/>
                      <a:pt x="1547" y="310"/>
                    </a:cubicBezTo>
                    <a:cubicBezTo>
                      <a:pt x="1731" y="494"/>
                      <a:pt x="1731" y="793"/>
                      <a:pt x="1547" y="977"/>
                    </a:cubicBezTo>
                    <a:cubicBezTo>
                      <a:pt x="1363" y="1162"/>
                      <a:pt x="1064" y="1162"/>
                      <a:pt x="880" y="977"/>
                    </a:cubicBezTo>
                    <a:cubicBezTo>
                      <a:pt x="695" y="793"/>
                      <a:pt x="695" y="494"/>
                      <a:pt x="880" y="31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7" name="Freeform 148"/>
              <p:cNvSpPr>
                <a:spLocks noEditPoints="1"/>
              </p:cNvSpPr>
              <p:nvPr userDrawn="1"/>
            </p:nvSpPr>
            <p:spPr bwMode="auto">
              <a:xfrm>
                <a:off x="2952751" y="1498601"/>
                <a:ext cx="1660525" cy="1662113"/>
              </a:xfrm>
              <a:custGeom>
                <a:avLst/>
                <a:gdLst>
                  <a:gd name="T0" fmla="*/ 79 w 1816"/>
                  <a:gd name="T1" fmla="*/ 1809 h 1817"/>
                  <a:gd name="T2" fmla="*/ 0 w 1816"/>
                  <a:gd name="T3" fmla="*/ 1718 h 1817"/>
                  <a:gd name="T4" fmla="*/ 683 w 1816"/>
                  <a:gd name="T5" fmla="*/ 1023 h 1817"/>
                  <a:gd name="T6" fmla="*/ 721 w 1816"/>
                  <a:gd name="T7" fmla="*/ 961 h 1817"/>
                  <a:gd name="T8" fmla="*/ 749 w 1816"/>
                  <a:gd name="T9" fmla="*/ 957 h 1817"/>
                  <a:gd name="T10" fmla="*/ 1221 w 1816"/>
                  <a:gd name="T11" fmla="*/ 0 h 1817"/>
                  <a:gd name="T12" fmla="*/ 1816 w 1816"/>
                  <a:gd name="T13" fmla="*/ 595 h 1817"/>
                  <a:gd name="T14" fmla="*/ 1221 w 1816"/>
                  <a:gd name="T15" fmla="*/ 1189 h 1817"/>
                  <a:gd name="T16" fmla="*/ 860 w 1816"/>
                  <a:gd name="T17" fmla="*/ 1067 h 1817"/>
                  <a:gd name="T18" fmla="*/ 856 w 1816"/>
                  <a:gd name="T19" fmla="*/ 1095 h 1817"/>
                  <a:gd name="T20" fmla="*/ 793 w 1816"/>
                  <a:gd name="T21" fmla="*/ 1134 h 1817"/>
                  <a:gd name="T22" fmla="*/ 99 w 1816"/>
                  <a:gd name="T23" fmla="*/ 1817 h 1817"/>
                  <a:gd name="T24" fmla="*/ 705 w 1816"/>
                  <a:gd name="T25" fmla="*/ 1023 h 1817"/>
                  <a:gd name="T26" fmla="*/ 16 w 1816"/>
                  <a:gd name="T27" fmla="*/ 1718 h 1817"/>
                  <a:gd name="T28" fmla="*/ 91 w 1816"/>
                  <a:gd name="T29" fmla="*/ 1797 h 1817"/>
                  <a:gd name="T30" fmla="*/ 793 w 1816"/>
                  <a:gd name="T31" fmla="*/ 1111 h 1817"/>
                  <a:gd name="T32" fmla="*/ 833 w 1816"/>
                  <a:gd name="T33" fmla="*/ 1095 h 1817"/>
                  <a:gd name="T34" fmla="*/ 859 w 1816"/>
                  <a:gd name="T35" fmla="*/ 1046 h 1817"/>
                  <a:gd name="T36" fmla="*/ 1221 w 1816"/>
                  <a:gd name="T37" fmla="*/ 1173 h 1817"/>
                  <a:gd name="T38" fmla="*/ 1800 w 1816"/>
                  <a:gd name="T39" fmla="*/ 595 h 1817"/>
                  <a:gd name="T40" fmla="*/ 1221 w 1816"/>
                  <a:gd name="T41" fmla="*/ 16 h 1817"/>
                  <a:gd name="T42" fmla="*/ 766 w 1816"/>
                  <a:gd name="T43" fmla="*/ 952 h 1817"/>
                  <a:gd name="T44" fmla="*/ 733 w 1816"/>
                  <a:gd name="T45" fmla="*/ 995 h 1817"/>
                  <a:gd name="T46" fmla="*/ 693 w 1816"/>
                  <a:gd name="T47" fmla="*/ 1011 h 1817"/>
                  <a:gd name="T48" fmla="*/ 882 w 1816"/>
                  <a:gd name="T49" fmla="*/ 934 h 1817"/>
                  <a:gd name="T50" fmla="*/ 882 w 1816"/>
                  <a:gd name="T51" fmla="*/ 255 h 1817"/>
                  <a:gd name="T52" fmla="*/ 1221 w 1816"/>
                  <a:gd name="T53" fmla="*/ 115 h 1817"/>
                  <a:gd name="T54" fmla="*/ 1561 w 1816"/>
                  <a:gd name="T55" fmla="*/ 934 h 1817"/>
                  <a:gd name="T56" fmla="*/ 1221 w 1816"/>
                  <a:gd name="T57" fmla="*/ 131 h 1817"/>
                  <a:gd name="T58" fmla="*/ 757 w 1816"/>
                  <a:gd name="T59" fmla="*/ 595 h 1817"/>
                  <a:gd name="T60" fmla="*/ 1221 w 1816"/>
                  <a:gd name="T61" fmla="*/ 1058 h 1817"/>
                  <a:gd name="T62" fmla="*/ 1549 w 1816"/>
                  <a:gd name="T63" fmla="*/ 267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6" h="1817">
                    <a:moveTo>
                      <a:pt x="99" y="1817"/>
                    </a:moveTo>
                    <a:cubicBezTo>
                      <a:pt x="92" y="1817"/>
                      <a:pt x="85" y="1814"/>
                      <a:pt x="79" y="1809"/>
                    </a:cubicBezTo>
                    <a:cubicBezTo>
                      <a:pt x="8" y="1737"/>
                      <a:pt x="8" y="1737"/>
                      <a:pt x="8" y="1737"/>
                    </a:cubicBezTo>
                    <a:cubicBezTo>
                      <a:pt x="3" y="1732"/>
                      <a:pt x="0" y="1725"/>
                      <a:pt x="0" y="1718"/>
                    </a:cubicBezTo>
                    <a:cubicBezTo>
                      <a:pt x="0" y="1710"/>
                      <a:pt x="3" y="1703"/>
                      <a:pt x="8" y="1698"/>
                    </a:cubicBezTo>
                    <a:cubicBezTo>
                      <a:pt x="683" y="1023"/>
                      <a:pt x="683" y="1023"/>
                      <a:pt x="683" y="1023"/>
                    </a:cubicBezTo>
                    <a:cubicBezTo>
                      <a:pt x="671" y="1011"/>
                      <a:pt x="671" y="1011"/>
                      <a:pt x="671" y="1011"/>
                    </a:cubicBezTo>
                    <a:cubicBezTo>
                      <a:pt x="721" y="961"/>
                      <a:pt x="721" y="961"/>
                      <a:pt x="721" y="961"/>
                    </a:cubicBezTo>
                    <a:cubicBezTo>
                      <a:pt x="733" y="973"/>
                      <a:pt x="733" y="973"/>
                      <a:pt x="733" y="973"/>
                    </a:cubicBezTo>
                    <a:cubicBezTo>
                      <a:pt x="749" y="957"/>
                      <a:pt x="749" y="957"/>
                      <a:pt x="749" y="957"/>
                    </a:cubicBezTo>
                    <a:cubicBezTo>
                      <a:pt x="568" y="721"/>
                      <a:pt x="590" y="385"/>
                      <a:pt x="801" y="174"/>
                    </a:cubicBezTo>
                    <a:cubicBezTo>
                      <a:pt x="913" y="62"/>
                      <a:pt x="1062" y="0"/>
                      <a:pt x="1221" y="0"/>
                    </a:cubicBezTo>
                    <a:cubicBezTo>
                      <a:pt x="1380" y="0"/>
                      <a:pt x="1529" y="62"/>
                      <a:pt x="1642" y="174"/>
                    </a:cubicBezTo>
                    <a:cubicBezTo>
                      <a:pt x="1754" y="287"/>
                      <a:pt x="1816" y="436"/>
                      <a:pt x="1816" y="595"/>
                    </a:cubicBezTo>
                    <a:cubicBezTo>
                      <a:pt x="1816" y="753"/>
                      <a:pt x="1754" y="903"/>
                      <a:pt x="1642" y="1015"/>
                    </a:cubicBezTo>
                    <a:cubicBezTo>
                      <a:pt x="1529" y="1127"/>
                      <a:pt x="1380" y="1189"/>
                      <a:pt x="1221" y="1189"/>
                    </a:cubicBezTo>
                    <a:cubicBezTo>
                      <a:pt x="1221" y="1189"/>
                      <a:pt x="1221" y="1189"/>
                      <a:pt x="1221" y="1189"/>
                    </a:cubicBezTo>
                    <a:cubicBezTo>
                      <a:pt x="1091" y="1189"/>
                      <a:pt x="963" y="1146"/>
                      <a:pt x="860" y="1067"/>
                    </a:cubicBezTo>
                    <a:cubicBezTo>
                      <a:pt x="844" y="1083"/>
                      <a:pt x="844" y="1083"/>
                      <a:pt x="844" y="1083"/>
                    </a:cubicBezTo>
                    <a:cubicBezTo>
                      <a:pt x="856" y="1095"/>
                      <a:pt x="856" y="1095"/>
                      <a:pt x="856" y="1095"/>
                    </a:cubicBezTo>
                    <a:cubicBezTo>
                      <a:pt x="805" y="1146"/>
                      <a:pt x="805" y="1146"/>
                      <a:pt x="805" y="1146"/>
                    </a:cubicBezTo>
                    <a:cubicBezTo>
                      <a:pt x="793" y="1134"/>
                      <a:pt x="793" y="1134"/>
                      <a:pt x="793" y="1134"/>
                    </a:cubicBezTo>
                    <a:cubicBezTo>
                      <a:pt x="118" y="1809"/>
                      <a:pt x="118" y="1809"/>
                      <a:pt x="118" y="1809"/>
                    </a:cubicBezTo>
                    <a:cubicBezTo>
                      <a:pt x="113" y="1814"/>
                      <a:pt x="106" y="1817"/>
                      <a:pt x="99" y="1817"/>
                    </a:cubicBezTo>
                    <a:close/>
                    <a:moveTo>
                      <a:pt x="693" y="1011"/>
                    </a:moveTo>
                    <a:cubicBezTo>
                      <a:pt x="705" y="1023"/>
                      <a:pt x="705" y="1023"/>
                      <a:pt x="705" y="1023"/>
                    </a:cubicBezTo>
                    <a:cubicBezTo>
                      <a:pt x="19" y="1709"/>
                      <a:pt x="19" y="1709"/>
                      <a:pt x="19" y="1709"/>
                    </a:cubicBezTo>
                    <a:cubicBezTo>
                      <a:pt x="17" y="1712"/>
                      <a:pt x="16" y="1715"/>
                      <a:pt x="16" y="1718"/>
                    </a:cubicBezTo>
                    <a:cubicBezTo>
                      <a:pt x="16" y="1721"/>
                      <a:pt x="17" y="1724"/>
                      <a:pt x="19" y="1726"/>
                    </a:cubicBezTo>
                    <a:cubicBezTo>
                      <a:pt x="91" y="1797"/>
                      <a:pt x="91" y="1797"/>
                      <a:pt x="91" y="1797"/>
                    </a:cubicBezTo>
                    <a:cubicBezTo>
                      <a:pt x="95" y="1802"/>
                      <a:pt x="103" y="1802"/>
                      <a:pt x="107" y="1797"/>
                    </a:cubicBezTo>
                    <a:cubicBezTo>
                      <a:pt x="793" y="1111"/>
                      <a:pt x="793" y="1111"/>
                      <a:pt x="793" y="1111"/>
                    </a:cubicBezTo>
                    <a:cubicBezTo>
                      <a:pt x="805" y="1123"/>
                      <a:pt x="805" y="1123"/>
                      <a:pt x="805" y="1123"/>
                    </a:cubicBezTo>
                    <a:cubicBezTo>
                      <a:pt x="833" y="1095"/>
                      <a:pt x="833" y="1095"/>
                      <a:pt x="833" y="1095"/>
                    </a:cubicBezTo>
                    <a:cubicBezTo>
                      <a:pt x="821" y="1083"/>
                      <a:pt x="821" y="1083"/>
                      <a:pt x="821" y="1083"/>
                    </a:cubicBezTo>
                    <a:cubicBezTo>
                      <a:pt x="859" y="1046"/>
                      <a:pt x="859" y="1046"/>
                      <a:pt x="859" y="1046"/>
                    </a:cubicBezTo>
                    <a:cubicBezTo>
                      <a:pt x="864" y="1050"/>
                      <a:pt x="864" y="1050"/>
                      <a:pt x="864" y="1050"/>
                    </a:cubicBezTo>
                    <a:cubicBezTo>
                      <a:pt x="965" y="1129"/>
                      <a:pt x="1092" y="1173"/>
                      <a:pt x="1221" y="1173"/>
                    </a:cubicBezTo>
                    <a:cubicBezTo>
                      <a:pt x="1376" y="1173"/>
                      <a:pt x="1521" y="1113"/>
                      <a:pt x="1630" y="1004"/>
                    </a:cubicBezTo>
                    <a:cubicBezTo>
                      <a:pt x="1740" y="895"/>
                      <a:pt x="1800" y="749"/>
                      <a:pt x="1800" y="595"/>
                    </a:cubicBezTo>
                    <a:cubicBezTo>
                      <a:pt x="1800" y="440"/>
                      <a:pt x="1740" y="295"/>
                      <a:pt x="1630" y="186"/>
                    </a:cubicBezTo>
                    <a:cubicBezTo>
                      <a:pt x="1521" y="76"/>
                      <a:pt x="1376" y="16"/>
                      <a:pt x="1221" y="16"/>
                    </a:cubicBezTo>
                    <a:cubicBezTo>
                      <a:pt x="1067" y="16"/>
                      <a:pt x="921" y="76"/>
                      <a:pt x="812" y="186"/>
                    </a:cubicBezTo>
                    <a:cubicBezTo>
                      <a:pt x="605" y="393"/>
                      <a:pt x="585" y="722"/>
                      <a:pt x="766" y="952"/>
                    </a:cubicBezTo>
                    <a:cubicBezTo>
                      <a:pt x="771" y="958"/>
                      <a:pt x="771" y="958"/>
                      <a:pt x="771" y="958"/>
                    </a:cubicBezTo>
                    <a:cubicBezTo>
                      <a:pt x="733" y="995"/>
                      <a:pt x="733" y="995"/>
                      <a:pt x="733" y="995"/>
                    </a:cubicBezTo>
                    <a:cubicBezTo>
                      <a:pt x="721" y="983"/>
                      <a:pt x="721" y="983"/>
                      <a:pt x="721" y="983"/>
                    </a:cubicBezTo>
                    <a:lnTo>
                      <a:pt x="693" y="1011"/>
                    </a:lnTo>
                    <a:close/>
                    <a:moveTo>
                      <a:pt x="1221" y="1074"/>
                    </a:moveTo>
                    <a:cubicBezTo>
                      <a:pt x="1093" y="1074"/>
                      <a:pt x="973" y="1025"/>
                      <a:pt x="882" y="934"/>
                    </a:cubicBezTo>
                    <a:cubicBezTo>
                      <a:pt x="791" y="843"/>
                      <a:pt x="741" y="723"/>
                      <a:pt x="741" y="595"/>
                    </a:cubicBezTo>
                    <a:cubicBezTo>
                      <a:pt x="741" y="466"/>
                      <a:pt x="791" y="346"/>
                      <a:pt x="882" y="255"/>
                    </a:cubicBezTo>
                    <a:cubicBezTo>
                      <a:pt x="973" y="165"/>
                      <a:pt x="1093" y="115"/>
                      <a:pt x="1221" y="115"/>
                    </a:cubicBezTo>
                    <a:cubicBezTo>
                      <a:pt x="1221" y="115"/>
                      <a:pt x="1221" y="115"/>
                      <a:pt x="1221" y="115"/>
                    </a:cubicBezTo>
                    <a:cubicBezTo>
                      <a:pt x="1349" y="115"/>
                      <a:pt x="1470" y="165"/>
                      <a:pt x="1561" y="255"/>
                    </a:cubicBezTo>
                    <a:cubicBezTo>
                      <a:pt x="1748" y="442"/>
                      <a:pt x="1748" y="747"/>
                      <a:pt x="1561" y="934"/>
                    </a:cubicBezTo>
                    <a:cubicBezTo>
                      <a:pt x="1470" y="1025"/>
                      <a:pt x="1349" y="1074"/>
                      <a:pt x="1221" y="1074"/>
                    </a:cubicBezTo>
                    <a:close/>
                    <a:moveTo>
                      <a:pt x="1221" y="131"/>
                    </a:moveTo>
                    <a:cubicBezTo>
                      <a:pt x="1097" y="131"/>
                      <a:pt x="981" y="179"/>
                      <a:pt x="893" y="267"/>
                    </a:cubicBezTo>
                    <a:cubicBezTo>
                      <a:pt x="806" y="354"/>
                      <a:pt x="757" y="471"/>
                      <a:pt x="757" y="595"/>
                    </a:cubicBezTo>
                    <a:cubicBezTo>
                      <a:pt x="757" y="719"/>
                      <a:pt x="806" y="835"/>
                      <a:pt x="893" y="923"/>
                    </a:cubicBezTo>
                    <a:cubicBezTo>
                      <a:pt x="981" y="1010"/>
                      <a:pt x="1097" y="1058"/>
                      <a:pt x="1221" y="1058"/>
                    </a:cubicBezTo>
                    <a:cubicBezTo>
                      <a:pt x="1345" y="1058"/>
                      <a:pt x="1462" y="1010"/>
                      <a:pt x="1549" y="923"/>
                    </a:cubicBezTo>
                    <a:cubicBezTo>
                      <a:pt x="1730" y="742"/>
                      <a:pt x="1730" y="448"/>
                      <a:pt x="1549" y="267"/>
                    </a:cubicBezTo>
                    <a:cubicBezTo>
                      <a:pt x="1462" y="179"/>
                      <a:pt x="1345" y="131"/>
                      <a:pt x="1221" y="13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sp>
          <p:nvSpPr>
            <p:cNvPr id="158" name="Freeform 149"/>
            <p:cNvSpPr>
              <a:spLocks/>
            </p:cNvSpPr>
            <p:nvPr userDrawn="1"/>
          </p:nvSpPr>
          <p:spPr bwMode="auto">
            <a:xfrm>
              <a:off x="3035301" y="2540001"/>
              <a:ext cx="582613" cy="579438"/>
            </a:xfrm>
            <a:custGeom>
              <a:avLst/>
              <a:gdLst>
                <a:gd name="T0" fmla="*/ 9 w 636"/>
                <a:gd name="T1" fmla="*/ 635 h 635"/>
                <a:gd name="T2" fmla="*/ 3 w 636"/>
                <a:gd name="T3" fmla="*/ 632 h 635"/>
                <a:gd name="T4" fmla="*/ 3 w 636"/>
                <a:gd name="T5" fmla="*/ 621 h 635"/>
                <a:gd name="T6" fmla="*/ 622 w 636"/>
                <a:gd name="T7" fmla="*/ 3 h 635"/>
                <a:gd name="T8" fmla="*/ 633 w 636"/>
                <a:gd name="T9" fmla="*/ 3 h 635"/>
                <a:gd name="T10" fmla="*/ 633 w 636"/>
                <a:gd name="T11" fmla="*/ 14 h 635"/>
                <a:gd name="T12" fmla="*/ 15 w 636"/>
                <a:gd name="T13" fmla="*/ 632 h 635"/>
                <a:gd name="T14" fmla="*/ 9 w 636"/>
                <a:gd name="T15" fmla="*/ 635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635">
                  <a:moveTo>
                    <a:pt x="9" y="635"/>
                  </a:moveTo>
                  <a:cubicBezTo>
                    <a:pt x="7" y="635"/>
                    <a:pt x="5" y="634"/>
                    <a:pt x="3" y="632"/>
                  </a:cubicBezTo>
                  <a:cubicBezTo>
                    <a:pt x="0" y="629"/>
                    <a:pt x="0" y="624"/>
                    <a:pt x="3" y="621"/>
                  </a:cubicBezTo>
                  <a:cubicBezTo>
                    <a:pt x="622" y="3"/>
                    <a:pt x="622" y="3"/>
                    <a:pt x="622" y="3"/>
                  </a:cubicBezTo>
                  <a:cubicBezTo>
                    <a:pt x="625" y="0"/>
                    <a:pt x="630" y="0"/>
                    <a:pt x="633" y="3"/>
                  </a:cubicBezTo>
                  <a:cubicBezTo>
                    <a:pt x="636" y="6"/>
                    <a:pt x="636" y="11"/>
                    <a:pt x="633" y="14"/>
                  </a:cubicBezTo>
                  <a:cubicBezTo>
                    <a:pt x="15" y="632"/>
                    <a:pt x="15" y="632"/>
                    <a:pt x="15" y="632"/>
                  </a:cubicBezTo>
                  <a:cubicBezTo>
                    <a:pt x="13" y="634"/>
                    <a:pt x="11" y="635"/>
                    <a:pt x="9" y="635"/>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9" name="Group 178"/>
          <p:cNvGrpSpPr/>
          <p:nvPr userDrawn="1"/>
        </p:nvGrpSpPr>
        <p:grpSpPr>
          <a:xfrm>
            <a:off x="5584826" y="2132013"/>
            <a:ext cx="1320800" cy="889000"/>
            <a:chOff x="5584826" y="2132013"/>
            <a:chExt cx="1320800" cy="889000"/>
          </a:xfrm>
        </p:grpSpPr>
        <p:sp>
          <p:nvSpPr>
            <p:cNvPr id="114" name="Freeform 105"/>
            <p:cNvSpPr>
              <a:spLocks noEditPoints="1"/>
            </p:cNvSpPr>
            <p:nvPr userDrawn="1"/>
          </p:nvSpPr>
          <p:spPr bwMode="auto">
            <a:xfrm>
              <a:off x="6043613" y="2139951"/>
              <a:ext cx="731838" cy="739775"/>
            </a:xfrm>
            <a:custGeom>
              <a:avLst/>
              <a:gdLst>
                <a:gd name="T0" fmla="*/ 727 w 800"/>
                <a:gd name="T1" fmla="*/ 432 h 810"/>
                <a:gd name="T2" fmla="*/ 722 w 800"/>
                <a:gd name="T3" fmla="*/ 343 h 810"/>
                <a:gd name="T4" fmla="*/ 786 w 800"/>
                <a:gd name="T5" fmla="*/ 264 h 810"/>
                <a:gd name="T6" fmla="*/ 727 w 800"/>
                <a:gd name="T7" fmla="*/ 157 h 810"/>
                <a:gd name="T8" fmla="*/ 626 w 800"/>
                <a:gd name="T9" fmla="*/ 171 h 810"/>
                <a:gd name="T10" fmla="*/ 553 w 800"/>
                <a:gd name="T11" fmla="*/ 119 h 810"/>
                <a:gd name="T12" fmla="*/ 532 w 800"/>
                <a:gd name="T13" fmla="*/ 20 h 810"/>
                <a:gd name="T14" fmla="*/ 411 w 800"/>
                <a:gd name="T15" fmla="*/ 0 h 810"/>
                <a:gd name="T16" fmla="*/ 359 w 800"/>
                <a:gd name="T17" fmla="*/ 87 h 810"/>
                <a:gd name="T18" fmla="*/ 273 w 800"/>
                <a:gd name="T19" fmla="*/ 112 h 810"/>
                <a:gd name="T20" fmla="*/ 182 w 800"/>
                <a:gd name="T21" fmla="*/ 66 h 810"/>
                <a:gd name="T22" fmla="*/ 91 w 800"/>
                <a:gd name="T23" fmla="*/ 148 h 810"/>
                <a:gd name="T24" fmla="*/ 126 w 800"/>
                <a:gd name="T25" fmla="*/ 243 h 810"/>
                <a:gd name="T26" fmla="*/ 92 w 800"/>
                <a:gd name="T27" fmla="*/ 326 h 810"/>
                <a:gd name="T28" fmla="*/ 0 w 800"/>
                <a:gd name="T29" fmla="*/ 369 h 810"/>
                <a:gd name="T30" fmla="*/ 7 w 800"/>
                <a:gd name="T31" fmla="*/ 491 h 810"/>
                <a:gd name="T32" fmla="*/ 104 w 800"/>
                <a:gd name="T33" fmla="*/ 523 h 810"/>
                <a:gd name="T34" fmla="*/ 147 w 800"/>
                <a:gd name="T35" fmla="*/ 601 h 810"/>
                <a:gd name="T36" fmla="*/ 123 w 800"/>
                <a:gd name="T37" fmla="*/ 700 h 810"/>
                <a:gd name="T38" fmla="*/ 223 w 800"/>
                <a:gd name="T39" fmla="*/ 770 h 810"/>
                <a:gd name="T40" fmla="*/ 308 w 800"/>
                <a:gd name="T41" fmla="*/ 715 h 810"/>
                <a:gd name="T42" fmla="*/ 397 w 800"/>
                <a:gd name="T43" fmla="*/ 729 h 810"/>
                <a:gd name="T44" fmla="*/ 459 w 800"/>
                <a:gd name="T45" fmla="*/ 810 h 810"/>
                <a:gd name="T46" fmla="*/ 576 w 800"/>
                <a:gd name="T47" fmla="*/ 775 h 810"/>
                <a:gd name="T48" fmla="*/ 586 w 800"/>
                <a:gd name="T49" fmla="*/ 674 h 810"/>
                <a:gd name="T50" fmla="*/ 652 w 800"/>
                <a:gd name="T51" fmla="*/ 614 h 810"/>
                <a:gd name="T52" fmla="*/ 754 w 800"/>
                <a:gd name="T53" fmla="*/ 616 h 810"/>
                <a:gd name="T54" fmla="*/ 800 w 800"/>
                <a:gd name="T55" fmla="*/ 503 h 810"/>
                <a:gd name="T56" fmla="*/ 727 w 800"/>
                <a:gd name="T57" fmla="*/ 432 h 810"/>
                <a:gd name="T58" fmla="*/ 400 w 800"/>
                <a:gd name="T59" fmla="*/ 553 h 810"/>
                <a:gd name="T60" fmla="*/ 252 w 800"/>
                <a:gd name="T61" fmla="*/ 405 h 810"/>
                <a:gd name="T62" fmla="*/ 400 w 800"/>
                <a:gd name="T63" fmla="*/ 257 h 810"/>
                <a:gd name="T64" fmla="*/ 548 w 800"/>
                <a:gd name="T65" fmla="*/ 405 h 810"/>
                <a:gd name="T66" fmla="*/ 400 w 800"/>
                <a:gd name="T67" fmla="*/ 55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10">
                  <a:moveTo>
                    <a:pt x="727" y="432"/>
                  </a:moveTo>
                  <a:cubicBezTo>
                    <a:pt x="722" y="343"/>
                    <a:pt x="722" y="343"/>
                    <a:pt x="722" y="343"/>
                  </a:cubicBezTo>
                  <a:cubicBezTo>
                    <a:pt x="786" y="264"/>
                    <a:pt x="786" y="264"/>
                    <a:pt x="786" y="264"/>
                  </a:cubicBezTo>
                  <a:cubicBezTo>
                    <a:pt x="727" y="157"/>
                    <a:pt x="727" y="157"/>
                    <a:pt x="727" y="157"/>
                  </a:cubicBezTo>
                  <a:cubicBezTo>
                    <a:pt x="626" y="171"/>
                    <a:pt x="626" y="171"/>
                    <a:pt x="626" y="171"/>
                  </a:cubicBezTo>
                  <a:cubicBezTo>
                    <a:pt x="553" y="119"/>
                    <a:pt x="553" y="119"/>
                    <a:pt x="553" y="119"/>
                  </a:cubicBezTo>
                  <a:cubicBezTo>
                    <a:pt x="532" y="20"/>
                    <a:pt x="532" y="20"/>
                    <a:pt x="532" y="20"/>
                  </a:cubicBezTo>
                  <a:cubicBezTo>
                    <a:pt x="411" y="0"/>
                    <a:pt x="411" y="0"/>
                    <a:pt x="411" y="0"/>
                  </a:cubicBezTo>
                  <a:cubicBezTo>
                    <a:pt x="359" y="87"/>
                    <a:pt x="359" y="87"/>
                    <a:pt x="359" y="87"/>
                  </a:cubicBezTo>
                  <a:cubicBezTo>
                    <a:pt x="273" y="112"/>
                    <a:pt x="273" y="112"/>
                    <a:pt x="273" y="112"/>
                  </a:cubicBezTo>
                  <a:cubicBezTo>
                    <a:pt x="182" y="66"/>
                    <a:pt x="182" y="66"/>
                    <a:pt x="182" y="66"/>
                  </a:cubicBezTo>
                  <a:cubicBezTo>
                    <a:pt x="91" y="148"/>
                    <a:pt x="91" y="148"/>
                    <a:pt x="91" y="148"/>
                  </a:cubicBezTo>
                  <a:cubicBezTo>
                    <a:pt x="126" y="243"/>
                    <a:pt x="126" y="243"/>
                    <a:pt x="126" y="243"/>
                  </a:cubicBezTo>
                  <a:cubicBezTo>
                    <a:pt x="92" y="326"/>
                    <a:pt x="92" y="326"/>
                    <a:pt x="92" y="326"/>
                  </a:cubicBezTo>
                  <a:cubicBezTo>
                    <a:pt x="0" y="369"/>
                    <a:pt x="0" y="369"/>
                    <a:pt x="0" y="369"/>
                  </a:cubicBezTo>
                  <a:cubicBezTo>
                    <a:pt x="7" y="491"/>
                    <a:pt x="7" y="491"/>
                    <a:pt x="7" y="491"/>
                  </a:cubicBezTo>
                  <a:cubicBezTo>
                    <a:pt x="104" y="523"/>
                    <a:pt x="104" y="523"/>
                    <a:pt x="104" y="523"/>
                  </a:cubicBezTo>
                  <a:cubicBezTo>
                    <a:pt x="147" y="601"/>
                    <a:pt x="147" y="601"/>
                    <a:pt x="147" y="601"/>
                  </a:cubicBezTo>
                  <a:cubicBezTo>
                    <a:pt x="123" y="700"/>
                    <a:pt x="123" y="700"/>
                    <a:pt x="123" y="700"/>
                  </a:cubicBezTo>
                  <a:cubicBezTo>
                    <a:pt x="223" y="770"/>
                    <a:pt x="223" y="770"/>
                    <a:pt x="223" y="770"/>
                  </a:cubicBezTo>
                  <a:cubicBezTo>
                    <a:pt x="308" y="715"/>
                    <a:pt x="308" y="715"/>
                    <a:pt x="308" y="715"/>
                  </a:cubicBezTo>
                  <a:cubicBezTo>
                    <a:pt x="397" y="729"/>
                    <a:pt x="397" y="729"/>
                    <a:pt x="397" y="729"/>
                  </a:cubicBezTo>
                  <a:cubicBezTo>
                    <a:pt x="459" y="810"/>
                    <a:pt x="459" y="810"/>
                    <a:pt x="459" y="810"/>
                  </a:cubicBezTo>
                  <a:cubicBezTo>
                    <a:pt x="576" y="775"/>
                    <a:pt x="576" y="775"/>
                    <a:pt x="576" y="775"/>
                  </a:cubicBezTo>
                  <a:cubicBezTo>
                    <a:pt x="586" y="674"/>
                    <a:pt x="586" y="674"/>
                    <a:pt x="586" y="674"/>
                  </a:cubicBezTo>
                  <a:cubicBezTo>
                    <a:pt x="652" y="614"/>
                    <a:pt x="652" y="614"/>
                    <a:pt x="652" y="614"/>
                  </a:cubicBezTo>
                  <a:cubicBezTo>
                    <a:pt x="754" y="616"/>
                    <a:pt x="754" y="616"/>
                    <a:pt x="754" y="616"/>
                  </a:cubicBezTo>
                  <a:cubicBezTo>
                    <a:pt x="800" y="503"/>
                    <a:pt x="800" y="503"/>
                    <a:pt x="800" y="503"/>
                  </a:cubicBezTo>
                  <a:lnTo>
                    <a:pt x="727" y="432"/>
                  </a:lnTo>
                  <a:close/>
                  <a:moveTo>
                    <a:pt x="400" y="553"/>
                  </a:moveTo>
                  <a:cubicBezTo>
                    <a:pt x="319" y="553"/>
                    <a:pt x="252" y="486"/>
                    <a:pt x="252" y="405"/>
                  </a:cubicBezTo>
                  <a:cubicBezTo>
                    <a:pt x="252" y="323"/>
                    <a:pt x="319" y="257"/>
                    <a:pt x="400" y="257"/>
                  </a:cubicBezTo>
                  <a:cubicBezTo>
                    <a:pt x="482" y="257"/>
                    <a:pt x="548" y="323"/>
                    <a:pt x="548" y="405"/>
                  </a:cubicBezTo>
                  <a:cubicBezTo>
                    <a:pt x="548" y="486"/>
                    <a:pt x="482" y="553"/>
                    <a:pt x="400" y="553"/>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5" name="Freeform 106"/>
            <p:cNvSpPr>
              <a:spLocks noEditPoints="1"/>
            </p:cNvSpPr>
            <p:nvPr userDrawn="1"/>
          </p:nvSpPr>
          <p:spPr bwMode="auto">
            <a:xfrm>
              <a:off x="6035676" y="2132013"/>
              <a:ext cx="747713" cy="757238"/>
            </a:xfrm>
            <a:custGeom>
              <a:avLst/>
              <a:gdLst>
                <a:gd name="T0" fmla="*/ 400 w 818"/>
                <a:gd name="T1" fmla="*/ 746 h 828"/>
                <a:gd name="T2" fmla="*/ 231 w 818"/>
                <a:gd name="T3" fmla="*/ 789 h 828"/>
                <a:gd name="T4" fmla="*/ 147 w 818"/>
                <a:gd name="T5" fmla="*/ 611 h 828"/>
                <a:gd name="T6" fmla="*/ 8 w 818"/>
                <a:gd name="T7" fmla="*/ 506 h 828"/>
                <a:gd name="T8" fmla="*/ 94 w 818"/>
                <a:gd name="T9" fmla="*/ 329 h 828"/>
                <a:gd name="T10" fmla="*/ 90 w 818"/>
                <a:gd name="T11" fmla="*/ 155 h 828"/>
                <a:gd name="T12" fmla="*/ 282 w 818"/>
                <a:gd name="T13" fmla="*/ 112 h 828"/>
                <a:gd name="T14" fmla="*/ 415 w 818"/>
                <a:gd name="T15" fmla="*/ 0 h 828"/>
                <a:gd name="T16" fmla="*/ 568 w 818"/>
                <a:gd name="T17" fmla="*/ 123 h 828"/>
                <a:gd name="T18" fmla="*/ 739 w 818"/>
                <a:gd name="T19" fmla="*/ 158 h 828"/>
                <a:gd name="T20" fmla="*/ 738 w 818"/>
                <a:gd name="T21" fmla="*/ 355 h 828"/>
                <a:gd name="T22" fmla="*/ 818 w 818"/>
                <a:gd name="T23" fmla="*/ 510 h 828"/>
                <a:gd name="T24" fmla="*/ 663 w 818"/>
                <a:gd name="T25" fmla="*/ 632 h 828"/>
                <a:gd name="T26" fmla="*/ 592 w 818"/>
                <a:gd name="T27" fmla="*/ 790 h 828"/>
                <a:gd name="T28" fmla="*/ 315 w 818"/>
                <a:gd name="T29" fmla="*/ 715 h 828"/>
                <a:gd name="T30" fmla="*/ 470 w 818"/>
                <a:gd name="T31" fmla="*/ 809 h 828"/>
                <a:gd name="T32" fmla="*/ 586 w 818"/>
                <a:gd name="T33" fmla="*/ 679 h 828"/>
                <a:gd name="T34" fmla="*/ 757 w 818"/>
                <a:gd name="T35" fmla="*/ 617 h 828"/>
                <a:gd name="T36" fmla="*/ 727 w 818"/>
                <a:gd name="T37" fmla="*/ 445 h 828"/>
                <a:gd name="T38" fmla="*/ 785 w 818"/>
                <a:gd name="T39" fmla="*/ 273 h 828"/>
                <a:gd name="T40" fmla="*/ 632 w 818"/>
                <a:gd name="T41" fmla="*/ 188 h 828"/>
                <a:gd name="T42" fmla="*/ 533 w 818"/>
                <a:gd name="T43" fmla="*/ 36 h 828"/>
                <a:gd name="T44" fmla="*/ 372 w 818"/>
                <a:gd name="T45" fmla="*/ 102 h 828"/>
                <a:gd name="T46" fmla="*/ 191 w 818"/>
                <a:gd name="T47" fmla="*/ 85 h 828"/>
                <a:gd name="T48" fmla="*/ 143 w 818"/>
                <a:gd name="T49" fmla="*/ 252 h 828"/>
                <a:gd name="T50" fmla="*/ 17 w 818"/>
                <a:gd name="T51" fmla="*/ 383 h 828"/>
                <a:gd name="T52" fmla="*/ 117 w 818"/>
                <a:gd name="T53" fmla="*/ 525 h 828"/>
                <a:gd name="T54" fmla="*/ 140 w 818"/>
                <a:gd name="T55" fmla="*/ 705 h 828"/>
                <a:gd name="T56" fmla="*/ 315 w 818"/>
                <a:gd name="T57" fmla="*/ 715 h 828"/>
                <a:gd name="T58" fmla="*/ 252 w 818"/>
                <a:gd name="T59" fmla="*/ 414 h 828"/>
                <a:gd name="T60" fmla="*/ 564 w 818"/>
                <a:gd name="T61" fmla="*/ 414 h 828"/>
                <a:gd name="T62" fmla="*/ 408 w 818"/>
                <a:gd name="T63" fmla="*/ 274 h 828"/>
                <a:gd name="T64" fmla="*/ 408 w 818"/>
                <a:gd name="T65" fmla="*/ 554 h 828"/>
                <a:gd name="T66" fmla="*/ 408 w 818"/>
                <a:gd name="T67" fmla="*/ 274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828">
                  <a:moveTo>
                    <a:pt x="464" y="828"/>
                  </a:moveTo>
                  <a:cubicBezTo>
                    <a:pt x="400" y="746"/>
                    <a:pt x="400" y="746"/>
                    <a:pt x="400" y="746"/>
                  </a:cubicBezTo>
                  <a:cubicBezTo>
                    <a:pt x="318" y="732"/>
                    <a:pt x="318" y="732"/>
                    <a:pt x="318" y="732"/>
                  </a:cubicBezTo>
                  <a:cubicBezTo>
                    <a:pt x="231" y="789"/>
                    <a:pt x="231" y="789"/>
                    <a:pt x="231" y="789"/>
                  </a:cubicBezTo>
                  <a:cubicBezTo>
                    <a:pt x="122" y="712"/>
                    <a:pt x="122" y="712"/>
                    <a:pt x="122" y="712"/>
                  </a:cubicBezTo>
                  <a:cubicBezTo>
                    <a:pt x="147" y="611"/>
                    <a:pt x="147" y="611"/>
                    <a:pt x="147" y="611"/>
                  </a:cubicBezTo>
                  <a:cubicBezTo>
                    <a:pt x="106" y="538"/>
                    <a:pt x="106" y="538"/>
                    <a:pt x="106" y="538"/>
                  </a:cubicBezTo>
                  <a:cubicBezTo>
                    <a:pt x="8" y="506"/>
                    <a:pt x="8" y="506"/>
                    <a:pt x="8" y="506"/>
                  </a:cubicBezTo>
                  <a:cubicBezTo>
                    <a:pt x="0" y="373"/>
                    <a:pt x="0" y="373"/>
                    <a:pt x="0" y="373"/>
                  </a:cubicBezTo>
                  <a:cubicBezTo>
                    <a:pt x="94" y="329"/>
                    <a:pt x="94" y="329"/>
                    <a:pt x="94" y="329"/>
                  </a:cubicBezTo>
                  <a:cubicBezTo>
                    <a:pt x="126" y="252"/>
                    <a:pt x="126" y="252"/>
                    <a:pt x="126" y="252"/>
                  </a:cubicBezTo>
                  <a:cubicBezTo>
                    <a:pt x="90" y="155"/>
                    <a:pt x="90" y="155"/>
                    <a:pt x="90" y="155"/>
                  </a:cubicBezTo>
                  <a:cubicBezTo>
                    <a:pt x="189" y="66"/>
                    <a:pt x="189" y="66"/>
                    <a:pt x="189" y="66"/>
                  </a:cubicBezTo>
                  <a:cubicBezTo>
                    <a:pt x="282" y="112"/>
                    <a:pt x="282" y="112"/>
                    <a:pt x="282" y="112"/>
                  </a:cubicBezTo>
                  <a:cubicBezTo>
                    <a:pt x="362" y="89"/>
                    <a:pt x="362" y="89"/>
                    <a:pt x="362" y="89"/>
                  </a:cubicBezTo>
                  <a:cubicBezTo>
                    <a:pt x="415" y="0"/>
                    <a:pt x="415" y="0"/>
                    <a:pt x="415" y="0"/>
                  </a:cubicBezTo>
                  <a:cubicBezTo>
                    <a:pt x="547" y="22"/>
                    <a:pt x="547" y="22"/>
                    <a:pt x="547" y="22"/>
                  </a:cubicBezTo>
                  <a:cubicBezTo>
                    <a:pt x="568" y="123"/>
                    <a:pt x="568" y="123"/>
                    <a:pt x="568" y="123"/>
                  </a:cubicBezTo>
                  <a:cubicBezTo>
                    <a:pt x="636" y="171"/>
                    <a:pt x="636" y="171"/>
                    <a:pt x="636" y="171"/>
                  </a:cubicBezTo>
                  <a:cubicBezTo>
                    <a:pt x="739" y="158"/>
                    <a:pt x="739" y="158"/>
                    <a:pt x="739" y="158"/>
                  </a:cubicBezTo>
                  <a:cubicBezTo>
                    <a:pt x="804" y="274"/>
                    <a:pt x="804" y="274"/>
                    <a:pt x="804" y="274"/>
                  </a:cubicBezTo>
                  <a:cubicBezTo>
                    <a:pt x="738" y="355"/>
                    <a:pt x="738" y="355"/>
                    <a:pt x="738" y="355"/>
                  </a:cubicBezTo>
                  <a:cubicBezTo>
                    <a:pt x="743" y="438"/>
                    <a:pt x="743" y="438"/>
                    <a:pt x="743" y="438"/>
                  </a:cubicBezTo>
                  <a:cubicBezTo>
                    <a:pt x="818" y="510"/>
                    <a:pt x="818" y="510"/>
                    <a:pt x="818" y="510"/>
                  </a:cubicBezTo>
                  <a:cubicBezTo>
                    <a:pt x="767" y="633"/>
                    <a:pt x="767" y="633"/>
                    <a:pt x="767" y="633"/>
                  </a:cubicBezTo>
                  <a:cubicBezTo>
                    <a:pt x="663" y="632"/>
                    <a:pt x="663" y="632"/>
                    <a:pt x="663" y="632"/>
                  </a:cubicBezTo>
                  <a:cubicBezTo>
                    <a:pt x="602" y="687"/>
                    <a:pt x="602" y="687"/>
                    <a:pt x="602" y="687"/>
                  </a:cubicBezTo>
                  <a:cubicBezTo>
                    <a:pt x="592" y="790"/>
                    <a:pt x="592" y="790"/>
                    <a:pt x="592" y="790"/>
                  </a:cubicBezTo>
                  <a:lnTo>
                    <a:pt x="464" y="828"/>
                  </a:lnTo>
                  <a:close/>
                  <a:moveTo>
                    <a:pt x="315" y="715"/>
                  </a:moveTo>
                  <a:cubicBezTo>
                    <a:pt x="409" y="731"/>
                    <a:pt x="409" y="731"/>
                    <a:pt x="409" y="731"/>
                  </a:cubicBezTo>
                  <a:cubicBezTo>
                    <a:pt x="470" y="809"/>
                    <a:pt x="470" y="809"/>
                    <a:pt x="470" y="809"/>
                  </a:cubicBezTo>
                  <a:cubicBezTo>
                    <a:pt x="577" y="778"/>
                    <a:pt x="577" y="778"/>
                    <a:pt x="577" y="778"/>
                  </a:cubicBezTo>
                  <a:cubicBezTo>
                    <a:pt x="586" y="679"/>
                    <a:pt x="586" y="679"/>
                    <a:pt x="586" y="679"/>
                  </a:cubicBezTo>
                  <a:cubicBezTo>
                    <a:pt x="657" y="615"/>
                    <a:pt x="657" y="615"/>
                    <a:pt x="657" y="615"/>
                  </a:cubicBezTo>
                  <a:cubicBezTo>
                    <a:pt x="757" y="617"/>
                    <a:pt x="757" y="617"/>
                    <a:pt x="757" y="617"/>
                  </a:cubicBezTo>
                  <a:cubicBezTo>
                    <a:pt x="799" y="514"/>
                    <a:pt x="799" y="514"/>
                    <a:pt x="799" y="514"/>
                  </a:cubicBezTo>
                  <a:cubicBezTo>
                    <a:pt x="727" y="445"/>
                    <a:pt x="727" y="445"/>
                    <a:pt x="727" y="445"/>
                  </a:cubicBezTo>
                  <a:cubicBezTo>
                    <a:pt x="722" y="349"/>
                    <a:pt x="722" y="349"/>
                    <a:pt x="722" y="349"/>
                  </a:cubicBezTo>
                  <a:cubicBezTo>
                    <a:pt x="785" y="273"/>
                    <a:pt x="785" y="273"/>
                    <a:pt x="785" y="273"/>
                  </a:cubicBezTo>
                  <a:cubicBezTo>
                    <a:pt x="731" y="175"/>
                    <a:pt x="731" y="175"/>
                    <a:pt x="731" y="175"/>
                  </a:cubicBezTo>
                  <a:cubicBezTo>
                    <a:pt x="632" y="188"/>
                    <a:pt x="632" y="188"/>
                    <a:pt x="632" y="188"/>
                  </a:cubicBezTo>
                  <a:cubicBezTo>
                    <a:pt x="554" y="133"/>
                    <a:pt x="554" y="133"/>
                    <a:pt x="554" y="133"/>
                  </a:cubicBezTo>
                  <a:cubicBezTo>
                    <a:pt x="533" y="36"/>
                    <a:pt x="533" y="36"/>
                    <a:pt x="533" y="36"/>
                  </a:cubicBezTo>
                  <a:cubicBezTo>
                    <a:pt x="423" y="17"/>
                    <a:pt x="423" y="17"/>
                    <a:pt x="423" y="17"/>
                  </a:cubicBezTo>
                  <a:cubicBezTo>
                    <a:pt x="372" y="102"/>
                    <a:pt x="372" y="102"/>
                    <a:pt x="372" y="102"/>
                  </a:cubicBezTo>
                  <a:cubicBezTo>
                    <a:pt x="280" y="129"/>
                    <a:pt x="280" y="129"/>
                    <a:pt x="280" y="129"/>
                  </a:cubicBezTo>
                  <a:cubicBezTo>
                    <a:pt x="191" y="85"/>
                    <a:pt x="191" y="85"/>
                    <a:pt x="191" y="85"/>
                  </a:cubicBezTo>
                  <a:cubicBezTo>
                    <a:pt x="108" y="159"/>
                    <a:pt x="108" y="159"/>
                    <a:pt x="108" y="159"/>
                  </a:cubicBezTo>
                  <a:cubicBezTo>
                    <a:pt x="143" y="252"/>
                    <a:pt x="143" y="252"/>
                    <a:pt x="143" y="252"/>
                  </a:cubicBezTo>
                  <a:cubicBezTo>
                    <a:pt x="107" y="341"/>
                    <a:pt x="107" y="341"/>
                    <a:pt x="107" y="341"/>
                  </a:cubicBezTo>
                  <a:cubicBezTo>
                    <a:pt x="17" y="383"/>
                    <a:pt x="17" y="383"/>
                    <a:pt x="17" y="383"/>
                  </a:cubicBezTo>
                  <a:cubicBezTo>
                    <a:pt x="23" y="494"/>
                    <a:pt x="23" y="494"/>
                    <a:pt x="23" y="494"/>
                  </a:cubicBezTo>
                  <a:cubicBezTo>
                    <a:pt x="117" y="525"/>
                    <a:pt x="117" y="525"/>
                    <a:pt x="117" y="525"/>
                  </a:cubicBezTo>
                  <a:cubicBezTo>
                    <a:pt x="164" y="609"/>
                    <a:pt x="164" y="609"/>
                    <a:pt x="164" y="609"/>
                  </a:cubicBezTo>
                  <a:cubicBezTo>
                    <a:pt x="140" y="705"/>
                    <a:pt x="140" y="705"/>
                    <a:pt x="140" y="705"/>
                  </a:cubicBezTo>
                  <a:cubicBezTo>
                    <a:pt x="232" y="770"/>
                    <a:pt x="232" y="770"/>
                    <a:pt x="232" y="770"/>
                  </a:cubicBezTo>
                  <a:lnTo>
                    <a:pt x="315" y="715"/>
                  </a:lnTo>
                  <a:close/>
                  <a:moveTo>
                    <a:pt x="408" y="570"/>
                  </a:moveTo>
                  <a:cubicBezTo>
                    <a:pt x="322" y="570"/>
                    <a:pt x="252" y="500"/>
                    <a:pt x="252" y="414"/>
                  </a:cubicBezTo>
                  <a:cubicBezTo>
                    <a:pt x="252" y="328"/>
                    <a:pt x="322" y="258"/>
                    <a:pt x="408" y="258"/>
                  </a:cubicBezTo>
                  <a:cubicBezTo>
                    <a:pt x="494" y="258"/>
                    <a:pt x="564" y="328"/>
                    <a:pt x="564" y="414"/>
                  </a:cubicBezTo>
                  <a:cubicBezTo>
                    <a:pt x="564" y="500"/>
                    <a:pt x="494" y="570"/>
                    <a:pt x="408" y="570"/>
                  </a:cubicBezTo>
                  <a:close/>
                  <a:moveTo>
                    <a:pt x="408" y="274"/>
                  </a:moveTo>
                  <a:cubicBezTo>
                    <a:pt x="331" y="274"/>
                    <a:pt x="268" y="336"/>
                    <a:pt x="268" y="414"/>
                  </a:cubicBezTo>
                  <a:cubicBezTo>
                    <a:pt x="268" y="491"/>
                    <a:pt x="331" y="554"/>
                    <a:pt x="408" y="554"/>
                  </a:cubicBezTo>
                  <a:cubicBezTo>
                    <a:pt x="486" y="554"/>
                    <a:pt x="548" y="491"/>
                    <a:pt x="548" y="414"/>
                  </a:cubicBezTo>
                  <a:cubicBezTo>
                    <a:pt x="548" y="336"/>
                    <a:pt x="486" y="274"/>
                    <a:pt x="408" y="27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6" name="Freeform 107"/>
            <p:cNvSpPr>
              <a:spLocks noEditPoints="1"/>
            </p:cNvSpPr>
            <p:nvPr userDrawn="1"/>
          </p:nvSpPr>
          <p:spPr bwMode="auto">
            <a:xfrm>
              <a:off x="5727701" y="2587626"/>
              <a:ext cx="400050" cy="406400"/>
            </a:xfrm>
            <a:custGeom>
              <a:avLst/>
              <a:gdLst>
                <a:gd name="T0" fmla="*/ 398 w 438"/>
                <a:gd name="T1" fmla="*/ 237 h 444"/>
                <a:gd name="T2" fmla="*/ 395 w 438"/>
                <a:gd name="T3" fmla="*/ 188 h 444"/>
                <a:gd name="T4" fmla="*/ 430 w 438"/>
                <a:gd name="T5" fmla="*/ 145 h 444"/>
                <a:gd name="T6" fmla="*/ 398 w 438"/>
                <a:gd name="T7" fmla="*/ 87 h 444"/>
                <a:gd name="T8" fmla="*/ 342 w 438"/>
                <a:gd name="T9" fmla="*/ 94 h 444"/>
                <a:gd name="T10" fmla="*/ 302 w 438"/>
                <a:gd name="T11" fmla="*/ 66 h 444"/>
                <a:gd name="T12" fmla="*/ 291 w 438"/>
                <a:gd name="T13" fmla="*/ 11 h 444"/>
                <a:gd name="T14" fmla="*/ 225 w 438"/>
                <a:gd name="T15" fmla="*/ 0 h 444"/>
                <a:gd name="T16" fmla="*/ 196 w 438"/>
                <a:gd name="T17" fmla="*/ 48 h 444"/>
                <a:gd name="T18" fmla="*/ 149 w 438"/>
                <a:gd name="T19" fmla="*/ 62 h 444"/>
                <a:gd name="T20" fmla="*/ 99 w 438"/>
                <a:gd name="T21" fmla="*/ 37 h 444"/>
                <a:gd name="T22" fmla="*/ 49 w 438"/>
                <a:gd name="T23" fmla="*/ 82 h 444"/>
                <a:gd name="T24" fmla="*/ 69 w 438"/>
                <a:gd name="T25" fmla="*/ 134 h 444"/>
                <a:gd name="T26" fmla="*/ 50 w 438"/>
                <a:gd name="T27" fmla="*/ 179 h 444"/>
                <a:gd name="T28" fmla="*/ 0 w 438"/>
                <a:gd name="T29" fmla="*/ 202 h 444"/>
                <a:gd name="T30" fmla="*/ 4 w 438"/>
                <a:gd name="T31" fmla="*/ 269 h 444"/>
                <a:gd name="T32" fmla="*/ 57 w 438"/>
                <a:gd name="T33" fmla="*/ 287 h 444"/>
                <a:gd name="T34" fmla="*/ 80 w 438"/>
                <a:gd name="T35" fmla="*/ 329 h 444"/>
                <a:gd name="T36" fmla="*/ 67 w 438"/>
                <a:gd name="T37" fmla="*/ 384 h 444"/>
                <a:gd name="T38" fmla="*/ 122 w 438"/>
                <a:gd name="T39" fmla="*/ 422 h 444"/>
                <a:gd name="T40" fmla="*/ 168 w 438"/>
                <a:gd name="T41" fmla="*/ 392 h 444"/>
                <a:gd name="T42" fmla="*/ 217 w 438"/>
                <a:gd name="T43" fmla="*/ 400 h 444"/>
                <a:gd name="T44" fmla="*/ 251 w 438"/>
                <a:gd name="T45" fmla="*/ 444 h 444"/>
                <a:gd name="T46" fmla="*/ 315 w 438"/>
                <a:gd name="T47" fmla="*/ 425 h 444"/>
                <a:gd name="T48" fmla="*/ 320 w 438"/>
                <a:gd name="T49" fmla="*/ 370 h 444"/>
                <a:gd name="T50" fmla="*/ 357 w 438"/>
                <a:gd name="T51" fmla="*/ 337 h 444"/>
                <a:gd name="T52" fmla="*/ 412 w 438"/>
                <a:gd name="T53" fmla="*/ 338 h 444"/>
                <a:gd name="T54" fmla="*/ 438 w 438"/>
                <a:gd name="T55" fmla="*/ 276 h 444"/>
                <a:gd name="T56" fmla="*/ 398 w 438"/>
                <a:gd name="T57" fmla="*/ 237 h 444"/>
                <a:gd name="T58" fmla="*/ 219 w 438"/>
                <a:gd name="T59" fmla="*/ 303 h 444"/>
                <a:gd name="T60" fmla="*/ 138 w 438"/>
                <a:gd name="T61" fmla="*/ 222 h 444"/>
                <a:gd name="T62" fmla="*/ 219 w 438"/>
                <a:gd name="T63" fmla="*/ 141 h 444"/>
                <a:gd name="T64" fmla="*/ 300 w 438"/>
                <a:gd name="T65" fmla="*/ 222 h 444"/>
                <a:gd name="T66" fmla="*/ 219 w 438"/>
                <a:gd name="T67" fmla="*/ 303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444">
                  <a:moveTo>
                    <a:pt x="398" y="237"/>
                  </a:moveTo>
                  <a:cubicBezTo>
                    <a:pt x="395" y="188"/>
                    <a:pt x="395" y="188"/>
                    <a:pt x="395" y="188"/>
                  </a:cubicBezTo>
                  <a:cubicBezTo>
                    <a:pt x="430" y="145"/>
                    <a:pt x="430" y="145"/>
                    <a:pt x="430" y="145"/>
                  </a:cubicBezTo>
                  <a:cubicBezTo>
                    <a:pt x="398" y="87"/>
                    <a:pt x="398" y="87"/>
                    <a:pt x="398" y="87"/>
                  </a:cubicBezTo>
                  <a:cubicBezTo>
                    <a:pt x="342" y="94"/>
                    <a:pt x="342" y="94"/>
                    <a:pt x="342" y="94"/>
                  </a:cubicBezTo>
                  <a:cubicBezTo>
                    <a:pt x="302" y="66"/>
                    <a:pt x="302" y="66"/>
                    <a:pt x="302" y="66"/>
                  </a:cubicBezTo>
                  <a:cubicBezTo>
                    <a:pt x="291" y="11"/>
                    <a:pt x="291" y="11"/>
                    <a:pt x="291" y="11"/>
                  </a:cubicBezTo>
                  <a:cubicBezTo>
                    <a:pt x="225" y="0"/>
                    <a:pt x="225" y="0"/>
                    <a:pt x="225" y="0"/>
                  </a:cubicBezTo>
                  <a:cubicBezTo>
                    <a:pt x="196" y="48"/>
                    <a:pt x="196" y="48"/>
                    <a:pt x="196" y="48"/>
                  </a:cubicBezTo>
                  <a:cubicBezTo>
                    <a:pt x="149" y="62"/>
                    <a:pt x="149" y="62"/>
                    <a:pt x="149" y="62"/>
                  </a:cubicBezTo>
                  <a:cubicBezTo>
                    <a:pt x="99" y="37"/>
                    <a:pt x="99" y="37"/>
                    <a:pt x="99" y="37"/>
                  </a:cubicBezTo>
                  <a:cubicBezTo>
                    <a:pt x="49" y="82"/>
                    <a:pt x="49" y="82"/>
                    <a:pt x="49" y="82"/>
                  </a:cubicBezTo>
                  <a:cubicBezTo>
                    <a:pt x="69" y="134"/>
                    <a:pt x="69" y="134"/>
                    <a:pt x="69" y="134"/>
                  </a:cubicBezTo>
                  <a:cubicBezTo>
                    <a:pt x="50" y="179"/>
                    <a:pt x="50" y="179"/>
                    <a:pt x="50" y="179"/>
                  </a:cubicBezTo>
                  <a:cubicBezTo>
                    <a:pt x="0" y="202"/>
                    <a:pt x="0" y="202"/>
                    <a:pt x="0" y="202"/>
                  </a:cubicBezTo>
                  <a:cubicBezTo>
                    <a:pt x="4" y="269"/>
                    <a:pt x="4" y="269"/>
                    <a:pt x="4" y="269"/>
                  </a:cubicBezTo>
                  <a:cubicBezTo>
                    <a:pt x="57" y="287"/>
                    <a:pt x="57" y="287"/>
                    <a:pt x="57" y="287"/>
                  </a:cubicBezTo>
                  <a:cubicBezTo>
                    <a:pt x="80" y="329"/>
                    <a:pt x="80" y="329"/>
                    <a:pt x="80" y="329"/>
                  </a:cubicBezTo>
                  <a:cubicBezTo>
                    <a:pt x="67" y="384"/>
                    <a:pt x="67" y="384"/>
                    <a:pt x="67" y="384"/>
                  </a:cubicBezTo>
                  <a:cubicBezTo>
                    <a:pt x="122" y="422"/>
                    <a:pt x="122" y="422"/>
                    <a:pt x="122" y="422"/>
                  </a:cubicBezTo>
                  <a:cubicBezTo>
                    <a:pt x="168" y="392"/>
                    <a:pt x="168" y="392"/>
                    <a:pt x="168" y="392"/>
                  </a:cubicBezTo>
                  <a:cubicBezTo>
                    <a:pt x="217" y="400"/>
                    <a:pt x="217" y="400"/>
                    <a:pt x="217" y="400"/>
                  </a:cubicBezTo>
                  <a:cubicBezTo>
                    <a:pt x="251" y="444"/>
                    <a:pt x="251" y="444"/>
                    <a:pt x="251" y="444"/>
                  </a:cubicBezTo>
                  <a:cubicBezTo>
                    <a:pt x="315" y="425"/>
                    <a:pt x="315" y="425"/>
                    <a:pt x="315" y="425"/>
                  </a:cubicBezTo>
                  <a:cubicBezTo>
                    <a:pt x="320" y="370"/>
                    <a:pt x="320" y="370"/>
                    <a:pt x="320" y="370"/>
                  </a:cubicBezTo>
                  <a:cubicBezTo>
                    <a:pt x="357" y="337"/>
                    <a:pt x="357" y="337"/>
                    <a:pt x="357" y="337"/>
                  </a:cubicBezTo>
                  <a:cubicBezTo>
                    <a:pt x="412" y="338"/>
                    <a:pt x="412" y="338"/>
                    <a:pt x="412" y="338"/>
                  </a:cubicBezTo>
                  <a:cubicBezTo>
                    <a:pt x="438" y="276"/>
                    <a:pt x="438" y="276"/>
                    <a:pt x="438" y="276"/>
                  </a:cubicBezTo>
                  <a:lnTo>
                    <a:pt x="398" y="237"/>
                  </a:lnTo>
                  <a:close/>
                  <a:moveTo>
                    <a:pt x="219" y="303"/>
                  </a:moveTo>
                  <a:cubicBezTo>
                    <a:pt x="174" y="303"/>
                    <a:pt x="138" y="267"/>
                    <a:pt x="138" y="222"/>
                  </a:cubicBezTo>
                  <a:cubicBezTo>
                    <a:pt x="138" y="177"/>
                    <a:pt x="174" y="141"/>
                    <a:pt x="219" y="141"/>
                  </a:cubicBezTo>
                  <a:cubicBezTo>
                    <a:pt x="264" y="141"/>
                    <a:pt x="300" y="177"/>
                    <a:pt x="300" y="222"/>
                  </a:cubicBezTo>
                  <a:cubicBezTo>
                    <a:pt x="300" y="267"/>
                    <a:pt x="264" y="303"/>
                    <a:pt x="219" y="303"/>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7" name="Freeform 108"/>
            <p:cNvSpPr>
              <a:spLocks noEditPoints="1"/>
            </p:cNvSpPr>
            <p:nvPr userDrawn="1"/>
          </p:nvSpPr>
          <p:spPr bwMode="auto">
            <a:xfrm>
              <a:off x="5719763" y="2579688"/>
              <a:ext cx="417513" cy="422275"/>
            </a:xfrm>
            <a:custGeom>
              <a:avLst/>
              <a:gdLst>
                <a:gd name="T0" fmla="*/ 221 w 456"/>
                <a:gd name="T1" fmla="*/ 415 h 461"/>
                <a:gd name="T2" fmla="*/ 131 w 456"/>
                <a:gd name="T3" fmla="*/ 440 h 461"/>
                <a:gd name="T4" fmla="*/ 81 w 456"/>
                <a:gd name="T5" fmla="*/ 339 h 461"/>
                <a:gd name="T6" fmla="*/ 5 w 456"/>
                <a:gd name="T7" fmla="*/ 283 h 461"/>
                <a:gd name="T8" fmla="*/ 53 w 456"/>
                <a:gd name="T9" fmla="*/ 181 h 461"/>
                <a:gd name="T10" fmla="*/ 49 w 456"/>
                <a:gd name="T11" fmla="*/ 87 h 461"/>
                <a:gd name="T12" fmla="*/ 159 w 456"/>
                <a:gd name="T13" fmla="*/ 61 h 461"/>
                <a:gd name="T14" fmla="*/ 230 w 456"/>
                <a:gd name="T15" fmla="*/ 0 h 461"/>
                <a:gd name="T16" fmla="*/ 319 w 456"/>
                <a:gd name="T17" fmla="*/ 69 h 461"/>
                <a:gd name="T18" fmla="*/ 411 w 456"/>
                <a:gd name="T19" fmla="*/ 86 h 461"/>
                <a:gd name="T20" fmla="*/ 412 w 456"/>
                <a:gd name="T21" fmla="*/ 199 h 461"/>
                <a:gd name="T22" fmla="*/ 456 w 456"/>
                <a:gd name="T23" fmla="*/ 282 h 461"/>
                <a:gd name="T24" fmla="*/ 369 w 456"/>
                <a:gd name="T25" fmla="*/ 353 h 461"/>
                <a:gd name="T26" fmla="*/ 332 w 456"/>
                <a:gd name="T27" fmla="*/ 439 h 461"/>
                <a:gd name="T28" fmla="*/ 176 w 456"/>
                <a:gd name="T29" fmla="*/ 391 h 461"/>
                <a:gd name="T30" fmla="*/ 263 w 456"/>
                <a:gd name="T31" fmla="*/ 442 h 461"/>
                <a:gd name="T32" fmla="*/ 322 w 456"/>
                <a:gd name="T33" fmla="*/ 374 h 461"/>
                <a:gd name="T34" fmla="*/ 416 w 456"/>
                <a:gd name="T35" fmla="*/ 338 h 461"/>
                <a:gd name="T36" fmla="*/ 399 w 456"/>
                <a:gd name="T37" fmla="*/ 249 h 461"/>
                <a:gd name="T38" fmla="*/ 429 w 456"/>
                <a:gd name="T39" fmla="*/ 152 h 461"/>
                <a:gd name="T40" fmla="*/ 349 w 456"/>
                <a:gd name="T41" fmla="*/ 110 h 461"/>
                <a:gd name="T42" fmla="*/ 293 w 456"/>
                <a:gd name="T43" fmla="*/ 26 h 461"/>
                <a:gd name="T44" fmla="*/ 210 w 456"/>
                <a:gd name="T45" fmla="*/ 63 h 461"/>
                <a:gd name="T46" fmla="*/ 110 w 456"/>
                <a:gd name="T47" fmla="*/ 54 h 461"/>
                <a:gd name="T48" fmla="*/ 86 w 456"/>
                <a:gd name="T49" fmla="*/ 142 h 461"/>
                <a:gd name="T50" fmla="*/ 17 w 456"/>
                <a:gd name="T51" fmla="*/ 215 h 461"/>
                <a:gd name="T52" fmla="*/ 71 w 456"/>
                <a:gd name="T53" fmla="*/ 288 h 461"/>
                <a:gd name="T54" fmla="*/ 85 w 456"/>
                <a:gd name="T55" fmla="*/ 388 h 461"/>
                <a:gd name="T56" fmla="*/ 176 w 456"/>
                <a:gd name="T57" fmla="*/ 391 h 461"/>
                <a:gd name="T58" fmla="*/ 139 w 456"/>
                <a:gd name="T59" fmla="*/ 230 h 461"/>
                <a:gd name="T60" fmla="*/ 317 w 456"/>
                <a:gd name="T61" fmla="*/ 230 h 461"/>
                <a:gd name="T62" fmla="*/ 228 w 456"/>
                <a:gd name="T63" fmla="*/ 157 h 461"/>
                <a:gd name="T64" fmla="*/ 228 w 456"/>
                <a:gd name="T65" fmla="*/ 303 h 461"/>
                <a:gd name="T66" fmla="*/ 228 w 456"/>
                <a:gd name="T67" fmla="*/ 1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461">
                  <a:moveTo>
                    <a:pt x="257" y="461"/>
                  </a:moveTo>
                  <a:cubicBezTo>
                    <a:pt x="221" y="415"/>
                    <a:pt x="221" y="415"/>
                    <a:pt x="221" y="415"/>
                  </a:cubicBezTo>
                  <a:cubicBezTo>
                    <a:pt x="179" y="408"/>
                    <a:pt x="179" y="408"/>
                    <a:pt x="179" y="408"/>
                  </a:cubicBezTo>
                  <a:cubicBezTo>
                    <a:pt x="131" y="440"/>
                    <a:pt x="131" y="440"/>
                    <a:pt x="131" y="440"/>
                  </a:cubicBezTo>
                  <a:cubicBezTo>
                    <a:pt x="67" y="395"/>
                    <a:pt x="67" y="395"/>
                    <a:pt x="67" y="395"/>
                  </a:cubicBezTo>
                  <a:cubicBezTo>
                    <a:pt x="81" y="339"/>
                    <a:pt x="81" y="339"/>
                    <a:pt x="81" y="339"/>
                  </a:cubicBezTo>
                  <a:cubicBezTo>
                    <a:pt x="60" y="301"/>
                    <a:pt x="60" y="301"/>
                    <a:pt x="60" y="301"/>
                  </a:cubicBezTo>
                  <a:cubicBezTo>
                    <a:pt x="5" y="283"/>
                    <a:pt x="5" y="283"/>
                    <a:pt x="5" y="283"/>
                  </a:cubicBezTo>
                  <a:cubicBezTo>
                    <a:pt x="0" y="205"/>
                    <a:pt x="0" y="205"/>
                    <a:pt x="0" y="205"/>
                  </a:cubicBezTo>
                  <a:cubicBezTo>
                    <a:pt x="53" y="181"/>
                    <a:pt x="53" y="181"/>
                    <a:pt x="53" y="181"/>
                  </a:cubicBezTo>
                  <a:cubicBezTo>
                    <a:pt x="69" y="142"/>
                    <a:pt x="69" y="142"/>
                    <a:pt x="69" y="142"/>
                  </a:cubicBezTo>
                  <a:cubicBezTo>
                    <a:pt x="49" y="87"/>
                    <a:pt x="49" y="87"/>
                    <a:pt x="49" y="87"/>
                  </a:cubicBezTo>
                  <a:cubicBezTo>
                    <a:pt x="107" y="35"/>
                    <a:pt x="107" y="35"/>
                    <a:pt x="107" y="35"/>
                  </a:cubicBezTo>
                  <a:cubicBezTo>
                    <a:pt x="159" y="61"/>
                    <a:pt x="159" y="61"/>
                    <a:pt x="159" y="61"/>
                  </a:cubicBezTo>
                  <a:cubicBezTo>
                    <a:pt x="200" y="49"/>
                    <a:pt x="200" y="49"/>
                    <a:pt x="200" y="49"/>
                  </a:cubicBezTo>
                  <a:cubicBezTo>
                    <a:pt x="230" y="0"/>
                    <a:pt x="230" y="0"/>
                    <a:pt x="230" y="0"/>
                  </a:cubicBezTo>
                  <a:cubicBezTo>
                    <a:pt x="307" y="12"/>
                    <a:pt x="307" y="12"/>
                    <a:pt x="307" y="12"/>
                  </a:cubicBezTo>
                  <a:cubicBezTo>
                    <a:pt x="319" y="69"/>
                    <a:pt x="319" y="69"/>
                    <a:pt x="319" y="69"/>
                  </a:cubicBezTo>
                  <a:cubicBezTo>
                    <a:pt x="353" y="94"/>
                    <a:pt x="353" y="94"/>
                    <a:pt x="353" y="94"/>
                  </a:cubicBezTo>
                  <a:cubicBezTo>
                    <a:pt x="411" y="86"/>
                    <a:pt x="411" y="86"/>
                    <a:pt x="411" y="86"/>
                  </a:cubicBezTo>
                  <a:cubicBezTo>
                    <a:pt x="449" y="154"/>
                    <a:pt x="449" y="154"/>
                    <a:pt x="449" y="154"/>
                  </a:cubicBezTo>
                  <a:cubicBezTo>
                    <a:pt x="412" y="199"/>
                    <a:pt x="412" y="199"/>
                    <a:pt x="412" y="199"/>
                  </a:cubicBezTo>
                  <a:cubicBezTo>
                    <a:pt x="415" y="242"/>
                    <a:pt x="415" y="242"/>
                    <a:pt x="415" y="242"/>
                  </a:cubicBezTo>
                  <a:cubicBezTo>
                    <a:pt x="456" y="282"/>
                    <a:pt x="456" y="282"/>
                    <a:pt x="456" y="282"/>
                  </a:cubicBezTo>
                  <a:cubicBezTo>
                    <a:pt x="427" y="354"/>
                    <a:pt x="427" y="354"/>
                    <a:pt x="427" y="354"/>
                  </a:cubicBezTo>
                  <a:cubicBezTo>
                    <a:pt x="369" y="353"/>
                    <a:pt x="369" y="353"/>
                    <a:pt x="369" y="353"/>
                  </a:cubicBezTo>
                  <a:cubicBezTo>
                    <a:pt x="337" y="381"/>
                    <a:pt x="337" y="381"/>
                    <a:pt x="337" y="381"/>
                  </a:cubicBezTo>
                  <a:cubicBezTo>
                    <a:pt x="332" y="439"/>
                    <a:pt x="332" y="439"/>
                    <a:pt x="332" y="439"/>
                  </a:cubicBezTo>
                  <a:lnTo>
                    <a:pt x="257" y="461"/>
                  </a:lnTo>
                  <a:close/>
                  <a:moveTo>
                    <a:pt x="176" y="391"/>
                  </a:moveTo>
                  <a:cubicBezTo>
                    <a:pt x="230" y="400"/>
                    <a:pt x="230" y="400"/>
                    <a:pt x="230" y="400"/>
                  </a:cubicBezTo>
                  <a:cubicBezTo>
                    <a:pt x="263" y="442"/>
                    <a:pt x="263" y="442"/>
                    <a:pt x="263" y="442"/>
                  </a:cubicBezTo>
                  <a:cubicBezTo>
                    <a:pt x="317" y="427"/>
                    <a:pt x="317" y="427"/>
                    <a:pt x="317" y="427"/>
                  </a:cubicBezTo>
                  <a:cubicBezTo>
                    <a:pt x="322" y="374"/>
                    <a:pt x="322" y="374"/>
                    <a:pt x="322" y="374"/>
                  </a:cubicBezTo>
                  <a:cubicBezTo>
                    <a:pt x="363" y="337"/>
                    <a:pt x="363" y="337"/>
                    <a:pt x="363" y="337"/>
                  </a:cubicBezTo>
                  <a:cubicBezTo>
                    <a:pt x="416" y="338"/>
                    <a:pt x="416" y="338"/>
                    <a:pt x="416" y="338"/>
                  </a:cubicBezTo>
                  <a:cubicBezTo>
                    <a:pt x="437" y="286"/>
                    <a:pt x="437" y="286"/>
                    <a:pt x="437" y="286"/>
                  </a:cubicBezTo>
                  <a:cubicBezTo>
                    <a:pt x="399" y="249"/>
                    <a:pt x="399" y="249"/>
                    <a:pt x="399" y="249"/>
                  </a:cubicBezTo>
                  <a:cubicBezTo>
                    <a:pt x="396" y="194"/>
                    <a:pt x="396" y="194"/>
                    <a:pt x="396" y="194"/>
                  </a:cubicBezTo>
                  <a:cubicBezTo>
                    <a:pt x="429" y="152"/>
                    <a:pt x="429" y="152"/>
                    <a:pt x="429" y="152"/>
                  </a:cubicBezTo>
                  <a:cubicBezTo>
                    <a:pt x="402" y="103"/>
                    <a:pt x="402" y="103"/>
                    <a:pt x="402" y="103"/>
                  </a:cubicBezTo>
                  <a:cubicBezTo>
                    <a:pt x="349" y="110"/>
                    <a:pt x="349" y="110"/>
                    <a:pt x="349" y="110"/>
                  </a:cubicBezTo>
                  <a:cubicBezTo>
                    <a:pt x="304" y="79"/>
                    <a:pt x="304" y="79"/>
                    <a:pt x="304" y="79"/>
                  </a:cubicBezTo>
                  <a:cubicBezTo>
                    <a:pt x="293" y="26"/>
                    <a:pt x="293" y="26"/>
                    <a:pt x="293" y="26"/>
                  </a:cubicBezTo>
                  <a:cubicBezTo>
                    <a:pt x="238" y="17"/>
                    <a:pt x="238" y="17"/>
                    <a:pt x="238" y="17"/>
                  </a:cubicBezTo>
                  <a:cubicBezTo>
                    <a:pt x="210" y="63"/>
                    <a:pt x="210" y="63"/>
                    <a:pt x="210" y="63"/>
                  </a:cubicBezTo>
                  <a:cubicBezTo>
                    <a:pt x="157" y="78"/>
                    <a:pt x="157" y="78"/>
                    <a:pt x="157" y="78"/>
                  </a:cubicBezTo>
                  <a:cubicBezTo>
                    <a:pt x="110" y="54"/>
                    <a:pt x="110" y="54"/>
                    <a:pt x="110" y="54"/>
                  </a:cubicBezTo>
                  <a:cubicBezTo>
                    <a:pt x="68" y="92"/>
                    <a:pt x="68" y="92"/>
                    <a:pt x="68" y="92"/>
                  </a:cubicBezTo>
                  <a:cubicBezTo>
                    <a:pt x="86" y="142"/>
                    <a:pt x="86" y="142"/>
                    <a:pt x="86" y="142"/>
                  </a:cubicBezTo>
                  <a:cubicBezTo>
                    <a:pt x="65" y="193"/>
                    <a:pt x="65" y="193"/>
                    <a:pt x="65" y="193"/>
                  </a:cubicBezTo>
                  <a:cubicBezTo>
                    <a:pt x="17" y="215"/>
                    <a:pt x="17" y="215"/>
                    <a:pt x="17" y="215"/>
                  </a:cubicBezTo>
                  <a:cubicBezTo>
                    <a:pt x="20" y="271"/>
                    <a:pt x="20" y="271"/>
                    <a:pt x="20" y="271"/>
                  </a:cubicBezTo>
                  <a:cubicBezTo>
                    <a:pt x="71" y="288"/>
                    <a:pt x="71" y="288"/>
                    <a:pt x="71" y="288"/>
                  </a:cubicBezTo>
                  <a:cubicBezTo>
                    <a:pt x="98" y="336"/>
                    <a:pt x="98" y="336"/>
                    <a:pt x="98" y="336"/>
                  </a:cubicBezTo>
                  <a:cubicBezTo>
                    <a:pt x="85" y="388"/>
                    <a:pt x="85" y="388"/>
                    <a:pt x="85" y="388"/>
                  </a:cubicBezTo>
                  <a:cubicBezTo>
                    <a:pt x="131" y="420"/>
                    <a:pt x="131" y="420"/>
                    <a:pt x="131" y="420"/>
                  </a:cubicBezTo>
                  <a:lnTo>
                    <a:pt x="176" y="391"/>
                  </a:lnTo>
                  <a:close/>
                  <a:moveTo>
                    <a:pt x="228" y="319"/>
                  </a:moveTo>
                  <a:cubicBezTo>
                    <a:pt x="179" y="319"/>
                    <a:pt x="139" y="279"/>
                    <a:pt x="139" y="230"/>
                  </a:cubicBezTo>
                  <a:cubicBezTo>
                    <a:pt x="139" y="181"/>
                    <a:pt x="179" y="141"/>
                    <a:pt x="228" y="141"/>
                  </a:cubicBezTo>
                  <a:cubicBezTo>
                    <a:pt x="277" y="141"/>
                    <a:pt x="317" y="181"/>
                    <a:pt x="317" y="230"/>
                  </a:cubicBezTo>
                  <a:cubicBezTo>
                    <a:pt x="317" y="279"/>
                    <a:pt x="277" y="319"/>
                    <a:pt x="228" y="319"/>
                  </a:cubicBezTo>
                  <a:close/>
                  <a:moveTo>
                    <a:pt x="228" y="157"/>
                  </a:moveTo>
                  <a:cubicBezTo>
                    <a:pt x="188" y="157"/>
                    <a:pt x="155" y="190"/>
                    <a:pt x="155" y="230"/>
                  </a:cubicBezTo>
                  <a:cubicBezTo>
                    <a:pt x="155" y="270"/>
                    <a:pt x="188" y="303"/>
                    <a:pt x="228" y="303"/>
                  </a:cubicBezTo>
                  <a:cubicBezTo>
                    <a:pt x="268" y="303"/>
                    <a:pt x="301" y="270"/>
                    <a:pt x="301" y="230"/>
                  </a:cubicBezTo>
                  <a:cubicBezTo>
                    <a:pt x="301" y="190"/>
                    <a:pt x="268" y="157"/>
                    <a:pt x="228" y="157"/>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9" name="Freeform 150"/>
            <p:cNvSpPr>
              <a:spLocks/>
            </p:cNvSpPr>
            <p:nvPr userDrawn="1"/>
          </p:nvSpPr>
          <p:spPr bwMode="auto">
            <a:xfrm>
              <a:off x="6435726" y="2551113"/>
              <a:ext cx="469900" cy="469900"/>
            </a:xfrm>
            <a:custGeom>
              <a:avLst/>
              <a:gdLst>
                <a:gd name="T0" fmla="*/ 10 w 514"/>
                <a:gd name="T1" fmla="*/ 513 h 513"/>
                <a:gd name="T2" fmla="*/ 0 w 514"/>
                <a:gd name="T3" fmla="*/ 503 h 513"/>
                <a:gd name="T4" fmla="*/ 10 w 514"/>
                <a:gd name="T5" fmla="*/ 493 h 513"/>
                <a:gd name="T6" fmla="*/ 494 w 514"/>
                <a:gd name="T7" fmla="*/ 10 h 513"/>
                <a:gd name="T8" fmla="*/ 504 w 514"/>
                <a:gd name="T9" fmla="*/ 0 h 513"/>
                <a:gd name="T10" fmla="*/ 514 w 514"/>
                <a:gd name="T11" fmla="*/ 10 h 513"/>
                <a:gd name="T12" fmla="*/ 10 w 514"/>
                <a:gd name="T13" fmla="*/ 513 h 513"/>
              </a:gdLst>
              <a:ahLst/>
              <a:cxnLst>
                <a:cxn ang="0">
                  <a:pos x="T0" y="T1"/>
                </a:cxn>
                <a:cxn ang="0">
                  <a:pos x="T2" y="T3"/>
                </a:cxn>
                <a:cxn ang="0">
                  <a:pos x="T4" y="T5"/>
                </a:cxn>
                <a:cxn ang="0">
                  <a:pos x="T6" y="T7"/>
                </a:cxn>
                <a:cxn ang="0">
                  <a:pos x="T8" y="T9"/>
                </a:cxn>
                <a:cxn ang="0">
                  <a:pos x="T10" y="T11"/>
                </a:cxn>
                <a:cxn ang="0">
                  <a:pos x="T12" y="T13"/>
                </a:cxn>
              </a:cxnLst>
              <a:rect l="0" t="0" r="r" b="b"/>
              <a:pathLst>
                <a:path w="514" h="513">
                  <a:moveTo>
                    <a:pt x="10" y="513"/>
                  </a:moveTo>
                  <a:cubicBezTo>
                    <a:pt x="4" y="513"/>
                    <a:pt x="0" y="509"/>
                    <a:pt x="0" y="503"/>
                  </a:cubicBezTo>
                  <a:cubicBezTo>
                    <a:pt x="0" y="498"/>
                    <a:pt x="4" y="493"/>
                    <a:pt x="10" y="493"/>
                  </a:cubicBezTo>
                  <a:cubicBezTo>
                    <a:pt x="277" y="493"/>
                    <a:pt x="494" y="276"/>
                    <a:pt x="494" y="10"/>
                  </a:cubicBezTo>
                  <a:cubicBezTo>
                    <a:pt x="494" y="4"/>
                    <a:pt x="498" y="0"/>
                    <a:pt x="504" y="0"/>
                  </a:cubicBezTo>
                  <a:cubicBezTo>
                    <a:pt x="509" y="0"/>
                    <a:pt x="514" y="4"/>
                    <a:pt x="514" y="10"/>
                  </a:cubicBezTo>
                  <a:cubicBezTo>
                    <a:pt x="514" y="287"/>
                    <a:pt x="288" y="513"/>
                    <a:pt x="10" y="513"/>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0" name="Freeform 151"/>
            <p:cNvSpPr>
              <a:spLocks/>
            </p:cNvSpPr>
            <p:nvPr userDrawn="1"/>
          </p:nvSpPr>
          <p:spPr bwMode="auto">
            <a:xfrm>
              <a:off x="6886576" y="2489201"/>
              <a:ext cx="19050" cy="36513"/>
            </a:xfrm>
            <a:custGeom>
              <a:avLst/>
              <a:gdLst>
                <a:gd name="T0" fmla="*/ 10 w 20"/>
                <a:gd name="T1" fmla="*/ 40 h 40"/>
                <a:gd name="T2" fmla="*/ 0 w 20"/>
                <a:gd name="T3" fmla="*/ 30 h 40"/>
                <a:gd name="T4" fmla="*/ 0 w 20"/>
                <a:gd name="T5" fmla="*/ 10 h 40"/>
                <a:gd name="T6" fmla="*/ 10 w 20"/>
                <a:gd name="T7" fmla="*/ 0 h 40"/>
                <a:gd name="T8" fmla="*/ 20 w 20"/>
                <a:gd name="T9" fmla="*/ 10 h 40"/>
                <a:gd name="T10" fmla="*/ 20 w 20"/>
                <a:gd name="T11" fmla="*/ 30 h 40"/>
                <a:gd name="T12" fmla="*/ 10 w 2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10" y="40"/>
                  </a:moveTo>
                  <a:cubicBezTo>
                    <a:pt x="4" y="40"/>
                    <a:pt x="0" y="36"/>
                    <a:pt x="0" y="30"/>
                  </a:cubicBezTo>
                  <a:cubicBezTo>
                    <a:pt x="0" y="10"/>
                    <a:pt x="0" y="10"/>
                    <a:pt x="0" y="10"/>
                  </a:cubicBezTo>
                  <a:cubicBezTo>
                    <a:pt x="0" y="4"/>
                    <a:pt x="4" y="0"/>
                    <a:pt x="10" y="0"/>
                  </a:cubicBezTo>
                  <a:cubicBezTo>
                    <a:pt x="16" y="0"/>
                    <a:pt x="20" y="4"/>
                    <a:pt x="20" y="10"/>
                  </a:cubicBezTo>
                  <a:cubicBezTo>
                    <a:pt x="20" y="30"/>
                    <a:pt x="20" y="30"/>
                    <a:pt x="20" y="30"/>
                  </a:cubicBezTo>
                  <a:cubicBezTo>
                    <a:pt x="20" y="36"/>
                    <a:pt x="16" y="40"/>
                    <a:pt x="10" y="40"/>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1" name="Freeform 152"/>
            <p:cNvSpPr>
              <a:spLocks/>
            </p:cNvSpPr>
            <p:nvPr userDrawn="1"/>
          </p:nvSpPr>
          <p:spPr bwMode="auto">
            <a:xfrm>
              <a:off x="5584826" y="2432051"/>
              <a:ext cx="349250" cy="347663"/>
            </a:xfrm>
            <a:custGeom>
              <a:avLst/>
              <a:gdLst>
                <a:gd name="T0" fmla="*/ 10 w 382"/>
                <a:gd name="T1" fmla="*/ 381 h 381"/>
                <a:gd name="T2" fmla="*/ 0 w 382"/>
                <a:gd name="T3" fmla="*/ 371 h 381"/>
                <a:gd name="T4" fmla="*/ 372 w 382"/>
                <a:gd name="T5" fmla="*/ 0 h 381"/>
                <a:gd name="T6" fmla="*/ 382 w 382"/>
                <a:gd name="T7" fmla="*/ 10 h 381"/>
                <a:gd name="T8" fmla="*/ 372 w 382"/>
                <a:gd name="T9" fmla="*/ 20 h 381"/>
                <a:gd name="T10" fmla="*/ 20 w 382"/>
                <a:gd name="T11" fmla="*/ 371 h 381"/>
                <a:gd name="T12" fmla="*/ 10 w 382"/>
                <a:gd name="T13" fmla="*/ 381 h 381"/>
              </a:gdLst>
              <a:ahLst/>
              <a:cxnLst>
                <a:cxn ang="0">
                  <a:pos x="T0" y="T1"/>
                </a:cxn>
                <a:cxn ang="0">
                  <a:pos x="T2" y="T3"/>
                </a:cxn>
                <a:cxn ang="0">
                  <a:pos x="T4" y="T5"/>
                </a:cxn>
                <a:cxn ang="0">
                  <a:pos x="T6" y="T7"/>
                </a:cxn>
                <a:cxn ang="0">
                  <a:pos x="T8" y="T9"/>
                </a:cxn>
                <a:cxn ang="0">
                  <a:pos x="T10" y="T11"/>
                </a:cxn>
                <a:cxn ang="0">
                  <a:pos x="T12" y="T13"/>
                </a:cxn>
              </a:cxnLst>
              <a:rect l="0" t="0" r="r" b="b"/>
              <a:pathLst>
                <a:path w="382" h="381">
                  <a:moveTo>
                    <a:pt x="10" y="381"/>
                  </a:moveTo>
                  <a:cubicBezTo>
                    <a:pt x="5" y="381"/>
                    <a:pt x="0" y="377"/>
                    <a:pt x="0" y="371"/>
                  </a:cubicBezTo>
                  <a:cubicBezTo>
                    <a:pt x="0" y="167"/>
                    <a:pt x="167" y="0"/>
                    <a:pt x="372" y="0"/>
                  </a:cubicBezTo>
                  <a:cubicBezTo>
                    <a:pt x="378" y="0"/>
                    <a:pt x="382" y="4"/>
                    <a:pt x="382" y="10"/>
                  </a:cubicBezTo>
                  <a:cubicBezTo>
                    <a:pt x="382" y="15"/>
                    <a:pt x="378" y="20"/>
                    <a:pt x="372" y="20"/>
                  </a:cubicBezTo>
                  <a:cubicBezTo>
                    <a:pt x="178" y="20"/>
                    <a:pt x="20" y="178"/>
                    <a:pt x="20" y="371"/>
                  </a:cubicBezTo>
                  <a:cubicBezTo>
                    <a:pt x="20" y="377"/>
                    <a:pt x="16" y="381"/>
                    <a:pt x="10" y="381"/>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2" name="Freeform 153"/>
            <p:cNvSpPr>
              <a:spLocks/>
            </p:cNvSpPr>
            <p:nvPr userDrawn="1"/>
          </p:nvSpPr>
          <p:spPr bwMode="auto">
            <a:xfrm>
              <a:off x="5584826" y="2795588"/>
              <a:ext cx="19050" cy="33338"/>
            </a:xfrm>
            <a:custGeom>
              <a:avLst/>
              <a:gdLst>
                <a:gd name="T0" fmla="*/ 10 w 20"/>
                <a:gd name="T1" fmla="*/ 36 h 36"/>
                <a:gd name="T2" fmla="*/ 0 w 20"/>
                <a:gd name="T3" fmla="*/ 26 h 36"/>
                <a:gd name="T4" fmla="*/ 0 w 20"/>
                <a:gd name="T5" fmla="*/ 10 h 36"/>
                <a:gd name="T6" fmla="*/ 10 w 20"/>
                <a:gd name="T7" fmla="*/ 0 h 36"/>
                <a:gd name="T8" fmla="*/ 20 w 20"/>
                <a:gd name="T9" fmla="*/ 10 h 36"/>
                <a:gd name="T10" fmla="*/ 20 w 20"/>
                <a:gd name="T11" fmla="*/ 26 h 36"/>
                <a:gd name="T12" fmla="*/ 10 w 2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0" h="36">
                  <a:moveTo>
                    <a:pt x="10" y="36"/>
                  </a:moveTo>
                  <a:cubicBezTo>
                    <a:pt x="4" y="36"/>
                    <a:pt x="0" y="32"/>
                    <a:pt x="0" y="26"/>
                  </a:cubicBezTo>
                  <a:cubicBezTo>
                    <a:pt x="0" y="10"/>
                    <a:pt x="0" y="10"/>
                    <a:pt x="0" y="10"/>
                  </a:cubicBezTo>
                  <a:cubicBezTo>
                    <a:pt x="0" y="4"/>
                    <a:pt x="4" y="0"/>
                    <a:pt x="10" y="0"/>
                  </a:cubicBezTo>
                  <a:cubicBezTo>
                    <a:pt x="16" y="0"/>
                    <a:pt x="20" y="4"/>
                    <a:pt x="20" y="10"/>
                  </a:cubicBezTo>
                  <a:cubicBezTo>
                    <a:pt x="20" y="26"/>
                    <a:pt x="20" y="26"/>
                    <a:pt x="20" y="26"/>
                  </a:cubicBezTo>
                  <a:cubicBezTo>
                    <a:pt x="20" y="32"/>
                    <a:pt x="16" y="36"/>
                    <a:pt x="10" y="36"/>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81" name="Group 180"/>
          <p:cNvGrpSpPr/>
          <p:nvPr userDrawn="1"/>
        </p:nvGrpSpPr>
        <p:grpSpPr>
          <a:xfrm>
            <a:off x="6800851" y="533401"/>
            <a:ext cx="920750" cy="985837"/>
            <a:chOff x="6800851" y="533401"/>
            <a:chExt cx="920750" cy="985837"/>
          </a:xfrm>
        </p:grpSpPr>
        <p:sp>
          <p:nvSpPr>
            <p:cNvPr id="150" name="Freeform 141"/>
            <p:cNvSpPr>
              <a:spLocks/>
            </p:cNvSpPr>
            <p:nvPr userDrawn="1"/>
          </p:nvSpPr>
          <p:spPr bwMode="auto">
            <a:xfrm>
              <a:off x="7150101" y="922338"/>
              <a:ext cx="11113" cy="7938"/>
            </a:xfrm>
            <a:custGeom>
              <a:avLst/>
              <a:gdLst>
                <a:gd name="T0" fmla="*/ 11 w 11"/>
                <a:gd name="T1" fmla="*/ 9 h 9"/>
                <a:gd name="T2" fmla="*/ 11 w 11"/>
                <a:gd name="T3" fmla="*/ 9 h 9"/>
                <a:gd name="T4" fmla="*/ 11 w 11"/>
                <a:gd name="T5" fmla="*/ 9 h 9"/>
              </a:gdLst>
              <a:ahLst/>
              <a:cxnLst>
                <a:cxn ang="0">
                  <a:pos x="T0" y="T1"/>
                </a:cxn>
                <a:cxn ang="0">
                  <a:pos x="T2" y="T3"/>
                </a:cxn>
                <a:cxn ang="0">
                  <a:pos x="T4" y="T5"/>
                </a:cxn>
              </a:cxnLst>
              <a:rect l="0" t="0" r="r" b="b"/>
              <a:pathLst>
                <a:path w="11" h="9">
                  <a:moveTo>
                    <a:pt x="11" y="9"/>
                  </a:moveTo>
                  <a:cubicBezTo>
                    <a:pt x="11" y="9"/>
                    <a:pt x="11" y="9"/>
                    <a:pt x="11" y="9"/>
                  </a:cubicBezTo>
                  <a:cubicBezTo>
                    <a:pt x="6" y="4"/>
                    <a:pt x="0" y="0"/>
                    <a:pt x="11" y="9"/>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1" name="Freeform 142"/>
            <p:cNvSpPr>
              <a:spLocks/>
            </p:cNvSpPr>
            <p:nvPr userDrawn="1"/>
          </p:nvSpPr>
          <p:spPr bwMode="auto">
            <a:xfrm>
              <a:off x="7146926" y="917576"/>
              <a:ext cx="17463" cy="17463"/>
            </a:xfrm>
            <a:custGeom>
              <a:avLst/>
              <a:gdLst>
                <a:gd name="T0" fmla="*/ 10 w 20"/>
                <a:gd name="T1" fmla="*/ 19 h 19"/>
                <a:gd name="T2" fmla="*/ 9 w 20"/>
                <a:gd name="T3" fmla="*/ 18 h 19"/>
                <a:gd name="T4" fmla="*/ 7 w 20"/>
                <a:gd name="T5" fmla="*/ 17 h 19"/>
                <a:gd name="T6" fmla="*/ 4 w 20"/>
                <a:gd name="T7" fmla="*/ 14 h 19"/>
                <a:gd name="T8" fmla="*/ 4 w 20"/>
                <a:gd name="T9" fmla="*/ 14 h 19"/>
                <a:gd name="T10" fmla="*/ 1 w 20"/>
                <a:gd name="T11" fmla="*/ 5 h 19"/>
                <a:gd name="T12" fmla="*/ 3 w 20"/>
                <a:gd name="T13" fmla="*/ 0 h 19"/>
                <a:gd name="T14" fmla="*/ 9 w 20"/>
                <a:gd name="T15" fmla="*/ 0 h 19"/>
                <a:gd name="T16" fmla="*/ 14 w 20"/>
                <a:gd name="T17" fmla="*/ 2 h 19"/>
                <a:gd name="T18" fmla="*/ 14 w 20"/>
                <a:gd name="T19" fmla="*/ 2 h 19"/>
                <a:gd name="T20" fmla="*/ 16 w 20"/>
                <a:gd name="T21" fmla="*/ 3 h 19"/>
                <a:gd name="T22" fmla="*/ 17 w 20"/>
                <a:gd name="T23" fmla="*/ 4 h 19"/>
                <a:gd name="T24" fmla="*/ 20 w 20"/>
                <a:gd name="T25" fmla="*/ 7 h 19"/>
                <a:gd name="T26" fmla="*/ 10 w 20"/>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10" y="19"/>
                  </a:moveTo>
                  <a:cubicBezTo>
                    <a:pt x="9" y="18"/>
                    <a:pt x="9" y="18"/>
                    <a:pt x="9" y="18"/>
                  </a:cubicBezTo>
                  <a:cubicBezTo>
                    <a:pt x="8" y="18"/>
                    <a:pt x="8" y="17"/>
                    <a:pt x="7" y="17"/>
                  </a:cubicBezTo>
                  <a:cubicBezTo>
                    <a:pt x="4" y="14"/>
                    <a:pt x="4" y="14"/>
                    <a:pt x="4" y="14"/>
                  </a:cubicBezTo>
                  <a:cubicBezTo>
                    <a:pt x="4" y="14"/>
                    <a:pt x="4" y="14"/>
                    <a:pt x="4" y="14"/>
                  </a:cubicBezTo>
                  <a:cubicBezTo>
                    <a:pt x="1" y="11"/>
                    <a:pt x="0" y="9"/>
                    <a:pt x="1" y="5"/>
                  </a:cubicBezTo>
                  <a:cubicBezTo>
                    <a:pt x="3" y="0"/>
                    <a:pt x="3" y="0"/>
                    <a:pt x="3" y="0"/>
                  </a:cubicBezTo>
                  <a:cubicBezTo>
                    <a:pt x="9" y="0"/>
                    <a:pt x="9" y="0"/>
                    <a:pt x="9" y="0"/>
                  </a:cubicBezTo>
                  <a:cubicBezTo>
                    <a:pt x="11" y="0"/>
                    <a:pt x="12" y="0"/>
                    <a:pt x="14" y="2"/>
                  </a:cubicBezTo>
                  <a:cubicBezTo>
                    <a:pt x="14" y="2"/>
                    <a:pt x="14" y="2"/>
                    <a:pt x="14" y="2"/>
                  </a:cubicBezTo>
                  <a:cubicBezTo>
                    <a:pt x="16" y="3"/>
                    <a:pt x="16" y="3"/>
                    <a:pt x="16" y="3"/>
                  </a:cubicBezTo>
                  <a:cubicBezTo>
                    <a:pt x="16" y="3"/>
                    <a:pt x="16" y="4"/>
                    <a:pt x="17" y="4"/>
                  </a:cubicBezTo>
                  <a:cubicBezTo>
                    <a:pt x="20" y="7"/>
                    <a:pt x="20" y="7"/>
                    <a:pt x="20" y="7"/>
                  </a:cubicBezTo>
                  <a:lnTo>
                    <a:pt x="10" y="1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2" name="Freeform 143"/>
            <p:cNvSpPr>
              <a:spLocks/>
            </p:cNvSpPr>
            <p:nvPr userDrawn="1"/>
          </p:nvSpPr>
          <p:spPr bwMode="auto">
            <a:xfrm>
              <a:off x="6808788" y="839788"/>
              <a:ext cx="411163" cy="593725"/>
            </a:xfrm>
            <a:custGeom>
              <a:avLst/>
              <a:gdLst>
                <a:gd name="T0" fmla="*/ 318 w 449"/>
                <a:gd name="T1" fmla="*/ 499 h 648"/>
                <a:gd name="T2" fmla="*/ 301 w 449"/>
                <a:gd name="T3" fmla="*/ 490 h 648"/>
                <a:gd name="T4" fmla="*/ 298 w 449"/>
                <a:gd name="T5" fmla="*/ 487 h 648"/>
                <a:gd name="T6" fmla="*/ 281 w 449"/>
                <a:gd name="T7" fmla="*/ 493 h 648"/>
                <a:gd name="T8" fmla="*/ 281 w 449"/>
                <a:gd name="T9" fmla="*/ 454 h 648"/>
                <a:gd name="T10" fmla="*/ 389 w 449"/>
                <a:gd name="T11" fmla="*/ 314 h 648"/>
                <a:gd name="T12" fmla="*/ 393 w 449"/>
                <a:gd name="T13" fmla="*/ 315 h 648"/>
                <a:gd name="T14" fmla="*/ 418 w 449"/>
                <a:gd name="T15" fmla="*/ 266 h 648"/>
                <a:gd name="T16" fmla="*/ 403 w 449"/>
                <a:gd name="T17" fmla="*/ 221 h 648"/>
                <a:gd name="T18" fmla="*/ 404 w 449"/>
                <a:gd name="T19" fmla="*/ 199 h 648"/>
                <a:gd name="T20" fmla="*/ 384 w 449"/>
                <a:gd name="T21" fmla="*/ 98 h 648"/>
                <a:gd name="T22" fmla="*/ 384 w 449"/>
                <a:gd name="T23" fmla="*/ 98 h 648"/>
                <a:gd name="T24" fmla="*/ 384 w 449"/>
                <a:gd name="T25" fmla="*/ 98 h 648"/>
                <a:gd name="T26" fmla="*/ 362 w 449"/>
                <a:gd name="T27" fmla="*/ 70 h 648"/>
                <a:gd name="T28" fmla="*/ 333 w 449"/>
                <a:gd name="T29" fmla="*/ 41 h 648"/>
                <a:gd name="T30" fmla="*/ 249 w 449"/>
                <a:gd name="T31" fmla="*/ 0 h 648"/>
                <a:gd name="T32" fmla="*/ 246 w 449"/>
                <a:gd name="T33" fmla="*/ 1 h 648"/>
                <a:gd name="T34" fmla="*/ 246 w 449"/>
                <a:gd name="T35" fmla="*/ 0 h 648"/>
                <a:gd name="T36" fmla="*/ 195 w 449"/>
                <a:gd name="T37" fmla="*/ 14 h 648"/>
                <a:gd name="T38" fmla="*/ 154 w 449"/>
                <a:gd name="T39" fmla="*/ 25 h 648"/>
                <a:gd name="T40" fmla="*/ 104 w 449"/>
                <a:gd name="T41" fmla="*/ 56 h 648"/>
                <a:gd name="T42" fmla="*/ 83 w 449"/>
                <a:gd name="T43" fmla="*/ 98 h 648"/>
                <a:gd name="T44" fmla="*/ 50 w 449"/>
                <a:gd name="T45" fmla="*/ 159 h 648"/>
                <a:gd name="T46" fmla="*/ 51 w 449"/>
                <a:gd name="T47" fmla="*/ 222 h 648"/>
                <a:gd name="T48" fmla="*/ 37 w 449"/>
                <a:gd name="T49" fmla="*/ 266 h 648"/>
                <a:gd name="T50" fmla="*/ 61 w 449"/>
                <a:gd name="T51" fmla="*/ 315 h 648"/>
                <a:gd name="T52" fmla="*/ 64 w 449"/>
                <a:gd name="T53" fmla="*/ 314 h 648"/>
                <a:gd name="T54" fmla="*/ 169 w 449"/>
                <a:gd name="T55" fmla="*/ 453 h 648"/>
                <a:gd name="T56" fmla="*/ 169 w 449"/>
                <a:gd name="T57" fmla="*/ 494 h 648"/>
                <a:gd name="T58" fmla="*/ 151 w 449"/>
                <a:gd name="T59" fmla="*/ 487 h 648"/>
                <a:gd name="T60" fmla="*/ 148 w 449"/>
                <a:gd name="T61" fmla="*/ 490 h 648"/>
                <a:gd name="T62" fmla="*/ 132 w 449"/>
                <a:gd name="T63" fmla="*/ 499 h 648"/>
                <a:gd name="T64" fmla="*/ 0 w 449"/>
                <a:gd name="T65" fmla="*/ 594 h 648"/>
                <a:gd name="T66" fmla="*/ 102 w 449"/>
                <a:gd name="T67" fmla="*/ 647 h 648"/>
                <a:gd name="T68" fmla="*/ 349 w 449"/>
                <a:gd name="T69" fmla="*/ 646 h 648"/>
                <a:gd name="T70" fmla="*/ 449 w 449"/>
                <a:gd name="T71" fmla="*/ 592 h 648"/>
                <a:gd name="T72" fmla="*/ 318 w 449"/>
                <a:gd name="T73" fmla="*/ 49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9" h="648">
                  <a:moveTo>
                    <a:pt x="318" y="499"/>
                  </a:moveTo>
                  <a:cubicBezTo>
                    <a:pt x="312" y="498"/>
                    <a:pt x="305" y="493"/>
                    <a:pt x="301" y="490"/>
                  </a:cubicBezTo>
                  <a:cubicBezTo>
                    <a:pt x="299" y="488"/>
                    <a:pt x="298" y="487"/>
                    <a:pt x="298" y="487"/>
                  </a:cubicBezTo>
                  <a:cubicBezTo>
                    <a:pt x="281" y="493"/>
                    <a:pt x="281" y="493"/>
                    <a:pt x="281" y="493"/>
                  </a:cubicBezTo>
                  <a:cubicBezTo>
                    <a:pt x="281" y="454"/>
                    <a:pt x="281" y="454"/>
                    <a:pt x="281" y="454"/>
                  </a:cubicBezTo>
                  <a:cubicBezTo>
                    <a:pt x="333" y="432"/>
                    <a:pt x="377" y="379"/>
                    <a:pt x="389" y="314"/>
                  </a:cubicBezTo>
                  <a:cubicBezTo>
                    <a:pt x="391" y="314"/>
                    <a:pt x="392" y="315"/>
                    <a:pt x="393" y="315"/>
                  </a:cubicBezTo>
                  <a:cubicBezTo>
                    <a:pt x="407" y="315"/>
                    <a:pt x="418" y="293"/>
                    <a:pt x="418" y="266"/>
                  </a:cubicBezTo>
                  <a:cubicBezTo>
                    <a:pt x="418" y="246"/>
                    <a:pt x="411" y="228"/>
                    <a:pt x="403" y="221"/>
                  </a:cubicBezTo>
                  <a:cubicBezTo>
                    <a:pt x="403" y="214"/>
                    <a:pt x="404" y="206"/>
                    <a:pt x="404" y="199"/>
                  </a:cubicBezTo>
                  <a:cubicBezTo>
                    <a:pt x="404" y="170"/>
                    <a:pt x="409" y="119"/>
                    <a:pt x="384" y="98"/>
                  </a:cubicBezTo>
                  <a:cubicBezTo>
                    <a:pt x="390" y="103"/>
                    <a:pt x="395" y="107"/>
                    <a:pt x="384" y="98"/>
                  </a:cubicBezTo>
                  <a:cubicBezTo>
                    <a:pt x="384" y="98"/>
                    <a:pt x="384" y="98"/>
                    <a:pt x="384" y="98"/>
                  </a:cubicBezTo>
                  <a:cubicBezTo>
                    <a:pt x="377" y="92"/>
                    <a:pt x="362" y="81"/>
                    <a:pt x="362" y="70"/>
                  </a:cubicBezTo>
                  <a:cubicBezTo>
                    <a:pt x="355" y="58"/>
                    <a:pt x="345" y="49"/>
                    <a:pt x="333" y="41"/>
                  </a:cubicBezTo>
                  <a:cubicBezTo>
                    <a:pt x="323" y="35"/>
                    <a:pt x="244" y="10"/>
                    <a:pt x="249" y="0"/>
                  </a:cubicBezTo>
                  <a:cubicBezTo>
                    <a:pt x="248" y="1"/>
                    <a:pt x="247" y="1"/>
                    <a:pt x="246" y="1"/>
                  </a:cubicBezTo>
                  <a:cubicBezTo>
                    <a:pt x="246" y="1"/>
                    <a:pt x="246" y="1"/>
                    <a:pt x="246" y="0"/>
                  </a:cubicBezTo>
                  <a:cubicBezTo>
                    <a:pt x="228" y="5"/>
                    <a:pt x="215" y="14"/>
                    <a:pt x="195" y="14"/>
                  </a:cubicBezTo>
                  <a:cubicBezTo>
                    <a:pt x="178" y="14"/>
                    <a:pt x="169" y="17"/>
                    <a:pt x="154" y="25"/>
                  </a:cubicBezTo>
                  <a:cubicBezTo>
                    <a:pt x="137" y="34"/>
                    <a:pt x="119" y="44"/>
                    <a:pt x="104" y="56"/>
                  </a:cubicBezTo>
                  <a:cubicBezTo>
                    <a:pt x="98" y="60"/>
                    <a:pt x="69" y="96"/>
                    <a:pt x="83" y="98"/>
                  </a:cubicBezTo>
                  <a:cubicBezTo>
                    <a:pt x="66" y="114"/>
                    <a:pt x="54" y="136"/>
                    <a:pt x="50" y="159"/>
                  </a:cubicBezTo>
                  <a:cubicBezTo>
                    <a:pt x="46" y="179"/>
                    <a:pt x="50" y="201"/>
                    <a:pt x="51" y="222"/>
                  </a:cubicBezTo>
                  <a:cubicBezTo>
                    <a:pt x="43" y="229"/>
                    <a:pt x="37" y="246"/>
                    <a:pt x="37" y="266"/>
                  </a:cubicBezTo>
                  <a:cubicBezTo>
                    <a:pt x="37" y="293"/>
                    <a:pt x="48" y="315"/>
                    <a:pt x="61" y="315"/>
                  </a:cubicBezTo>
                  <a:cubicBezTo>
                    <a:pt x="62" y="315"/>
                    <a:pt x="63" y="314"/>
                    <a:pt x="64" y="314"/>
                  </a:cubicBezTo>
                  <a:cubicBezTo>
                    <a:pt x="77" y="379"/>
                    <a:pt x="121" y="431"/>
                    <a:pt x="169" y="453"/>
                  </a:cubicBezTo>
                  <a:cubicBezTo>
                    <a:pt x="169" y="494"/>
                    <a:pt x="169" y="494"/>
                    <a:pt x="169" y="494"/>
                  </a:cubicBezTo>
                  <a:cubicBezTo>
                    <a:pt x="151" y="487"/>
                    <a:pt x="151" y="487"/>
                    <a:pt x="151" y="487"/>
                  </a:cubicBezTo>
                  <a:cubicBezTo>
                    <a:pt x="151" y="487"/>
                    <a:pt x="151" y="488"/>
                    <a:pt x="148" y="490"/>
                  </a:cubicBezTo>
                  <a:cubicBezTo>
                    <a:pt x="144" y="493"/>
                    <a:pt x="138" y="498"/>
                    <a:pt x="132" y="499"/>
                  </a:cubicBezTo>
                  <a:cubicBezTo>
                    <a:pt x="111" y="505"/>
                    <a:pt x="43" y="505"/>
                    <a:pt x="0" y="594"/>
                  </a:cubicBezTo>
                  <a:cubicBezTo>
                    <a:pt x="31" y="616"/>
                    <a:pt x="65" y="635"/>
                    <a:pt x="102" y="647"/>
                  </a:cubicBezTo>
                  <a:cubicBezTo>
                    <a:pt x="102" y="648"/>
                    <a:pt x="349" y="646"/>
                    <a:pt x="349" y="646"/>
                  </a:cubicBezTo>
                  <a:cubicBezTo>
                    <a:pt x="386" y="633"/>
                    <a:pt x="419" y="615"/>
                    <a:pt x="449" y="592"/>
                  </a:cubicBezTo>
                  <a:cubicBezTo>
                    <a:pt x="407" y="505"/>
                    <a:pt x="338" y="505"/>
                    <a:pt x="318" y="499"/>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3" name="Freeform 144"/>
            <p:cNvSpPr>
              <a:spLocks noEditPoints="1"/>
            </p:cNvSpPr>
            <p:nvPr userDrawn="1"/>
          </p:nvSpPr>
          <p:spPr bwMode="auto">
            <a:xfrm>
              <a:off x="6800851" y="828676"/>
              <a:ext cx="428625" cy="612775"/>
            </a:xfrm>
            <a:custGeom>
              <a:avLst/>
              <a:gdLst>
                <a:gd name="T0" fmla="*/ 118 w 469"/>
                <a:gd name="T1" fmla="*/ 669 h 669"/>
                <a:gd name="T2" fmla="*/ 5 w 469"/>
                <a:gd name="T3" fmla="*/ 612 h 669"/>
                <a:gd name="T4" fmla="*/ 3 w 469"/>
                <a:gd name="T5" fmla="*/ 602 h 669"/>
                <a:gd name="T6" fmla="*/ 140 w 469"/>
                <a:gd name="T7" fmla="*/ 504 h 669"/>
                <a:gd name="T8" fmla="*/ 155 w 469"/>
                <a:gd name="T9" fmla="*/ 494 h 669"/>
                <a:gd name="T10" fmla="*/ 164 w 469"/>
                <a:gd name="T11" fmla="*/ 491 h 669"/>
                <a:gd name="T12" fmla="*/ 171 w 469"/>
                <a:gd name="T13" fmla="*/ 470 h 669"/>
                <a:gd name="T14" fmla="*/ 39 w 469"/>
                <a:gd name="T15" fmla="*/ 278 h 669"/>
                <a:gd name="T16" fmla="*/ 52 w 469"/>
                <a:gd name="T17" fmla="*/ 215 h 669"/>
                <a:gd name="T18" fmla="*/ 82 w 469"/>
                <a:gd name="T19" fmla="*/ 110 h 669"/>
                <a:gd name="T20" fmla="*/ 109 w 469"/>
                <a:gd name="T21" fmla="*/ 62 h 669"/>
                <a:gd name="T22" fmla="*/ 205 w 469"/>
                <a:gd name="T23" fmla="*/ 18 h 669"/>
                <a:gd name="T24" fmla="*/ 254 w 469"/>
                <a:gd name="T25" fmla="*/ 5 h 669"/>
                <a:gd name="T26" fmla="*/ 273 w 469"/>
                <a:gd name="T27" fmla="*/ 1 h 669"/>
                <a:gd name="T28" fmla="*/ 269 w 469"/>
                <a:gd name="T29" fmla="*/ 13 h 669"/>
                <a:gd name="T30" fmla="*/ 347 w 469"/>
                <a:gd name="T31" fmla="*/ 46 h 669"/>
                <a:gd name="T32" fmla="*/ 379 w 469"/>
                <a:gd name="T33" fmla="*/ 80 h 669"/>
                <a:gd name="T34" fmla="*/ 396 w 469"/>
                <a:gd name="T35" fmla="*/ 101 h 669"/>
                <a:gd name="T36" fmla="*/ 399 w 469"/>
                <a:gd name="T37" fmla="*/ 104 h 669"/>
                <a:gd name="T38" fmla="*/ 406 w 469"/>
                <a:gd name="T39" fmla="*/ 109 h 669"/>
                <a:gd name="T40" fmla="*/ 409 w 469"/>
                <a:gd name="T41" fmla="*/ 115 h 669"/>
                <a:gd name="T42" fmla="*/ 422 w 469"/>
                <a:gd name="T43" fmla="*/ 211 h 669"/>
                <a:gd name="T44" fmla="*/ 436 w 469"/>
                <a:gd name="T45" fmla="*/ 278 h 669"/>
                <a:gd name="T46" fmla="*/ 299 w 469"/>
                <a:gd name="T47" fmla="*/ 471 h 669"/>
                <a:gd name="T48" fmla="*/ 309 w 469"/>
                <a:gd name="T49" fmla="*/ 489 h 669"/>
                <a:gd name="T50" fmla="*/ 316 w 469"/>
                <a:gd name="T51" fmla="*/ 495 h 669"/>
                <a:gd name="T52" fmla="*/ 341 w 469"/>
                <a:gd name="T53" fmla="*/ 506 h 669"/>
                <a:gd name="T54" fmla="*/ 469 w 469"/>
                <a:gd name="T55" fmla="*/ 607 h 669"/>
                <a:gd name="T56" fmla="*/ 362 w 469"/>
                <a:gd name="T57" fmla="*/ 666 h 669"/>
                <a:gd name="T58" fmla="*/ 118 w 469"/>
                <a:gd name="T59" fmla="*/ 669 h 669"/>
                <a:gd name="T60" fmla="*/ 118 w 469"/>
                <a:gd name="T61" fmla="*/ 652 h 669"/>
                <a:gd name="T62" fmla="*/ 449 w 469"/>
                <a:gd name="T63" fmla="*/ 602 h 669"/>
                <a:gd name="T64" fmla="*/ 325 w 469"/>
                <a:gd name="T65" fmla="*/ 519 h 669"/>
                <a:gd name="T66" fmla="*/ 306 w 469"/>
                <a:gd name="T67" fmla="*/ 508 h 669"/>
                <a:gd name="T68" fmla="*/ 283 w 469"/>
                <a:gd name="T69" fmla="*/ 461 h 669"/>
                <a:gd name="T70" fmla="*/ 391 w 469"/>
                <a:gd name="T71" fmla="*/ 324 h 669"/>
                <a:gd name="T72" fmla="*/ 402 w 469"/>
                <a:gd name="T73" fmla="*/ 318 h 669"/>
                <a:gd name="T74" fmla="*/ 420 w 469"/>
                <a:gd name="T75" fmla="*/ 278 h 669"/>
                <a:gd name="T76" fmla="*/ 405 w 469"/>
                <a:gd name="T77" fmla="*/ 237 h 669"/>
                <a:gd name="T78" fmla="*/ 406 w 469"/>
                <a:gd name="T79" fmla="*/ 211 h 669"/>
                <a:gd name="T80" fmla="*/ 389 w 469"/>
                <a:gd name="T81" fmla="*/ 116 h 669"/>
                <a:gd name="T82" fmla="*/ 389 w 469"/>
                <a:gd name="T83" fmla="*/ 116 h 669"/>
                <a:gd name="T84" fmla="*/ 389 w 469"/>
                <a:gd name="T85" fmla="*/ 116 h 669"/>
                <a:gd name="T86" fmla="*/ 364 w 469"/>
                <a:gd name="T87" fmla="*/ 85 h 669"/>
                <a:gd name="T88" fmla="*/ 315 w 469"/>
                <a:gd name="T89" fmla="*/ 50 h 669"/>
                <a:gd name="T90" fmla="*/ 248 w 469"/>
                <a:gd name="T91" fmla="*/ 24 h 669"/>
                <a:gd name="T92" fmla="*/ 241 w 469"/>
                <a:gd name="T93" fmla="*/ 26 h 669"/>
                <a:gd name="T94" fmla="*/ 168 w 469"/>
                <a:gd name="T95" fmla="*/ 44 h 669"/>
                <a:gd name="T96" fmla="*/ 98 w 469"/>
                <a:gd name="T97" fmla="*/ 103 h 669"/>
                <a:gd name="T98" fmla="*/ 98 w 469"/>
                <a:gd name="T99" fmla="*/ 116 h 669"/>
                <a:gd name="T100" fmla="*/ 67 w 469"/>
                <a:gd name="T101" fmla="*/ 214 h 669"/>
                <a:gd name="T102" fmla="*/ 69 w 469"/>
                <a:gd name="T103" fmla="*/ 237 h 669"/>
                <a:gd name="T104" fmla="*/ 55 w 469"/>
                <a:gd name="T105" fmla="*/ 278 h 669"/>
                <a:gd name="T106" fmla="*/ 71 w 469"/>
                <a:gd name="T107" fmla="*/ 318 h 669"/>
                <a:gd name="T108" fmla="*/ 82 w 469"/>
                <a:gd name="T109" fmla="*/ 324 h 669"/>
                <a:gd name="T110" fmla="*/ 187 w 469"/>
                <a:gd name="T111" fmla="*/ 460 h 669"/>
                <a:gd name="T112" fmla="*/ 163 w 469"/>
                <a:gd name="T113" fmla="*/ 508 h 669"/>
                <a:gd name="T114" fmla="*/ 132 w 469"/>
                <a:gd name="T115" fmla="*/ 522 h 669"/>
                <a:gd name="T116" fmla="*/ 113 w 469"/>
                <a:gd name="T117" fmla="*/ 651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9" h="669">
                  <a:moveTo>
                    <a:pt x="118" y="669"/>
                  </a:moveTo>
                  <a:cubicBezTo>
                    <a:pt x="118" y="669"/>
                    <a:pt x="118" y="669"/>
                    <a:pt x="118" y="669"/>
                  </a:cubicBezTo>
                  <a:cubicBezTo>
                    <a:pt x="110" y="669"/>
                    <a:pt x="110" y="668"/>
                    <a:pt x="109" y="668"/>
                  </a:cubicBezTo>
                  <a:cubicBezTo>
                    <a:pt x="72" y="655"/>
                    <a:pt x="37" y="636"/>
                    <a:pt x="5" y="612"/>
                  </a:cubicBezTo>
                  <a:cubicBezTo>
                    <a:pt x="0" y="608"/>
                    <a:pt x="0" y="608"/>
                    <a:pt x="0" y="608"/>
                  </a:cubicBezTo>
                  <a:cubicBezTo>
                    <a:pt x="3" y="602"/>
                    <a:pt x="3" y="602"/>
                    <a:pt x="3" y="602"/>
                  </a:cubicBezTo>
                  <a:cubicBezTo>
                    <a:pt x="41" y="522"/>
                    <a:pt x="101" y="511"/>
                    <a:pt x="129" y="506"/>
                  </a:cubicBezTo>
                  <a:cubicBezTo>
                    <a:pt x="134" y="505"/>
                    <a:pt x="138" y="505"/>
                    <a:pt x="140" y="504"/>
                  </a:cubicBezTo>
                  <a:cubicBezTo>
                    <a:pt x="144" y="502"/>
                    <a:pt x="151" y="497"/>
                    <a:pt x="153" y="495"/>
                  </a:cubicBezTo>
                  <a:cubicBezTo>
                    <a:pt x="155" y="494"/>
                    <a:pt x="155" y="494"/>
                    <a:pt x="155" y="494"/>
                  </a:cubicBezTo>
                  <a:cubicBezTo>
                    <a:pt x="159" y="489"/>
                    <a:pt x="159" y="489"/>
                    <a:pt x="159" y="489"/>
                  </a:cubicBezTo>
                  <a:cubicBezTo>
                    <a:pt x="164" y="491"/>
                    <a:pt x="164" y="491"/>
                    <a:pt x="164" y="491"/>
                  </a:cubicBezTo>
                  <a:cubicBezTo>
                    <a:pt x="171" y="494"/>
                    <a:pt x="171" y="494"/>
                    <a:pt x="171" y="494"/>
                  </a:cubicBezTo>
                  <a:cubicBezTo>
                    <a:pt x="171" y="470"/>
                    <a:pt x="171" y="470"/>
                    <a:pt x="171" y="470"/>
                  </a:cubicBezTo>
                  <a:cubicBezTo>
                    <a:pt x="121" y="445"/>
                    <a:pt x="81" y="393"/>
                    <a:pt x="68" y="334"/>
                  </a:cubicBezTo>
                  <a:cubicBezTo>
                    <a:pt x="51" y="332"/>
                    <a:pt x="39" y="308"/>
                    <a:pt x="39" y="278"/>
                  </a:cubicBezTo>
                  <a:cubicBezTo>
                    <a:pt x="39" y="259"/>
                    <a:pt x="44" y="241"/>
                    <a:pt x="53" y="231"/>
                  </a:cubicBezTo>
                  <a:cubicBezTo>
                    <a:pt x="52" y="226"/>
                    <a:pt x="52" y="220"/>
                    <a:pt x="52" y="215"/>
                  </a:cubicBezTo>
                  <a:cubicBezTo>
                    <a:pt x="50" y="200"/>
                    <a:pt x="49" y="185"/>
                    <a:pt x="52" y="169"/>
                  </a:cubicBezTo>
                  <a:cubicBezTo>
                    <a:pt x="56" y="147"/>
                    <a:pt x="67" y="125"/>
                    <a:pt x="82" y="110"/>
                  </a:cubicBezTo>
                  <a:cubicBezTo>
                    <a:pt x="82" y="110"/>
                    <a:pt x="82" y="109"/>
                    <a:pt x="82" y="109"/>
                  </a:cubicBezTo>
                  <a:cubicBezTo>
                    <a:pt x="78" y="94"/>
                    <a:pt x="105" y="64"/>
                    <a:pt x="109" y="62"/>
                  </a:cubicBezTo>
                  <a:cubicBezTo>
                    <a:pt x="125" y="49"/>
                    <a:pt x="143" y="39"/>
                    <a:pt x="160" y="30"/>
                  </a:cubicBezTo>
                  <a:cubicBezTo>
                    <a:pt x="177" y="21"/>
                    <a:pt x="187" y="18"/>
                    <a:pt x="205" y="18"/>
                  </a:cubicBezTo>
                  <a:cubicBezTo>
                    <a:pt x="216" y="18"/>
                    <a:pt x="225" y="15"/>
                    <a:pt x="235" y="11"/>
                  </a:cubicBezTo>
                  <a:cubicBezTo>
                    <a:pt x="241" y="9"/>
                    <a:pt x="247" y="6"/>
                    <a:pt x="254" y="5"/>
                  </a:cubicBezTo>
                  <a:cubicBezTo>
                    <a:pt x="274" y="0"/>
                    <a:pt x="274" y="0"/>
                    <a:pt x="274" y="0"/>
                  </a:cubicBezTo>
                  <a:cubicBezTo>
                    <a:pt x="273" y="1"/>
                    <a:pt x="273" y="1"/>
                    <a:pt x="273" y="1"/>
                  </a:cubicBezTo>
                  <a:cubicBezTo>
                    <a:pt x="276" y="0"/>
                    <a:pt x="276" y="0"/>
                    <a:pt x="276" y="0"/>
                  </a:cubicBezTo>
                  <a:cubicBezTo>
                    <a:pt x="269" y="13"/>
                    <a:pt x="269" y="13"/>
                    <a:pt x="269" y="13"/>
                  </a:cubicBezTo>
                  <a:cubicBezTo>
                    <a:pt x="277" y="19"/>
                    <a:pt x="306" y="30"/>
                    <a:pt x="321" y="35"/>
                  </a:cubicBezTo>
                  <a:cubicBezTo>
                    <a:pt x="336" y="41"/>
                    <a:pt x="344" y="44"/>
                    <a:pt x="347" y="46"/>
                  </a:cubicBezTo>
                  <a:cubicBezTo>
                    <a:pt x="361" y="55"/>
                    <a:pt x="371" y="65"/>
                    <a:pt x="378" y="78"/>
                  </a:cubicBezTo>
                  <a:cubicBezTo>
                    <a:pt x="379" y="80"/>
                    <a:pt x="379" y="80"/>
                    <a:pt x="379" y="80"/>
                  </a:cubicBezTo>
                  <a:cubicBezTo>
                    <a:pt x="379" y="82"/>
                    <a:pt x="379" y="82"/>
                    <a:pt x="379" y="82"/>
                  </a:cubicBezTo>
                  <a:cubicBezTo>
                    <a:pt x="379" y="88"/>
                    <a:pt x="390" y="97"/>
                    <a:pt x="396" y="101"/>
                  </a:cubicBezTo>
                  <a:cubicBezTo>
                    <a:pt x="397" y="102"/>
                    <a:pt x="398" y="103"/>
                    <a:pt x="399" y="104"/>
                  </a:cubicBezTo>
                  <a:cubicBezTo>
                    <a:pt x="399" y="104"/>
                    <a:pt x="399" y="104"/>
                    <a:pt x="399" y="104"/>
                  </a:cubicBezTo>
                  <a:cubicBezTo>
                    <a:pt x="400" y="105"/>
                    <a:pt x="401" y="105"/>
                    <a:pt x="401" y="106"/>
                  </a:cubicBezTo>
                  <a:cubicBezTo>
                    <a:pt x="406" y="109"/>
                    <a:pt x="406" y="109"/>
                    <a:pt x="406" y="109"/>
                  </a:cubicBezTo>
                  <a:cubicBezTo>
                    <a:pt x="406" y="109"/>
                    <a:pt x="406" y="109"/>
                    <a:pt x="406" y="109"/>
                  </a:cubicBezTo>
                  <a:cubicBezTo>
                    <a:pt x="407" y="111"/>
                    <a:pt x="408" y="113"/>
                    <a:pt x="409" y="115"/>
                  </a:cubicBezTo>
                  <a:cubicBezTo>
                    <a:pt x="424" y="138"/>
                    <a:pt x="423" y="176"/>
                    <a:pt x="422" y="202"/>
                  </a:cubicBezTo>
                  <a:cubicBezTo>
                    <a:pt x="422" y="205"/>
                    <a:pt x="422" y="208"/>
                    <a:pt x="422" y="211"/>
                  </a:cubicBezTo>
                  <a:cubicBezTo>
                    <a:pt x="422" y="218"/>
                    <a:pt x="421" y="224"/>
                    <a:pt x="421" y="230"/>
                  </a:cubicBezTo>
                  <a:cubicBezTo>
                    <a:pt x="430" y="240"/>
                    <a:pt x="436" y="258"/>
                    <a:pt x="436" y="278"/>
                  </a:cubicBezTo>
                  <a:cubicBezTo>
                    <a:pt x="436" y="309"/>
                    <a:pt x="423" y="333"/>
                    <a:pt x="406" y="334"/>
                  </a:cubicBezTo>
                  <a:cubicBezTo>
                    <a:pt x="392" y="396"/>
                    <a:pt x="351" y="447"/>
                    <a:pt x="299" y="471"/>
                  </a:cubicBezTo>
                  <a:cubicBezTo>
                    <a:pt x="299" y="493"/>
                    <a:pt x="299" y="493"/>
                    <a:pt x="299" y="493"/>
                  </a:cubicBezTo>
                  <a:cubicBezTo>
                    <a:pt x="309" y="489"/>
                    <a:pt x="309" y="489"/>
                    <a:pt x="309" y="489"/>
                  </a:cubicBezTo>
                  <a:cubicBezTo>
                    <a:pt x="313" y="493"/>
                    <a:pt x="313" y="493"/>
                    <a:pt x="313" y="493"/>
                  </a:cubicBezTo>
                  <a:cubicBezTo>
                    <a:pt x="313" y="493"/>
                    <a:pt x="314" y="494"/>
                    <a:pt x="316" y="495"/>
                  </a:cubicBezTo>
                  <a:cubicBezTo>
                    <a:pt x="322" y="500"/>
                    <a:pt x="327" y="503"/>
                    <a:pt x="330" y="504"/>
                  </a:cubicBezTo>
                  <a:cubicBezTo>
                    <a:pt x="332" y="504"/>
                    <a:pt x="336" y="505"/>
                    <a:pt x="341" y="506"/>
                  </a:cubicBezTo>
                  <a:cubicBezTo>
                    <a:pt x="369" y="511"/>
                    <a:pt x="428" y="522"/>
                    <a:pt x="466" y="601"/>
                  </a:cubicBezTo>
                  <a:cubicBezTo>
                    <a:pt x="469" y="607"/>
                    <a:pt x="469" y="607"/>
                    <a:pt x="469" y="607"/>
                  </a:cubicBezTo>
                  <a:cubicBezTo>
                    <a:pt x="464" y="611"/>
                    <a:pt x="464" y="611"/>
                    <a:pt x="464" y="611"/>
                  </a:cubicBezTo>
                  <a:cubicBezTo>
                    <a:pt x="433" y="634"/>
                    <a:pt x="399" y="653"/>
                    <a:pt x="362" y="666"/>
                  </a:cubicBezTo>
                  <a:cubicBezTo>
                    <a:pt x="360" y="666"/>
                    <a:pt x="360" y="667"/>
                    <a:pt x="253" y="668"/>
                  </a:cubicBezTo>
                  <a:cubicBezTo>
                    <a:pt x="202" y="668"/>
                    <a:pt x="138" y="669"/>
                    <a:pt x="118" y="669"/>
                  </a:cubicBezTo>
                  <a:close/>
                  <a:moveTo>
                    <a:pt x="113" y="651"/>
                  </a:moveTo>
                  <a:cubicBezTo>
                    <a:pt x="114" y="652"/>
                    <a:pt x="116" y="652"/>
                    <a:pt x="118" y="652"/>
                  </a:cubicBezTo>
                  <a:cubicBezTo>
                    <a:pt x="158" y="652"/>
                    <a:pt x="342" y="651"/>
                    <a:pt x="358" y="650"/>
                  </a:cubicBezTo>
                  <a:cubicBezTo>
                    <a:pt x="391" y="638"/>
                    <a:pt x="421" y="622"/>
                    <a:pt x="449" y="602"/>
                  </a:cubicBezTo>
                  <a:cubicBezTo>
                    <a:pt x="414" y="536"/>
                    <a:pt x="365" y="527"/>
                    <a:pt x="338" y="522"/>
                  </a:cubicBezTo>
                  <a:cubicBezTo>
                    <a:pt x="333" y="521"/>
                    <a:pt x="329" y="520"/>
                    <a:pt x="325" y="519"/>
                  </a:cubicBezTo>
                  <a:cubicBezTo>
                    <a:pt x="319" y="517"/>
                    <a:pt x="311" y="512"/>
                    <a:pt x="306" y="508"/>
                  </a:cubicBezTo>
                  <a:cubicBezTo>
                    <a:pt x="306" y="508"/>
                    <a:pt x="306" y="508"/>
                    <a:pt x="306" y="508"/>
                  </a:cubicBezTo>
                  <a:cubicBezTo>
                    <a:pt x="283" y="517"/>
                    <a:pt x="283" y="517"/>
                    <a:pt x="283" y="517"/>
                  </a:cubicBezTo>
                  <a:cubicBezTo>
                    <a:pt x="283" y="461"/>
                    <a:pt x="283" y="461"/>
                    <a:pt x="283" y="461"/>
                  </a:cubicBezTo>
                  <a:cubicBezTo>
                    <a:pt x="288" y="458"/>
                    <a:pt x="288" y="458"/>
                    <a:pt x="288" y="458"/>
                  </a:cubicBezTo>
                  <a:cubicBezTo>
                    <a:pt x="339" y="437"/>
                    <a:pt x="380" y="385"/>
                    <a:pt x="391" y="324"/>
                  </a:cubicBezTo>
                  <a:cubicBezTo>
                    <a:pt x="393" y="315"/>
                    <a:pt x="393" y="315"/>
                    <a:pt x="393" y="315"/>
                  </a:cubicBezTo>
                  <a:cubicBezTo>
                    <a:pt x="402" y="318"/>
                    <a:pt x="402" y="318"/>
                    <a:pt x="402" y="318"/>
                  </a:cubicBezTo>
                  <a:cubicBezTo>
                    <a:pt x="403" y="318"/>
                    <a:pt x="403" y="319"/>
                    <a:pt x="403" y="319"/>
                  </a:cubicBezTo>
                  <a:cubicBezTo>
                    <a:pt x="410" y="319"/>
                    <a:pt x="420" y="303"/>
                    <a:pt x="420" y="278"/>
                  </a:cubicBezTo>
                  <a:cubicBezTo>
                    <a:pt x="420" y="258"/>
                    <a:pt x="413" y="244"/>
                    <a:pt x="408" y="239"/>
                  </a:cubicBezTo>
                  <a:cubicBezTo>
                    <a:pt x="405" y="237"/>
                    <a:pt x="405" y="237"/>
                    <a:pt x="405" y="237"/>
                  </a:cubicBezTo>
                  <a:cubicBezTo>
                    <a:pt x="405" y="232"/>
                    <a:pt x="405" y="232"/>
                    <a:pt x="405" y="232"/>
                  </a:cubicBezTo>
                  <a:cubicBezTo>
                    <a:pt x="405" y="226"/>
                    <a:pt x="406" y="219"/>
                    <a:pt x="406" y="211"/>
                  </a:cubicBezTo>
                  <a:cubicBezTo>
                    <a:pt x="406" y="208"/>
                    <a:pt x="406" y="205"/>
                    <a:pt x="406" y="201"/>
                  </a:cubicBezTo>
                  <a:cubicBezTo>
                    <a:pt x="407" y="174"/>
                    <a:pt x="408" y="133"/>
                    <a:pt x="389" y="116"/>
                  </a:cubicBezTo>
                  <a:cubicBezTo>
                    <a:pt x="389" y="116"/>
                    <a:pt x="389" y="116"/>
                    <a:pt x="389" y="116"/>
                  </a:cubicBezTo>
                  <a:cubicBezTo>
                    <a:pt x="389" y="116"/>
                    <a:pt x="389" y="116"/>
                    <a:pt x="389" y="116"/>
                  </a:cubicBezTo>
                  <a:cubicBezTo>
                    <a:pt x="394" y="110"/>
                    <a:pt x="394" y="110"/>
                    <a:pt x="394" y="110"/>
                  </a:cubicBezTo>
                  <a:cubicBezTo>
                    <a:pt x="389" y="116"/>
                    <a:pt x="389" y="116"/>
                    <a:pt x="389" y="116"/>
                  </a:cubicBezTo>
                  <a:cubicBezTo>
                    <a:pt x="388" y="115"/>
                    <a:pt x="387" y="115"/>
                    <a:pt x="386" y="114"/>
                  </a:cubicBezTo>
                  <a:cubicBezTo>
                    <a:pt x="378" y="107"/>
                    <a:pt x="365" y="97"/>
                    <a:pt x="364" y="85"/>
                  </a:cubicBezTo>
                  <a:cubicBezTo>
                    <a:pt x="358" y="75"/>
                    <a:pt x="350" y="67"/>
                    <a:pt x="339" y="60"/>
                  </a:cubicBezTo>
                  <a:cubicBezTo>
                    <a:pt x="336" y="58"/>
                    <a:pt x="325" y="54"/>
                    <a:pt x="315" y="50"/>
                  </a:cubicBezTo>
                  <a:cubicBezTo>
                    <a:pt x="279" y="37"/>
                    <a:pt x="262" y="29"/>
                    <a:pt x="255" y="22"/>
                  </a:cubicBezTo>
                  <a:cubicBezTo>
                    <a:pt x="248" y="24"/>
                    <a:pt x="248" y="24"/>
                    <a:pt x="248" y="24"/>
                  </a:cubicBezTo>
                  <a:cubicBezTo>
                    <a:pt x="248" y="24"/>
                    <a:pt x="248" y="24"/>
                    <a:pt x="248" y="24"/>
                  </a:cubicBezTo>
                  <a:cubicBezTo>
                    <a:pt x="245" y="24"/>
                    <a:pt x="243" y="25"/>
                    <a:pt x="241" y="26"/>
                  </a:cubicBezTo>
                  <a:cubicBezTo>
                    <a:pt x="231" y="30"/>
                    <a:pt x="219" y="34"/>
                    <a:pt x="205" y="34"/>
                  </a:cubicBezTo>
                  <a:cubicBezTo>
                    <a:pt x="190" y="34"/>
                    <a:pt x="182" y="36"/>
                    <a:pt x="168" y="44"/>
                  </a:cubicBezTo>
                  <a:cubicBezTo>
                    <a:pt x="151" y="53"/>
                    <a:pt x="134" y="63"/>
                    <a:pt x="118" y="74"/>
                  </a:cubicBezTo>
                  <a:cubicBezTo>
                    <a:pt x="114" y="78"/>
                    <a:pt x="101" y="95"/>
                    <a:pt x="98" y="103"/>
                  </a:cubicBezTo>
                  <a:cubicBezTo>
                    <a:pt x="111" y="105"/>
                    <a:pt x="111" y="105"/>
                    <a:pt x="111" y="105"/>
                  </a:cubicBezTo>
                  <a:cubicBezTo>
                    <a:pt x="98" y="116"/>
                    <a:pt x="98" y="116"/>
                    <a:pt x="98" y="116"/>
                  </a:cubicBezTo>
                  <a:cubicBezTo>
                    <a:pt x="83" y="130"/>
                    <a:pt x="72" y="150"/>
                    <a:pt x="67" y="172"/>
                  </a:cubicBezTo>
                  <a:cubicBezTo>
                    <a:pt x="65" y="185"/>
                    <a:pt x="66" y="199"/>
                    <a:pt x="67" y="214"/>
                  </a:cubicBezTo>
                  <a:cubicBezTo>
                    <a:pt x="68" y="220"/>
                    <a:pt x="69" y="227"/>
                    <a:pt x="69" y="233"/>
                  </a:cubicBezTo>
                  <a:cubicBezTo>
                    <a:pt x="69" y="237"/>
                    <a:pt x="69" y="237"/>
                    <a:pt x="69" y="237"/>
                  </a:cubicBezTo>
                  <a:cubicBezTo>
                    <a:pt x="66" y="240"/>
                    <a:pt x="66" y="240"/>
                    <a:pt x="66" y="240"/>
                  </a:cubicBezTo>
                  <a:cubicBezTo>
                    <a:pt x="61" y="245"/>
                    <a:pt x="55" y="259"/>
                    <a:pt x="55" y="278"/>
                  </a:cubicBezTo>
                  <a:cubicBezTo>
                    <a:pt x="55" y="302"/>
                    <a:pt x="64" y="318"/>
                    <a:pt x="71" y="319"/>
                  </a:cubicBezTo>
                  <a:cubicBezTo>
                    <a:pt x="71" y="318"/>
                    <a:pt x="71" y="318"/>
                    <a:pt x="71" y="318"/>
                  </a:cubicBezTo>
                  <a:cubicBezTo>
                    <a:pt x="80" y="315"/>
                    <a:pt x="80" y="315"/>
                    <a:pt x="80" y="315"/>
                  </a:cubicBezTo>
                  <a:cubicBezTo>
                    <a:pt x="82" y="324"/>
                    <a:pt x="82" y="324"/>
                    <a:pt x="82" y="324"/>
                  </a:cubicBezTo>
                  <a:cubicBezTo>
                    <a:pt x="93" y="383"/>
                    <a:pt x="133" y="435"/>
                    <a:pt x="182" y="458"/>
                  </a:cubicBezTo>
                  <a:cubicBezTo>
                    <a:pt x="187" y="460"/>
                    <a:pt x="187" y="460"/>
                    <a:pt x="187" y="460"/>
                  </a:cubicBezTo>
                  <a:cubicBezTo>
                    <a:pt x="187" y="518"/>
                    <a:pt x="187" y="518"/>
                    <a:pt x="187" y="518"/>
                  </a:cubicBezTo>
                  <a:cubicBezTo>
                    <a:pt x="163" y="508"/>
                    <a:pt x="163" y="508"/>
                    <a:pt x="163" y="508"/>
                  </a:cubicBezTo>
                  <a:cubicBezTo>
                    <a:pt x="158" y="512"/>
                    <a:pt x="151" y="517"/>
                    <a:pt x="145" y="519"/>
                  </a:cubicBezTo>
                  <a:cubicBezTo>
                    <a:pt x="141" y="520"/>
                    <a:pt x="137" y="521"/>
                    <a:pt x="132" y="522"/>
                  </a:cubicBezTo>
                  <a:cubicBezTo>
                    <a:pt x="105" y="527"/>
                    <a:pt x="55" y="536"/>
                    <a:pt x="20" y="603"/>
                  </a:cubicBezTo>
                  <a:cubicBezTo>
                    <a:pt x="49" y="624"/>
                    <a:pt x="80" y="640"/>
                    <a:pt x="113" y="65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4" name="Freeform 145"/>
            <p:cNvSpPr>
              <a:spLocks/>
            </p:cNvSpPr>
            <p:nvPr userDrawn="1"/>
          </p:nvSpPr>
          <p:spPr bwMode="auto">
            <a:xfrm>
              <a:off x="7204076" y="966788"/>
              <a:ext cx="423863" cy="546100"/>
            </a:xfrm>
            <a:custGeom>
              <a:avLst/>
              <a:gdLst>
                <a:gd name="T0" fmla="*/ 373 w 463"/>
                <a:gd name="T1" fmla="*/ 453 h 596"/>
                <a:gd name="T2" fmla="*/ 429 w 463"/>
                <a:gd name="T3" fmla="*/ 406 h 596"/>
                <a:gd name="T4" fmla="*/ 364 w 463"/>
                <a:gd name="T5" fmla="*/ 360 h 596"/>
                <a:gd name="T6" fmla="*/ 418 w 463"/>
                <a:gd name="T7" fmla="*/ 241 h 596"/>
                <a:gd name="T8" fmla="*/ 420 w 463"/>
                <a:gd name="T9" fmla="*/ 213 h 596"/>
                <a:gd name="T10" fmla="*/ 421 w 463"/>
                <a:gd name="T11" fmla="*/ 202 h 596"/>
                <a:gd name="T12" fmla="*/ 420 w 463"/>
                <a:gd name="T13" fmla="*/ 186 h 596"/>
                <a:gd name="T14" fmla="*/ 403 w 463"/>
                <a:gd name="T15" fmla="*/ 118 h 596"/>
                <a:gd name="T16" fmla="*/ 362 w 463"/>
                <a:gd name="T17" fmla="*/ 54 h 596"/>
                <a:gd name="T18" fmla="*/ 245 w 463"/>
                <a:gd name="T19" fmla="*/ 0 h 596"/>
                <a:gd name="T20" fmla="*/ 232 w 463"/>
                <a:gd name="T21" fmla="*/ 0 h 596"/>
                <a:gd name="T22" fmla="*/ 102 w 463"/>
                <a:gd name="T23" fmla="*/ 54 h 596"/>
                <a:gd name="T24" fmla="*/ 61 w 463"/>
                <a:gd name="T25" fmla="*/ 118 h 596"/>
                <a:gd name="T26" fmla="*/ 60 w 463"/>
                <a:gd name="T27" fmla="*/ 120 h 596"/>
                <a:gd name="T28" fmla="*/ 44 w 463"/>
                <a:gd name="T29" fmla="*/ 199 h 596"/>
                <a:gd name="T30" fmla="*/ 100 w 463"/>
                <a:gd name="T31" fmla="*/ 360 h 596"/>
                <a:gd name="T32" fmla="*/ 35 w 463"/>
                <a:gd name="T33" fmla="*/ 406 h 596"/>
                <a:gd name="T34" fmla="*/ 91 w 463"/>
                <a:gd name="T35" fmla="*/ 453 h 596"/>
                <a:gd name="T36" fmla="*/ 0 w 463"/>
                <a:gd name="T37" fmla="*/ 540 h 596"/>
                <a:gd name="T38" fmla="*/ 105 w 463"/>
                <a:gd name="T39" fmla="*/ 595 h 596"/>
                <a:gd name="T40" fmla="*/ 360 w 463"/>
                <a:gd name="T41" fmla="*/ 594 h 596"/>
                <a:gd name="T42" fmla="*/ 463 w 463"/>
                <a:gd name="T43" fmla="*/ 538 h 596"/>
                <a:gd name="T44" fmla="*/ 373 w 463"/>
                <a:gd name="T45" fmla="*/ 45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596">
                  <a:moveTo>
                    <a:pt x="373" y="453"/>
                  </a:moveTo>
                  <a:cubicBezTo>
                    <a:pt x="406" y="429"/>
                    <a:pt x="429" y="406"/>
                    <a:pt x="429" y="406"/>
                  </a:cubicBezTo>
                  <a:cubicBezTo>
                    <a:pt x="429" y="406"/>
                    <a:pt x="318" y="409"/>
                    <a:pt x="364" y="360"/>
                  </a:cubicBezTo>
                  <a:cubicBezTo>
                    <a:pt x="395" y="323"/>
                    <a:pt x="412" y="281"/>
                    <a:pt x="418" y="241"/>
                  </a:cubicBezTo>
                  <a:cubicBezTo>
                    <a:pt x="419" y="232"/>
                    <a:pt x="420" y="222"/>
                    <a:pt x="420" y="213"/>
                  </a:cubicBezTo>
                  <a:cubicBezTo>
                    <a:pt x="421" y="210"/>
                    <a:pt x="421" y="206"/>
                    <a:pt x="421" y="202"/>
                  </a:cubicBezTo>
                  <a:cubicBezTo>
                    <a:pt x="421" y="196"/>
                    <a:pt x="421" y="191"/>
                    <a:pt x="420" y="186"/>
                  </a:cubicBezTo>
                  <a:cubicBezTo>
                    <a:pt x="418" y="160"/>
                    <a:pt x="412" y="137"/>
                    <a:pt x="403" y="118"/>
                  </a:cubicBezTo>
                  <a:cubicBezTo>
                    <a:pt x="394" y="94"/>
                    <a:pt x="380" y="72"/>
                    <a:pt x="362" y="54"/>
                  </a:cubicBezTo>
                  <a:cubicBezTo>
                    <a:pt x="332" y="24"/>
                    <a:pt x="291" y="4"/>
                    <a:pt x="245" y="0"/>
                  </a:cubicBezTo>
                  <a:cubicBezTo>
                    <a:pt x="241" y="0"/>
                    <a:pt x="236" y="0"/>
                    <a:pt x="232" y="0"/>
                  </a:cubicBezTo>
                  <a:cubicBezTo>
                    <a:pt x="181" y="0"/>
                    <a:pt x="135" y="21"/>
                    <a:pt x="102" y="54"/>
                  </a:cubicBezTo>
                  <a:cubicBezTo>
                    <a:pt x="84" y="72"/>
                    <a:pt x="70" y="94"/>
                    <a:pt x="61" y="118"/>
                  </a:cubicBezTo>
                  <a:cubicBezTo>
                    <a:pt x="61" y="118"/>
                    <a:pt x="60" y="119"/>
                    <a:pt x="60" y="120"/>
                  </a:cubicBezTo>
                  <a:cubicBezTo>
                    <a:pt x="49" y="144"/>
                    <a:pt x="43" y="171"/>
                    <a:pt x="44" y="199"/>
                  </a:cubicBezTo>
                  <a:cubicBezTo>
                    <a:pt x="42" y="251"/>
                    <a:pt x="58" y="310"/>
                    <a:pt x="100" y="360"/>
                  </a:cubicBezTo>
                  <a:cubicBezTo>
                    <a:pt x="146" y="409"/>
                    <a:pt x="35" y="406"/>
                    <a:pt x="35" y="406"/>
                  </a:cubicBezTo>
                  <a:cubicBezTo>
                    <a:pt x="35" y="406"/>
                    <a:pt x="58" y="429"/>
                    <a:pt x="91" y="453"/>
                  </a:cubicBezTo>
                  <a:cubicBezTo>
                    <a:pt x="62" y="463"/>
                    <a:pt x="26" y="485"/>
                    <a:pt x="0" y="540"/>
                  </a:cubicBezTo>
                  <a:cubicBezTo>
                    <a:pt x="32" y="563"/>
                    <a:pt x="67" y="582"/>
                    <a:pt x="105" y="595"/>
                  </a:cubicBezTo>
                  <a:cubicBezTo>
                    <a:pt x="105" y="596"/>
                    <a:pt x="360" y="594"/>
                    <a:pt x="360" y="594"/>
                  </a:cubicBezTo>
                  <a:cubicBezTo>
                    <a:pt x="398" y="580"/>
                    <a:pt x="432" y="562"/>
                    <a:pt x="463" y="538"/>
                  </a:cubicBezTo>
                  <a:cubicBezTo>
                    <a:pt x="437" y="484"/>
                    <a:pt x="402" y="463"/>
                    <a:pt x="373" y="453"/>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5" name="Freeform 146"/>
            <p:cNvSpPr>
              <a:spLocks noEditPoints="1"/>
            </p:cNvSpPr>
            <p:nvPr userDrawn="1"/>
          </p:nvSpPr>
          <p:spPr bwMode="auto">
            <a:xfrm>
              <a:off x="7194551" y="960438"/>
              <a:ext cx="442913" cy="558800"/>
            </a:xfrm>
            <a:custGeom>
              <a:avLst/>
              <a:gdLst>
                <a:gd name="T0" fmla="*/ 112 w 483"/>
                <a:gd name="T1" fmla="*/ 611 h 611"/>
                <a:gd name="T2" fmla="*/ 0 w 483"/>
                <a:gd name="T3" fmla="*/ 550 h 611"/>
                <a:gd name="T4" fmla="*/ 85 w 483"/>
                <a:gd name="T5" fmla="*/ 459 h 611"/>
                <a:gd name="T6" fmla="*/ 25 w 483"/>
                <a:gd name="T7" fmla="*/ 406 h 611"/>
                <a:gd name="T8" fmla="*/ 49 w 483"/>
                <a:gd name="T9" fmla="*/ 406 h 611"/>
                <a:gd name="T10" fmla="*/ 104 w 483"/>
                <a:gd name="T11" fmla="*/ 374 h 611"/>
                <a:gd name="T12" fmla="*/ 63 w 483"/>
                <a:gd name="T13" fmla="*/ 125 h 611"/>
                <a:gd name="T14" fmla="*/ 106 w 483"/>
                <a:gd name="T15" fmla="*/ 57 h 611"/>
                <a:gd name="T16" fmla="*/ 256 w 483"/>
                <a:gd name="T17" fmla="*/ 1 h 611"/>
                <a:gd name="T18" fmla="*/ 420 w 483"/>
                <a:gd name="T19" fmla="*/ 123 h 611"/>
                <a:gd name="T20" fmla="*/ 439 w 483"/>
                <a:gd name="T21" fmla="*/ 210 h 611"/>
                <a:gd name="T22" fmla="*/ 436 w 483"/>
                <a:gd name="T23" fmla="*/ 250 h 611"/>
                <a:gd name="T24" fmla="*/ 371 w 483"/>
                <a:gd name="T25" fmla="*/ 391 h 611"/>
                <a:gd name="T26" fmla="*/ 439 w 483"/>
                <a:gd name="T27" fmla="*/ 406 h 611"/>
                <a:gd name="T28" fmla="*/ 445 w 483"/>
                <a:gd name="T29" fmla="*/ 420 h 611"/>
                <a:gd name="T30" fmla="*/ 480 w 483"/>
                <a:gd name="T31" fmla="*/ 543 h 611"/>
                <a:gd name="T32" fmla="*/ 478 w 483"/>
                <a:gd name="T33" fmla="*/ 553 h 611"/>
                <a:gd name="T34" fmla="*/ 119 w 483"/>
                <a:gd name="T35" fmla="*/ 611 h 611"/>
                <a:gd name="T36" fmla="*/ 119 w 483"/>
                <a:gd name="T37" fmla="*/ 595 h 611"/>
                <a:gd name="T38" fmla="*/ 463 w 483"/>
                <a:gd name="T39" fmla="*/ 544 h 611"/>
                <a:gd name="T40" fmla="*/ 366 w 483"/>
                <a:gd name="T41" fmla="*/ 464 h 611"/>
                <a:gd name="T42" fmla="*/ 419 w 483"/>
                <a:gd name="T43" fmla="*/ 422 h 611"/>
                <a:gd name="T44" fmla="*/ 368 w 483"/>
                <a:gd name="T45" fmla="*/ 363 h 611"/>
                <a:gd name="T46" fmla="*/ 422 w 483"/>
                <a:gd name="T47" fmla="*/ 221 h 611"/>
                <a:gd name="T48" fmla="*/ 423 w 483"/>
                <a:gd name="T49" fmla="*/ 210 h 611"/>
                <a:gd name="T50" fmla="*/ 422 w 483"/>
                <a:gd name="T51" fmla="*/ 195 h 611"/>
                <a:gd name="T52" fmla="*/ 406 w 483"/>
                <a:gd name="T53" fmla="*/ 129 h 611"/>
                <a:gd name="T54" fmla="*/ 255 w 483"/>
                <a:gd name="T55" fmla="*/ 16 h 611"/>
                <a:gd name="T56" fmla="*/ 117 w 483"/>
                <a:gd name="T57" fmla="*/ 68 h 611"/>
                <a:gd name="T58" fmla="*/ 78 w 483"/>
                <a:gd name="T59" fmla="*/ 129 h 611"/>
                <a:gd name="T60" fmla="*/ 62 w 483"/>
                <a:gd name="T61" fmla="*/ 207 h 611"/>
                <a:gd name="T62" fmla="*/ 127 w 483"/>
                <a:gd name="T63" fmla="*/ 398 h 611"/>
                <a:gd name="T64" fmla="*/ 106 w 483"/>
                <a:gd name="T65" fmla="*/ 455 h 611"/>
                <a:gd name="T66" fmla="*/ 104 w 483"/>
                <a:gd name="T67" fmla="*/ 469 h 611"/>
                <a:gd name="T68" fmla="*/ 116 w 483"/>
                <a:gd name="T69" fmla="*/ 595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3" h="611">
                  <a:moveTo>
                    <a:pt x="119" y="611"/>
                  </a:moveTo>
                  <a:cubicBezTo>
                    <a:pt x="113" y="611"/>
                    <a:pt x="113" y="611"/>
                    <a:pt x="112" y="611"/>
                  </a:cubicBezTo>
                  <a:cubicBezTo>
                    <a:pt x="74" y="598"/>
                    <a:pt x="38" y="578"/>
                    <a:pt x="5" y="554"/>
                  </a:cubicBezTo>
                  <a:cubicBezTo>
                    <a:pt x="0" y="550"/>
                    <a:pt x="0" y="550"/>
                    <a:pt x="0" y="550"/>
                  </a:cubicBezTo>
                  <a:cubicBezTo>
                    <a:pt x="3" y="544"/>
                    <a:pt x="3" y="544"/>
                    <a:pt x="3" y="544"/>
                  </a:cubicBezTo>
                  <a:cubicBezTo>
                    <a:pt x="23" y="503"/>
                    <a:pt x="50" y="475"/>
                    <a:pt x="85" y="459"/>
                  </a:cubicBezTo>
                  <a:cubicBezTo>
                    <a:pt x="58" y="438"/>
                    <a:pt x="40" y="421"/>
                    <a:pt x="39" y="420"/>
                  </a:cubicBezTo>
                  <a:cubicBezTo>
                    <a:pt x="25" y="406"/>
                    <a:pt x="25" y="406"/>
                    <a:pt x="25" y="406"/>
                  </a:cubicBezTo>
                  <a:cubicBezTo>
                    <a:pt x="45" y="406"/>
                    <a:pt x="45" y="406"/>
                    <a:pt x="45" y="406"/>
                  </a:cubicBezTo>
                  <a:cubicBezTo>
                    <a:pt x="45" y="406"/>
                    <a:pt x="47" y="406"/>
                    <a:pt x="49" y="406"/>
                  </a:cubicBezTo>
                  <a:cubicBezTo>
                    <a:pt x="83" y="406"/>
                    <a:pt x="109" y="400"/>
                    <a:pt x="113" y="391"/>
                  </a:cubicBezTo>
                  <a:cubicBezTo>
                    <a:pt x="115" y="386"/>
                    <a:pt x="108" y="378"/>
                    <a:pt x="104" y="374"/>
                  </a:cubicBezTo>
                  <a:cubicBezTo>
                    <a:pt x="65" y="327"/>
                    <a:pt x="44" y="268"/>
                    <a:pt x="46" y="207"/>
                  </a:cubicBezTo>
                  <a:cubicBezTo>
                    <a:pt x="45" y="180"/>
                    <a:pt x="51" y="152"/>
                    <a:pt x="63" y="125"/>
                  </a:cubicBezTo>
                  <a:cubicBezTo>
                    <a:pt x="63" y="124"/>
                    <a:pt x="63" y="123"/>
                    <a:pt x="63" y="123"/>
                  </a:cubicBezTo>
                  <a:cubicBezTo>
                    <a:pt x="73" y="98"/>
                    <a:pt x="87" y="76"/>
                    <a:pt x="106" y="57"/>
                  </a:cubicBezTo>
                  <a:cubicBezTo>
                    <a:pt x="142" y="20"/>
                    <a:pt x="191" y="0"/>
                    <a:pt x="242" y="0"/>
                  </a:cubicBezTo>
                  <a:cubicBezTo>
                    <a:pt x="247" y="0"/>
                    <a:pt x="251" y="0"/>
                    <a:pt x="256" y="1"/>
                  </a:cubicBezTo>
                  <a:cubicBezTo>
                    <a:pt x="302" y="4"/>
                    <a:pt x="345" y="24"/>
                    <a:pt x="378" y="57"/>
                  </a:cubicBezTo>
                  <a:cubicBezTo>
                    <a:pt x="397" y="76"/>
                    <a:pt x="411" y="98"/>
                    <a:pt x="420" y="123"/>
                  </a:cubicBezTo>
                  <a:cubicBezTo>
                    <a:pt x="430" y="143"/>
                    <a:pt x="436" y="168"/>
                    <a:pt x="438" y="193"/>
                  </a:cubicBezTo>
                  <a:cubicBezTo>
                    <a:pt x="439" y="198"/>
                    <a:pt x="439" y="204"/>
                    <a:pt x="439" y="210"/>
                  </a:cubicBezTo>
                  <a:cubicBezTo>
                    <a:pt x="439" y="214"/>
                    <a:pt x="439" y="218"/>
                    <a:pt x="438" y="222"/>
                  </a:cubicBezTo>
                  <a:cubicBezTo>
                    <a:pt x="438" y="231"/>
                    <a:pt x="437" y="241"/>
                    <a:pt x="436" y="250"/>
                  </a:cubicBezTo>
                  <a:cubicBezTo>
                    <a:pt x="429" y="296"/>
                    <a:pt x="410" y="338"/>
                    <a:pt x="380" y="374"/>
                  </a:cubicBezTo>
                  <a:cubicBezTo>
                    <a:pt x="376" y="378"/>
                    <a:pt x="369" y="386"/>
                    <a:pt x="371" y="391"/>
                  </a:cubicBezTo>
                  <a:cubicBezTo>
                    <a:pt x="375" y="400"/>
                    <a:pt x="401" y="406"/>
                    <a:pt x="435" y="406"/>
                  </a:cubicBezTo>
                  <a:cubicBezTo>
                    <a:pt x="437" y="406"/>
                    <a:pt x="439" y="406"/>
                    <a:pt x="439" y="406"/>
                  </a:cubicBezTo>
                  <a:cubicBezTo>
                    <a:pt x="459" y="406"/>
                    <a:pt x="459" y="406"/>
                    <a:pt x="459" y="406"/>
                  </a:cubicBezTo>
                  <a:cubicBezTo>
                    <a:pt x="445" y="420"/>
                    <a:pt x="445" y="420"/>
                    <a:pt x="445" y="420"/>
                  </a:cubicBezTo>
                  <a:cubicBezTo>
                    <a:pt x="444" y="421"/>
                    <a:pt x="426" y="438"/>
                    <a:pt x="399" y="459"/>
                  </a:cubicBezTo>
                  <a:cubicBezTo>
                    <a:pt x="434" y="475"/>
                    <a:pt x="461" y="502"/>
                    <a:pt x="480" y="543"/>
                  </a:cubicBezTo>
                  <a:cubicBezTo>
                    <a:pt x="483" y="549"/>
                    <a:pt x="483" y="549"/>
                    <a:pt x="483" y="549"/>
                  </a:cubicBezTo>
                  <a:cubicBezTo>
                    <a:pt x="478" y="553"/>
                    <a:pt x="478" y="553"/>
                    <a:pt x="478" y="553"/>
                  </a:cubicBezTo>
                  <a:cubicBezTo>
                    <a:pt x="446" y="577"/>
                    <a:pt x="411" y="596"/>
                    <a:pt x="373" y="609"/>
                  </a:cubicBezTo>
                  <a:cubicBezTo>
                    <a:pt x="370" y="610"/>
                    <a:pt x="122" y="611"/>
                    <a:pt x="119" y="611"/>
                  </a:cubicBezTo>
                  <a:close/>
                  <a:moveTo>
                    <a:pt x="116" y="595"/>
                  </a:moveTo>
                  <a:cubicBezTo>
                    <a:pt x="117" y="595"/>
                    <a:pt x="118" y="595"/>
                    <a:pt x="119" y="595"/>
                  </a:cubicBezTo>
                  <a:cubicBezTo>
                    <a:pt x="154" y="595"/>
                    <a:pt x="352" y="594"/>
                    <a:pt x="369" y="594"/>
                  </a:cubicBezTo>
                  <a:cubicBezTo>
                    <a:pt x="403" y="581"/>
                    <a:pt x="435" y="565"/>
                    <a:pt x="463" y="544"/>
                  </a:cubicBezTo>
                  <a:cubicBezTo>
                    <a:pt x="443" y="506"/>
                    <a:pt x="416" y="481"/>
                    <a:pt x="380" y="469"/>
                  </a:cubicBezTo>
                  <a:cubicBezTo>
                    <a:pt x="366" y="464"/>
                    <a:pt x="366" y="464"/>
                    <a:pt x="366" y="464"/>
                  </a:cubicBezTo>
                  <a:cubicBezTo>
                    <a:pt x="378" y="455"/>
                    <a:pt x="378" y="455"/>
                    <a:pt x="378" y="455"/>
                  </a:cubicBezTo>
                  <a:cubicBezTo>
                    <a:pt x="395" y="442"/>
                    <a:pt x="409" y="430"/>
                    <a:pt x="419" y="422"/>
                  </a:cubicBezTo>
                  <a:cubicBezTo>
                    <a:pt x="394" y="420"/>
                    <a:pt x="364" y="415"/>
                    <a:pt x="357" y="398"/>
                  </a:cubicBezTo>
                  <a:cubicBezTo>
                    <a:pt x="352" y="387"/>
                    <a:pt x="356" y="376"/>
                    <a:pt x="368" y="363"/>
                  </a:cubicBezTo>
                  <a:cubicBezTo>
                    <a:pt x="395" y="330"/>
                    <a:pt x="413" y="290"/>
                    <a:pt x="420" y="248"/>
                  </a:cubicBezTo>
                  <a:cubicBezTo>
                    <a:pt x="421" y="239"/>
                    <a:pt x="422" y="230"/>
                    <a:pt x="422" y="221"/>
                  </a:cubicBezTo>
                  <a:cubicBezTo>
                    <a:pt x="422" y="220"/>
                    <a:pt x="422" y="220"/>
                    <a:pt x="422" y="220"/>
                  </a:cubicBezTo>
                  <a:cubicBezTo>
                    <a:pt x="423" y="217"/>
                    <a:pt x="423" y="213"/>
                    <a:pt x="423" y="210"/>
                  </a:cubicBezTo>
                  <a:cubicBezTo>
                    <a:pt x="423" y="205"/>
                    <a:pt x="423" y="200"/>
                    <a:pt x="422" y="195"/>
                  </a:cubicBezTo>
                  <a:cubicBezTo>
                    <a:pt x="422" y="195"/>
                    <a:pt x="422" y="195"/>
                    <a:pt x="422" y="195"/>
                  </a:cubicBezTo>
                  <a:cubicBezTo>
                    <a:pt x="420" y="171"/>
                    <a:pt x="414" y="148"/>
                    <a:pt x="406" y="129"/>
                  </a:cubicBezTo>
                  <a:cubicBezTo>
                    <a:pt x="406" y="129"/>
                    <a:pt x="406" y="129"/>
                    <a:pt x="406" y="129"/>
                  </a:cubicBezTo>
                  <a:cubicBezTo>
                    <a:pt x="397" y="106"/>
                    <a:pt x="384" y="86"/>
                    <a:pt x="367" y="68"/>
                  </a:cubicBezTo>
                  <a:cubicBezTo>
                    <a:pt x="337" y="38"/>
                    <a:pt x="297" y="19"/>
                    <a:pt x="255" y="16"/>
                  </a:cubicBezTo>
                  <a:cubicBezTo>
                    <a:pt x="250" y="16"/>
                    <a:pt x="246" y="16"/>
                    <a:pt x="242" y="16"/>
                  </a:cubicBezTo>
                  <a:cubicBezTo>
                    <a:pt x="195" y="16"/>
                    <a:pt x="151" y="34"/>
                    <a:pt x="117" y="68"/>
                  </a:cubicBezTo>
                  <a:cubicBezTo>
                    <a:pt x="100" y="85"/>
                    <a:pt x="87" y="106"/>
                    <a:pt x="78" y="129"/>
                  </a:cubicBezTo>
                  <a:cubicBezTo>
                    <a:pt x="78" y="129"/>
                    <a:pt x="78" y="129"/>
                    <a:pt x="78" y="129"/>
                  </a:cubicBezTo>
                  <a:cubicBezTo>
                    <a:pt x="78" y="130"/>
                    <a:pt x="78" y="130"/>
                    <a:pt x="77" y="131"/>
                  </a:cubicBezTo>
                  <a:cubicBezTo>
                    <a:pt x="66" y="156"/>
                    <a:pt x="61" y="182"/>
                    <a:pt x="62" y="207"/>
                  </a:cubicBezTo>
                  <a:cubicBezTo>
                    <a:pt x="60" y="264"/>
                    <a:pt x="80" y="320"/>
                    <a:pt x="116" y="363"/>
                  </a:cubicBezTo>
                  <a:cubicBezTo>
                    <a:pt x="128" y="376"/>
                    <a:pt x="132" y="387"/>
                    <a:pt x="127" y="398"/>
                  </a:cubicBezTo>
                  <a:cubicBezTo>
                    <a:pt x="120" y="415"/>
                    <a:pt x="90" y="420"/>
                    <a:pt x="65" y="422"/>
                  </a:cubicBezTo>
                  <a:cubicBezTo>
                    <a:pt x="75" y="430"/>
                    <a:pt x="89" y="442"/>
                    <a:pt x="106" y="455"/>
                  </a:cubicBezTo>
                  <a:cubicBezTo>
                    <a:pt x="118" y="464"/>
                    <a:pt x="118" y="464"/>
                    <a:pt x="118" y="464"/>
                  </a:cubicBezTo>
                  <a:cubicBezTo>
                    <a:pt x="104" y="469"/>
                    <a:pt x="104" y="469"/>
                    <a:pt x="104" y="469"/>
                  </a:cubicBezTo>
                  <a:cubicBezTo>
                    <a:pt x="68" y="481"/>
                    <a:pt x="40" y="506"/>
                    <a:pt x="20" y="545"/>
                  </a:cubicBezTo>
                  <a:cubicBezTo>
                    <a:pt x="50" y="567"/>
                    <a:pt x="82" y="583"/>
                    <a:pt x="116" y="59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3" name="Freeform 154"/>
            <p:cNvSpPr>
              <a:spLocks/>
            </p:cNvSpPr>
            <p:nvPr userDrawn="1"/>
          </p:nvSpPr>
          <p:spPr bwMode="auto">
            <a:xfrm>
              <a:off x="7253288" y="541338"/>
              <a:ext cx="468313" cy="312738"/>
            </a:xfrm>
            <a:custGeom>
              <a:avLst/>
              <a:gdLst>
                <a:gd name="T0" fmla="*/ 504 w 511"/>
                <a:gd name="T1" fmla="*/ 30 h 342"/>
                <a:gd name="T2" fmla="*/ 504 w 511"/>
                <a:gd name="T3" fmla="*/ 237 h 342"/>
                <a:gd name="T4" fmla="*/ 475 w 511"/>
                <a:gd name="T5" fmla="*/ 266 h 342"/>
                <a:gd name="T6" fmla="*/ 58 w 511"/>
                <a:gd name="T7" fmla="*/ 266 h 342"/>
                <a:gd name="T8" fmla="*/ 54 w 511"/>
                <a:gd name="T9" fmla="*/ 268 h 342"/>
                <a:gd name="T10" fmla="*/ 0 w 511"/>
                <a:gd name="T11" fmla="*/ 342 h 342"/>
                <a:gd name="T12" fmla="*/ 0 w 511"/>
                <a:gd name="T13" fmla="*/ 30 h 342"/>
                <a:gd name="T14" fmla="*/ 29 w 511"/>
                <a:gd name="T15" fmla="*/ 0 h 342"/>
                <a:gd name="T16" fmla="*/ 475 w 511"/>
                <a:gd name="T17" fmla="*/ 0 h 342"/>
                <a:gd name="T18" fmla="*/ 504 w 511"/>
                <a:gd name="T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342">
                  <a:moveTo>
                    <a:pt x="504" y="30"/>
                  </a:moveTo>
                  <a:cubicBezTo>
                    <a:pt x="504" y="237"/>
                    <a:pt x="504" y="237"/>
                    <a:pt x="504" y="237"/>
                  </a:cubicBezTo>
                  <a:cubicBezTo>
                    <a:pt x="504" y="253"/>
                    <a:pt x="491" y="266"/>
                    <a:pt x="475" y="266"/>
                  </a:cubicBezTo>
                  <a:cubicBezTo>
                    <a:pt x="60" y="266"/>
                    <a:pt x="58" y="266"/>
                    <a:pt x="58" y="266"/>
                  </a:cubicBezTo>
                  <a:cubicBezTo>
                    <a:pt x="56" y="266"/>
                    <a:pt x="55" y="267"/>
                    <a:pt x="54" y="268"/>
                  </a:cubicBezTo>
                  <a:cubicBezTo>
                    <a:pt x="9" y="330"/>
                    <a:pt x="2" y="340"/>
                    <a:pt x="0" y="342"/>
                  </a:cubicBezTo>
                  <a:cubicBezTo>
                    <a:pt x="0" y="30"/>
                    <a:pt x="0" y="30"/>
                    <a:pt x="0" y="30"/>
                  </a:cubicBezTo>
                  <a:cubicBezTo>
                    <a:pt x="0" y="14"/>
                    <a:pt x="14" y="0"/>
                    <a:pt x="29" y="0"/>
                  </a:cubicBezTo>
                  <a:cubicBezTo>
                    <a:pt x="511" y="0"/>
                    <a:pt x="475" y="0"/>
                    <a:pt x="475" y="0"/>
                  </a:cubicBezTo>
                  <a:cubicBezTo>
                    <a:pt x="491" y="0"/>
                    <a:pt x="504" y="14"/>
                    <a:pt x="504"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4" name="Freeform 155"/>
            <p:cNvSpPr>
              <a:spLocks noEditPoints="1"/>
            </p:cNvSpPr>
            <p:nvPr userDrawn="1"/>
          </p:nvSpPr>
          <p:spPr bwMode="auto">
            <a:xfrm>
              <a:off x="7246938" y="533401"/>
              <a:ext cx="474663" cy="341313"/>
            </a:xfrm>
            <a:custGeom>
              <a:avLst/>
              <a:gdLst>
                <a:gd name="T0" fmla="*/ 0 w 520"/>
                <a:gd name="T1" fmla="*/ 373 h 373"/>
                <a:gd name="T2" fmla="*/ 0 w 520"/>
                <a:gd name="T3" fmla="*/ 38 h 373"/>
                <a:gd name="T4" fmla="*/ 37 w 520"/>
                <a:gd name="T5" fmla="*/ 0 h 373"/>
                <a:gd name="T6" fmla="*/ 484 w 520"/>
                <a:gd name="T7" fmla="*/ 1 h 373"/>
                <a:gd name="T8" fmla="*/ 520 w 520"/>
                <a:gd name="T9" fmla="*/ 38 h 373"/>
                <a:gd name="T10" fmla="*/ 520 w 520"/>
                <a:gd name="T11" fmla="*/ 245 h 373"/>
                <a:gd name="T12" fmla="*/ 483 w 520"/>
                <a:gd name="T13" fmla="*/ 282 h 373"/>
                <a:gd name="T14" fmla="*/ 68 w 520"/>
                <a:gd name="T15" fmla="*/ 282 h 373"/>
                <a:gd name="T16" fmla="*/ 24 w 520"/>
                <a:gd name="T17" fmla="*/ 342 h 373"/>
                <a:gd name="T18" fmla="*/ 15 w 520"/>
                <a:gd name="T19" fmla="*/ 355 h 373"/>
                <a:gd name="T20" fmla="*/ 0 w 520"/>
                <a:gd name="T21" fmla="*/ 373 h 373"/>
                <a:gd name="T22" fmla="*/ 37 w 520"/>
                <a:gd name="T23" fmla="*/ 16 h 373"/>
                <a:gd name="T24" fmla="*/ 16 w 520"/>
                <a:gd name="T25" fmla="*/ 38 h 373"/>
                <a:gd name="T26" fmla="*/ 16 w 520"/>
                <a:gd name="T27" fmla="*/ 325 h 373"/>
                <a:gd name="T28" fmla="*/ 56 w 520"/>
                <a:gd name="T29" fmla="*/ 271 h 373"/>
                <a:gd name="T30" fmla="*/ 66 w 520"/>
                <a:gd name="T31" fmla="*/ 266 h 373"/>
                <a:gd name="T32" fmla="*/ 483 w 520"/>
                <a:gd name="T33" fmla="*/ 266 h 373"/>
                <a:gd name="T34" fmla="*/ 504 w 520"/>
                <a:gd name="T35" fmla="*/ 245 h 373"/>
                <a:gd name="T36" fmla="*/ 504 w 520"/>
                <a:gd name="T37" fmla="*/ 38 h 373"/>
                <a:gd name="T38" fmla="*/ 483 w 520"/>
                <a:gd name="T39" fmla="*/ 16 h 373"/>
                <a:gd name="T40" fmla="*/ 37 w 520"/>
                <a:gd name="T41" fmla="*/ 1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0" h="373">
                  <a:moveTo>
                    <a:pt x="0" y="373"/>
                  </a:moveTo>
                  <a:cubicBezTo>
                    <a:pt x="0" y="38"/>
                    <a:pt x="0" y="38"/>
                    <a:pt x="0" y="38"/>
                  </a:cubicBezTo>
                  <a:cubicBezTo>
                    <a:pt x="0" y="18"/>
                    <a:pt x="17" y="0"/>
                    <a:pt x="37" y="0"/>
                  </a:cubicBezTo>
                  <a:cubicBezTo>
                    <a:pt x="484" y="1"/>
                    <a:pt x="484" y="1"/>
                    <a:pt x="484" y="1"/>
                  </a:cubicBezTo>
                  <a:cubicBezTo>
                    <a:pt x="504" y="1"/>
                    <a:pt x="520" y="18"/>
                    <a:pt x="520" y="38"/>
                  </a:cubicBezTo>
                  <a:cubicBezTo>
                    <a:pt x="520" y="245"/>
                    <a:pt x="520" y="245"/>
                    <a:pt x="520" y="245"/>
                  </a:cubicBezTo>
                  <a:cubicBezTo>
                    <a:pt x="520" y="265"/>
                    <a:pt x="504" y="282"/>
                    <a:pt x="483" y="282"/>
                  </a:cubicBezTo>
                  <a:cubicBezTo>
                    <a:pt x="68" y="282"/>
                    <a:pt x="68" y="282"/>
                    <a:pt x="68" y="282"/>
                  </a:cubicBezTo>
                  <a:cubicBezTo>
                    <a:pt x="44" y="314"/>
                    <a:pt x="31" y="332"/>
                    <a:pt x="24" y="342"/>
                  </a:cubicBezTo>
                  <a:cubicBezTo>
                    <a:pt x="17" y="352"/>
                    <a:pt x="15" y="354"/>
                    <a:pt x="15" y="355"/>
                  </a:cubicBezTo>
                  <a:lnTo>
                    <a:pt x="0" y="373"/>
                  </a:lnTo>
                  <a:close/>
                  <a:moveTo>
                    <a:pt x="37" y="16"/>
                  </a:moveTo>
                  <a:cubicBezTo>
                    <a:pt x="26" y="16"/>
                    <a:pt x="16" y="26"/>
                    <a:pt x="16" y="38"/>
                  </a:cubicBezTo>
                  <a:cubicBezTo>
                    <a:pt x="16" y="325"/>
                    <a:pt x="16" y="325"/>
                    <a:pt x="16" y="325"/>
                  </a:cubicBezTo>
                  <a:cubicBezTo>
                    <a:pt x="24" y="314"/>
                    <a:pt x="37" y="297"/>
                    <a:pt x="56" y="271"/>
                  </a:cubicBezTo>
                  <a:cubicBezTo>
                    <a:pt x="58" y="268"/>
                    <a:pt x="62" y="266"/>
                    <a:pt x="66" y="266"/>
                  </a:cubicBezTo>
                  <a:cubicBezTo>
                    <a:pt x="483" y="266"/>
                    <a:pt x="483" y="266"/>
                    <a:pt x="483" y="266"/>
                  </a:cubicBezTo>
                  <a:cubicBezTo>
                    <a:pt x="495" y="266"/>
                    <a:pt x="504" y="256"/>
                    <a:pt x="504" y="245"/>
                  </a:cubicBezTo>
                  <a:cubicBezTo>
                    <a:pt x="504" y="38"/>
                    <a:pt x="504" y="38"/>
                    <a:pt x="504" y="38"/>
                  </a:cubicBezTo>
                  <a:cubicBezTo>
                    <a:pt x="504" y="26"/>
                    <a:pt x="494" y="16"/>
                    <a:pt x="483" y="16"/>
                  </a:cubicBezTo>
                  <a:lnTo>
                    <a:pt x="37"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83" name="Group 182"/>
          <p:cNvGrpSpPr/>
          <p:nvPr userDrawn="1"/>
        </p:nvGrpSpPr>
        <p:grpSpPr>
          <a:xfrm>
            <a:off x="5713413" y="369888"/>
            <a:ext cx="446088" cy="866775"/>
            <a:chOff x="5713413" y="369888"/>
            <a:chExt cx="446088" cy="866775"/>
          </a:xfrm>
        </p:grpSpPr>
        <p:sp>
          <p:nvSpPr>
            <p:cNvPr id="140" name="Freeform 131"/>
            <p:cNvSpPr>
              <a:spLocks/>
            </p:cNvSpPr>
            <p:nvPr userDrawn="1"/>
          </p:nvSpPr>
          <p:spPr bwMode="auto">
            <a:xfrm>
              <a:off x="5721351" y="376238"/>
              <a:ext cx="430213" cy="852488"/>
            </a:xfrm>
            <a:custGeom>
              <a:avLst/>
              <a:gdLst>
                <a:gd name="T0" fmla="*/ 472 w 472"/>
                <a:gd name="T1" fmla="*/ 859 h 932"/>
                <a:gd name="T2" fmla="*/ 399 w 472"/>
                <a:gd name="T3" fmla="*/ 932 h 932"/>
                <a:gd name="T4" fmla="*/ 73 w 472"/>
                <a:gd name="T5" fmla="*/ 932 h 932"/>
                <a:gd name="T6" fmla="*/ 0 w 472"/>
                <a:gd name="T7" fmla="*/ 859 h 932"/>
                <a:gd name="T8" fmla="*/ 0 w 472"/>
                <a:gd name="T9" fmla="*/ 73 h 932"/>
                <a:gd name="T10" fmla="*/ 73 w 472"/>
                <a:gd name="T11" fmla="*/ 0 h 932"/>
                <a:gd name="T12" fmla="*/ 399 w 472"/>
                <a:gd name="T13" fmla="*/ 0 h 932"/>
                <a:gd name="T14" fmla="*/ 472 w 472"/>
                <a:gd name="T15" fmla="*/ 73 h 932"/>
                <a:gd name="T16" fmla="*/ 472 w 472"/>
                <a:gd name="T17" fmla="*/ 85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932">
                  <a:moveTo>
                    <a:pt x="472" y="859"/>
                  </a:moveTo>
                  <a:cubicBezTo>
                    <a:pt x="472" y="900"/>
                    <a:pt x="440" y="932"/>
                    <a:pt x="399" y="932"/>
                  </a:cubicBezTo>
                  <a:cubicBezTo>
                    <a:pt x="73" y="932"/>
                    <a:pt x="73" y="932"/>
                    <a:pt x="73" y="932"/>
                  </a:cubicBezTo>
                  <a:cubicBezTo>
                    <a:pt x="32" y="932"/>
                    <a:pt x="0" y="900"/>
                    <a:pt x="0" y="859"/>
                  </a:cubicBezTo>
                  <a:cubicBezTo>
                    <a:pt x="0" y="73"/>
                    <a:pt x="0" y="73"/>
                    <a:pt x="0" y="73"/>
                  </a:cubicBezTo>
                  <a:cubicBezTo>
                    <a:pt x="0" y="32"/>
                    <a:pt x="32" y="0"/>
                    <a:pt x="73" y="0"/>
                  </a:cubicBezTo>
                  <a:cubicBezTo>
                    <a:pt x="399" y="0"/>
                    <a:pt x="399" y="0"/>
                    <a:pt x="399" y="0"/>
                  </a:cubicBezTo>
                  <a:cubicBezTo>
                    <a:pt x="440" y="0"/>
                    <a:pt x="472" y="32"/>
                    <a:pt x="472" y="73"/>
                  </a:cubicBezTo>
                  <a:lnTo>
                    <a:pt x="472" y="859"/>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1" name="Freeform 132"/>
            <p:cNvSpPr>
              <a:spLocks noEditPoints="1"/>
            </p:cNvSpPr>
            <p:nvPr userDrawn="1"/>
          </p:nvSpPr>
          <p:spPr bwMode="auto">
            <a:xfrm>
              <a:off x="5713413" y="369888"/>
              <a:ext cx="446088" cy="866775"/>
            </a:xfrm>
            <a:custGeom>
              <a:avLst/>
              <a:gdLst>
                <a:gd name="T0" fmla="*/ 407 w 488"/>
                <a:gd name="T1" fmla="*/ 948 h 948"/>
                <a:gd name="T2" fmla="*/ 81 w 488"/>
                <a:gd name="T3" fmla="*/ 948 h 948"/>
                <a:gd name="T4" fmla="*/ 0 w 488"/>
                <a:gd name="T5" fmla="*/ 867 h 948"/>
                <a:gd name="T6" fmla="*/ 0 w 488"/>
                <a:gd name="T7" fmla="*/ 81 h 948"/>
                <a:gd name="T8" fmla="*/ 81 w 488"/>
                <a:gd name="T9" fmla="*/ 0 h 948"/>
                <a:gd name="T10" fmla="*/ 407 w 488"/>
                <a:gd name="T11" fmla="*/ 0 h 948"/>
                <a:gd name="T12" fmla="*/ 488 w 488"/>
                <a:gd name="T13" fmla="*/ 81 h 948"/>
                <a:gd name="T14" fmla="*/ 488 w 488"/>
                <a:gd name="T15" fmla="*/ 867 h 948"/>
                <a:gd name="T16" fmla="*/ 407 w 488"/>
                <a:gd name="T17" fmla="*/ 948 h 948"/>
                <a:gd name="T18" fmla="*/ 81 w 488"/>
                <a:gd name="T19" fmla="*/ 16 h 948"/>
                <a:gd name="T20" fmla="*/ 16 w 488"/>
                <a:gd name="T21" fmla="*/ 81 h 948"/>
                <a:gd name="T22" fmla="*/ 16 w 488"/>
                <a:gd name="T23" fmla="*/ 867 h 948"/>
                <a:gd name="T24" fmla="*/ 81 w 488"/>
                <a:gd name="T25" fmla="*/ 932 h 948"/>
                <a:gd name="T26" fmla="*/ 407 w 488"/>
                <a:gd name="T27" fmla="*/ 932 h 948"/>
                <a:gd name="T28" fmla="*/ 472 w 488"/>
                <a:gd name="T29" fmla="*/ 867 h 948"/>
                <a:gd name="T30" fmla="*/ 472 w 488"/>
                <a:gd name="T31" fmla="*/ 81 h 948"/>
                <a:gd name="T32" fmla="*/ 407 w 488"/>
                <a:gd name="T33" fmla="*/ 16 h 948"/>
                <a:gd name="T34" fmla="*/ 81 w 488"/>
                <a:gd name="T35" fmla="*/ 1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8" h="948">
                  <a:moveTo>
                    <a:pt x="407" y="948"/>
                  </a:moveTo>
                  <a:cubicBezTo>
                    <a:pt x="81" y="948"/>
                    <a:pt x="81" y="948"/>
                    <a:pt x="81" y="948"/>
                  </a:cubicBezTo>
                  <a:cubicBezTo>
                    <a:pt x="36" y="948"/>
                    <a:pt x="0" y="912"/>
                    <a:pt x="0" y="867"/>
                  </a:cubicBezTo>
                  <a:cubicBezTo>
                    <a:pt x="0" y="81"/>
                    <a:pt x="0" y="81"/>
                    <a:pt x="0" y="81"/>
                  </a:cubicBezTo>
                  <a:cubicBezTo>
                    <a:pt x="0" y="36"/>
                    <a:pt x="36" y="0"/>
                    <a:pt x="81" y="0"/>
                  </a:cubicBezTo>
                  <a:cubicBezTo>
                    <a:pt x="407" y="0"/>
                    <a:pt x="407" y="0"/>
                    <a:pt x="407" y="0"/>
                  </a:cubicBezTo>
                  <a:cubicBezTo>
                    <a:pt x="452" y="0"/>
                    <a:pt x="488" y="36"/>
                    <a:pt x="488" y="81"/>
                  </a:cubicBezTo>
                  <a:cubicBezTo>
                    <a:pt x="488" y="867"/>
                    <a:pt x="488" y="867"/>
                    <a:pt x="488" y="867"/>
                  </a:cubicBezTo>
                  <a:cubicBezTo>
                    <a:pt x="488" y="912"/>
                    <a:pt x="452" y="948"/>
                    <a:pt x="407" y="948"/>
                  </a:cubicBezTo>
                  <a:close/>
                  <a:moveTo>
                    <a:pt x="81" y="16"/>
                  </a:moveTo>
                  <a:cubicBezTo>
                    <a:pt x="45" y="16"/>
                    <a:pt x="16" y="45"/>
                    <a:pt x="16" y="81"/>
                  </a:cubicBezTo>
                  <a:cubicBezTo>
                    <a:pt x="16" y="867"/>
                    <a:pt x="16" y="867"/>
                    <a:pt x="16" y="867"/>
                  </a:cubicBezTo>
                  <a:cubicBezTo>
                    <a:pt x="16" y="903"/>
                    <a:pt x="45" y="932"/>
                    <a:pt x="81" y="932"/>
                  </a:cubicBezTo>
                  <a:cubicBezTo>
                    <a:pt x="407" y="932"/>
                    <a:pt x="407" y="932"/>
                    <a:pt x="407" y="932"/>
                  </a:cubicBezTo>
                  <a:cubicBezTo>
                    <a:pt x="443" y="932"/>
                    <a:pt x="472" y="903"/>
                    <a:pt x="472" y="867"/>
                  </a:cubicBezTo>
                  <a:cubicBezTo>
                    <a:pt x="472" y="81"/>
                    <a:pt x="472" y="81"/>
                    <a:pt x="472" y="81"/>
                  </a:cubicBezTo>
                  <a:cubicBezTo>
                    <a:pt x="472" y="45"/>
                    <a:pt x="443" y="16"/>
                    <a:pt x="407" y="16"/>
                  </a:cubicBezTo>
                  <a:lnTo>
                    <a:pt x="81"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2" name="Oval 133"/>
            <p:cNvSpPr>
              <a:spLocks noChangeArrowheads="1"/>
            </p:cNvSpPr>
            <p:nvPr userDrawn="1"/>
          </p:nvSpPr>
          <p:spPr bwMode="auto">
            <a:xfrm>
              <a:off x="5905501" y="1131888"/>
              <a:ext cx="58738" cy="571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3" name="Freeform 134"/>
            <p:cNvSpPr>
              <a:spLocks noEditPoints="1"/>
            </p:cNvSpPr>
            <p:nvPr userDrawn="1"/>
          </p:nvSpPr>
          <p:spPr bwMode="auto">
            <a:xfrm>
              <a:off x="5899151" y="1123951"/>
              <a:ext cx="73025" cy="73025"/>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16 h 80"/>
                <a:gd name="T12" fmla="*/ 16 w 80"/>
                <a:gd name="T13" fmla="*/ 40 h 80"/>
                <a:gd name="T14" fmla="*/ 40 w 80"/>
                <a:gd name="T15" fmla="*/ 64 h 80"/>
                <a:gd name="T16" fmla="*/ 64 w 80"/>
                <a:gd name="T17" fmla="*/ 40 h 80"/>
                <a:gd name="T18" fmla="*/ 40 w 80"/>
                <a:gd name="T19"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16"/>
                  </a:moveTo>
                  <a:cubicBezTo>
                    <a:pt x="27" y="16"/>
                    <a:pt x="16" y="27"/>
                    <a:pt x="16" y="40"/>
                  </a:cubicBezTo>
                  <a:cubicBezTo>
                    <a:pt x="16" y="53"/>
                    <a:pt x="27" y="64"/>
                    <a:pt x="40" y="64"/>
                  </a:cubicBezTo>
                  <a:cubicBezTo>
                    <a:pt x="53" y="64"/>
                    <a:pt x="64" y="53"/>
                    <a:pt x="64" y="40"/>
                  </a:cubicBezTo>
                  <a:cubicBezTo>
                    <a:pt x="64" y="27"/>
                    <a:pt x="53" y="16"/>
                    <a:pt x="40" y="1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4" name="Freeform 135"/>
            <p:cNvSpPr>
              <a:spLocks/>
            </p:cNvSpPr>
            <p:nvPr userDrawn="1"/>
          </p:nvSpPr>
          <p:spPr bwMode="auto">
            <a:xfrm>
              <a:off x="5753101" y="431801"/>
              <a:ext cx="366713" cy="665163"/>
            </a:xfrm>
            <a:custGeom>
              <a:avLst/>
              <a:gdLst>
                <a:gd name="T0" fmla="*/ 400 w 400"/>
                <a:gd name="T1" fmla="*/ 706 h 728"/>
                <a:gd name="T2" fmla="*/ 378 w 400"/>
                <a:gd name="T3" fmla="*/ 728 h 728"/>
                <a:gd name="T4" fmla="*/ 22 w 400"/>
                <a:gd name="T5" fmla="*/ 728 h 728"/>
                <a:gd name="T6" fmla="*/ 0 w 400"/>
                <a:gd name="T7" fmla="*/ 706 h 728"/>
                <a:gd name="T8" fmla="*/ 0 w 400"/>
                <a:gd name="T9" fmla="*/ 22 h 728"/>
                <a:gd name="T10" fmla="*/ 22 w 400"/>
                <a:gd name="T11" fmla="*/ 0 h 728"/>
                <a:gd name="T12" fmla="*/ 378 w 400"/>
                <a:gd name="T13" fmla="*/ 0 h 728"/>
                <a:gd name="T14" fmla="*/ 400 w 400"/>
                <a:gd name="T15" fmla="*/ 22 h 728"/>
                <a:gd name="T16" fmla="*/ 400 w 400"/>
                <a:gd name="T17" fmla="*/ 70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728">
                  <a:moveTo>
                    <a:pt x="400" y="706"/>
                  </a:moveTo>
                  <a:cubicBezTo>
                    <a:pt x="400" y="718"/>
                    <a:pt x="390" y="728"/>
                    <a:pt x="378" y="728"/>
                  </a:cubicBezTo>
                  <a:cubicBezTo>
                    <a:pt x="22" y="728"/>
                    <a:pt x="22" y="728"/>
                    <a:pt x="22" y="728"/>
                  </a:cubicBezTo>
                  <a:cubicBezTo>
                    <a:pt x="10" y="728"/>
                    <a:pt x="0" y="718"/>
                    <a:pt x="0" y="706"/>
                  </a:cubicBezTo>
                  <a:cubicBezTo>
                    <a:pt x="0" y="22"/>
                    <a:pt x="0" y="22"/>
                    <a:pt x="0" y="22"/>
                  </a:cubicBezTo>
                  <a:cubicBezTo>
                    <a:pt x="0" y="10"/>
                    <a:pt x="10" y="0"/>
                    <a:pt x="22" y="0"/>
                  </a:cubicBezTo>
                  <a:cubicBezTo>
                    <a:pt x="378" y="0"/>
                    <a:pt x="378" y="0"/>
                    <a:pt x="378" y="0"/>
                  </a:cubicBezTo>
                  <a:cubicBezTo>
                    <a:pt x="390" y="0"/>
                    <a:pt x="400" y="10"/>
                    <a:pt x="400" y="22"/>
                  </a:cubicBezTo>
                  <a:lnTo>
                    <a:pt x="400" y="7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5" name="Freeform 136"/>
            <p:cNvSpPr>
              <a:spLocks noEditPoints="1"/>
            </p:cNvSpPr>
            <p:nvPr userDrawn="1"/>
          </p:nvSpPr>
          <p:spPr bwMode="auto">
            <a:xfrm>
              <a:off x="5746751" y="423863"/>
              <a:ext cx="379413" cy="681038"/>
            </a:xfrm>
            <a:custGeom>
              <a:avLst/>
              <a:gdLst>
                <a:gd name="T0" fmla="*/ 386 w 416"/>
                <a:gd name="T1" fmla="*/ 744 h 744"/>
                <a:gd name="T2" fmla="*/ 30 w 416"/>
                <a:gd name="T3" fmla="*/ 744 h 744"/>
                <a:gd name="T4" fmla="*/ 0 w 416"/>
                <a:gd name="T5" fmla="*/ 714 h 744"/>
                <a:gd name="T6" fmla="*/ 0 w 416"/>
                <a:gd name="T7" fmla="*/ 30 h 744"/>
                <a:gd name="T8" fmla="*/ 30 w 416"/>
                <a:gd name="T9" fmla="*/ 0 h 744"/>
                <a:gd name="T10" fmla="*/ 386 w 416"/>
                <a:gd name="T11" fmla="*/ 0 h 744"/>
                <a:gd name="T12" fmla="*/ 416 w 416"/>
                <a:gd name="T13" fmla="*/ 30 h 744"/>
                <a:gd name="T14" fmla="*/ 416 w 416"/>
                <a:gd name="T15" fmla="*/ 714 h 744"/>
                <a:gd name="T16" fmla="*/ 386 w 416"/>
                <a:gd name="T17" fmla="*/ 744 h 744"/>
                <a:gd name="T18" fmla="*/ 30 w 416"/>
                <a:gd name="T19" fmla="*/ 16 h 744"/>
                <a:gd name="T20" fmla="*/ 16 w 416"/>
                <a:gd name="T21" fmla="*/ 30 h 744"/>
                <a:gd name="T22" fmla="*/ 16 w 416"/>
                <a:gd name="T23" fmla="*/ 714 h 744"/>
                <a:gd name="T24" fmla="*/ 30 w 416"/>
                <a:gd name="T25" fmla="*/ 728 h 744"/>
                <a:gd name="T26" fmla="*/ 386 w 416"/>
                <a:gd name="T27" fmla="*/ 728 h 744"/>
                <a:gd name="T28" fmla="*/ 400 w 416"/>
                <a:gd name="T29" fmla="*/ 714 h 744"/>
                <a:gd name="T30" fmla="*/ 400 w 416"/>
                <a:gd name="T31" fmla="*/ 30 h 744"/>
                <a:gd name="T32" fmla="*/ 386 w 416"/>
                <a:gd name="T33" fmla="*/ 16 h 744"/>
                <a:gd name="T34" fmla="*/ 30 w 416"/>
                <a:gd name="T35" fmla="*/ 16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6" h="744">
                  <a:moveTo>
                    <a:pt x="386" y="744"/>
                  </a:moveTo>
                  <a:cubicBezTo>
                    <a:pt x="30" y="744"/>
                    <a:pt x="30" y="744"/>
                    <a:pt x="30" y="744"/>
                  </a:cubicBezTo>
                  <a:cubicBezTo>
                    <a:pt x="13" y="744"/>
                    <a:pt x="0" y="731"/>
                    <a:pt x="0" y="714"/>
                  </a:cubicBezTo>
                  <a:cubicBezTo>
                    <a:pt x="0" y="30"/>
                    <a:pt x="0" y="30"/>
                    <a:pt x="0" y="30"/>
                  </a:cubicBezTo>
                  <a:cubicBezTo>
                    <a:pt x="0" y="13"/>
                    <a:pt x="13" y="0"/>
                    <a:pt x="30" y="0"/>
                  </a:cubicBezTo>
                  <a:cubicBezTo>
                    <a:pt x="386" y="0"/>
                    <a:pt x="386" y="0"/>
                    <a:pt x="386" y="0"/>
                  </a:cubicBezTo>
                  <a:cubicBezTo>
                    <a:pt x="403" y="0"/>
                    <a:pt x="416" y="13"/>
                    <a:pt x="416" y="30"/>
                  </a:cubicBezTo>
                  <a:cubicBezTo>
                    <a:pt x="416" y="714"/>
                    <a:pt x="416" y="714"/>
                    <a:pt x="416" y="714"/>
                  </a:cubicBezTo>
                  <a:cubicBezTo>
                    <a:pt x="416" y="731"/>
                    <a:pt x="403" y="744"/>
                    <a:pt x="386" y="744"/>
                  </a:cubicBezTo>
                  <a:close/>
                  <a:moveTo>
                    <a:pt x="30" y="16"/>
                  </a:moveTo>
                  <a:cubicBezTo>
                    <a:pt x="22" y="16"/>
                    <a:pt x="16" y="22"/>
                    <a:pt x="16" y="30"/>
                  </a:cubicBezTo>
                  <a:cubicBezTo>
                    <a:pt x="16" y="714"/>
                    <a:pt x="16" y="714"/>
                    <a:pt x="16" y="714"/>
                  </a:cubicBezTo>
                  <a:cubicBezTo>
                    <a:pt x="16" y="722"/>
                    <a:pt x="22" y="728"/>
                    <a:pt x="30" y="728"/>
                  </a:cubicBezTo>
                  <a:cubicBezTo>
                    <a:pt x="386" y="728"/>
                    <a:pt x="386" y="728"/>
                    <a:pt x="386" y="728"/>
                  </a:cubicBezTo>
                  <a:cubicBezTo>
                    <a:pt x="394" y="728"/>
                    <a:pt x="400" y="722"/>
                    <a:pt x="400" y="714"/>
                  </a:cubicBezTo>
                  <a:cubicBezTo>
                    <a:pt x="400" y="30"/>
                    <a:pt x="400" y="30"/>
                    <a:pt x="400" y="30"/>
                  </a:cubicBezTo>
                  <a:cubicBezTo>
                    <a:pt x="400" y="22"/>
                    <a:pt x="394" y="16"/>
                    <a:pt x="386" y="16"/>
                  </a:cubicBezTo>
                  <a:lnTo>
                    <a:pt x="30"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5" name="Freeform 156"/>
            <p:cNvSpPr>
              <a:spLocks/>
            </p:cNvSpPr>
            <p:nvPr userDrawn="1"/>
          </p:nvSpPr>
          <p:spPr bwMode="auto">
            <a:xfrm>
              <a:off x="5775326" y="449263"/>
              <a:ext cx="336550" cy="641350"/>
            </a:xfrm>
            <a:custGeom>
              <a:avLst/>
              <a:gdLst>
                <a:gd name="T0" fmla="*/ 369 w 369"/>
                <a:gd name="T1" fmla="*/ 0 h 700"/>
                <a:gd name="T2" fmla="*/ 369 w 369"/>
                <a:gd name="T3" fmla="*/ 686 h 700"/>
                <a:gd name="T4" fmla="*/ 355 w 369"/>
                <a:gd name="T5" fmla="*/ 700 h 700"/>
                <a:gd name="T6" fmla="*/ 0 w 369"/>
                <a:gd name="T7" fmla="*/ 700 h 700"/>
                <a:gd name="T8" fmla="*/ 369 w 369"/>
                <a:gd name="T9" fmla="*/ 0 h 700"/>
              </a:gdLst>
              <a:ahLst/>
              <a:cxnLst>
                <a:cxn ang="0">
                  <a:pos x="T0" y="T1"/>
                </a:cxn>
                <a:cxn ang="0">
                  <a:pos x="T2" y="T3"/>
                </a:cxn>
                <a:cxn ang="0">
                  <a:pos x="T4" y="T5"/>
                </a:cxn>
                <a:cxn ang="0">
                  <a:pos x="T6" y="T7"/>
                </a:cxn>
                <a:cxn ang="0">
                  <a:pos x="T8" y="T9"/>
                </a:cxn>
              </a:cxnLst>
              <a:rect l="0" t="0" r="r" b="b"/>
              <a:pathLst>
                <a:path w="369" h="700">
                  <a:moveTo>
                    <a:pt x="369" y="0"/>
                  </a:moveTo>
                  <a:cubicBezTo>
                    <a:pt x="369" y="686"/>
                    <a:pt x="369" y="686"/>
                    <a:pt x="369" y="686"/>
                  </a:cubicBezTo>
                  <a:cubicBezTo>
                    <a:pt x="369" y="694"/>
                    <a:pt x="363" y="700"/>
                    <a:pt x="355" y="700"/>
                  </a:cubicBezTo>
                  <a:cubicBezTo>
                    <a:pt x="0" y="700"/>
                    <a:pt x="0" y="700"/>
                    <a:pt x="0" y="700"/>
                  </a:cubicBezTo>
                  <a:lnTo>
                    <a:pt x="369" y="0"/>
                  </a:lnTo>
                  <a:close/>
                </a:path>
              </a:pathLst>
            </a:custGeom>
            <a:solidFill>
              <a:srgbClr val="DDF2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3" name="Group 172"/>
          <p:cNvGrpSpPr/>
          <p:nvPr userDrawn="1"/>
        </p:nvGrpSpPr>
        <p:grpSpPr>
          <a:xfrm>
            <a:off x="2292351" y="731838"/>
            <a:ext cx="1406525" cy="795338"/>
            <a:chOff x="2292351" y="731838"/>
            <a:chExt cx="1406525" cy="795338"/>
          </a:xfrm>
        </p:grpSpPr>
        <p:sp>
          <p:nvSpPr>
            <p:cNvPr id="118" name="Freeform 109"/>
            <p:cNvSpPr>
              <a:spLocks/>
            </p:cNvSpPr>
            <p:nvPr userDrawn="1"/>
          </p:nvSpPr>
          <p:spPr bwMode="auto">
            <a:xfrm>
              <a:off x="2693988" y="735013"/>
              <a:ext cx="996950" cy="788988"/>
            </a:xfrm>
            <a:custGeom>
              <a:avLst/>
              <a:gdLst>
                <a:gd name="T0" fmla="*/ 156 w 1091"/>
                <a:gd name="T1" fmla="*/ 45 h 862"/>
                <a:gd name="T2" fmla="*/ 216 w 1091"/>
                <a:gd name="T3" fmla="*/ 6 h 862"/>
                <a:gd name="T4" fmla="*/ 236 w 1091"/>
                <a:gd name="T5" fmla="*/ 10 h 862"/>
                <a:gd name="T6" fmla="*/ 275 w 1091"/>
                <a:gd name="T7" fmla="*/ 71 h 862"/>
                <a:gd name="T8" fmla="*/ 272 w 1091"/>
                <a:gd name="T9" fmla="*/ 82 h 862"/>
                <a:gd name="T10" fmla="*/ 1054 w 1091"/>
                <a:gd name="T11" fmla="*/ 527 h 862"/>
                <a:gd name="T12" fmla="*/ 1086 w 1091"/>
                <a:gd name="T13" fmla="*/ 588 h 862"/>
                <a:gd name="T14" fmla="*/ 1082 w 1091"/>
                <a:gd name="T15" fmla="*/ 604 h 862"/>
                <a:gd name="T16" fmla="*/ 1078 w 1091"/>
                <a:gd name="T17" fmla="*/ 622 h 862"/>
                <a:gd name="T18" fmla="*/ 1023 w 1091"/>
                <a:gd name="T19" fmla="*/ 664 h 862"/>
                <a:gd name="T20" fmla="*/ 840 w 1091"/>
                <a:gd name="T21" fmla="*/ 664 h 862"/>
                <a:gd name="T22" fmla="*/ 803 w 1091"/>
                <a:gd name="T23" fmla="*/ 830 h 862"/>
                <a:gd name="T24" fmla="*/ 764 w 1091"/>
                <a:gd name="T25" fmla="*/ 858 h 862"/>
                <a:gd name="T26" fmla="*/ 694 w 1091"/>
                <a:gd name="T27" fmla="*/ 842 h 862"/>
                <a:gd name="T28" fmla="*/ 668 w 1091"/>
                <a:gd name="T29" fmla="*/ 800 h 862"/>
                <a:gd name="T30" fmla="*/ 697 w 1091"/>
                <a:gd name="T31" fmla="*/ 670 h 862"/>
                <a:gd name="T32" fmla="*/ 128 w 1091"/>
                <a:gd name="T33" fmla="*/ 742 h 862"/>
                <a:gd name="T34" fmla="*/ 125 w 1091"/>
                <a:gd name="T35" fmla="*/ 753 h 862"/>
                <a:gd name="T36" fmla="*/ 65 w 1091"/>
                <a:gd name="T37" fmla="*/ 792 h 862"/>
                <a:gd name="T38" fmla="*/ 44 w 1091"/>
                <a:gd name="T39" fmla="*/ 788 h 862"/>
                <a:gd name="T40" fmla="*/ 6 w 1091"/>
                <a:gd name="T41" fmla="*/ 727 h 862"/>
                <a:gd name="T42" fmla="*/ 156 w 1091"/>
                <a:gd name="T43" fmla="*/ 45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1" h="862">
                  <a:moveTo>
                    <a:pt x="156" y="45"/>
                  </a:moveTo>
                  <a:cubicBezTo>
                    <a:pt x="162" y="18"/>
                    <a:pt x="188" y="0"/>
                    <a:pt x="216" y="6"/>
                  </a:cubicBezTo>
                  <a:cubicBezTo>
                    <a:pt x="236" y="10"/>
                    <a:pt x="236" y="10"/>
                    <a:pt x="236" y="10"/>
                  </a:cubicBezTo>
                  <a:cubicBezTo>
                    <a:pt x="264" y="16"/>
                    <a:pt x="281" y="44"/>
                    <a:pt x="275" y="71"/>
                  </a:cubicBezTo>
                  <a:cubicBezTo>
                    <a:pt x="272" y="82"/>
                    <a:pt x="272" y="82"/>
                    <a:pt x="272" y="82"/>
                  </a:cubicBezTo>
                  <a:cubicBezTo>
                    <a:pt x="432" y="229"/>
                    <a:pt x="890" y="457"/>
                    <a:pt x="1054" y="527"/>
                  </a:cubicBezTo>
                  <a:cubicBezTo>
                    <a:pt x="1078" y="537"/>
                    <a:pt x="1091" y="563"/>
                    <a:pt x="1086" y="588"/>
                  </a:cubicBezTo>
                  <a:cubicBezTo>
                    <a:pt x="1082" y="604"/>
                    <a:pt x="1082" y="604"/>
                    <a:pt x="1082" y="604"/>
                  </a:cubicBezTo>
                  <a:cubicBezTo>
                    <a:pt x="1078" y="622"/>
                    <a:pt x="1078" y="622"/>
                    <a:pt x="1078" y="622"/>
                  </a:cubicBezTo>
                  <a:cubicBezTo>
                    <a:pt x="1073" y="647"/>
                    <a:pt x="1049" y="665"/>
                    <a:pt x="1023" y="664"/>
                  </a:cubicBezTo>
                  <a:cubicBezTo>
                    <a:pt x="979" y="663"/>
                    <a:pt x="914" y="663"/>
                    <a:pt x="840" y="664"/>
                  </a:cubicBezTo>
                  <a:cubicBezTo>
                    <a:pt x="803" y="830"/>
                    <a:pt x="803" y="830"/>
                    <a:pt x="803" y="830"/>
                  </a:cubicBezTo>
                  <a:cubicBezTo>
                    <a:pt x="799" y="848"/>
                    <a:pt x="782" y="862"/>
                    <a:pt x="764" y="858"/>
                  </a:cubicBezTo>
                  <a:cubicBezTo>
                    <a:pt x="694" y="842"/>
                    <a:pt x="694" y="842"/>
                    <a:pt x="694" y="842"/>
                  </a:cubicBezTo>
                  <a:cubicBezTo>
                    <a:pt x="676" y="838"/>
                    <a:pt x="664" y="819"/>
                    <a:pt x="668" y="800"/>
                  </a:cubicBezTo>
                  <a:cubicBezTo>
                    <a:pt x="697" y="670"/>
                    <a:pt x="697" y="670"/>
                    <a:pt x="697" y="670"/>
                  </a:cubicBezTo>
                  <a:cubicBezTo>
                    <a:pt x="492" y="680"/>
                    <a:pt x="255" y="701"/>
                    <a:pt x="128" y="742"/>
                  </a:cubicBezTo>
                  <a:cubicBezTo>
                    <a:pt x="125" y="753"/>
                    <a:pt x="125" y="753"/>
                    <a:pt x="125" y="753"/>
                  </a:cubicBezTo>
                  <a:cubicBezTo>
                    <a:pt x="119" y="780"/>
                    <a:pt x="92" y="798"/>
                    <a:pt x="65" y="792"/>
                  </a:cubicBezTo>
                  <a:cubicBezTo>
                    <a:pt x="44" y="788"/>
                    <a:pt x="44" y="788"/>
                    <a:pt x="44" y="788"/>
                  </a:cubicBezTo>
                  <a:cubicBezTo>
                    <a:pt x="17" y="782"/>
                    <a:pt x="0" y="754"/>
                    <a:pt x="6" y="727"/>
                  </a:cubicBezTo>
                  <a:lnTo>
                    <a:pt x="156" y="45"/>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9" name="Freeform 110"/>
            <p:cNvSpPr>
              <a:spLocks noEditPoints="1"/>
            </p:cNvSpPr>
            <p:nvPr userDrawn="1"/>
          </p:nvSpPr>
          <p:spPr bwMode="auto">
            <a:xfrm>
              <a:off x="2689226" y="731838"/>
              <a:ext cx="1009650" cy="795338"/>
            </a:xfrm>
            <a:custGeom>
              <a:avLst/>
              <a:gdLst>
                <a:gd name="T0" fmla="*/ 775 w 1105"/>
                <a:gd name="T1" fmla="*/ 870 h 870"/>
                <a:gd name="T2" fmla="*/ 767 w 1105"/>
                <a:gd name="T3" fmla="*/ 870 h 870"/>
                <a:gd name="T4" fmla="*/ 698 w 1105"/>
                <a:gd name="T5" fmla="*/ 854 h 870"/>
                <a:gd name="T6" fmla="*/ 671 w 1105"/>
                <a:gd name="T7" fmla="*/ 835 h 870"/>
                <a:gd name="T8" fmla="*/ 665 w 1105"/>
                <a:gd name="T9" fmla="*/ 802 h 870"/>
                <a:gd name="T10" fmla="*/ 692 w 1105"/>
                <a:gd name="T11" fmla="*/ 682 h 870"/>
                <a:gd name="T12" fmla="*/ 140 w 1105"/>
                <a:gd name="T13" fmla="*/ 752 h 870"/>
                <a:gd name="T14" fmla="*/ 138 w 1105"/>
                <a:gd name="T15" fmla="*/ 758 h 870"/>
                <a:gd name="T16" fmla="*/ 80 w 1105"/>
                <a:gd name="T17" fmla="*/ 805 h 870"/>
                <a:gd name="T18" fmla="*/ 68 w 1105"/>
                <a:gd name="T19" fmla="*/ 804 h 870"/>
                <a:gd name="T20" fmla="*/ 47 w 1105"/>
                <a:gd name="T21" fmla="*/ 799 h 870"/>
                <a:gd name="T22" fmla="*/ 11 w 1105"/>
                <a:gd name="T23" fmla="*/ 773 h 870"/>
                <a:gd name="T24" fmla="*/ 3 w 1105"/>
                <a:gd name="T25" fmla="*/ 729 h 870"/>
                <a:gd name="T26" fmla="*/ 153 w 1105"/>
                <a:gd name="T27" fmla="*/ 47 h 870"/>
                <a:gd name="T28" fmla="*/ 210 w 1105"/>
                <a:gd name="T29" fmla="*/ 0 h 870"/>
                <a:gd name="T30" fmla="*/ 222 w 1105"/>
                <a:gd name="T31" fmla="*/ 2 h 870"/>
                <a:gd name="T32" fmla="*/ 243 w 1105"/>
                <a:gd name="T33" fmla="*/ 6 h 870"/>
                <a:gd name="T34" fmla="*/ 280 w 1105"/>
                <a:gd name="T35" fmla="*/ 32 h 870"/>
                <a:gd name="T36" fmla="*/ 288 w 1105"/>
                <a:gd name="T37" fmla="*/ 77 h 870"/>
                <a:gd name="T38" fmla="*/ 286 w 1105"/>
                <a:gd name="T39" fmla="*/ 83 h 870"/>
                <a:gd name="T40" fmla="*/ 1062 w 1105"/>
                <a:gd name="T41" fmla="*/ 523 h 870"/>
                <a:gd name="T42" fmla="*/ 1098 w 1105"/>
                <a:gd name="T43" fmla="*/ 594 h 870"/>
                <a:gd name="T44" fmla="*/ 1091 w 1105"/>
                <a:gd name="T45" fmla="*/ 628 h 870"/>
                <a:gd name="T46" fmla="*/ 1027 w 1105"/>
                <a:gd name="T47" fmla="*/ 676 h 870"/>
                <a:gd name="T48" fmla="*/ 945 w 1105"/>
                <a:gd name="T49" fmla="*/ 675 h 870"/>
                <a:gd name="T50" fmla="*/ 851 w 1105"/>
                <a:gd name="T51" fmla="*/ 676 h 870"/>
                <a:gd name="T52" fmla="*/ 816 w 1105"/>
                <a:gd name="T53" fmla="*/ 835 h 870"/>
                <a:gd name="T54" fmla="*/ 775 w 1105"/>
                <a:gd name="T55" fmla="*/ 870 h 870"/>
                <a:gd name="T56" fmla="*/ 712 w 1105"/>
                <a:gd name="T57" fmla="*/ 665 h 870"/>
                <a:gd name="T58" fmla="*/ 681 w 1105"/>
                <a:gd name="T59" fmla="*/ 806 h 870"/>
                <a:gd name="T60" fmla="*/ 685 w 1105"/>
                <a:gd name="T61" fmla="*/ 827 h 870"/>
                <a:gd name="T62" fmla="*/ 701 w 1105"/>
                <a:gd name="T63" fmla="*/ 839 h 870"/>
                <a:gd name="T64" fmla="*/ 770 w 1105"/>
                <a:gd name="T65" fmla="*/ 854 h 870"/>
                <a:gd name="T66" fmla="*/ 801 w 1105"/>
                <a:gd name="T67" fmla="*/ 832 h 870"/>
                <a:gd name="T68" fmla="*/ 838 w 1105"/>
                <a:gd name="T69" fmla="*/ 660 h 870"/>
                <a:gd name="T70" fmla="*/ 844 w 1105"/>
                <a:gd name="T71" fmla="*/ 660 h 870"/>
                <a:gd name="T72" fmla="*/ 945 w 1105"/>
                <a:gd name="T73" fmla="*/ 659 h 870"/>
                <a:gd name="T74" fmla="*/ 1028 w 1105"/>
                <a:gd name="T75" fmla="*/ 660 h 870"/>
                <a:gd name="T76" fmla="*/ 1075 w 1105"/>
                <a:gd name="T77" fmla="*/ 624 h 870"/>
                <a:gd name="T78" fmla="*/ 1083 w 1105"/>
                <a:gd name="T79" fmla="*/ 591 h 870"/>
                <a:gd name="T80" fmla="*/ 1056 w 1105"/>
                <a:gd name="T81" fmla="*/ 538 h 870"/>
                <a:gd name="T82" fmla="*/ 272 w 1105"/>
                <a:gd name="T83" fmla="*/ 92 h 870"/>
                <a:gd name="T84" fmla="*/ 269 w 1105"/>
                <a:gd name="T85" fmla="*/ 89 h 870"/>
                <a:gd name="T86" fmla="*/ 272 w 1105"/>
                <a:gd name="T87" fmla="*/ 74 h 870"/>
                <a:gd name="T88" fmla="*/ 266 w 1105"/>
                <a:gd name="T89" fmla="*/ 41 h 870"/>
                <a:gd name="T90" fmla="*/ 240 w 1105"/>
                <a:gd name="T91" fmla="*/ 22 h 870"/>
                <a:gd name="T92" fmla="*/ 219 w 1105"/>
                <a:gd name="T93" fmla="*/ 17 h 870"/>
                <a:gd name="T94" fmla="*/ 210 w 1105"/>
                <a:gd name="T95" fmla="*/ 16 h 870"/>
                <a:gd name="T96" fmla="*/ 168 w 1105"/>
                <a:gd name="T97" fmla="*/ 51 h 870"/>
                <a:gd name="T98" fmla="*/ 19 w 1105"/>
                <a:gd name="T99" fmla="*/ 732 h 870"/>
                <a:gd name="T100" fmla="*/ 25 w 1105"/>
                <a:gd name="T101" fmla="*/ 765 h 870"/>
                <a:gd name="T102" fmla="*/ 51 w 1105"/>
                <a:gd name="T103" fmla="*/ 784 h 870"/>
                <a:gd name="T104" fmla="*/ 71 w 1105"/>
                <a:gd name="T105" fmla="*/ 788 h 870"/>
                <a:gd name="T106" fmla="*/ 80 w 1105"/>
                <a:gd name="T107" fmla="*/ 789 h 870"/>
                <a:gd name="T108" fmla="*/ 123 w 1105"/>
                <a:gd name="T109" fmla="*/ 755 h 870"/>
                <a:gd name="T110" fmla="*/ 126 w 1105"/>
                <a:gd name="T111" fmla="*/ 739 h 870"/>
                <a:gd name="T112" fmla="*/ 130 w 1105"/>
                <a:gd name="T113" fmla="*/ 738 h 870"/>
                <a:gd name="T114" fmla="*/ 701 w 1105"/>
                <a:gd name="T115" fmla="*/ 666 h 870"/>
                <a:gd name="T116" fmla="*/ 712 w 1105"/>
                <a:gd name="T117" fmla="*/ 665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5" h="870">
                  <a:moveTo>
                    <a:pt x="775" y="870"/>
                  </a:moveTo>
                  <a:cubicBezTo>
                    <a:pt x="773" y="870"/>
                    <a:pt x="770" y="870"/>
                    <a:pt x="767" y="870"/>
                  </a:cubicBezTo>
                  <a:cubicBezTo>
                    <a:pt x="698" y="854"/>
                    <a:pt x="698" y="854"/>
                    <a:pt x="698" y="854"/>
                  </a:cubicBezTo>
                  <a:cubicBezTo>
                    <a:pt x="687" y="852"/>
                    <a:pt x="677" y="845"/>
                    <a:pt x="671" y="835"/>
                  </a:cubicBezTo>
                  <a:cubicBezTo>
                    <a:pt x="665" y="825"/>
                    <a:pt x="663" y="813"/>
                    <a:pt x="665" y="802"/>
                  </a:cubicBezTo>
                  <a:cubicBezTo>
                    <a:pt x="692" y="682"/>
                    <a:pt x="692" y="682"/>
                    <a:pt x="692" y="682"/>
                  </a:cubicBezTo>
                  <a:cubicBezTo>
                    <a:pt x="540" y="690"/>
                    <a:pt x="279" y="709"/>
                    <a:pt x="140" y="752"/>
                  </a:cubicBezTo>
                  <a:cubicBezTo>
                    <a:pt x="138" y="758"/>
                    <a:pt x="138" y="758"/>
                    <a:pt x="138" y="758"/>
                  </a:cubicBezTo>
                  <a:cubicBezTo>
                    <a:pt x="132" y="786"/>
                    <a:pt x="108" y="805"/>
                    <a:pt x="80" y="805"/>
                  </a:cubicBezTo>
                  <a:cubicBezTo>
                    <a:pt x="76" y="805"/>
                    <a:pt x="72" y="805"/>
                    <a:pt x="68" y="804"/>
                  </a:cubicBezTo>
                  <a:cubicBezTo>
                    <a:pt x="47" y="799"/>
                    <a:pt x="47" y="799"/>
                    <a:pt x="47" y="799"/>
                  </a:cubicBezTo>
                  <a:cubicBezTo>
                    <a:pt x="32" y="796"/>
                    <a:pt x="19" y="787"/>
                    <a:pt x="11" y="773"/>
                  </a:cubicBezTo>
                  <a:cubicBezTo>
                    <a:pt x="3" y="760"/>
                    <a:pt x="0" y="744"/>
                    <a:pt x="3" y="729"/>
                  </a:cubicBezTo>
                  <a:cubicBezTo>
                    <a:pt x="153" y="47"/>
                    <a:pt x="153" y="47"/>
                    <a:pt x="153" y="47"/>
                  </a:cubicBezTo>
                  <a:cubicBezTo>
                    <a:pt x="159" y="20"/>
                    <a:pt x="183" y="0"/>
                    <a:pt x="210" y="0"/>
                  </a:cubicBezTo>
                  <a:cubicBezTo>
                    <a:pt x="214" y="0"/>
                    <a:pt x="218" y="1"/>
                    <a:pt x="222" y="2"/>
                  </a:cubicBezTo>
                  <a:cubicBezTo>
                    <a:pt x="243" y="6"/>
                    <a:pt x="243" y="6"/>
                    <a:pt x="243" y="6"/>
                  </a:cubicBezTo>
                  <a:cubicBezTo>
                    <a:pt x="258" y="10"/>
                    <a:pt x="271" y="19"/>
                    <a:pt x="280" y="32"/>
                  </a:cubicBezTo>
                  <a:cubicBezTo>
                    <a:pt x="288" y="46"/>
                    <a:pt x="291" y="62"/>
                    <a:pt x="288" y="77"/>
                  </a:cubicBezTo>
                  <a:cubicBezTo>
                    <a:pt x="286" y="83"/>
                    <a:pt x="286" y="83"/>
                    <a:pt x="286" y="83"/>
                  </a:cubicBezTo>
                  <a:cubicBezTo>
                    <a:pt x="449" y="231"/>
                    <a:pt x="906" y="457"/>
                    <a:pt x="1062" y="523"/>
                  </a:cubicBezTo>
                  <a:cubicBezTo>
                    <a:pt x="1089" y="535"/>
                    <a:pt x="1105" y="565"/>
                    <a:pt x="1098" y="594"/>
                  </a:cubicBezTo>
                  <a:cubicBezTo>
                    <a:pt x="1091" y="628"/>
                    <a:pt x="1091" y="628"/>
                    <a:pt x="1091" y="628"/>
                  </a:cubicBezTo>
                  <a:cubicBezTo>
                    <a:pt x="1085" y="656"/>
                    <a:pt x="1058" y="677"/>
                    <a:pt x="1027" y="676"/>
                  </a:cubicBezTo>
                  <a:cubicBezTo>
                    <a:pt x="1004" y="676"/>
                    <a:pt x="976" y="675"/>
                    <a:pt x="945" y="675"/>
                  </a:cubicBezTo>
                  <a:cubicBezTo>
                    <a:pt x="915" y="675"/>
                    <a:pt x="884" y="676"/>
                    <a:pt x="851" y="676"/>
                  </a:cubicBezTo>
                  <a:cubicBezTo>
                    <a:pt x="816" y="835"/>
                    <a:pt x="816" y="835"/>
                    <a:pt x="816" y="835"/>
                  </a:cubicBezTo>
                  <a:cubicBezTo>
                    <a:pt x="812" y="856"/>
                    <a:pt x="795" y="870"/>
                    <a:pt x="775" y="870"/>
                  </a:cubicBezTo>
                  <a:close/>
                  <a:moveTo>
                    <a:pt x="712" y="665"/>
                  </a:moveTo>
                  <a:cubicBezTo>
                    <a:pt x="681" y="806"/>
                    <a:pt x="681" y="806"/>
                    <a:pt x="681" y="806"/>
                  </a:cubicBezTo>
                  <a:cubicBezTo>
                    <a:pt x="679" y="813"/>
                    <a:pt x="681" y="820"/>
                    <a:pt x="685" y="827"/>
                  </a:cubicBezTo>
                  <a:cubicBezTo>
                    <a:pt x="688" y="833"/>
                    <a:pt x="694" y="837"/>
                    <a:pt x="701" y="839"/>
                  </a:cubicBezTo>
                  <a:cubicBezTo>
                    <a:pt x="770" y="854"/>
                    <a:pt x="770" y="854"/>
                    <a:pt x="770" y="854"/>
                  </a:cubicBezTo>
                  <a:cubicBezTo>
                    <a:pt x="784" y="857"/>
                    <a:pt x="797" y="847"/>
                    <a:pt x="801" y="832"/>
                  </a:cubicBezTo>
                  <a:cubicBezTo>
                    <a:pt x="838" y="660"/>
                    <a:pt x="838" y="660"/>
                    <a:pt x="838" y="660"/>
                  </a:cubicBezTo>
                  <a:cubicBezTo>
                    <a:pt x="844" y="660"/>
                    <a:pt x="844" y="660"/>
                    <a:pt x="844" y="660"/>
                  </a:cubicBezTo>
                  <a:cubicBezTo>
                    <a:pt x="879" y="660"/>
                    <a:pt x="913" y="659"/>
                    <a:pt x="945" y="659"/>
                  </a:cubicBezTo>
                  <a:cubicBezTo>
                    <a:pt x="976" y="659"/>
                    <a:pt x="1005" y="660"/>
                    <a:pt x="1028" y="660"/>
                  </a:cubicBezTo>
                  <a:cubicBezTo>
                    <a:pt x="1051" y="661"/>
                    <a:pt x="1071" y="646"/>
                    <a:pt x="1075" y="624"/>
                  </a:cubicBezTo>
                  <a:cubicBezTo>
                    <a:pt x="1083" y="591"/>
                    <a:pt x="1083" y="591"/>
                    <a:pt x="1083" y="591"/>
                  </a:cubicBezTo>
                  <a:cubicBezTo>
                    <a:pt x="1088" y="569"/>
                    <a:pt x="1076" y="547"/>
                    <a:pt x="1056" y="538"/>
                  </a:cubicBezTo>
                  <a:cubicBezTo>
                    <a:pt x="898" y="471"/>
                    <a:pt x="434" y="241"/>
                    <a:pt x="272" y="92"/>
                  </a:cubicBezTo>
                  <a:cubicBezTo>
                    <a:pt x="269" y="89"/>
                    <a:pt x="269" y="89"/>
                    <a:pt x="269" y="89"/>
                  </a:cubicBezTo>
                  <a:cubicBezTo>
                    <a:pt x="272" y="74"/>
                    <a:pt x="272" y="74"/>
                    <a:pt x="272" y="74"/>
                  </a:cubicBezTo>
                  <a:cubicBezTo>
                    <a:pt x="274" y="62"/>
                    <a:pt x="272" y="51"/>
                    <a:pt x="266" y="41"/>
                  </a:cubicBezTo>
                  <a:cubicBezTo>
                    <a:pt x="260" y="31"/>
                    <a:pt x="251" y="24"/>
                    <a:pt x="240" y="22"/>
                  </a:cubicBezTo>
                  <a:cubicBezTo>
                    <a:pt x="219" y="17"/>
                    <a:pt x="219" y="17"/>
                    <a:pt x="219" y="17"/>
                  </a:cubicBezTo>
                  <a:cubicBezTo>
                    <a:pt x="216" y="17"/>
                    <a:pt x="213" y="16"/>
                    <a:pt x="210" y="16"/>
                  </a:cubicBezTo>
                  <a:cubicBezTo>
                    <a:pt x="190" y="16"/>
                    <a:pt x="173" y="31"/>
                    <a:pt x="168" y="51"/>
                  </a:cubicBezTo>
                  <a:cubicBezTo>
                    <a:pt x="19" y="732"/>
                    <a:pt x="19" y="732"/>
                    <a:pt x="19" y="732"/>
                  </a:cubicBezTo>
                  <a:cubicBezTo>
                    <a:pt x="17" y="744"/>
                    <a:pt x="19" y="755"/>
                    <a:pt x="25" y="765"/>
                  </a:cubicBezTo>
                  <a:cubicBezTo>
                    <a:pt x="31" y="775"/>
                    <a:pt x="40" y="781"/>
                    <a:pt x="51" y="784"/>
                  </a:cubicBezTo>
                  <a:cubicBezTo>
                    <a:pt x="71" y="788"/>
                    <a:pt x="71" y="788"/>
                    <a:pt x="71" y="788"/>
                  </a:cubicBezTo>
                  <a:cubicBezTo>
                    <a:pt x="74" y="789"/>
                    <a:pt x="77" y="789"/>
                    <a:pt x="80" y="789"/>
                  </a:cubicBezTo>
                  <a:cubicBezTo>
                    <a:pt x="100" y="789"/>
                    <a:pt x="118" y="775"/>
                    <a:pt x="123" y="755"/>
                  </a:cubicBezTo>
                  <a:cubicBezTo>
                    <a:pt x="126" y="739"/>
                    <a:pt x="126" y="739"/>
                    <a:pt x="126" y="739"/>
                  </a:cubicBezTo>
                  <a:cubicBezTo>
                    <a:pt x="130" y="738"/>
                    <a:pt x="130" y="738"/>
                    <a:pt x="130" y="738"/>
                  </a:cubicBezTo>
                  <a:cubicBezTo>
                    <a:pt x="274" y="693"/>
                    <a:pt x="550" y="673"/>
                    <a:pt x="701" y="666"/>
                  </a:cubicBezTo>
                  <a:lnTo>
                    <a:pt x="712" y="665"/>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0" name="Freeform 111"/>
            <p:cNvSpPr>
              <a:spLocks/>
            </p:cNvSpPr>
            <p:nvPr userDrawn="1"/>
          </p:nvSpPr>
          <p:spPr bwMode="auto">
            <a:xfrm>
              <a:off x="2914651" y="858838"/>
              <a:ext cx="679450" cy="352425"/>
            </a:xfrm>
            <a:custGeom>
              <a:avLst/>
              <a:gdLst>
                <a:gd name="T0" fmla="*/ 722 w 744"/>
                <a:gd name="T1" fmla="*/ 377 h 385"/>
                <a:gd name="T2" fmla="*/ 0 w 744"/>
                <a:gd name="T3" fmla="*/ 65 h 385"/>
                <a:gd name="T4" fmla="*/ 11 w 744"/>
                <a:gd name="T5" fmla="*/ 6 h 385"/>
                <a:gd name="T6" fmla="*/ 15 w 744"/>
                <a:gd name="T7" fmla="*/ 0 h 385"/>
                <a:gd name="T8" fmla="*/ 22 w 744"/>
                <a:gd name="T9" fmla="*/ 2 h 385"/>
                <a:gd name="T10" fmla="*/ 722 w 744"/>
                <a:gd name="T11" fmla="*/ 377 h 385"/>
              </a:gdLst>
              <a:ahLst/>
              <a:cxnLst>
                <a:cxn ang="0">
                  <a:pos x="T0" y="T1"/>
                </a:cxn>
                <a:cxn ang="0">
                  <a:pos x="T2" y="T3"/>
                </a:cxn>
                <a:cxn ang="0">
                  <a:pos x="T4" y="T5"/>
                </a:cxn>
                <a:cxn ang="0">
                  <a:pos x="T6" y="T7"/>
                </a:cxn>
                <a:cxn ang="0">
                  <a:pos x="T8" y="T9"/>
                </a:cxn>
                <a:cxn ang="0">
                  <a:pos x="T10" y="T11"/>
                </a:cxn>
              </a:cxnLst>
              <a:rect l="0" t="0" r="r" b="b"/>
              <a:pathLst>
                <a:path w="744" h="385">
                  <a:moveTo>
                    <a:pt x="722" y="377"/>
                  </a:moveTo>
                  <a:cubicBezTo>
                    <a:pt x="744" y="385"/>
                    <a:pt x="151" y="215"/>
                    <a:pt x="0" y="65"/>
                  </a:cubicBezTo>
                  <a:cubicBezTo>
                    <a:pt x="11" y="6"/>
                    <a:pt x="11" y="6"/>
                    <a:pt x="11" y="6"/>
                  </a:cubicBezTo>
                  <a:cubicBezTo>
                    <a:pt x="11" y="3"/>
                    <a:pt x="13" y="1"/>
                    <a:pt x="15" y="0"/>
                  </a:cubicBezTo>
                  <a:cubicBezTo>
                    <a:pt x="18" y="0"/>
                    <a:pt x="20" y="0"/>
                    <a:pt x="22" y="2"/>
                  </a:cubicBezTo>
                  <a:cubicBezTo>
                    <a:pt x="179" y="150"/>
                    <a:pt x="579" y="321"/>
                    <a:pt x="722" y="377"/>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1" name="Line 112"/>
            <p:cNvSpPr>
              <a:spLocks noChangeShapeType="1"/>
            </p:cNvSpPr>
            <p:nvPr userDrawn="1"/>
          </p:nvSpPr>
          <p:spPr bwMode="auto">
            <a:xfrm>
              <a:off x="3579813" y="12827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2" name="Line 113"/>
            <p:cNvSpPr>
              <a:spLocks noChangeShapeType="1"/>
            </p:cNvSpPr>
            <p:nvPr userDrawn="1"/>
          </p:nvSpPr>
          <p:spPr bwMode="auto">
            <a:xfrm>
              <a:off x="3579813" y="1282701"/>
              <a:ext cx="0" cy="0"/>
            </a:xfrm>
            <a:prstGeom prst="line">
              <a:avLst/>
            </a:prstGeom>
            <a:noFill/>
            <a:ln w="14288" cap="flat">
              <a:solidFill>
                <a:srgbClr val="3A3A3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3" name="Freeform 114"/>
            <p:cNvSpPr>
              <a:spLocks noEditPoints="1"/>
            </p:cNvSpPr>
            <p:nvPr userDrawn="1"/>
          </p:nvSpPr>
          <p:spPr bwMode="auto">
            <a:xfrm>
              <a:off x="2524126" y="911226"/>
              <a:ext cx="123825" cy="122238"/>
            </a:xfrm>
            <a:custGeom>
              <a:avLst/>
              <a:gdLst>
                <a:gd name="T0" fmla="*/ 67 w 135"/>
                <a:gd name="T1" fmla="*/ 134 h 134"/>
                <a:gd name="T2" fmla="*/ 0 w 135"/>
                <a:gd name="T3" fmla="*/ 67 h 134"/>
                <a:gd name="T4" fmla="*/ 67 w 135"/>
                <a:gd name="T5" fmla="*/ 0 h 134"/>
                <a:gd name="T6" fmla="*/ 135 w 135"/>
                <a:gd name="T7" fmla="*/ 67 h 134"/>
                <a:gd name="T8" fmla="*/ 67 w 135"/>
                <a:gd name="T9" fmla="*/ 134 h 134"/>
                <a:gd name="T10" fmla="*/ 67 w 135"/>
                <a:gd name="T11" fmla="*/ 20 h 134"/>
                <a:gd name="T12" fmla="*/ 20 w 135"/>
                <a:gd name="T13" fmla="*/ 67 h 134"/>
                <a:gd name="T14" fmla="*/ 67 w 135"/>
                <a:gd name="T15" fmla="*/ 114 h 134"/>
                <a:gd name="T16" fmla="*/ 115 w 135"/>
                <a:gd name="T17" fmla="*/ 67 h 134"/>
                <a:gd name="T18" fmla="*/ 67 w 135"/>
                <a:gd name="T19"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67" y="134"/>
                  </a:moveTo>
                  <a:cubicBezTo>
                    <a:pt x="30" y="134"/>
                    <a:pt x="0" y="104"/>
                    <a:pt x="0" y="67"/>
                  </a:cubicBezTo>
                  <a:cubicBezTo>
                    <a:pt x="0" y="30"/>
                    <a:pt x="30" y="0"/>
                    <a:pt x="67" y="0"/>
                  </a:cubicBezTo>
                  <a:cubicBezTo>
                    <a:pt x="104" y="0"/>
                    <a:pt x="135" y="30"/>
                    <a:pt x="135" y="67"/>
                  </a:cubicBezTo>
                  <a:cubicBezTo>
                    <a:pt x="135" y="104"/>
                    <a:pt x="104" y="134"/>
                    <a:pt x="67" y="134"/>
                  </a:cubicBezTo>
                  <a:close/>
                  <a:moveTo>
                    <a:pt x="67" y="20"/>
                  </a:moveTo>
                  <a:cubicBezTo>
                    <a:pt x="41" y="20"/>
                    <a:pt x="20" y="41"/>
                    <a:pt x="20" y="67"/>
                  </a:cubicBezTo>
                  <a:cubicBezTo>
                    <a:pt x="20" y="93"/>
                    <a:pt x="41" y="114"/>
                    <a:pt x="67" y="114"/>
                  </a:cubicBezTo>
                  <a:cubicBezTo>
                    <a:pt x="93" y="114"/>
                    <a:pt x="115" y="93"/>
                    <a:pt x="115" y="67"/>
                  </a:cubicBezTo>
                  <a:cubicBezTo>
                    <a:pt x="115" y="41"/>
                    <a:pt x="93" y="20"/>
                    <a:pt x="67"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4" name="Freeform 115"/>
            <p:cNvSpPr>
              <a:spLocks noEditPoints="1"/>
            </p:cNvSpPr>
            <p:nvPr userDrawn="1"/>
          </p:nvSpPr>
          <p:spPr bwMode="auto">
            <a:xfrm>
              <a:off x="2292351" y="935038"/>
              <a:ext cx="71438" cy="73025"/>
            </a:xfrm>
            <a:custGeom>
              <a:avLst/>
              <a:gdLst>
                <a:gd name="T0" fmla="*/ 40 w 79"/>
                <a:gd name="T1" fmla="*/ 79 h 79"/>
                <a:gd name="T2" fmla="*/ 0 w 79"/>
                <a:gd name="T3" fmla="*/ 39 h 79"/>
                <a:gd name="T4" fmla="*/ 40 w 79"/>
                <a:gd name="T5" fmla="*/ 0 h 79"/>
                <a:gd name="T6" fmla="*/ 79 w 79"/>
                <a:gd name="T7" fmla="*/ 39 h 79"/>
                <a:gd name="T8" fmla="*/ 40 w 79"/>
                <a:gd name="T9" fmla="*/ 79 h 79"/>
                <a:gd name="T10" fmla="*/ 40 w 79"/>
                <a:gd name="T11" fmla="*/ 20 h 79"/>
                <a:gd name="T12" fmla="*/ 20 w 79"/>
                <a:gd name="T13" fmla="*/ 39 h 79"/>
                <a:gd name="T14" fmla="*/ 40 w 79"/>
                <a:gd name="T15" fmla="*/ 59 h 79"/>
                <a:gd name="T16" fmla="*/ 59 w 79"/>
                <a:gd name="T17" fmla="*/ 39 h 79"/>
                <a:gd name="T18" fmla="*/ 40 w 79"/>
                <a:gd name="T1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1"/>
                    <a:pt x="0" y="39"/>
                  </a:cubicBezTo>
                  <a:cubicBezTo>
                    <a:pt x="0" y="17"/>
                    <a:pt x="18" y="0"/>
                    <a:pt x="40" y="0"/>
                  </a:cubicBezTo>
                  <a:cubicBezTo>
                    <a:pt x="62" y="0"/>
                    <a:pt x="79" y="17"/>
                    <a:pt x="79" y="39"/>
                  </a:cubicBezTo>
                  <a:cubicBezTo>
                    <a:pt x="79" y="61"/>
                    <a:pt x="62" y="79"/>
                    <a:pt x="40" y="79"/>
                  </a:cubicBezTo>
                  <a:close/>
                  <a:moveTo>
                    <a:pt x="40" y="20"/>
                  </a:moveTo>
                  <a:cubicBezTo>
                    <a:pt x="29" y="20"/>
                    <a:pt x="20" y="28"/>
                    <a:pt x="20" y="39"/>
                  </a:cubicBezTo>
                  <a:cubicBezTo>
                    <a:pt x="20" y="50"/>
                    <a:pt x="29" y="59"/>
                    <a:pt x="40" y="59"/>
                  </a:cubicBezTo>
                  <a:cubicBezTo>
                    <a:pt x="51" y="59"/>
                    <a:pt x="59" y="50"/>
                    <a:pt x="59" y="39"/>
                  </a:cubicBezTo>
                  <a:cubicBezTo>
                    <a:pt x="59" y="28"/>
                    <a:pt x="51" y="20"/>
                    <a:pt x="40"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5" name="Freeform 116"/>
            <p:cNvSpPr>
              <a:spLocks noEditPoints="1"/>
            </p:cNvSpPr>
            <p:nvPr userDrawn="1"/>
          </p:nvSpPr>
          <p:spPr bwMode="auto">
            <a:xfrm>
              <a:off x="2559051" y="1152526"/>
              <a:ext cx="53975" cy="53975"/>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4"/>
                    <a:pt x="13" y="0"/>
                    <a:pt x="29" y="0"/>
                  </a:cubicBezTo>
                  <a:cubicBezTo>
                    <a:pt x="46" y="0"/>
                    <a:pt x="59" y="14"/>
                    <a:pt x="59" y="30"/>
                  </a:cubicBezTo>
                  <a:cubicBezTo>
                    <a:pt x="59" y="46"/>
                    <a:pt x="46" y="59"/>
                    <a:pt x="29" y="59"/>
                  </a:cubicBezTo>
                  <a:close/>
                  <a:moveTo>
                    <a:pt x="29" y="20"/>
                  </a:moveTo>
                  <a:cubicBezTo>
                    <a:pt x="24" y="20"/>
                    <a:pt x="20" y="25"/>
                    <a:pt x="20" y="30"/>
                  </a:cubicBezTo>
                  <a:cubicBezTo>
                    <a:pt x="20" y="35"/>
                    <a:pt x="24" y="39"/>
                    <a:pt x="29" y="39"/>
                  </a:cubicBezTo>
                  <a:cubicBezTo>
                    <a:pt x="35" y="39"/>
                    <a:pt x="39" y="35"/>
                    <a:pt x="39" y="30"/>
                  </a:cubicBezTo>
                  <a:cubicBezTo>
                    <a:pt x="39" y="25"/>
                    <a:pt x="35" y="20"/>
                    <a:pt x="29"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6" name="Freeform 117"/>
            <p:cNvSpPr>
              <a:spLocks/>
            </p:cNvSpPr>
            <p:nvPr userDrawn="1"/>
          </p:nvSpPr>
          <p:spPr bwMode="auto">
            <a:xfrm>
              <a:off x="2419351" y="1062038"/>
              <a:ext cx="17463" cy="109538"/>
            </a:xfrm>
            <a:custGeom>
              <a:avLst/>
              <a:gdLst>
                <a:gd name="T0" fmla="*/ 10 w 20"/>
                <a:gd name="T1" fmla="*/ 120 h 120"/>
                <a:gd name="T2" fmla="*/ 0 w 20"/>
                <a:gd name="T3" fmla="*/ 110 h 120"/>
                <a:gd name="T4" fmla="*/ 0 w 20"/>
                <a:gd name="T5" fmla="*/ 10 h 120"/>
                <a:gd name="T6" fmla="*/ 10 w 20"/>
                <a:gd name="T7" fmla="*/ 0 h 120"/>
                <a:gd name="T8" fmla="*/ 20 w 20"/>
                <a:gd name="T9" fmla="*/ 10 h 120"/>
                <a:gd name="T10" fmla="*/ 20 w 20"/>
                <a:gd name="T11" fmla="*/ 110 h 120"/>
                <a:gd name="T12" fmla="*/ 10 w 2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0" h="120">
                  <a:moveTo>
                    <a:pt x="10" y="120"/>
                  </a:moveTo>
                  <a:cubicBezTo>
                    <a:pt x="4" y="120"/>
                    <a:pt x="0" y="116"/>
                    <a:pt x="0" y="110"/>
                  </a:cubicBezTo>
                  <a:cubicBezTo>
                    <a:pt x="0" y="10"/>
                    <a:pt x="0" y="10"/>
                    <a:pt x="0" y="10"/>
                  </a:cubicBezTo>
                  <a:cubicBezTo>
                    <a:pt x="0" y="4"/>
                    <a:pt x="4" y="0"/>
                    <a:pt x="10" y="0"/>
                  </a:cubicBezTo>
                  <a:cubicBezTo>
                    <a:pt x="16" y="0"/>
                    <a:pt x="20" y="4"/>
                    <a:pt x="20" y="10"/>
                  </a:cubicBezTo>
                  <a:cubicBezTo>
                    <a:pt x="20" y="110"/>
                    <a:pt x="20" y="110"/>
                    <a:pt x="20" y="110"/>
                  </a:cubicBezTo>
                  <a:cubicBezTo>
                    <a:pt x="20" y="116"/>
                    <a:pt x="16" y="120"/>
                    <a:pt x="10" y="1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7" name="Freeform 118"/>
            <p:cNvSpPr>
              <a:spLocks/>
            </p:cNvSpPr>
            <p:nvPr userDrawn="1"/>
          </p:nvSpPr>
          <p:spPr bwMode="auto">
            <a:xfrm>
              <a:off x="2373313" y="1108076"/>
              <a:ext cx="112713" cy="19050"/>
            </a:xfrm>
            <a:custGeom>
              <a:avLst/>
              <a:gdLst>
                <a:gd name="T0" fmla="*/ 114 w 124"/>
                <a:gd name="T1" fmla="*/ 20 h 20"/>
                <a:gd name="T2" fmla="*/ 10 w 124"/>
                <a:gd name="T3" fmla="*/ 20 h 20"/>
                <a:gd name="T4" fmla="*/ 0 w 124"/>
                <a:gd name="T5" fmla="*/ 10 h 20"/>
                <a:gd name="T6" fmla="*/ 10 w 124"/>
                <a:gd name="T7" fmla="*/ 0 h 20"/>
                <a:gd name="T8" fmla="*/ 114 w 124"/>
                <a:gd name="T9" fmla="*/ 0 h 20"/>
                <a:gd name="T10" fmla="*/ 124 w 124"/>
                <a:gd name="T11" fmla="*/ 10 h 20"/>
                <a:gd name="T12" fmla="*/ 114 w 1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4" h="20">
                  <a:moveTo>
                    <a:pt x="114" y="20"/>
                  </a:moveTo>
                  <a:cubicBezTo>
                    <a:pt x="10" y="20"/>
                    <a:pt x="10" y="20"/>
                    <a:pt x="10" y="20"/>
                  </a:cubicBezTo>
                  <a:cubicBezTo>
                    <a:pt x="4" y="20"/>
                    <a:pt x="0" y="16"/>
                    <a:pt x="0" y="10"/>
                  </a:cubicBezTo>
                  <a:cubicBezTo>
                    <a:pt x="0" y="4"/>
                    <a:pt x="4" y="0"/>
                    <a:pt x="10" y="0"/>
                  </a:cubicBezTo>
                  <a:cubicBezTo>
                    <a:pt x="114" y="0"/>
                    <a:pt x="114" y="0"/>
                    <a:pt x="114" y="0"/>
                  </a:cubicBezTo>
                  <a:cubicBezTo>
                    <a:pt x="120" y="0"/>
                    <a:pt x="124" y="4"/>
                    <a:pt x="124" y="10"/>
                  </a:cubicBezTo>
                  <a:cubicBezTo>
                    <a:pt x="124" y="16"/>
                    <a:pt x="120" y="20"/>
                    <a:pt x="11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8" name="Freeform 119"/>
            <p:cNvSpPr>
              <a:spLocks/>
            </p:cNvSpPr>
            <p:nvPr userDrawn="1"/>
          </p:nvSpPr>
          <p:spPr bwMode="auto">
            <a:xfrm>
              <a:off x="2455863" y="798513"/>
              <a:ext cx="17463" cy="69850"/>
            </a:xfrm>
            <a:custGeom>
              <a:avLst/>
              <a:gdLst>
                <a:gd name="T0" fmla="*/ 10 w 20"/>
                <a:gd name="T1" fmla="*/ 76 h 76"/>
                <a:gd name="T2" fmla="*/ 0 w 20"/>
                <a:gd name="T3" fmla="*/ 66 h 76"/>
                <a:gd name="T4" fmla="*/ 0 w 20"/>
                <a:gd name="T5" fmla="*/ 10 h 76"/>
                <a:gd name="T6" fmla="*/ 10 w 20"/>
                <a:gd name="T7" fmla="*/ 0 h 76"/>
                <a:gd name="T8" fmla="*/ 20 w 20"/>
                <a:gd name="T9" fmla="*/ 10 h 76"/>
                <a:gd name="T10" fmla="*/ 20 w 20"/>
                <a:gd name="T11" fmla="*/ 66 h 76"/>
                <a:gd name="T12" fmla="*/ 10 w 2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0" h="76">
                  <a:moveTo>
                    <a:pt x="10" y="76"/>
                  </a:moveTo>
                  <a:cubicBezTo>
                    <a:pt x="4" y="76"/>
                    <a:pt x="0" y="72"/>
                    <a:pt x="0" y="66"/>
                  </a:cubicBezTo>
                  <a:cubicBezTo>
                    <a:pt x="0" y="10"/>
                    <a:pt x="0" y="10"/>
                    <a:pt x="0" y="10"/>
                  </a:cubicBezTo>
                  <a:cubicBezTo>
                    <a:pt x="0" y="4"/>
                    <a:pt x="4" y="0"/>
                    <a:pt x="10" y="0"/>
                  </a:cubicBezTo>
                  <a:cubicBezTo>
                    <a:pt x="16" y="0"/>
                    <a:pt x="20" y="4"/>
                    <a:pt x="20" y="10"/>
                  </a:cubicBezTo>
                  <a:cubicBezTo>
                    <a:pt x="20" y="66"/>
                    <a:pt x="20" y="66"/>
                    <a:pt x="20" y="66"/>
                  </a:cubicBezTo>
                  <a:cubicBezTo>
                    <a:pt x="20" y="72"/>
                    <a:pt x="16" y="76"/>
                    <a:pt x="10" y="76"/>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9" name="Freeform 120"/>
            <p:cNvSpPr>
              <a:spLocks/>
            </p:cNvSpPr>
            <p:nvPr userDrawn="1"/>
          </p:nvSpPr>
          <p:spPr bwMode="auto">
            <a:xfrm>
              <a:off x="2427288" y="822326"/>
              <a:ext cx="77788" cy="19050"/>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6" name="Freeform 157"/>
            <p:cNvSpPr>
              <a:spLocks/>
            </p:cNvSpPr>
            <p:nvPr userDrawn="1"/>
          </p:nvSpPr>
          <p:spPr bwMode="auto">
            <a:xfrm>
              <a:off x="2824163" y="1036638"/>
              <a:ext cx="74613" cy="285750"/>
            </a:xfrm>
            <a:custGeom>
              <a:avLst/>
              <a:gdLst>
                <a:gd name="T0" fmla="*/ 9 w 82"/>
                <a:gd name="T1" fmla="*/ 313 h 313"/>
                <a:gd name="T2" fmla="*/ 7 w 82"/>
                <a:gd name="T3" fmla="*/ 313 h 313"/>
                <a:gd name="T4" fmla="*/ 1 w 82"/>
                <a:gd name="T5" fmla="*/ 303 h 313"/>
                <a:gd name="T6" fmla="*/ 65 w 82"/>
                <a:gd name="T7" fmla="*/ 7 h 313"/>
                <a:gd name="T8" fmla="*/ 75 w 82"/>
                <a:gd name="T9" fmla="*/ 0 h 313"/>
                <a:gd name="T10" fmla="*/ 81 w 82"/>
                <a:gd name="T11" fmla="*/ 10 h 313"/>
                <a:gd name="T12" fmla="*/ 16 w 82"/>
                <a:gd name="T13" fmla="*/ 307 h 313"/>
                <a:gd name="T14" fmla="*/ 9 w 82"/>
                <a:gd name="T15" fmla="*/ 313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313">
                  <a:moveTo>
                    <a:pt x="9" y="313"/>
                  </a:moveTo>
                  <a:cubicBezTo>
                    <a:pt x="8" y="313"/>
                    <a:pt x="7" y="313"/>
                    <a:pt x="7" y="313"/>
                  </a:cubicBezTo>
                  <a:cubicBezTo>
                    <a:pt x="3" y="312"/>
                    <a:pt x="0" y="308"/>
                    <a:pt x="1" y="303"/>
                  </a:cubicBezTo>
                  <a:cubicBezTo>
                    <a:pt x="65" y="7"/>
                    <a:pt x="65" y="7"/>
                    <a:pt x="65" y="7"/>
                  </a:cubicBezTo>
                  <a:cubicBezTo>
                    <a:pt x="66" y="2"/>
                    <a:pt x="70" y="0"/>
                    <a:pt x="75" y="0"/>
                  </a:cubicBezTo>
                  <a:cubicBezTo>
                    <a:pt x="79" y="1"/>
                    <a:pt x="82" y="6"/>
                    <a:pt x="81" y="10"/>
                  </a:cubicBezTo>
                  <a:cubicBezTo>
                    <a:pt x="16" y="307"/>
                    <a:pt x="16" y="307"/>
                    <a:pt x="16" y="307"/>
                  </a:cubicBezTo>
                  <a:cubicBezTo>
                    <a:pt x="16" y="311"/>
                    <a:pt x="12" y="313"/>
                    <a:pt x="9" y="313"/>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7" name="Freeform 158"/>
            <p:cNvSpPr>
              <a:spLocks/>
            </p:cNvSpPr>
            <p:nvPr userDrawn="1"/>
          </p:nvSpPr>
          <p:spPr bwMode="auto">
            <a:xfrm>
              <a:off x="2813051" y="1339851"/>
              <a:ext cx="19050" cy="28575"/>
            </a:xfrm>
            <a:custGeom>
              <a:avLst/>
              <a:gdLst>
                <a:gd name="T0" fmla="*/ 9 w 21"/>
                <a:gd name="T1" fmla="*/ 30 h 30"/>
                <a:gd name="T2" fmla="*/ 7 w 21"/>
                <a:gd name="T3" fmla="*/ 30 h 30"/>
                <a:gd name="T4" fmla="*/ 1 w 21"/>
                <a:gd name="T5" fmla="*/ 21 h 30"/>
                <a:gd name="T6" fmla="*/ 4 w 21"/>
                <a:gd name="T7" fmla="*/ 7 h 30"/>
                <a:gd name="T8" fmla="*/ 14 w 21"/>
                <a:gd name="T9" fmla="*/ 1 h 30"/>
                <a:gd name="T10" fmla="*/ 20 w 21"/>
                <a:gd name="T11" fmla="*/ 11 h 30"/>
                <a:gd name="T12" fmla="*/ 17 w 21"/>
                <a:gd name="T13" fmla="*/ 24 h 30"/>
                <a:gd name="T14" fmla="*/ 9 w 21"/>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0">
                  <a:moveTo>
                    <a:pt x="9" y="30"/>
                  </a:moveTo>
                  <a:cubicBezTo>
                    <a:pt x="8" y="30"/>
                    <a:pt x="8" y="30"/>
                    <a:pt x="7" y="30"/>
                  </a:cubicBezTo>
                  <a:cubicBezTo>
                    <a:pt x="3" y="29"/>
                    <a:pt x="0" y="25"/>
                    <a:pt x="1" y="21"/>
                  </a:cubicBezTo>
                  <a:cubicBezTo>
                    <a:pt x="4" y="7"/>
                    <a:pt x="4" y="7"/>
                    <a:pt x="4" y="7"/>
                  </a:cubicBezTo>
                  <a:cubicBezTo>
                    <a:pt x="5" y="3"/>
                    <a:pt x="9" y="0"/>
                    <a:pt x="14" y="1"/>
                  </a:cubicBezTo>
                  <a:cubicBezTo>
                    <a:pt x="18" y="2"/>
                    <a:pt x="21" y="6"/>
                    <a:pt x="20" y="11"/>
                  </a:cubicBezTo>
                  <a:cubicBezTo>
                    <a:pt x="17" y="24"/>
                    <a:pt x="17" y="24"/>
                    <a:pt x="17" y="24"/>
                  </a:cubicBezTo>
                  <a:cubicBezTo>
                    <a:pt x="16" y="28"/>
                    <a:pt x="13" y="30"/>
                    <a:pt x="9" y="30"/>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4" name="Group 173"/>
          <p:cNvGrpSpPr/>
          <p:nvPr userDrawn="1"/>
        </p:nvGrpSpPr>
        <p:grpSpPr>
          <a:xfrm>
            <a:off x="1878013" y="2530476"/>
            <a:ext cx="741363" cy="395288"/>
            <a:chOff x="1878013" y="2530476"/>
            <a:chExt cx="741363" cy="395288"/>
          </a:xfrm>
        </p:grpSpPr>
        <p:sp>
          <p:nvSpPr>
            <p:cNvPr id="168" name="Rectangle 159"/>
            <p:cNvSpPr>
              <a:spLocks noChangeArrowheads="1"/>
            </p:cNvSpPr>
            <p:nvPr userDrawn="1"/>
          </p:nvSpPr>
          <p:spPr bwMode="auto">
            <a:xfrm>
              <a:off x="1884363" y="2541588"/>
              <a:ext cx="723900" cy="377825"/>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9" name="Freeform 160"/>
            <p:cNvSpPr>
              <a:spLocks noEditPoints="1"/>
            </p:cNvSpPr>
            <p:nvPr userDrawn="1"/>
          </p:nvSpPr>
          <p:spPr bwMode="auto">
            <a:xfrm>
              <a:off x="1878013" y="2530476"/>
              <a:ext cx="741363" cy="395288"/>
            </a:xfrm>
            <a:custGeom>
              <a:avLst/>
              <a:gdLst>
                <a:gd name="T0" fmla="*/ 467 w 467"/>
                <a:gd name="T1" fmla="*/ 249 h 249"/>
                <a:gd name="T2" fmla="*/ 0 w 467"/>
                <a:gd name="T3" fmla="*/ 249 h 249"/>
                <a:gd name="T4" fmla="*/ 0 w 467"/>
                <a:gd name="T5" fmla="*/ 0 h 249"/>
                <a:gd name="T6" fmla="*/ 467 w 467"/>
                <a:gd name="T7" fmla="*/ 0 h 249"/>
                <a:gd name="T8" fmla="*/ 467 w 467"/>
                <a:gd name="T9" fmla="*/ 249 h 249"/>
                <a:gd name="T10" fmla="*/ 11 w 467"/>
                <a:gd name="T11" fmla="*/ 238 h 249"/>
                <a:gd name="T12" fmla="*/ 456 w 467"/>
                <a:gd name="T13" fmla="*/ 238 h 249"/>
                <a:gd name="T14" fmla="*/ 456 w 467"/>
                <a:gd name="T15" fmla="*/ 12 h 249"/>
                <a:gd name="T16" fmla="*/ 11 w 467"/>
                <a:gd name="T17" fmla="*/ 12 h 249"/>
                <a:gd name="T18" fmla="*/ 11 w 467"/>
                <a:gd name="T19" fmla="*/ 23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249">
                  <a:moveTo>
                    <a:pt x="467" y="249"/>
                  </a:moveTo>
                  <a:lnTo>
                    <a:pt x="0" y="249"/>
                  </a:lnTo>
                  <a:lnTo>
                    <a:pt x="0" y="0"/>
                  </a:lnTo>
                  <a:lnTo>
                    <a:pt x="467" y="0"/>
                  </a:lnTo>
                  <a:lnTo>
                    <a:pt x="467" y="249"/>
                  </a:lnTo>
                  <a:close/>
                  <a:moveTo>
                    <a:pt x="11" y="238"/>
                  </a:moveTo>
                  <a:lnTo>
                    <a:pt x="456" y="238"/>
                  </a:lnTo>
                  <a:lnTo>
                    <a:pt x="456" y="12"/>
                  </a:lnTo>
                  <a:lnTo>
                    <a:pt x="11" y="12"/>
                  </a:lnTo>
                  <a:lnTo>
                    <a:pt x="11" y="238"/>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70" name="Freeform 161"/>
            <p:cNvSpPr>
              <a:spLocks/>
            </p:cNvSpPr>
            <p:nvPr userDrawn="1"/>
          </p:nvSpPr>
          <p:spPr bwMode="auto">
            <a:xfrm>
              <a:off x="1882776" y="2532063"/>
              <a:ext cx="731838" cy="220663"/>
            </a:xfrm>
            <a:custGeom>
              <a:avLst/>
              <a:gdLst>
                <a:gd name="T0" fmla="*/ 401 w 802"/>
                <a:gd name="T1" fmla="*/ 241 h 241"/>
                <a:gd name="T2" fmla="*/ 357 w 802"/>
                <a:gd name="T3" fmla="*/ 229 h 241"/>
                <a:gd name="T4" fmla="*/ 0 w 802"/>
                <a:gd name="T5" fmla="*/ 18 h 241"/>
                <a:gd name="T6" fmla="*/ 10 w 802"/>
                <a:gd name="T7" fmla="*/ 0 h 241"/>
                <a:gd name="T8" fmla="*/ 367 w 802"/>
                <a:gd name="T9" fmla="*/ 211 h 241"/>
                <a:gd name="T10" fmla="*/ 435 w 802"/>
                <a:gd name="T11" fmla="*/ 211 h 241"/>
                <a:gd name="T12" fmla="*/ 792 w 802"/>
                <a:gd name="T13" fmla="*/ 0 h 241"/>
                <a:gd name="T14" fmla="*/ 802 w 802"/>
                <a:gd name="T15" fmla="*/ 18 h 241"/>
                <a:gd name="T16" fmla="*/ 445 w 802"/>
                <a:gd name="T17" fmla="*/ 229 h 241"/>
                <a:gd name="T18" fmla="*/ 401 w 80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2" h="241">
                  <a:moveTo>
                    <a:pt x="401" y="241"/>
                  </a:moveTo>
                  <a:cubicBezTo>
                    <a:pt x="386" y="241"/>
                    <a:pt x="371" y="237"/>
                    <a:pt x="357" y="229"/>
                  </a:cubicBezTo>
                  <a:cubicBezTo>
                    <a:pt x="0" y="18"/>
                    <a:pt x="0" y="18"/>
                    <a:pt x="0" y="18"/>
                  </a:cubicBezTo>
                  <a:cubicBezTo>
                    <a:pt x="10" y="0"/>
                    <a:pt x="10" y="0"/>
                    <a:pt x="10" y="0"/>
                  </a:cubicBezTo>
                  <a:cubicBezTo>
                    <a:pt x="367" y="211"/>
                    <a:pt x="367" y="211"/>
                    <a:pt x="367" y="211"/>
                  </a:cubicBezTo>
                  <a:cubicBezTo>
                    <a:pt x="388" y="224"/>
                    <a:pt x="414" y="224"/>
                    <a:pt x="435" y="211"/>
                  </a:cubicBezTo>
                  <a:cubicBezTo>
                    <a:pt x="792" y="0"/>
                    <a:pt x="792" y="0"/>
                    <a:pt x="792" y="0"/>
                  </a:cubicBezTo>
                  <a:cubicBezTo>
                    <a:pt x="802" y="18"/>
                    <a:pt x="802" y="18"/>
                    <a:pt x="802" y="18"/>
                  </a:cubicBezTo>
                  <a:cubicBezTo>
                    <a:pt x="445" y="229"/>
                    <a:pt x="445" y="229"/>
                    <a:pt x="445" y="229"/>
                  </a:cubicBezTo>
                  <a:cubicBezTo>
                    <a:pt x="431" y="237"/>
                    <a:pt x="416" y="241"/>
                    <a:pt x="401" y="241"/>
                  </a:cubicBez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71" name="Freeform 162"/>
            <p:cNvSpPr>
              <a:spLocks/>
            </p:cNvSpPr>
            <p:nvPr userDrawn="1"/>
          </p:nvSpPr>
          <p:spPr bwMode="auto">
            <a:xfrm>
              <a:off x="1881188" y="2706688"/>
              <a:ext cx="296863" cy="217488"/>
            </a:xfrm>
            <a:custGeom>
              <a:avLst/>
              <a:gdLst>
                <a:gd name="T0" fmla="*/ 7 w 187"/>
                <a:gd name="T1" fmla="*/ 137 h 137"/>
                <a:gd name="T2" fmla="*/ 0 w 187"/>
                <a:gd name="T3" fmla="*/ 128 h 137"/>
                <a:gd name="T4" fmla="*/ 180 w 187"/>
                <a:gd name="T5" fmla="*/ 0 h 137"/>
                <a:gd name="T6" fmla="*/ 187 w 187"/>
                <a:gd name="T7" fmla="*/ 10 h 137"/>
                <a:gd name="T8" fmla="*/ 7 w 187"/>
                <a:gd name="T9" fmla="*/ 137 h 137"/>
              </a:gdLst>
              <a:ahLst/>
              <a:cxnLst>
                <a:cxn ang="0">
                  <a:pos x="T0" y="T1"/>
                </a:cxn>
                <a:cxn ang="0">
                  <a:pos x="T2" y="T3"/>
                </a:cxn>
                <a:cxn ang="0">
                  <a:pos x="T4" y="T5"/>
                </a:cxn>
                <a:cxn ang="0">
                  <a:pos x="T6" y="T7"/>
                </a:cxn>
                <a:cxn ang="0">
                  <a:pos x="T8" y="T9"/>
                </a:cxn>
              </a:cxnLst>
              <a:rect l="0" t="0" r="r" b="b"/>
              <a:pathLst>
                <a:path w="187" h="137">
                  <a:moveTo>
                    <a:pt x="7" y="137"/>
                  </a:moveTo>
                  <a:lnTo>
                    <a:pt x="0" y="128"/>
                  </a:lnTo>
                  <a:lnTo>
                    <a:pt x="180" y="0"/>
                  </a:lnTo>
                  <a:lnTo>
                    <a:pt x="187" y="10"/>
                  </a:lnTo>
                  <a:lnTo>
                    <a:pt x="7" y="137"/>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72" name="Freeform 163"/>
            <p:cNvSpPr>
              <a:spLocks/>
            </p:cNvSpPr>
            <p:nvPr userDrawn="1"/>
          </p:nvSpPr>
          <p:spPr bwMode="auto">
            <a:xfrm>
              <a:off x="2319338" y="2706688"/>
              <a:ext cx="296863" cy="217488"/>
            </a:xfrm>
            <a:custGeom>
              <a:avLst/>
              <a:gdLst>
                <a:gd name="T0" fmla="*/ 180 w 187"/>
                <a:gd name="T1" fmla="*/ 137 h 137"/>
                <a:gd name="T2" fmla="*/ 0 w 187"/>
                <a:gd name="T3" fmla="*/ 10 h 137"/>
                <a:gd name="T4" fmla="*/ 7 w 187"/>
                <a:gd name="T5" fmla="*/ 0 h 137"/>
                <a:gd name="T6" fmla="*/ 187 w 187"/>
                <a:gd name="T7" fmla="*/ 128 h 137"/>
                <a:gd name="T8" fmla="*/ 180 w 187"/>
                <a:gd name="T9" fmla="*/ 137 h 137"/>
              </a:gdLst>
              <a:ahLst/>
              <a:cxnLst>
                <a:cxn ang="0">
                  <a:pos x="T0" y="T1"/>
                </a:cxn>
                <a:cxn ang="0">
                  <a:pos x="T2" y="T3"/>
                </a:cxn>
                <a:cxn ang="0">
                  <a:pos x="T4" y="T5"/>
                </a:cxn>
                <a:cxn ang="0">
                  <a:pos x="T6" y="T7"/>
                </a:cxn>
                <a:cxn ang="0">
                  <a:pos x="T8" y="T9"/>
                </a:cxn>
              </a:cxnLst>
              <a:rect l="0" t="0" r="r" b="b"/>
              <a:pathLst>
                <a:path w="187" h="137">
                  <a:moveTo>
                    <a:pt x="180" y="137"/>
                  </a:moveTo>
                  <a:lnTo>
                    <a:pt x="0" y="10"/>
                  </a:lnTo>
                  <a:lnTo>
                    <a:pt x="7" y="0"/>
                  </a:lnTo>
                  <a:lnTo>
                    <a:pt x="187" y="128"/>
                  </a:lnTo>
                  <a:lnTo>
                    <a:pt x="180" y="137"/>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sp>
        <p:nvSpPr>
          <p:cNvPr id="2" name="Title 1"/>
          <p:cNvSpPr>
            <a:spLocks noGrp="1"/>
          </p:cNvSpPr>
          <p:nvPr userDrawn="1">
            <p:ph type="ctrTitle" hasCustomPrompt="1"/>
          </p:nvPr>
        </p:nvSpPr>
        <p:spPr>
          <a:xfrm>
            <a:off x="685800" y="3507854"/>
            <a:ext cx="7772400" cy="685899"/>
          </a:xfrm>
        </p:spPr>
        <p:txBody>
          <a:bodyPr>
            <a:noAutofit/>
          </a:bodyPr>
          <a:lstStyle>
            <a:lvl1pPr rtl="1">
              <a:defRPr sz="4400">
                <a:solidFill>
                  <a:schemeClr val="bg1"/>
                </a:solidFill>
                <a:latin typeface="Roboto Condensed Light" panose="02000000000000000000" pitchFamily="2" charset="0"/>
                <a:ea typeface="Roboto Condensed Light" panose="02000000000000000000" pitchFamily="2" charset="0"/>
              </a:defRPr>
            </a:lvl1pPr>
          </a:lstStyle>
          <a:p>
            <a:r>
              <a:rPr lang="ar-SA" dirty="0"/>
              <a:t>اســم البـرزنتيــشن</a:t>
            </a:r>
            <a:endParaRPr lang="en-US" dirty="0"/>
          </a:p>
        </p:txBody>
      </p:sp>
      <p:sp>
        <p:nvSpPr>
          <p:cNvPr id="3" name="Subtitle 2"/>
          <p:cNvSpPr>
            <a:spLocks noGrp="1"/>
          </p:cNvSpPr>
          <p:nvPr userDrawn="1">
            <p:ph type="subTitle" idx="1" hasCustomPrompt="1"/>
          </p:nvPr>
        </p:nvSpPr>
        <p:spPr>
          <a:xfrm>
            <a:off x="1371600" y="4219449"/>
            <a:ext cx="6400800" cy="463678"/>
          </a:xfrm>
        </p:spPr>
        <p:txBody>
          <a:bodyPr>
            <a:normAutofit/>
          </a:bodyPr>
          <a:lstStyle>
            <a:lvl1pPr marL="0" indent="0" algn="ctr" rtl="1">
              <a:buNone/>
              <a:defRPr sz="2400">
                <a:solidFill>
                  <a:schemeClr val="bg1"/>
                </a:solidFill>
                <a:latin typeface="Roboto Condensed Light" panose="02000000000000000000" pitchFamily="2" charset="0"/>
                <a:ea typeface="Roboto Condensed Light"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dirty="0"/>
              <a:t>انقــر هنـا لكتابة الوصف</a:t>
            </a:r>
            <a:endParaRPr lang="en-US" dirty="0"/>
          </a:p>
        </p:txBody>
      </p:sp>
      <p:grpSp>
        <p:nvGrpSpPr>
          <p:cNvPr id="8" name="Group 4"/>
          <p:cNvGrpSpPr>
            <a:grpSpLocks noChangeAspect="1"/>
          </p:cNvGrpSpPr>
          <p:nvPr userDrawn="1"/>
        </p:nvGrpSpPr>
        <p:grpSpPr bwMode="auto">
          <a:xfrm>
            <a:off x="1607344" y="1572914"/>
            <a:ext cx="554038" cy="522288"/>
            <a:chOff x="1099" y="961"/>
            <a:chExt cx="349" cy="329"/>
          </a:xfrm>
        </p:grpSpPr>
        <p:sp>
          <p:nvSpPr>
            <p:cNvPr id="11" name="Freeform 6"/>
            <p:cNvSpPr>
              <a:spLocks/>
            </p:cNvSpPr>
            <p:nvPr userDrawn="1"/>
          </p:nvSpPr>
          <p:spPr bwMode="auto">
            <a:xfrm>
              <a:off x="1168" y="961"/>
              <a:ext cx="280" cy="329"/>
            </a:xfrm>
            <a:custGeom>
              <a:avLst/>
              <a:gdLst>
                <a:gd name="T0" fmla="*/ 463 w 487"/>
                <a:gd name="T1" fmla="*/ 384 h 570"/>
                <a:gd name="T2" fmla="*/ 460 w 487"/>
                <a:gd name="T3" fmla="*/ 321 h 570"/>
                <a:gd name="T4" fmla="*/ 468 w 487"/>
                <a:gd name="T5" fmla="*/ 269 h 570"/>
                <a:gd name="T6" fmla="*/ 420 w 487"/>
                <a:gd name="T7" fmla="*/ 235 h 570"/>
                <a:gd name="T8" fmla="*/ 296 w 487"/>
                <a:gd name="T9" fmla="*/ 232 h 570"/>
                <a:gd name="T10" fmla="*/ 275 w 487"/>
                <a:gd name="T11" fmla="*/ 225 h 570"/>
                <a:gd name="T12" fmla="*/ 274 w 487"/>
                <a:gd name="T13" fmla="*/ 195 h 570"/>
                <a:gd name="T14" fmla="*/ 309 w 487"/>
                <a:gd name="T15" fmla="*/ 50 h 570"/>
                <a:gd name="T16" fmla="*/ 280 w 487"/>
                <a:gd name="T17" fmla="*/ 1 h 570"/>
                <a:gd name="T18" fmla="*/ 269 w 487"/>
                <a:gd name="T19" fmla="*/ 0 h 570"/>
                <a:gd name="T20" fmla="*/ 231 w 487"/>
                <a:gd name="T21" fmla="*/ 22 h 570"/>
                <a:gd name="T22" fmla="*/ 216 w 487"/>
                <a:gd name="T23" fmla="*/ 82 h 570"/>
                <a:gd name="T24" fmla="*/ 189 w 487"/>
                <a:gd name="T25" fmla="*/ 141 h 570"/>
                <a:gd name="T26" fmla="*/ 158 w 487"/>
                <a:gd name="T27" fmla="*/ 182 h 570"/>
                <a:gd name="T28" fmla="*/ 106 w 487"/>
                <a:gd name="T29" fmla="*/ 278 h 570"/>
                <a:gd name="T30" fmla="*/ 13 w 487"/>
                <a:gd name="T31" fmla="*/ 297 h 570"/>
                <a:gd name="T32" fmla="*/ 0 w 487"/>
                <a:gd name="T33" fmla="*/ 311 h 570"/>
                <a:gd name="T34" fmla="*/ 0 w 487"/>
                <a:gd name="T35" fmla="*/ 500 h 570"/>
                <a:gd name="T36" fmla="*/ 13 w 487"/>
                <a:gd name="T37" fmla="*/ 514 h 570"/>
                <a:gd name="T38" fmla="*/ 155 w 487"/>
                <a:gd name="T39" fmla="*/ 533 h 570"/>
                <a:gd name="T40" fmla="*/ 422 w 487"/>
                <a:gd name="T41" fmla="*/ 527 h 570"/>
                <a:gd name="T42" fmla="*/ 432 w 487"/>
                <a:gd name="T43" fmla="*/ 482 h 570"/>
                <a:gd name="T44" fmla="*/ 444 w 487"/>
                <a:gd name="T45" fmla="*/ 465 h 570"/>
                <a:gd name="T46" fmla="*/ 461 w 487"/>
                <a:gd name="T47" fmla="*/ 434 h 570"/>
                <a:gd name="T48" fmla="*/ 452 w 487"/>
                <a:gd name="T49" fmla="*/ 401 h 570"/>
                <a:gd name="T50" fmla="*/ 463 w 487"/>
                <a:gd name="T51" fmla="*/ 38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570">
                  <a:moveTo>
                    <a:pt x="463" y="384"/>
                  </a:moveTo>
                  <a:cubicBezTo>
                    <a:pt x="473" y="376"/>
                    <a:pt x="487" y="351"/>
                    <a:pt x="460" y="321"/>
                  </a:cubicBezTo>
                  <a:cubicBezTo>
                    <a:pt x="447" y="300"/>
                    <a:pt x="472" y="301"/>
                    <a:pt x="468" y="269"/>
                  </a:cubicBezTo>
                  <a:cubicBezTo>
                    <a:pt x="465" y="246"/>
                    <a:pt x="428" y="236"/>
                    <a:pt x="420" y="235"/>
                  </a:cubicBezTo>
                  <a:cubicBezTo>
                    <a:pt x="379" y="227"/>
                    <a:pt x="317" y="232"/>
                    <a:pt x="296" y="232"/>
                  </a:cubicBezTo>
                  <a:cubicBezTo>
                    <a:pt x="289" y="232"/>
                    <a:pt x="280" y="232"/>
                    <a:pt x="275" y="225"/>
                  </a:cubicBezTo>
                  <a:cubicBezTo>
                    <a:pt x="270" y="216"/>
                    <a:pt x="271" y="204"/>
                    <a:pt x="274" y="195"/>
                  </a:cubicBezTo>
                  <a:cubicBezTo>
                    <a:pt x="276" y="188"/>
                    <a:pt x="311" y="117"/>
                    <a:pt x="309" y="50"/>
                  </a:cubicBezTo>
                  <a:cubicBezTo>
                    <a:pt x="309" y="44"/>
                    <a:pt x="303" y="8"/>
                    <a:pt x="280" y="1"/>
                  </a:cubicBezTo>
                  <a:cubicBezTo>
                    <a:pt x="276" y="1"/>
                    <a:pt x="273" y="0"/>
                    <a:pt x="269" y="0"/>
                  </a:cubicBezTo>
                  <a:cubicBezTo>
                    <a:pt x="253" y="0"/>
                    <a:pt x="238" y="9"/>
                    <a:pt x="231" y="22"/>
                  </a:cubicBezTo>
                  <a:cubicBezTo>
                    <a:pt x="228" y="31"/>
                    <a:pt x="220" y="71"/>
                    <a:pt x="216" y="82"/>
                  </a:cubicBezTo>
                  <a:cubicBezTo>
                    <a:pt x="208" y="105"/>
                    <a:pt x="202" y="119"/>
                    <a:pt x="189" y="141"/>
                  </a:cubicBezTo>
                  <a:cubicBezTo>
                    <a:pt x="185" y="148"/>
                    <a:pt x="163" y="174"/>
                    <a:pt x="158" y="182"/>
                  </a:cubicBezTo>
                  <a:cubicBezTo>
                    <a:pt x="145" y="206"/>
                    <a:pt x="128" y="259"/>
                    <a:pt x="106" y="278"/>
                  </a:cubicBezTo>
                  <a:cubicBezTo>
                    <a:pt x="88" y="294"/>
                    <a:pt x="72" y="295"/>
                    <a:pt x="13" y="297"/>
                  </a:cubicBezTo>
                  <a:cubicBezTo>
                    <a:pt x="6" y="298"/>
                    <a:pt x="0" y="304"/>
                    <a:pt x="0" y="311"/>
                  </a:cubicBezTo>
                  <a:cubicBezTo>
                    <a:pt x="0" y="500"/>
                    <a:pt x="0" y="500"/>
                    <a:pt x="0" y="500"/>
                  </a:cubicBezTo>
                  <a:cubicBezTo>
                    <a:pt x="0" y="508"/>
                    <a:pt x="5" y="514"/>
                    <a:pt x="13" y="514"/>
                  </a:cubicBezTo>
                  <a:cubicBezTo>
                    <a:pt x="130" y="515"/>
                    <a:pt x="141" y="527"/>
                    <a:pt x="155" y="533"/>
                  </a:cubicBezTo>
                  <a:cubicBezTo>
                    <a:pt x="250" y="570"/>
                    <a:pt x="383" y="551"/>
                    <a:pt x="422" y="527"/>
                  </a:cubicBezTo>
                  <a:cubicBezTo>
                    <a:pt x="447" y="509"/>
                    <a:pt x="435" y="496"/>
                    <a:pt x="432" y="482"/>
                  </a:cubicBezTo>
                  <a:cubicBezTo>
                    <a:pt x="430" y="474"/>
                    <a:pt x="444" y="465"/>
                    <a:pt x="444" y="465"/>
                  </a:cubicBezTo>
                  <a:cubicBezTo>
                    <a:pt x="460" y="457"/>
                    <a:pt x="460" y="442"/>
                    <a:pt x="461" y="434"/>
                  </a:cubicBezTo>
                  <a:cubicBezTo>
                    <a:pt x="461" y="426"/>
                    <a:pt x="452" y="415"/>
                    <a:pt x="452" y="401"/>
                  </a:cubicBezTo>
                  <a:cubicBezTo>
                    <a:pt x="452" y="400"/>
                    <a:pt x="453" y="391"/>
                    <a:pt x="463" y="384"/>
                  </a:cubicBezTo>
                  <a:close/>
                </a:path>
              </a:pathLst>
            </a:custGeom>
            <a:solidFill>
              <a:srgbClr val="FFDC5E"/>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 name="Freeform 7"/>
            <p:cNvSpPr>
              <a:spLocks/>
            </p:cNvSpPr>
            <p:nvPr userDrawn="1"/>
          </p:nvSpPr>
          <p:spPr bwMode="auto">
            <a:xfrm>
              <a:off x="1099" y="1120"/>
              <a:ext cx="63" cy="150"/>
            </a:xfrm>
            <a:custGeom>
              <a:avLst/>
              <a:gdLst>
                <a:gd name="T0" fmla="*/ 0 w 110"/>
                <a:gd name="T1" fmla="*/ 244 h 260"/>
                <a:gd name="T2" fmla="*/ 17 w 110"/>
                <a:gd name="T3" fmla="*/ 260 h 260"/>
                <a:gd name="T4" fmla="*/ 94 w 110"/>
                <a:gd name="T5" fmla="*/ 260 h 260"/>
                <a:gd name="T6" fmla="*/ 110 w 110"/>
                <a:gd name="T7" fmla="*/ 244 h 260"/>
                <a:gd name="T8" fmla="*/ 110 w 110"/>
                <a:gd name="T9" fmla="*/ 17 h 260"/>
                <a:gd name="T10" fmla="*/ 94 w 110"/>
                <a:gd name="T11" fmla="*/ 0 h 260"/>
                <a:gd name="T12" fmla="*/ 17 w 110"/>
                <a:gd name="T13" fmla="*/ 0 h 260"/>
                <a:gd name="T14" fmla="*/ 0 w 110"/>
                <a:gd name="T15" fmla="*/ 17 h 260"/>
                <a:gd name="T16" fmla="*/ 0 w 110"/>
                <a:gd name="T17"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60">
                  <a:moveTo>
                    <a:pt x="0" y="244"/>
                  </a:moveTo>
                  <a:cubicBezTo>
                    <a:pt x="0" y="253"/>
                    <a:pt x="8" y="260"/>
                    <a:pt x="17" y="260"/>
                  </a:cubicBezTo>
                  <a:cubicBezTo>
                    <a:pt x="94" y="260"/>
                    <a:pt x="94" y="260"/>
                    <a:pt x="94" y="260"/>
                  </a:cubicBezTo>
                  <a:cubicBezTo>
                    <a:pt x="103" y="260"/>
                    <a:pt x="110" y="253"/>
                    <a:pt x="110" y="244"/>
                  </a:cubicBezTo>
                  <a:cubicBezTo>
                    <a:pt x="110" y="17"/>
                    <a:pt x="110" y="17"/>
                    <a:pt x="110" y="17"/>
                  </a:cubicBezTo>
                  <a:cubicBezTo>
                    <a:pt x="110" y="8"/>
                    <a:pt x="103" y="0"/>
                    <a:pt x="94" y="0"/>
                  </a:cubicBezTo>
                  <a:cubicBezTo>
                    <a:pt x="17" y="0"/>
                    <a:pt x="17" y="0"/>
                    <a:pt x="17" y="0"/>
                  </a:cubicBezTo>
                  <a:cubicBezTo>
                    <a:pt x="8" y="0"/>
                    <a:pt x="0" y="8"/>
                    <a:pt x="0" y="17"/>
                  </a:cubicBezTo>
                  <a:lnTo>
                    <a:pt x="0" y="244"/>
                  </a:lnTo>
                  <a:close/>
                </a:path>
              </a:pathLst>
            </a:custGeom>
            <a:solidFill>
              <a:srgbClr val="B9F0DD"/>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3" name="Oval 8"/>
            <p:cNvSpPr>
              <a:spLocks noChangeArrowheads="1"/>
            </p:cNvSpPr>
            <p:nvPr userDrawn="1"/>
          </p:nvSpPr>
          <p:spPr bwMode="auto">
            <a:xfrm>
              <a:off x="1117" y="1243"/>
              <a:ext cx="10" cy="10"/>
            </a:xfrm>
            <a:prstGeom prst="ellipse">
              <a:avLst/>
            </a:pr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 name="Oval 9"/>
            <p:cNvSpPr>
              <a:spLocks noChangeArrowheads="1"/>
            </p:cNvSpPr>
            <p:nvPr userDrawn="1"/>
          </p:nvSpPr>
          <p:spPr bwMode="auto">
            <a:xfrm>
              <a:off x="1112" y="1238"/>
              <a:ext cx="19" cy="20"/>
            </a:xfrm>
            <a:prstGeom prst="ellipse">
              <a:avLst/>
            </a:pr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146723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شريحة 9">
    <p:spTree>
      <p:nvGrpSpPr>
        <p:cNvPr id="1" name=""/>
        <p:cNvGrpSpPr/>
        <p:nvPr/>
      </p:nvGrpSpPr>
      <p:grpSpPr>
        <a:xfrm>
          <a:off x="0" y="0"/>
          <a:ext cx="0" cy="0"/>
          <a:chOff x="0" y="0"/>
          <a:chExt cx="0" cy="0"/>
        </a:xfrm>
      </p:grpSpPr>
      <p:sp>
        <p:nvSpPr>
          <p:cNvPr id="16" name="Freeform 5"/>
          <p:cNvSpPr>
            <a:spLocks/>
          </p:cNvSpPr>
          <p:nvPr userDrawn="1"/>
        </p:nvSpPr>
        <p:spPr bwMode="auto">
          <a:xfrm rot="5400000" flipH="1" flipV="1">
            <a:off x="3674571" y="-3053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الأهـــداف والغايـــات</a:t>
            </a:r>
            <a:endParaRPr lang="en-US" dirty="0"/>
          </a:p>
        </p:txBody>
      </p:sp>
      <p:sp>
        <p:nvSpPr>
          <p:cNvPr id="18" name="Rectangle 17"/>
          <p:cNvSpPr/>
          <p:nvPr userDrawn="1"/>
        </p:nvSpPr>
        <p:spPr>
          <a:xfrm>
            <a:off x="4425185" y="1398535"/>
            <a:ext cx="145054" cy="3765504"/>
          </a:xfrm>
          <a:custGeom>
            <a:avLst/>
            <a:gdLst/>
            <a:ahLst/>
            <a:cxnLst/>
            <a:rect l="l" t="t" r="r" b="b"/>
            <a:pathLst>
              <a:path w="145054" h="3765504">
                <a:moveTo>
                  <a:pt x="0" y="0"/>
                </a:moveTo>
                <a:lnTo>
                  <a:pt x="72527" y="0"/>
                </a:lnTo>
                <a:lnTo>
                  <a:pt x="145053" y="0"/>
                </a:lnTo>
                <a:lnTo>
                  <a:pt x="145054" y="0"/>
                </a:lnTo>
                <a:lnTo>
                  <a:pt x="145054" y="3765504"/>
                </a:lnTo>
                <a:lnTo>
                  <a:pt x="145053" y="3765504"/>
                </a:lnTo>
                <a:lnTo>
                  <a:pt x="72527" y="3765504"/>
                </a:lnTo>
                <a:lnTo>
                  <a:pt x="0" y="3765504"/>
                </a:lnTo>
                <a:close/>
              </a:path>
            </a:pathLst>
          </a:custGeom>
          <a:solidFill>
            <a:schemeClr val="bg1">
              <a:lumMod val="95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noProof="1">
              <a:latin typeface="Roboto Condensed Light" panose="02000000000000000000" pitchFamily="2" charset="0"/>
              <a:ea typeface="Roboto Condensed Light" panose="02000000000000000000" pitchFamily="2" charset="0"/>
            </a:endParaRPr>
          </a:p>
        </p:txBody>
      </p:sp>
      <p:sp>
        <p:nvSpPr>
          <p:cNvPr id="28" name="Pentagon 27"/>
          <p:cNvSpPr/>
          <p:nvPr userDrawn="1"/>
        </p:nvSpPr>
        <p:spPr>
          <a:xfrm>
            <a:off x="3153981" y="1503925"/>
            <a:ext cx="3091909" cy="810993"/>
          </a:xfrm>
          <a:prstGeom prst="homePlat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 name="Pentagon 25"/>
          <p:cNvSpPr/>
          <p:nvPr userDrawn="1"/>
        </p:nvSpPr>
        <p:spPr>
          <a:xfrm flipH="1">
            <a:off x="2748485" y="2381305"/>
            <a:ext cx="3091909" cy="810993"/>
          </a:xfrm>
          <a:prstGeom prst="homePlat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9" name="Text Placeholder 7"/>
          <p:cNvSpPr>
            <a:spLocks noGrp="1"/>
          </p:cNvSpPr>
          <p:nvPr userDrawn="1">
            <p:ph type="body" sz="quarter" idx="18" hasCustomPrompt="1"/>
          </p:nvPr>
        </p:nvSpPr>
        <p:spPr>
          <a:xfrm>
            <a:off x="3290154" y="1641609"/>
            <a:ext cx="2414066" cy="535624"/>
          </a:xfrm>
        </p:spPr>
        <p:txBody>
          <a:bodyPr>
            <a:noAutofit/>
          </a:bodyPr>
          <a:lstStyle>
            <a:lvl1pPr marL="0" indent="0" algn="ctr" rtl="1">
              <a:buNone/>
              <a:defRPr sz="2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المدى الطويـل</a:t>
            </a:r>
            <a:endParaRPr lang="en-US" dirty="0"/>
          </a:p>
        </p:txBody>
      </p:sp>
      <p:sp>
        <p:nvSpPr>
          <p:cNvPr id="30" name="Text Placeholder 7"/>
          <p:cNvSpPr>
            <a:spLocks noGrp="1"/>
          </p:cNvSpPr>
          <p:nvPr userDrawn="1">
            <p:ph type="body" sz="quarter" idx="19" hasCustomPrompt="1"/>
          </p:nvPr>
        </p:nvSpPr>
        <p:spPr>
          <a:xfrm>
            <a:off x="3290154" y="2508501"/>
            <a:ext cx="2414066" cy="541031"/>
          </a:xfrm>
        </p:spPr>
        <p:txBody>
          <a:bodyP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800">
                <a:solidFill>
                  <a:schemeClr val="tx1"/>
                </a:solidFill>
                <a:latin typeface="Roboto Condensed Light" panose="02000000000000000000" pitchFamily="2" charset="0"/>
                <a:ea typeface="Roboto Condensed Light" panose="02000000000000000000" pitchFamily="2"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المدى القصير</a:t>
            </a:r>
            <a:endParaRPr lang="en-US" dirty="0"/>
          </a:p>
        </p:txBody>
      </p:sp>
      <p:sp>
        <p:nvSpPr>
          <p:cNvPr id="31" name="Text Placeholder 59"/>
          <p:cNvSpPr>
            <a:spLocks noGrp="1"/>
          </p:cNvSpPr>
          <p:nvPr userDrawn="1">
            <p:ph type="body" sz="quarter" idx="27" hasCustomPrompt="1"/>
          </p:nvPr>
        </p:nvSpPr>
        <p:spPr>
          <a:xfrm>
            <a:off x="323528" y="1995686"/>
            <a:ext cx="2232248" cy="1566663"/>
          </a:xfrm>
        </p:spPr>
        <p:txBody>
          <a:bodyPr anchor="ctr">
            <a:noAutofit/>
          </a:bodyPr>
          <a:lstStyle>
            <a:lvl1pPr marL="0" indent="0" algn="justLow" rtl="1">
              <a:buNone/>
              <a:defRPr sz="16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32" name="Text Placeholder 59"/>
          <p:cNvSpPr>
            <a:spLocks noGrp="1"/>
          </p:cNvSpPr>
          <p:nvPr userDrawn="1">
            <p:ph type="body" sz="quarter" idx="28" hasCustomPrompt="1"/>
          </p:nvPr>
        </p:nvSpPr>
        <p:spPr>
          <a:xfrm>
            <a:off x="6444208" y="1203598"/>
            <a:ext cx="2232248" cy="1566663"/>
          </a:xfrm>
        </p:spPr>
        <p:txBody>
          <a:bodyPr anchor="ctr">
            <a:noAutofit/>
          </a:bodyPr>
          <a:lstStyle>
            <a:lvl1pPr marL="0" indent="0" algn="justLow" rtl="1">
              <a:buNone/>
              <a:defRPr sz="16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Tree>
    <p:extLst>
      <p:ext uri="{BB962C8B-B14F-4D97-AF65-F5344CB8AC3E}">
        <p14:creationId xmlns:p14="http://schemas.microsoft.com/office/powerpoint/2010/main" val="3546748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9">
                                            <p:txEl>
                                              <p:pRg st="0" end="0"/>
                                            </p:txEl>
                                          </p:spTgt>
                                        </p:tgtEl>
                                      </p:cBhvr>
                                    </p:animEffect>
                                    <p:animScale>
                                      <p:cBhvr>
                                        <p:cTn id="17" dur="250" autoRev="1" fill="hold"/>
                                        <p:tgtEl>
                                          <p:spTgt spid="2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26" presetClass="emph" presetSubtype="0" fill="hold" nodeType="clickEffect">
                  <p:stCondLst>
                    <p:cond delay="0"/>
                  </p:stCondLst>
                  <p:childTnLst>
                    <p:animEffect transition="out" filter="fade">
                      <p:cBhvr>
                        <p:cTn dur="500" tmFilter="0, 0; .2, .5; .8, .5; 1, 0"/>
                        <p:tgtEl>
                          <p:spTgt spid="29"/>
                        </p:tgtEl>
                      </p:cBhvr>
                    </p:animEffect>
                    <p:animScale>
                      <p:cBhvr>
                        <p:cTn dur="250" autoRev="1" fill="hold"/>
                        <p:tgtEl>
                          <p:spTgt spid="29"/>
                        </p:tgtEl>
                      </p:cBhvr>
                      <p:by x="105000" y="105000"/>
                    </p:animScale>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شريحة 10">
    <p:spTree>
      <p:nvGrpSpPr>
        <p:cNvPr id="1" name=""/>
        <p:cNvGrpSpPr/>
        <p:nvPr/>
      </p:nvGrpSpPr>
      <p:grpSpPr>
        <a:xfrm>
          <a:off x="0" y="0"/>
          <a:ext cx="0" cy="0"/>
          <a:chOff x="0" y="0"/>
          <a:chExt cx="0" cy="0"/>
        </a:xfrm>
      </p:grpSpPr>
      <p:sp>
        <p:nvSpPr>
          <p:cNvPr id="97"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88"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مؤشرات الأداء الرئيسية</a:t>
            </a:r>
            <a:endParaRPr lang="en-US" dirty="0"/>
          </a:p>
        </p:txBody>
      </p:sp>
      <p:sp>
        <p:nvSpPr>
          <p:cNvPr id="129" name="Text Placeholder 68"/>
          <p:cNvSpPr>
            <a:spLocks noGrp="1"/>
          </p:cNvSpPr>
          <p:nvPr userDrawn="1">
            <p:ph type="body" sz="quarter" idx="18" hasCustomPrompt="1"/>
          </p:nvPr>
        </p:nvSpPr>
        <p:spPr>
          <a:xfrm>
            <a:off x="992895" y="1789412"/>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130" name="Text Placeholder 68"/>
          <p:cNvSpPr>
            <a:spLocks noGrp="1"/>
          </p:cNvSpPr>
          <p:nvPr userDrawn="1">
            <p:ph type="body" sz="quarter" idx="19" hasCustomPrompt="1"/>
          </p:nvPr>
        </p:nvSpPr>
        <p:spPr>
          <a:xfrm>
            <a:off x="992895" y="2185422"/>
            <a:ext cx="4608512" cy="612102"/>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131" name="Text Placeholder 68"/>
          <p:cNvSpPr>
            <a:spLocks noGrp="1"/>
          </p:cNvSpPr>
          <p:nvPr userDrawn="1">
            <p:ph type="body" sz="quarter" idx="20" hasCustomPrompt="1"/>
          </p:nvPr>
        </p:nvSpPr>
        <p:spPr>
          <a:xfrm>
            <a:off x="992895" y="2899769"/>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132" name="Text Placeholder 68"/>
          <p:cNvSpPr>
            <a:spLocks noGrp="1"/>
          </p:cNvSpPr>
          <p:nvPr userDrawn="1">
            <p:ph type="body" sz="quarter" idx="21" hasCustomPrompt="1"/>
          </p:nvPr>
        </p:nvSpPr>
        <p:spPr>
          <a:xfrm>
            <a:off x="992895" y="3295779"/>
            <a:ext cx="4608512" cy="612102"/>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133" name="Text Placeholder 68"/>
          <p:cNvSpPr>
            <a:spLocks noGrp="1"/>
          </p:cNvSpPr>
          <p:nvPr userDrawn="1">
            <p:ph type="body" sz="quarter" idx="22" hasCustomPrompt="1"/>
          </p:nvPr>
        </p:nvSpPr>
        <p:spPr>
          <a:xfrm>
            <a:off x="992895" y="4021660"/>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134" name="Text Placeholder 68"/>
          <p:cNvSpPr>
            <a:spLocks noGrp="1"/>
          </p:cNvSpPr>
          <p:nvPr userDrawn="1">
            <p:ph type="body" sz="quarter" idx="23" hasCustomPrompt="1"/>
          </p:nvPr>
        </p:nvSpPr>
        <p:spPr>
          <a:xfrm>
            <a:off x="992895" y="4417670"/>
            <a:ext cx="4608512" cy="612102"/>
          </a:xfrm>
        </p:spPr>
        <p:txBody>
          <a:bodyPr>
            <a:noAutofit/>
          </a:bodyPr>
          <a:lstStyle>
            <a:lvl1pPr marL="0" marR="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p>
        </p:txBody>
      </p:sp>
      <p:grpSp>
        <p:nvGrpSpPr>
          <p:cNvPr id="3" name="مجموعة 2">
            <a:extLst>
              <a:ext uri="{FF2B5EF4-FFF2-40B4-BE49-F238E27FC236}">
                <a16:creationId xmlns:a16="http://schemas.microsoft.com/office/drawing/2014/main" id="{0191B670-0AB8-4DBC-8B96-E7191BE4E773}"/>
              </a:ext>
            </a:extLst>
          </p:cNvPr>
          <p:cNvGrpSpPr/>
          <p:nvPr userDrawn="1"/>
        </p:nvGrpSpPr>
        <p:grpSpPr>
          <a:xfrm flipH="1">
            <a:off x="5824380" y="2041995"/>
            <a:ext cx="2878979" cy="2464950"/>
            <a:chOff x="424508" y="2041995"/>
            <a:chExt cx="2878979" cy="2464950"/>
          </a:xfrm>
        </p:grpSpPr>
        <p:grpSp>
          <p:nvGrpSpPr>
            <p:cNvPr id="2" name="Group 1"/>
            <p:cNvGrpSpPr/>
            <p:nvPr userDrawn="1"/>
          </p:nvGrpSpPr>
          <p:grpSpPr>
            <a:xfrm>
              <a:off x="424508" y="2194557"/>
              <a:ext cx="1755725" cy="1190881"/>
              <a:chOff x="424508" y="2194557"/>
              <a:chExt cx="1755725" cy="1190881"/>
            </a:xfrm>
          </p:grpSpPr>
          <p:sp>
            <p:nvSpPr>
              <p:cNvPr id="118" name="Rectangle 12"/>
              <p:cNvSpPr>
                <a:spLocks noChangeArrowheads="1"/>
              </p:cNvSpPr>
              <p:nvPr userDrawn="1"/>
            </p:nvSpPr>
            <p:spPr bwMode="auto">
              <a:xfrm>
                <a:off x="424508" y="3271241"/>
                <a:ext cx="830562"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2" name="Rectangle 16"/>
              <p:cNvSpPr>
                <a:spLocks noChangeArrowheads="1"/>
              </p:cNvSpPr>
              <p:nvPr userDrawn="1"/>
            </p:nvSpPr>
            <p:spPr bwMode="auto">
              <a:xfrm>
                <a:off x="424508" y="2194557"/>
                <a:ext cx="830562"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7" name="Rectangle 18"/>
              <p:cNvSpPr>
                <a:spLocks noChangeArrowheads="1"/>
              </p:cNvSpPr>
              <p:nvPr userDrawn="1"/>
            </p:nvSpPr>
            <p:spPr bwMode="auto">
              <a:xfrm>
                <a:off x="1800227" y="2283718"/>
                <a:ext cx="380006"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4" name="Rectangle 18"/>
              <p:cNvSpPr>
                <a:spLocks noChangeArrowheads="1"/>
              </p:cNvSpPr>
              <p:nvPr userDrawn="1"/>
            </p:nvSpPr>
            <p:spPr bwMode="auto">
              <a:xfrm>
                <a:off x="1800227" y="2194557"/>
                <a:ext cx="380006"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6" name="Rectangle 16"/>
              <p:cNvSpPr>
                <a:spLocks noChangeArrowheads="1"/>
              </p:cNvSpPr>
              <p:nvPr userDrawn="1"/>
            </p:nvSpPr>
            <p:spPr bwMode="auto">
              <a:xfrm>
                <a:off x="424508" y="2283718"/>
                <a:ext cx="830562"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 name="Rectangle 12"/>
              <p:cNvSpPr>
                <a:spLocks noChangeArrowheads="1"/>
              </p:cNvSpPr>
              <p:nvPr userDrawn="1"/>
            </p:nvSpPr>
            <p:spPr bwMode="auto">
              <a:xfrm>
                <a:off x="424508" y="3363838"/>
                <a:ext cx="830562"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115" name="Oval 8"/>
            <p:cNvSpPr>
              <a:spLocks noChangeArrowheads="1"/>
            </p:cNvSpPr>
            <p:nvPr userDrawn="1"/>
          </p:nvSpPr>
          <p:spPr bwMode="auto">
            <a:xfrm>
              <a:off x="538350" y="2508845"/>
              <a:ext cx="619715" cy="618112"/>
            </a:xfrm>
            <a:prstGeom prst="ellipse">
              <a:avLst/>
            </a:prstGeom>
            <a:solidFill>
              <a:srgbClr val="FFDC5E"/>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6" name="Freeform 9"/>
            <p:cNvSpPr>
              <a:spLocks/>
            </p:cNvSpPr>
            <p:nvPr userDrawn="1"/>
          </p:nvSpPr>
          <p:spPr bwMode="auto">
            <a:xfrm>
              <a:off x="861435" y="2410236"/>
              <a:ext cx="400049" cy="400049"/>
            </a:xfrm>
            <a:custGeom>
              <a:avLst/>
              <a:gdLst>
                <a:gd name="T0" fmla="*/ 0 w 301"/>
                <a:gd name="T1" fmla="*/ 301 h 301"/>
                <a:gd name="T2" fmla="*/ 0 w 301"/>
                <a:gd name="T3" fmla="*/ 0 h 301"/>
                <a:gd name="T4" fmla="*/ 211 w 301"/>
                <a:gd name="T5" fmla="*/ 90 h 301"/>
                <a:gd name="T6" fmla="*/ 215 w 301"/>
                <a:gd name="T7" fmla="*/ 94 h 301"/>
                <a:gd name="T8" fmla="*/ 301 w 301"/>
                <a:gd name="T9" fmla="*/ 301 h 301"/>
                <a:gd name="T10" fmla="*/ 0 w 301"/>
                <a:gd name="T11" fmla="*/ 301 h 301"/>
              </a:gdLst>
              <a:ahLst/>
              <a:cxnLst>
                <a:cxn ang="0">
                  <a:pos x="T0" y="T1"/>
                </a:cxn>
                <a:cxn ang="0">
                  <a:pos x="T2" y="T3"/>
                </a:cxn>
                <a:cxn ang="0">
                  <a:pos x="T4" y="T5"/>
                </a:cxn>
                <a:cxn ang="0">
                  <a:pos x="T6" y="T7"/>
                </a:cxn>
                <a:cxn ang="0">
                  <a:pos x="T8" y="T9"/>
                </a:cxn>
                <a:cxn ang="0">
                  <a:pos x="T10" y="T11"/>
                </a:cxn>
              </a:cxnLst>
              <a:rect l="0" t="0" r="r" b="b"/>
              <a:pathLst>
                <a:path w="301" h="301">
                  <a:moveTo>
                    <a:pt x="0" y="301"/>
                  </a:moveTo>
                  <a:cubicBezTo>
                    <a:pt x="0" y="0"/>
                    <a:pt x="0" y="0"/>
                    <a:pt x="0" y="0"/>
                  </a:cubicBezTo>
                  <a:cubicBezTo>
                    <a:pt x="80" y="1"/>
                    <a:pt x="155" y="33"/>
                    <a:pt x="211" y="90"/>
                  </a:cubicBezTo>
                  <a:cubicBezTo>
                    <a:pt x="215" y="94"/>
                    <a:pt x="215" y="94"/>
                    <a:pt x="215" y="94"/>
                  </a:cubicBezTo>
                  <a:cubicBezTo>
                    <a:pt x="269" y="150"/>
                    <a:pt x="299" y="223"/>
                    <a:pt x="301" y="301"/>
                  </a:cubicBezTo>
                  <a:lnTo>
                    <a:pt x="0" y="301"/>
                  </a:lnTo>
                  <a:close/>
                </a:path>
              </a:pathLst>
            </a:custGeom>
            <a:solidFill>
              <a:srgbClr val="B9F0DD"/>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7" name="Freeform 10"/>
            <p:cNvSpPr>
              <a:spLocks noEditPoints="1"/>
            </p:cNvSpPr>
            <p:nvPr userDrawn="1"/>
          </p:nvSpPr>
          <p:spPr bwMode="auto">
            <a:xfrm>
              <a:off x="851815" y="2400616"/>
              <a:ext cx="419290" cy="419290"/>
            </a:xfrm>
            <a:custGeom>
              <a:avLst/>
              <a:gdLst>
                <a:gd name="T0" fmla="*/ 14 w 315"/>
                <a:gd name="T1" fmla="*/ 14 h 315"/>
                <a:gd name="T2" fmla="*/ 213 w 315"/>
                <a:gd name="T3" fmla="*/ 102 h 315"/>
                <a:gd name="T4" fmla="*/ 217 w 315"/>
                <a:gd name="T5" fmla="*/ 105 h 315"/>
                <a:gd name="T6" fmla="*/ 301 w 315"/>
                <a:gd name="T7" fmla="*/ 301 h 315"/>
                <a:gd name="T8" fmla="*/ 14 w 315"/>
                <a:gd name="T9" fmla="*/ 301 h 315"/>
                <a:gd name="T10" fmla="*/ 14 w 315"/>
                <a:gd name="T11" fmla="*/ 14 h 315"/>
                <a:gd name="T12" fmla="*/ 0 w 315"/>
                <a:gd name="T13" fmla="*/ 0 h 315"/>
                <a:gd name="T14" fmla="*/ 0 w 315"/>
                <a:gd name="T15" fmla="*/ 315 h 315"/>
                <a:gd name="T16" fmla="*/ 315 w 315"/>
                <a:gd name="T17" fmla="*/ 315 h 315"/>
                <a:gd name="T18" fmla="*/ 223 w 315"/>
                <a:gd name="T19" fmla="*/ 92 h 315"/>
                <a:gd name="T20" fmla="*/ 223 w 315"/>
                <a:gd name="T21" fmla="*/ 92 h 315"/>
                <a:gd name="T22" fmla="*/ 0 w 315"/>
                <a:gd name="T2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 h="315">
                  <a:moveTo>
                    <a:pt x="14" y="14"/>
                  </a:moveTo>
                  <a:cubicBezTo>
                    <a:pt x="89" y="17"/>
                    <a:pt x="160" y="48"/>
                    <a:pt x="213" y="102"/>
                  </a:cubicBezTo>
                  <a:cubicBezTo>
                    <a:pt x="217" y="105"/>
                    <a:pt x="217" y="105"/>
                    <a:pt x="217" y="105"/>
                  </a:cubicBezTo>
                  <a:cubicBezTo>
                    <a:pt x="268" y="158"/>
                    <a:pt x="298" y="227"/>
                    <a:pt x="301" y="301"/>
                  </a:cubicBezTo>
                  <a:cubicBezTo>
                    <a:pt x="14" y="301"/>
                    <a:pt x="14" y="301"/>
                    <a:pt x="14" y="301"/>
                  </a:cubicBezTo>
                  <a:cubicBezTo>
                    <a:pt x="14" y="14"/>
                    <a:pt x="14" y="14"/>
                    <a:pt x="14" y="14"/>
                  </a:cubicBezTo>
                  <a:moveTo>
                    <a:pt x="0" y="0"/>
                  </a:moveTo>
                  <a:cubicBezTo>
                    <a:pt x="0" y="315"/>
                    <a:pt x="0" y="315"/>
                    <a:pt x="0" y="315"/>
                  </a:cubicBezTo>
                  <a:cubicBezTo>
                    <a:pt x="315" y="315"/>
                    <a:pt x="315" y="315"/>
                    <a:pt x="315" y="315"/>
                  </a:cubicBezTo>
                  <a:cubicBezTo>
                    <a:pt x="315" y="234"/>
                    <a:pt x="284" y="153"/>
                    <a:pt x="223" y="92"/>
                  </a:cubicBezTo>
                  <a:cubicBezTo>
                    <a:pt x="223" y="92"/>
                    <a:pt x="223" y="92"/>
                    <a:pt x="223" y="92"/>
                  </a:cubicBezTo>
                  <a:cubicBezTo>
                    <a:pt x="166" y="35"/>
                    <a:pt x="87" y="0"/>
                    <a:pt x="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9" name="Rectangle 13"/>
            <p:cNvSpPr>
              <a:spLocks noChangeArrowheads="1"/>
            </p:cNvSpPr>
            <p:nvPr userDrawn="1"/>
          </p:nvSpPr>
          <p:spPr bwMode="auto">
            <a:xfrm>
              <a:off x="424508" y="2051074"/>
              <a:ext cx="830562" cy="42490"/>
            </a:xfrm>
            <a:prstGeom prst="rect">
              <a:avLst/>
            </a:prstGeom>
            <a:solidFill>
              <a:srgbClr val="FFDC5E"/>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1" name="Rectangle 15"/>
            <p:cNvSpPr>
              <a:spLocks noChangeArrowheads="1"/>
            </p:cNvSpPr>
            <p:nvPr userDrawn="1"/>
          </p:nvSpPr>
          <p:spPr bwMode="auto">
            <a:xfrm>
              <a:off x="1818666" y="3253225"/>
              <a:ext cx="829761" cy="4249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3" name="Rectangle 17"/>
            <p:cNvSpPr>
              <a:spLocks noChangeArrowheads="1"/>
            </p:cNvSpPr>
            <p:nvPr userDrawn="1"/>
          </p:nvSpPr>
          <p:spPr bwMode="auto">
            <a:xfrm>
              <a:off x="1800227" y="2051074"/>
              <a:ext cx="830562" cy="42490"/>
            </a:xfrm>
            <a:prstGeom prst="rect">
              <a:avLst/>
            </a:prstGeom>
            <a:solidFill>
              <a:srgbClr val="FFDC5E"/>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5" name="Rectangle 19"/>
            <p:cNvSpPr>
              <a:spLocks noChangeArrowheads="1"/>
            </p:cNvSpPr>
            <p:nvPr userDrawn="1"/>
          </p:nvSpPr>
          <p:spPr bwMode="auto">
            <a:xfrm>
              <a:off x="1818666" y="3419578"/>
              <a:ext cx="1140821" cy="4249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6" name="Freeform 20"/>
            <p:cNvSpPr>
              <a:spLocks/>
            </p:cNvSpPr>
            <p:nvPr userDrawn="1"/>
          </p:nvSpPr>
          <p:spPr bwMode="auto">
            <a:xfrm>
              <a:off x="1798624" y="2603446"/>
              <a:ext cx="1244240" cy="493046"/>
            </a:xfrm>
            <a:custGeom>
              <a:avLst/>
              <a:gdLst>
                <a:gd name="T0" fmla="*/ 13 w 936"/>
                <a:gd name="T1" fmla="*/ 371 h 371"/>
                <a:gd name="T2" fmla="*/ 1 w 936"/>
                <a:gd name="T3" fmla="*/ 361 h 371"/>
                <a:gd name="T4" fmla="*/ 11 w 936"/>
                <a:gd name="T5" fmla="*/ 347 h 371"/>
                <a:gd name="T6" fmla="*/ 249 w 936"/>
                <a:gd name="T7" fmla="*/ 315 h 371"/>
                <a:gd name="T8" fmla="*/ 584 w 936"/>
                <a:gd name="T9" fmla="*/ 39 h 371"/>
                <a:gd name="T10" fmla="*/ 599 w 936"/>
                <a:gd name="T11" fmla="*/ 39 h 371"/>
                <a:gd name="T12" fmla="*/ 744 w 936"/>
                <a:gd name="T13" fmla="*/ 159 h 371"/>
                <a:gd name="T14" fmla="*/ 915 w 936"/>
                <a:gd name="T15" fmla="*/ 4 h 371"/>
                <a:gd name="T16" fmla="*/ 932 w 936"/>
                <a:gd name="T17" fmla="*/ 5 h 371"/>
                <a:gd name="T18" fmla="*/ 931 w 936"/>
                <a:gd name="T19" fmla="*/ 22 h 371"/>
                <a:gd name="T20" fmla="*/ 752 w 936"/>
                <a:gd name="T21" fmla="*/ 183 h 371"/>
                <a:gd name="T22" fmla="*/ 736 w 936"/>
                <a:gd name="T23" fmla="*/ 184 h 371"/>
                <a:gd name="T24" fmla="*/ 591 w 936"/>
                <a:gd name="T25" fmla="*/ 64 h 371"/>
                <a:gd name="T26" fmla="*/ 262 w 936"/>
                <a:gd name="T27" fmla="*/ 335 h 371"/>
                <a:gd name="T28" fmla="*/ 256 w 936"/>
                <a:gd name="T29" fmla="*/ 338 h 371"/>
                <a:gd name="T30" fmla="*/ 15 w 936"/>
                <a:gd name="T31" fmla="*/ 371 h 371"/>
                <a:gd name="T32" fmla="*/ 13 w 936"/>
                <a:gd name="T3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6" h="371">
                  <a:moveTo>
                    <a:pt x="13" y="371"/>
                  </a:moveTo>
                  <a:cubicBezTo>
                    <a:pt x="7" y="371"/>
                    <a:pt x="2" y="367"/>
                    <a:pt x="1" y="361"/>
                  </a:cubicBezTo>
                  <a:cubicBezTo>
                    <a:pt x="0" y="354"/>
                    <a:pt x="5" y="348"/>
                    <a:pt x="11" y="347"/>
                  </a:cubicBezTo>
                  <a:cubicBezTo>
                    <a:pt x="249" y="315"/>
                    <a:pt x="249" y="315"/>
                    <a:pt x="249" y="315"/>
                  </a:cubicBezTo>
                  <a:cubicBezTo>
                    <a:pt x="584" y="39"/>
                    <a:pt x="584" y="39"/>
                    <a:pt x="584" y="39"/>
                  </a:cubicBezTo>
                  <a:cubicBezTo>
                    <a:pt x="588" y="36"/>
                    <a:pt x="594" y="36"/>
                    <a:pt x="599" y="39"/>
                  </a:cubicBezTo>
                  <a:cubicBezTo>
                    <a:pt x="744" y="159"/>
                    <a:pt x="744" y="159"/>
                    <a:pt x="744" y="159"/>
                  </a:cubicBezTo>
                  <a:cubicBezTo>
                    <a:pt x="915" y="4"/>
                    <a:pt x="915" y="4"/>
                    <a:pt x="915" y="4"/>
                  </a:cubicBezTo>
                  <a:cubicBezTo>
                    <a:pt x="920" y="0"/>
                    <a:pt x="927" y="0"/>
                    <a:pt x="932" y="5"/>
                  </a:cubicBezTo>
                  <a:cubicBezTo>
                    <a:pt x="936" y="10"/>
                    <a:pt x="936" y="18"/>
                    <a:pt x="931" y="22"/>
                  </a:cubicBezTo>
                  <a:cubicBezTo>
                    <a:pt x="752" y="183"/>
                    <a:pt x="752" y="183"/>
                    <a:pt x="752" y="183"/>
                  </a:cubicBezTo>
                  <a:cubicBezTo>
                    <a:pt x="748" y="187"/>
                    <a:pt x="741" y="187"/>
                    <a:pt x="736" y="184"/>
                  </a:cubicBezTo>
                  <a:cubicBezTo>
                    <a:pt x="591" y="64"/>
                    <a:pt x="591" y="64"/>
                    <a:pt x="591" y="64"/>
                  </a:cubicBezTo>
                  <a:cubicBezTo>
                    <a:pt x="262" y="335"/>
                    <a:pt x="262" y="335"/>
                    <a:pt x="262" y="335"/>
                  </a:cubicBezTo>
                  <a:cubicBezTo>
                    <a:pt x="260" y="337"/>
                    <a:pt x="258" y="338"/>
                    <a:pt x="256" y="338"/>
                  </a:cubicBezTo>
                  <a:cubicBezTo>
                    <a:pt x="15" y="371"/>
                    <a:pt x="15" y="371"/>
                    <a:pt x="15" y="371"/>
                  </a:cubicBezTo>
                  <a:cubicBezTo>
                    <a:pt x="14" y="371"/>
                    <a:pt x="14" y="371"/>
                    <a:pt x="13" y="371"/>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7" name="Oval 21"/>
            <p:cNvSpPr>
              <a:spLocks noChangeArrowheads="1"/>
            </p:cNvSpPr>
            <p:nvPr userDrawn="1"/>
          </p:nvSpPr>
          <p:spPr bwMode="auto">
            <a:xfrm>
              <a:off x="2092848" y="2993073"/>
              <a:ext cx="87385" cy="87385"/>
            </a:xfrm>
            <a:prstGeom prst="ellipse">
              <a:avLst/>
            </a:prstGeom>
            <a:solidFill>
              <a:schemeClr val="accent2">
                <a:lumMod val="90000"/>
              </a:scheme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8" name="Oval 22"/>
            <p:cNvSpPr>
              <a:spLocks noChangeArrowheads="1"/>
            </p:cNvSpPr>
            <p:nvPr userDrawn="1"/>
          </p:nvSpPr>
          <p:spPr bwMode="auto">
            <a:xfrm>
              <a:off x="2539396" y="2625894"/>
              <a:ext cx="87385" cy="87385"/>
            </a:xfrm>
            <a:prstGeom prst="ellipse">
              <a:avLst/>
            </a:prstGeom>
            <a:solidFill>
              <a:schemeClr val="accent2">
                <a:lumMod val="90000"/>
              </a:scheme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110" name="Group 109"/>
            <p:cNvGrpSpPr/>
            <p:nvPr userDrawn="1"/>
          </p:nvGrpSpPr>
          <p:grpSpPr>
            <a:xfrm>
              <a:off x="840831" y="2041995"/>
              <a:ext cx="2462656" cy="2464950"/>
              <a:chOff x="2952751" y="1454151"/>
              <a:chExt cx="1704975" cy="1706563"/>
            </a:xfrm>
          </p:grpSpPr>
          <p:grpSp>
            <p:nvGrpSpPr>
              <p:cNvPr id="111" name="Group 110"/>
              <p:cNvGrpSpPr/>
              <p:nvPr userDrawn="1"/>
            </p:nvGrpSpPr>
            <p:grpSpPr>
              <a:xfrm>
                <a:off x="2952751" y="1454151"/>
                <a:ext cx="1704975" cy="1706563"/>
                <a:chOff x="2952751" y="1454151"/>
                <a:chExt cx="1704975" cy="1706563"/>
              </a:xfrm>
            </p:grpSpPr>
            <p:sp>
              <p:nvSpPr>
                <p:cNvPr id="113" name="Freeform 147"/>
                <p:cNvSpPr>
                  <a:spLocks noEditPoints="1"/>
                </p:cNvSpPr>
                <p:nvPr userDrawn="1"/>
              </p:nvSpPr>
              <p:spPr bwMode="auto">
                <a:xfrm>
                  <a:off x="2959101" y="1454151"/>
                  <a:ext cx="1698625" cy="1700213"/>
                </a:xfrm>
                <a:custGeom>
                  <a:avLst/>
                  <a:gdLst>
                    <a:gd name="T0" fmla="*/ 1628 w 1857"/>
                    <a:gd name="T1" fmla="*/ 1058 h 1860"/>
                    <a:gd name="T2" fmla="*/ 1628 w 1857"/>
                    <a:gd name="T3" fmla="*/ 229 h 1860"/>
                    <a:gd name="T4" fmla="*/ 799 w 1857"/>
                    <a:gd name="T5" fmla="*/ 229 h 1860"/>
                    <a:gd name="T6" fmla="*/ 752 w 1857"/>
                    <a:gd name="T7" fmla="*/ 1006 h 1860"/>
                    <a:gd name="T8" fmla="*/ 725 w 1857"/>
                    <a:gd name="T9" fmla="*/ 1033 h 1860"/>
                    <a:gd name="T10" fmla="*/ 713 w 1857"/>
                    <a:gd name="T11" fmla="*/ 1021 h 1860"/>
                    <a:gd name="T12" fmla="*/ 674 w 1857"/>
                    <a:gd name="T13" fmla="*/ 1060 h 1860"/>
                    <a:gd name="T14" fmla="*/ 686 w 1857"/>
                    <a:gd name="T15" fmla="*/ 1072 h 1860"/>
                    <a:gd name="T16" fmla="*/ 6 w 1857"/>
                    <a:gd name="T17" fmla="*/ 1753 h 1860"/>
                    <a:gd name="T18" fmla="*/ 0 w 1857"/>
                    <a:gd name="T19" fmla="*/ 1767 h 1860"/>
                    <a:gd name="T20" fmla="*/ 6 w 1857"/>
                    <a:gd name="T21" fmla="*/ 1780 h 1860"/>
                    <a:gd name="T22" fmla="*/ 77 w 1857"/>
                    <a:gd name="T23" fmla="*/ 1852 h 1860"/>
                    <a:gd name="T24" fmla="*/ 105 w 1857"/>
                    <a:gd name="T25" fmla="*/ 1852 h 1860"/>
                    <a:gd name="T26" fmla="*/ 785 w 1857"/>
                    <a:gd name="T27" fmla="*/ 1171 h 1860"/>
                    <a:gd name="T28" fmla="*/ 797 w 1857"/>
                    <a:gd name="T29" fmla="*/ 1183 h 1860"/>
                    <a:gd name="T30" fmla="*/ 836 w 1857"/>
                    <a:gd name="T31" fmla="*/ 1144 h 1860"/>
                    <a:gd name="T32" fmla="*/ 824 w 1857"/>
                    <a:gd name="T33" fmla="*/ 1132 h 1860"/>
                    <a:gd name="T34" fmla="*/ 851 w 1857"/>
                    <a:gd name="T35" fmla="*/ 1105 h 1860"/>
                    <a:gd name="T36" fmla="*/ 1628 w 1857"/>
                    <a:gd name="T37" fmla="*/ 1058 h 1860"/>
                    <a:gd name="T38" fmla="*/ 880 w 1857"/>
                    <a:gd name="T39" fmla="*/ 310 h 1860"/>
                    <a:gd name="T40" fmla="*/ 1547 w 1857"/>
                    <a:gd name="T41" fmla="*/ 310 h 1860"/>
                    <a:gd name="T42" fmla="*/ 1547 w 1857"/>
                    <a:gd name="T43" fmla="*/ 977 h 1860"/>
                    <a:gd name="T44" fmla="*/ 880 w 1857"/>
                    <a:gd name="T45" fmla="*/ 977 h 1860"/>
                    <a:gd name="T46" fmla="*/ 880 w 1857"/>
                    <a:gd name="T47" fmla="*/ 31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7" h="1860">
                      <a:moveTo>
                        <a:pt x="1628" y="1058"/>
                      </a:moveTo>
                      <a:cubicBezTo>
                        <a:pt x="1857" y="829"/>
                        <a:pt x="1857" y="458"/>
                        <a:pt x="1628" y="229"/>
                      </a:cubicBezTo>
                      <a:cubicBezTo>
                        <a:pt x="1399" y="0"/>
                        <a:pt x="1028" y="0"/>
                        <a:pt x="799" y="229"/>
                      </a:cubicBezTo>
                      <a:cubicBezTo>
                        <a:pt x="586" y="441"/>
                        <a:pt x="571" y="776"/>
                        <a:pt x="752" y="1006"/>
                      </a:cubicBezTo>
                      <a:cubicBezTo>
                        <a:pt x="725" y="1033"/>
                        <a:pt x="725" y="1033"/>
                        <a:pt x="725" y="1033"/>
                      </a:cubicBezTo>
                      <a:cubicBezTo>
                        <a:pt x="713" y="1021"/>
                        <a:pt x="713" y="1021"/>
                        <a:pt x="713" y="1021"/>
                      </a:cubicBezTo>
                      <a:cubicBezTo>
                        <a:pt x="674" y="1060"/>
                        <a:pt x="674" y="1060"/>
                        <a:pt x="674" y="1060"/>
                      </a:cubicBezTo>
                      <a:cubicBezTo>
                        <a:pt x="686" y="1072"/>
                        <a:pt x="686" y="1072"/>
                        <a:pt x="686" y="1072"/>
                      </a:cubicBezTo>
                      <a:cubicBezTo>
                        <a:pt x="6" y="1753"/>
                        <a:pt x="6" y="1753"/>
                        <a:pt x="6" y="1753"/>
                      </a:cubicBezTo>
                      <a:cubicBezTo>
                        <a:pt x="2" y="1756"/>
                        <a:pt x="0" y="1761"/>
                        <a:pt x="0" y="1767"/>
                      </a:cubicBezTo>
                      <a:cubicBezTo>
                        <a:pt x="0" y="1772"/>
                        <a:pt x="2" y="1777"/>
                        <a:pt x="6" y="1780"/>
                      </a:cubicBezTo>
                      <a:cubicBezTo>
                        <a:pt x="77" y="1852"/>
                        <a:pt x="77" y="1852"/>
                        <a:pt x="77" y="1852"/>
                      </a:cubicBezTo>
                      <a:cubicBezTo>
                        <a:pt x="85" y="1860"/>
                        <a:pt x="97" y="1860"/>
                        <a:pt x="105" y="1852"/>
                      </a:cubicBezTo>
                      <a:cubicBezTo>
                        <a:pt x="785" y="1171"/>
                        <a:pt x="785" y="1171"/>
                        <a:pt x="785" y="1171"/>
                      </a:cubicBezTo>
                      <a:cubicBezTo>
                        <a:pt x="797" y="1183"/>
                        <a:pt x="797" y="1183"/>
                        <a:pt x="797" y="1183"/>
                      </a:cubicBezTo>
                      <a:cubicBezTo>
                        <a:pt x="836" y="1144"/>
                        <a:pt x="836" y="1144"/>
                        <a:pt x="836" y="1144"/>
                      </a:cubicBezTo>
                      <a:cubicBezTo>
                        <a:pt x="824" y="1132"/>
                        <a:pt x="824" y="1132"/>
                        <a:pt x="824" y="1132"/>
                      </a:cubicBezTo>
                      <a:cubicBezTo>
                        <a:pt x="851" y="1105"/>
                        <a:pt x="851" y="1105"/>
                        <a:pt x="851" y="1105"/>
                      </a:cubicBezTo>
                      <a:cubicBezTo>
                        <a:pt x="1082" y="1286"/>
                        <a:pt x="1416" y="1271"/>
                        <a:pt x="1628" y="1058"/>
                      </a:cubicBezTo>
                      <a:close/>
                      <a:moveTo>
                        <a:pt x="880" y="310"/>
                      </a:moveTo>
                      <a:cubicBezTo>
                        <a:pt x="1064" y="126"/>
                        <a:pt x="1363" y="126"/>
                        <a:pt x="1547" y="310"/>
                      </a:cubicBezTo>
                      <a:cubicBezTo>
                        <a:pt x="1731" y="494"/>
                        <a:pt x="1731" y="793"/>
                        <a:pt x="1547" y="977"/>
                      </a:cubicBezTo>
                      <a:cubicBezTo>
                        <a:pt x="1363" y="1162"/>
                        <a:pt x="1064" y="1162"/>
                        <a:pt x="880" y="977"/>
                      </a:cubicBezTo>
                      <a:cubicBezTo>
                        <a:pt x="695" y="793"/>
                        <a:pt x="695" y="494"/>
                        <a:pt x="880" y="31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4" name="Freeform 148"/>
                <p:cNvSpPr>
                  <a:spLocks noEditPoints="1"/>
                </p:cNvSpPr>
                <p:nvPr userDrawn="1"/>
              </p:nvSpPr>
              <p:spPr bwMode="auto">
                <a:xfrm>
                  <a:off x="2952751" y="1498601"/>
                  <a:ext cx="1660525" cy="1662113"/>
                </a:xfrm>
                <a:custGeom>
                  <a:avLst/>
                  <a:gdLst>
                    <a:gd name="T0" fmla="*/ 79 w 1816"/>
                    <a:gd name="T1" fmla="*/ 1809 h 1817"/>
                    <a:gd name="T2" fmla="*/ 0 w 1816"/>
                    <a:gd name="T3" fmla="*/ 1718 h 1817"/>
                    <a:gd name="T4" fmla="*/ 683 w 1816"/>
                    <a:gd name="T5" fmla="*/ 1023 h 1817"/>
                    <a:gd name="T6" fmla="*/ 721 w 1816"/>
                    <a:gd name="T7" fmla="*/ 961 h 1817"/>
                    <a:gd name="T8" fmla="*/ 749 w 1816"/>
                    <a:gd name="T9" fmla="*/ 957 h 1817"/>
                    <a:gd name="T10" fmla="*/ 1221 w 1816"/>
                    <a:gd name="T11" fmla="*/ 0 h 1817"/>
                    <a:gd name="T12" fmla="*/ 1816 w 1816"/>
                    <a:gd name="T13" fmla="*/ 595 h 1817"/>
                    <a:gd name="T14" fmla="*/ 1221 w 1816"/>
                    <a:gd name="T15" fmla="*/ 1189 h 1817"/>
                    <a:gd name="T16" fmla="*/ 860 w 1816"/>
                    <a:gd name="T17" fmla="*/ 1067 h 1817"/>
                    <a:gd name="T18" fmla="*/ 856 w 1816"/>
                    <a:gd name="T19" fmla="*/ 1095 h 1817"/>
                    <a:gd name="T20" fmla="*/ 793 w 1816"/>
                    <a:gd name="T21" fmla="*/ 1134 h 1817"/>
                    <a:gd name="T22" fmla="*/ 99 w 1816"/>
                    <a:gd name="T23" fmla="*/ 1817 h 1817"/>
                    <a:gd name="T24" fmla="*/ 705 w 1816"/>
                    <a:gd name="T25" fmla="*/ 1023 h 1817"/>
                    <a:gd name="T26" fmla="*/ 16 w 1816"/>
                    <a:gd name="T27" fmla="*/ 1718 h 1817"/>
                    <a:gd name="T28" fmla="*/ 91 w 1816"/>
                    <a:gd name="T29" fmla="*/ 1797 h 1817"/>
                    <a:gd name="T30" fmla="*/ 793 w 1816"/>
                    <a:gd name="T31" fmla="*/ 1111 h 1817"/>
                    <a:gd name="T32" fmla="*/ 833 w 1816"/>
                    <a:gd name="T33" fmla="*/ 1095 h 1817"/>
                    <a:gd name="T34" fmla="*/ 859 w 1816"/>
                    <a:gd name="T35" fmla="*/ 1046 h 1817"/>
                    <a:gd name="T36" fmla="*/ 1221 w 1816"/>
                    <a:gd name="T37" fmla="*/ 1173 h 1817"/>
                    <a:gd name="T38" fmla="*/ 1800 w 1816"/>
                    <a:gd name="T39" fmla="*/ 595 h 1817"/>
                    <a:gd name="T40" fmla="*/ 1221 w 1816"/>
                    <a:gd name="T41" fmla="*/ 16 h 1817"/>
                    <a:gd name="T42" fmla="*/ 766 w 1816"/>
                    <a:gd name="T43" fmla="*/ 952 h 1817"/>
                    <a:gd name="T44" fmla="*/ 733 w 1816"/>
                    <a:gd name="T45" fmla="*/ 995 h 1817"/>
                    <a:gd name="T46" fmla="*/ 693 w 1816"/>
                    <a:gd name="T47" fmla="*/ 1011 h 1817"/>
                    <a:gd name="T48" fmla="*/ 882 w 1816"/>
                    <a:gd name="T49" fmla="*/ 934 h 1817"/>
                    <a:gd name="T50" fmla="*/ 882 w 1816"/>
                    <a:gd name="T51" fmla="*/ 255 h 1817"/>
                    <a:gd name="T52" fmla="*/ 1221 w 1816"/>
                    <a:gd name="T53" fmla="*/ 115 h 1817"/>
                    <a:gd name="T54" fmla="*/ 1561 w 1816"/>
                    <a:gd name="T55" fmla="*/ 934 h 1817"/>
                    <a:gd name="T56" fmla="*/ 1221 w 1816"/>
                    <a:gd name="T57" fmla="*/ 131 h 1817"/>
                    <a:gd name="T58" fmla="*/ 757 w 1816"/>
                    <a:gd name="T59" fmla="*/ 595 h 1817"/>
                    <a:gd name="T60" fmla="*/ 1221 w 1816"/>
                    <a:gd name="T61" fmla="*/ 1058 h 1817"/>
                    <a:gd name="T62" fmla="*/ 1549 w 1816"/>
                    <a:gd name="T63" fmla="*/ 267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6" h="1817">
                      <a:moveTo>
                        <a:pt x="99" y="1817"/>
                      </a:moveTo>
                      <a:cubicBezTo>
                        <a:pt x="92" y="1817"/>
                        <a:pt x="85" y="1814"/>
                        <a:pt x="79" y="1809"/>
                      </a:cubicBezTo>
                      <a:cubicBezTo>
                        <a:pt x="8" y="1737"/>
                        <a:pt x="8" y="1737"/>
                        <a:pt x="8" y="1737"/>
                      </a:cubicBezTo>
                      <a:cubicBezTo>
                        <a:pt x="3" y="1732"/>
                        <a:pt x="0" y="1725"/>
                        <a:pt x="0" y="1718"/>
                      </a:cubicBezTo>
                      <a:cubicBezTo>
                        <a:pt x="0" y="1710"/>
                        <a:pt x="3" y="1703"/>
                        <a:pt x="8" y="1698"/>
                      </a:cubicBezTo>
                      <a:cubicBezTo>
                        <a:pt x="683" y="1023"/>
                        <a:pt x="683" y="1023"/>
                        <a:pt x="683" y="1023"/>
                      </a:cubicBezTo>
                      <a:cubicBezTo>
                        <a:pt x="671" y="1011"/>
                        <a:pt x="671" y="1011"/>
                        <a:pt x="671" y="1011"/>
                      </a:cubicBezTo>
                      <a:cubicBezTo>
                        <a:pt x="721" y="961"/>
                        <a:pt x="721" y="961"/>
                        <a:pt x="721" y="961"/>
                      </a:cubicBezTo>
                      <a:cubicBezTo>
                        <a:pt x="733" y="973"/>
                        <a:pt x="733" y="973"/>
                        <a:pt x="733" y="973"/>
                      </a:cubicBezTo>
                      <a:cubicBezTo>
                        <a:pt x="749" y="957"/>
                        <a:pt x="749" y="957"/>
                        <a:pt x="749" y="957"/>
                      </a:cubicBezTo>
                      <a:cubicBezTo>
                        <a:pt x="568" y="721"/>
                        <a:pt x="590" y="385"/>
                        <a:pt x="801" y="174"/>
                      </a:cubicBezTo>
                      <a:cubicBezTo>
                        <a:pt x="913" y="62"/>
                        <a:pt x="1062" y="0"/>
                        <a:pt x="1221" y="0"/>
                      </a:cubicBezTo>
                      <a:cubicBezTo>
                        <a:pt x="1380" y="0"/>
                        <a:pt x="1529" y="62"/>
                        <a:pt x="1642" y="174"/>
                      </a:cubicBezTo>
                      <a:cubicBezTo>
                        <a:pt x="1754" y="287"/>
                        <a:pt x="1816" y="436"/>
                        <a:pt x="1816" y="595"/>
                      </a:cubicBezTo>
                      <a:cubicBezTo>
                        <a:pt x="1816" y="753"/>
                        <a:pt x="1754" y="903"/>
                        <a:pt x="1642" y="1015"/>
                      </a:cubicBezTo>
                      <a:cubicBezTo>
                        <a:pt x="1529" y="1127"/>
                        <a:pt x="1380" y="1189"/>
                        <a:pt x="1221" y="1189"/>
                      </a:cubicBezTo>
                      <a:cubicBezTo>
                        <a:pt x="1221" y="1189"/>
                        <a:pt x="1221" y="1189"/>
                        <a:pt x="1221" y="1189"/>
                      </a:cubicBezTo>
                      <a:cubicBezTo>
                        <a:pt x="1091" y="1189"/>
                        <a:pt x="963" y="1146"/>
                        <a:pt x="860" y="1067"/>
                      </a:cubicBezTo>
                      <a:cubicBezTo>
                        <a:pt x="844" y="1083"/>
                        <a:pt x="844" y="1083"/>
                        <a:pt x="844" y="1083"/>
                      </a:cubicBezTo>
                      <a:cubicBezTo>
                        <a:pt x="856" y="1095"/>
                        <a:pt x="856" y="1095"/>
                        <a:pt x="856" y="1095"/>
                      </a:cubicBezTo>
                      <a:cubicBezTo>
                        <a:pt x="805" y="1146"/>
                        <a:pt x="805" y="1146"/>
                        <a:pt x="805" y="1146"/>
                      </a:cubicBezTo>
                      <a:cubicBezTo>
                        <a:pt x="793" y="1134"/>
                        <a:pt x="793" y="1134"/>
                        <a:pt x="793" y="1134"/>
                      </a:cubicBezTo>
                      <a:cubicBezTo>
                        <a:pt x="118" y="1809"/>
                        <a:pt x="118" y="1809"/>
                        <a:pt x="118" y="1809"/>
                      </a:cubicBezTo>
                      <a:cubicBezTo>
                        <a:pt x="113" y="1814"/>
                        <a:pt x="106" y="1817"/>
                        <a:pt x="99" y="1817"/>
                      </a:cubicBezTo>
                      <a:close/>
                      <a:moveTo>
                        <a:pt x="693" y="1011"/>
                      </a:moveTo>
                      <a:cubicBezTo>
                        <a:pt x="705" y="1023"/>
                        <a:pt x="705" y="1023"/>
                        <a:pt x="705" y="1023"/>
                      </a:cubicBezTo>
                      <a:cubicBezTo>
                        <a:pt x="19" y="1709"/>
                        <a:pt x="19" y="1709"/>
                        <a:pt x="19" y="1709"/>
                      </a:cubicBezTo>
                      <a:cubicBezTo>
                        <a:pt x="17" y="1712"/>
                        <a:pt x="16" y="1715"/>
                        <a:pt x="16" y="1718"/>
                      </a:cubicBezTo>
                      <a:cubicBezTo>
                        <a:pt x="16" y="1721"/>
                        <a:pt x="17" y="1724"/>
                        <a:pt x="19" y="1726"/>
                      </a:cubicBezTo>
                      <a:cubicBezTo>
                        <a:pt x="91" y="1797"/>
                        <a:pt x="91" y="1797"/>
                        <a:pt x="91" y="1797"/>
                      </a:cubicBezTo>
                      <a:cubicBezTo>
                        <a:pt x="95" y="1802"/>
                        <a:pt x="103" y="1802"/>
                        <a:pt x="107" y="1797"/>
                      </a:cubicBezTo>
                      <a:cubicBezTo>
                        <a:pt x="793" y="1111"/>
                        <a:pt x="793" y="1111"/>
                        <a:pt x="793" y="1111"/>
                      </a:cubicBezTo>
                      <a:cubicBezTo>
                        <a:pt x="805" y="1123"/>
                        <a:pt x="805" y="1123"/>
                        <a:pt x="805" y="1123"/>
                      </a:cubicBezTo>
                      <a:cubicBezTo>
                        <a:pt x="833" y="1095"/>
                        <a:pt x="833" y="1095"/>
                        <a:pt x="833" y="1095"/>
                      </a:cubicBezTo>
                      <a:cubicBezTo>
                        <a:pt x="821" y="1083"/>
                        <a:pt x="821" y="1083"/>
                        <a:pt x="821" y="1083"/>
                      </a:cubicBezTo>
                      <a:cubicBezTo>
                        <a:pt x="859" y="1046"/>
                        <a:pt x="859" y="1046"/>
                        <a:pt x="859" y="1046"/>
                      </a:cubicBezTo>
                      <a:cubicBezTo>
                        <a:pt x="864" y="1050"/>
                        <a:pt x="864" y="1050"/>
                        <a:pt x="864" y="1050"/>
                      </a:cubicBezTo>
                      <a:cubicBezTo>
                        <a:pt x="965" y="1129"/>
                        <a:pt x="1092" y="1173"/>
                        <a:pt x="1221" y="1173"/>
                      </a:cubicBezTo>
                      <a:cubicBezTo>
                        <a:pt x="1376" y="1173"/>
                        <a:pt x="1521" y="1113"/>
                        <a:pt x="1630" y="1004"/>
                      </a:cubicBezTo>
                      <a:cubicBezTo>
                        <a:pt x="1740" y="895"/>
                        <a:pt x="1800" y="749"/>
                        <a:pt x="1800" y="595"/>
                      </a:cubicBezTo>
                      <a:cubicBezTo>
                        <a:pt x="1800" y="440"/>
                        <a:pt x="1740" y="295"/>
                        <a:pt x="1630" y="186"/>
                      </a:cubicBezTo>
                      <a:cubicBezTo>
                        <a:pt x="1521" y="76"/>
                        <a:pt x="1376" y="16"/>
                        <a:pt x="1221" y="16"/>
                      </a:cubicBezTo>
                      <a:cubicBezTo>
                        <a:pt x="1067" y="16"/>
                        <a:pt x="921" y="76"/>
                        <a:pt x="812" y="186"/>
                      </a:cubicBezTo>
                      <a:cubicBezTo>
                        <a:pt x="605" y="393"/>
                        <a:pt x="585" y="722"/>
                        <a:pt x="766" y="952"/>
                      </a:cubicBezTo>
                      <a:cubicBezTo>
                        <a:pt x="771" y="958"/>
                        <a:pt x="771" y="958"/>
                        <a:pt x="771" y="958"/>
                      </a:cubicBezTo>
                      <a:cubicBezTo>
                        <a:pt x="733" y="995"/>
                        <a:pt x="733" y="995"/>
                        <a:pt x="733" y="995"/>
                      </a:cubicBezTo>
                      <a:cubicBezTo>
                        <a:pt x="721" y="983"/>
                        <a:pt x="721" y="983"/>
                        <a:pt x="721" y="983"/>
                      </a:cubicBezTo>
                      <a:lnTo>
                        <a:pt x="693" y="1011"/>
                      </a:lnTo>
                      <a:close/>
                      <a:moveTo>
                        <a:pt x="1221" y="1074"/>
                      </a:moveTo>
                      <a:cubicBezTo>
                        <a:pt x="1093" y="1074"/>
                        <a:pt x="973" y="1025"/>
                        <a:pt x="882" y="934"/>
                      </a:cubicBezTo>
                      <a:cubicBezTo>
                        <a:pt x="791" y="843"/>
                        <a:pt x="741" y="723"/>
                        <a:pt x="741" y="595"/>
                      </a:cubicBezTo>
                      <a:cubicBezTo>
                        <a:pt x="741" y="466"/>
                        <a:pt x="791" y="346"/>
                        <a:pt x="882" y="255"/>
                      </a:cubicBezTo>
                      <a:cubicBezTo>
                        <a:pt x="973" y="165"/>
                        <a:pt x="1093" y="115"/>
                        <a:pt x="1221" y="115"/>
                      </a:cubicBezTo>
                      <a:cubicBezTo>
                        <a:pt x="1221" y="115"/>
                        <a:pt x="1221" y="115"/>
                        <a:pt x="1221" y="115"/>
                      </a:cubicBezTo>
                      <a:cubicBezTo>
                        <a:pt x="1349" y="115"/>
                        <a:pt x="1470" y="165"/>
                        <a:pt x="1561" y="255"/>
                      </a:cubicBezTo>
                      <a:cubicBezTo>
                        <a:pt x="1748" y="442"/>
                        <a:pt x="1748" y="747"/>
                        <a:pt x="1561" y="934"/>
                      </a:cubicBezTo>
                      <a:cubicBezTo>
                        <a:pt x="1470" y="1025"/>
                        <a:pt x="1349" y="1074"/>
                        <a:pt x="1221" y="1074"/>
                      </a:cubicBezTo>
                      <a:close/>
                      <a:moveTo>
                        <a:pt x="1221" y="131"/>
                      </a:moveTo>
                      <a:cubicBezTo>
                        <a:pt x="1097" y="131"/>
                        <a:pt x="981" y="179"/>
                        <a:pt x="893" y="267"/>
                      </a:cubicBezTo>
                      <a:cubicBezTo>
                        <a:pt x="806" y="354"/>
                        <a:pt x="757" y="471"/>
                        <a:pt x="757" y="595"/>
                      </a:cubicBezTo>
                      <a:cubicBezTo>
                        <a:pt x="757" y="719"/>
                        <a:pt x="806" y="835"/>
                        <a:pt x="893" y="923"/>
                      </a:cubicBezTo>
                      <a:cubicBezTo>
                        <a:pt x="981" y="1010"/>
                        <a:pt x="1097" y="1058"/>
                        <a:pt x="1221" y="1058"/>
                      </a:cubicBezTo>
                      <a:cubicBezTo>
                        <a:pt x="1345" y="1058"/>
                        <a:pt x="1462" y="1010"/>
                        <a:pt x="1549" y="923"/>
                      </a:cubicBezTo>
                      <a:cubicBezTo>
                        <a:pt x="1730" y="742"/>
                        <a:pt x="1730" y="448"/>
                        <a:pt x="1549" y="267"/>
                      </a:cubicBezTo>
                      <a:cubicBezTo>
                        <a:pt x="1462" y="179"/>
                        <a:pt x="1345" y="131"/>
                        <a:pt x="1221" y="13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sp>
            <p:nvSpPr>
              <p:cNvPr id="112" name="Freeform 149"/>
              <p:cNvSpPr>
                <a:spLocks/>
              </p:cNvSpPr>
              <p:nvPr userDrawn="1"/>
            </p:nvSpPr>
            <p:spPr bwMode="auto">
              <a:xfrm>
                <a:off x="3035301" y="2540001"/>
                <a:ext cx="582613" cy="579438"/>
              </a:xfrm>
              <a:custGeom>
                <a:avLst/>
                <a:gdLst>
                  <a:gd name="T0" fmla="*/ 9 w 636"/>
                  <a:gd name="T1" fmla="*/ 635 h 635"/>
                  <a:gd name="T2" fmla="*/ 3 w 636"/>
                  <a:gd name="T3" fmla="*/ 632 h 635"/>
                  <a:gd name="T4" fmla="*/ 3 w 636"/>
                  <a:gd name="T5" fmla="*/ 621 h 635"/>
                  <a:gd name="T6" fmla="*/ 622 w 636"/>
                  <a:gd name="T7" fmla="*/ 3 h 635"/>
                  <a:gd name="T8" fmla="*/ 633 w 636"/>
                  <a:gd name="T9" fmla="*/ 3 h 635"/>
                  <a:gd name="T10" fmla="*/ 633 w 636"/>
                  <a:gd name="T11" fmla="*/ 14 h 635"/>
                  <a:gd name="T12" fmla="*/ 15 w 636"/>
                  <a:gd name="T13" fmla="*/ 632 h 635"/>
                  <a:gd name="T14" fmla="*/ 9 w 636"/>
                  <a:gd name="T15" fmla="*/ 635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635">
                    <a:moveTo>
                      <a:pt x="9" y="635"/>
                    </a:moveTo>
                    <a:cubicBezTo>
                      <a:pt x="7" y="635"/>
                      <a:pt x="5" y="634"/>
                      <a:pt x="3" y="632"/>
                    </a:cubicBezTo>
                    <a:cubicBezTo>
                      <a:pt x="0" y="629"/>
                      <a:pt x="0" y="624"/>
                      <a:pt x="3" y="621"/>
                    </a:cubicBezTo>
                    <a:cubicBezTo>
                      <a:pt x="622" y="3"/>
                      <a:pt x="622" y="3"/>
                      <a:pt x="622" y="3"/>
                    </a:cubicBezTo>
                    <a:cubicBezTo>
                      <a:pt x="625" y="0"/>
                      <a:pt x="630" y="0"/>
                      <a:pt x="633" y="3"/>
                    </a:cubicBezTo>
                    <a:cubicBezTo>
                      <a:pt x="636" y="6"/>
                      <a:pt x="636" y="11"/>
                      <a:pt x="633" y="14"/>
                    </a:cubicBezTo>
                    <a:cubicBezTo>
                      <a:pt x="15" y="632"/>
                      <a:pt x="15" y="632"/>
                      <a:pt x="15" y="632"/>
                    </a:cubicBezTo>
                    <a:cubicBezTo>
                      <a:pt x="13" y="634"/>
                      <a:pt x="11" y="635"/>
                      <a:pt x="9" y="635"/>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sp>
          <p:nvSpPr>
            <p:cNvPr id="37" name="Oval 22"/>
            <p:cNvSpPr>
              <a:spLocks noChangeArrowheads="1"/>
            </p:cNvSpPr>
            <p:nvPr userDrawn="1"/>
          </p:nvSpPr>
          <p:spPr bwMode="auto">
            <a:xfrm>
              <a:off x="2738486" y="2776213"/>
              <a:ext cx="87385" cy="87385"/>
            </a:xfrm>
            <a:prstGeom prst="ellipse">
              <a:avLst/>
            </a:prstGeom>
            <a:solidFill>
              <a:schemeClr val="accent2">
                <a:lumMod val="90000"/>
              </a:scheme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390603563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500"/>
                                        <p:tgtEl>
                                          <p:spTgt spid="12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0">
                                            <p:txEl>
                                              <p:pRg st="0" end="0"/>
                                            </p:txEl>
                                          </p:spTgt>
                                        </p:tgtEl>
                                        <p:attrNameLst>
                                          <p:attrName>style.visibility</p:attrName>
                                        </p:attrNameLst>
                                      </p:cBhvr>
                                      <p:to>
                                        <p:strVal val="visible"/>
                                      </p:to>
                                    </p:set>
                                    <p:animEffect transition="in" filter="fade">
                                      <p:cBhvr>
                                        <p:cTn id="10" dur="500"/>
                                        <p:tgtEl>
                                          <p:spTgt spid="1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1">
                                            <p:txEl>
                                              <p:pRg st="0" end="0"/>
                                            </p:txEl>
                                          </p:spTgt>
                                        </p:tgtEl>
                                        <p:attrNameLst>
                                          <p:attrName>style.visibility</p:attrName>
                                        </p:attrNameLst>
                                      </p:cBhvr>
                                      <p:to>
                                        <p:strVal val="visible"/>
                                      </p:to>
                                    </p:set>
                                    <p:animEffect transition="in" filter="fade">
                                      <p:cBhvr>
                                        <p:cTn id="15" dur="500"/>
                                        <p:tgtEl>
                                          <p:spTgt spid="13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animEffect transition="in" filter="fade">
                                      <p:cBhvr>
                                        <p:cTn id="18" dur="500"/>
                                        <p:tgtEl>
                                          <p:spTgt spid="1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3">
                                            <p:txEl>
                                              <p:pRg st="0" end="0"/>
                                            </p:txEl>
                                          </p:spTgt>
                                        </p:tgtEl>
                                        <p:attrNameLst>
                                          <p:attrName>style.visibility</p:attrName>
                                        </p:attrNameLst>
                                      </p:cBhvr>
                                      <p:to>
                                        <p:strVal val="visible"/>
                                      </p:to>
                                    </p:set>
                                    <p:animEffect transition="in" filter="fade">
                                      <p:cBhvr>
                                        <p:cTn id="23" dur="500"/>
                                        <p:tgtEl>
                                          <p:spTgt spid="13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4">
                                            <p:txEl>
                                              <p:pRg st="0" end="0"/>
                                            </p:txEl>
                                          </p:spTgt>
                                        </p:tgtEl>
                                        <p:attrNameLst>
                                          <p:attrName>style.visibility</p:attrName>
                                        </p:attrNameLst>
                                      </p:cBhvr>
                                      <p:to>
                                        <p:strVal val="visible"/>
                                      </p:to>
                                    </p:set>
                                    <p:animEffect transition="in" filter="fade">
                                      <p:cBhvr>
                                        <p:cTn id="26" dur="500"/>
                                        <p:tgtEl>
                                          <p:spTgt spid="1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build="p">
        <p:tmplLst>
          <p:tmpl lvl="1">
            <p:tnLst>
              <p:par>
                <p:cTn presetID="10" presetClass="entr" presetSubtype="0" fill="hold" nodeType="clickEffect">
                  <p:stCondLst>
                    <p:cond delay="0"/>
                  </p:stCondLst>
                  <p:childTnLst>
                    <p:set>
                      <p:cBhvr>
                        <p:cTn dur="1" fill="hold">
                          <p:stCondLst>
                            <p:cond delay="0"/>
                          </p:stCondLst>
                        </p:cTn>
                        <p:tgtEl>
                          <p:spTgt spid="129"/>
                        </p:tgtEl>
                        <p:attrNameLst>
                          <p:attrName>style.visibility</p:attrName>
                        </p:attrNameLst>
                      </p:cBhvr>
                      <p:to>
                        <p:strVal val="visible"/>
                      </p:to>
                    </p:set>
                    <p:animEffect transition="in" filter="fade">
                      <p:cBhvr>
                        <p:cTn dur="500"/>
                        <p:tgtEl>
                          <p:spTgt spid="129"/>
                        </p:tgtEl>
                      </p:cBhvr>
                    </p:animEffect>
                  </p:childTnLst>
                </p:cTn>
              </p:par>
            </p:tnLst>
          </p:tmpl>
        </p:tmplLst>
      </p:bldP>
      <p:bldP spid="130" grpId="0" build="p">
        <p:tmplLst>
          <p:tmpl lvl="1">
            <p:tnLst>
              <p:par>
                <p:cTn presetID="10" presetClass="entr" presetSubtype="0" fill="hold" nodeType="withEffect">
                  <p:stCondLst>
                    <p:cond delay="0"/>
                  </p:stCondLst>
                  <p:childTnLst>
                    <p:set>
                      <p:cBhvr>
                        <p:cTn dur="1" fill="hold">
                          <p:stCondLst>
                            <p:cond delay="0"/>
                          </p:stCondLst>
                        </p:cTn>
                        <p:tgtEl>
                          <p:spTgt spid="130"/>
                        </p:tgtEl>
                        <p:attrNameLst>
                          <p:attrName>style.visibility</p:attrName>
                        </p:attrNameLst>
                      </p:cBhvr>
                      <p:to>
                        <p:strVal val="visible"/>
                      </p:to>
                    </p:set>
                    <p:animEffect transition="in" filter="fade">
                      <p:cBhvr>
                        <p:cTn dur="500"/>
                        <p:tgtEl>
                          <p:spTgt spid="130"/>
                        </p:tgtEl>
                      </p:cBhvr>
                    </p:animEffect>
                  </p:childTnLst>
                </p:cTn>
              </p:par>
            </p:tnLst>
          </p:tmpl>
        </p:tmplLst>
      </p:bldP>
      <p:bldP spid="131" grpId="0" build="p">
        <p:tmplLst>
          <p:tmpl lvl="1">
            <p:tnLst>
              <p:par>
                <p:cTn presetID="10" presetClass="entr" presetSubtype="0" fill="hold" nodeType="clickEffect">
                  <p:stCondLst>
                    <p:cond delay="0"/>
                  </p:stCondLst>
                  <p:childTnLst>
                    <p:set>
                      <p:cBhvr>
                        <p:cTn dur="1" fill="hold">
                          <p:stCondLst>
                            <p:cond delay="0"/>
                          </p:stCondLst>
                        </p:cTn>
                        <p:tgtEl>
                          <p:spTgt spid="131"/>
                        </p:tgtEl>
                        <p:attrNameLst>
                          <p:attrName>style.visibility</p:attrName>
                        </p:attrNameLst>
                      </p:cBhvr>
                      <p:to>
                        <p:strVal val="visible"/>
                      </p:to>
                    </p:set>
                    <p:animEffect transition="in" filter="fade">
                      <p:cBhvr>
                        <p:cTn dur="500"/>
                        <p:tgtEl>
                          <p:spTgt spid="131"/>
                        </p:tgtEl>
                      </p:cBhvr>
                    </p:animEffect>
                  </p:childTnLst>
                </p:cTn>
              </p:par>
            </p:tnLst>
          </p:tmpl>
        </p:tmplLst>
      </p:bldP>
      <p:bldP spid="132" grpId="0" build="p">
        <p:tmplLst>
          <p:tmpl lvl="1">
            <p:tnLst>
              <p:par>
                <p:cTn presetID="10" presetClass="entr" presetSubtype="0" fill="hold" nodeType="withEffect">
                  <p:stCondLst>
                    <p:cond delay="0"/>
                  </p:stCondLst>
                  <p:childTnLst>
                    <p:set>
                      <p:cBhvr>
                        <p:cTn dur="1" fill="hold">
                          <p:stCondLst>
                            <p:cond delay="0"/>
                          </p:stCondLst>
                        </p:cTn>
                        <p:tgtEl>
                          <p:spTgt spid="132"/>
                        </p:tgtEl>
                        <p:attrNameLst>
                          <p:attrName>style.visibility</p:attrName>
                        </p:attrNameLst>
                      </p:cBhvr>
                      <p:to>
                        <p:strVal val="visible"/>
                      </p:to>
                    </p:set>
                    <p:animEffect transition="in" filter="fade">
                      <p:cBhvr>
                        <p:cTn dur="500"/>
                        <p:tgtEl>
                          <p:spTgt spid="132"/>
                        </p:tgtEl>
                      </p:cBhvr>
                    </p:animEffect>
                  </p:childTnLst>
                </p:cTn>
              </p:par>
            </p:tnLst>
          </p:tmpl>
        </p:tmplLst>
      </p:bldP>
      <p:bldP spid="133" grpId="0" build="p">
        <p:tmplLst>
          <p:tmpl lvl="1">
            <p:tnLst>
              <p:par>
                <p:cTn presetID="10" presetClass="entr" presetSubtype="0" fill="hold" nodeType="clickEffect">
                  <p:stCondLst>
                    <p:cond delay="0"/>
                  </p:stCondLst>
                  <p:childTnLst>
                    <p:set>
                      <p:cBhvr>
                        <p:cTn dur="1" fill="hold">
                          <p:stCondLst>
                            <p:cond delay="0"/>
                          </p:stCondLst>
                        </p:cTn>
                        <p:tgtEl>
                          <p:spTgt spid="133"/>
                        </p:tgtEl>
                        <p:attrNameLst>
                          <p:attrName>style.visibility</p:attrName>
                        </p:attrNameLst>
                      </p:cBhvr>
                      <p:to>
                        <p:strVal val="visible"/>
                      </p:to>
                    </p:set>
                    <p:animEffect transition="in" filter="fade">
                      <p:cBhvr>
                        <p:cTn dur="500"/>
                        <p:tgtEl>
                          <p:spTgt spid="133"/>
                        </p:tgtEl>
                      </p:cBhvr>
                    </p:animEffect>
                  </p:childTnLst>
                </p:cTn>
              </p:par>
            </p:tnLst>
          </p:tmpl>
        </p:tmplLst>
      </p:bldP>
      <p:bldP spid="134" grpId="0" build="p">
        <p:tmplLst>
          <p:tmpl lvl="1">
            <p:tnLst>
              <p:par>
                <p:cTn presetID="10" presetClass="entr" presetSubtype="0" fill="hold" nodeType="withEffect">
                  <p:stCondLst>
                    <p:cond delay="0"/>
                  </p:stCondLst>
                  <p:childTnLst>
                    <p:set>
                      <p:cBhvr>
                        <p:cTn dur="1" fill="hold">
                          <p:stCondLst>
                            <p:cond delay="0"/>
                          </p:stCondLst>
                        </p:cTn>
                        <p:tgtEl>
                          <p:spTgt spid="134"/>
                        </p:tgtEl>
                        <p:attrNameLst>
                          <p:attrName>style.visibility</p:attrName>
                        </p:attrNameLst>
                      </p:cBhvr>
                      <p:to>
                        <p:strVal val="visible"/>
                      </p:to>
                    </p:set>
                    <p:animEffect transition="in" filter="fade">
                      <p:cBhvr>
                        <p:cTn dur="500"/>
                        <p:tgtEl>
                          <p:spTgt spid="13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شريحة 11">
    <p:spTree>
      <p:nvGrpSpPr>
        <p:cNvPr id="1" name=""/>
        <p:cNvGrpSpPr/>
        <p:nvPr/>
      </p:nvGrpSpPr>
      <p:grpSpPr>
        <a:xfrm>
          <a:off x="0" y="0"/>
          <a:ext cx="0" cy="0"/>
          <a:chOff x="0" y="0"/>
          <a:chExt cx="0" cy="0"/>
        </a:xfrm>
      </p:grpSpPr>
      <p:sp>
        <p:nvSpPr>
          <p:cNvPr id="340"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65"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أضـف العنــوان هنـا</a:t>
            </a:r>
            <a:endParaRPr lang="en-US" dirty="0"/>
          </a:p>
        </p:txBody>
      </p:sp>
      <p:grpSp>
        <p:nvGrpSpPr>
          <p:cNvPr id="341" name="Group 340"/>
          <p:cNvGrpSpPr/>
          <p:nvPr userDrawn="1"/>
        </p:nvGrpSpPr>
        <p:grpSpPr>
          <a:xfrm>
            <a:off x="5796136" y="1275606"/>
            <a:ext cx="2739344" cy="3221749"/>
            <a:chOff x="22410" y="988301"/>
            <a:chExt cx="2739344" cy="3221749"/>
          </a:xfrm>
        </p:grpSpPr>
        <p:grpSp>
          <p:nvGrpSpPr>
            <p:cNvPr id="7" name="Group 6"/>
            <p:cNvGrpSpPr/>
            <p:nvPr userDrawn="1"/>
          </p:nvGrpSpPr>
          <p:grpSpPr>
            <a:xfrm>
              <a:off x="433274" y="2003069"/>
              <a:ext cx="1924572" cy="1567482"/>
              <a:chOff x="433274" y="2682941"/>
              <a:chExt cx="1924572" cy="1567482"/>
            </a:xfrm>
          </p:grpSpPr>
          <p:sp>
            <p:nvSpPr>
              <p:cNvPr id="40" name="Freeform 16"/>
              <p:cNvSpPr>
                <a:spLocks/>
              </p:cNvSpPr>
              <p:nvPr userDrawn="1"/>
            </p:nvSpPr>
            <p:spPr bwMode="auto">
              <a:xfrm>
                <a:off x="433274" y="2682941"/>
                <a:ext cx="958808" cy="1381981"/>
              </a:xfrm>
              <a:custGeom>
                <a:avLst/>
                <a:gdLst>
                  <a:gd name="T0" fmla="*/ 654 w 924"/>
                  <a:gd name="T1" fmla="*/ 1027 h 1333"/>
                  <a:gd name="T2" fmla="*/ 620 w 924"/>
                  <a:gd name="T3" fmla="*/ 1007 h 1333"/>
                  <a:gd name="T4" fmla="*/ 612 w 924"/>
                  <a:gd name="T5" fmla="*/ 1001 h 1333"/>
                  <a:gd name="T6" fmla="*/ 577 w 924"/>
                  <a:gd name="T7" fmla="*/ 1014 h 1333"/>
                  <a:gd name="T8" fmla="*/ 577 w 924"/>
                  <a:gd name="T9" fmla="*/ 933 h 1333"/>
                  <a:gd name="T10" fmla="*/ 801 w 924"/>
                  <a:gd name="T11" fmla="*/ 645 h 1333"/>
                  <a:gd name="T12" fmla="*/ 809 w 924"/>
                  <a:gd name="T13" fmla="*/ 647 h 1333"/>
                  <a:gd name="T14" fmla="*/ 859 w 924"/>
                  <a:gd name="T15" fmla="*/ 547 h 1333"/>
                  <a:gd name="T16" fmla="*/ 829 w 924"/>
                  <a:gd name="T17" fmla="*/ 454 h 1333"/>
                  <a:gd name="T18" fmla="*/ 831 w 924"/>
                  <a:gd name="T19" fmla="*/ 409 h 1333"/>
                  <a:gd name="T20" fmla="*/ 744 w 924"/>
                  <a:gd name="T21" fmla="*/ 144 h 1333"/>
                  <a:gd name="T22" fmla="*/ 685 w 924"/>
                  <a:gd name="T23" fmla="*/ 83 h 1333"/>
                  <a:gd name="T24" fmla="*/ 513 w 924"/>
                  <a:gd name="T25" fmla="*/ 0 h 1333"/>
                  <a:gd name="T26" fmla="*/ 401 w 924"/>
                  <a:gd name="T27" fmla="*/ 29 h 1333"/>
                  <a:gd name="T28" fmla="*/ 317 w 924"/>
                  <a:gd name="T29" fmla="*/ 50 h 1333"/>
                  <a:gd name="T30" fmla="*/ 213 w 924"/>
                  <a:gd name="T31" fmla="*/ 114 h 1333"/>
                  <a:gd name="T32" fmla="*/ 170 w 924"/>
                  <a:gd name="T33" fmla="*/ 201 h 1333"/>
                  <a:gd name="T34" fmla="*/ 102 w 924"/>
                  <a:gd name="T35" fmla="*/ 326 h 1333"/>
                  <a:gd name="T36" fmla="*/ 104 w 924"/>
                  <a:gd name="T37" fmla="*/ 456 h 1333"/>
                  <a:gd name="T38" fmla="*/ 76 w 924"/>
                  <a:gd name="T39" fmla="*/ 547 h 1333"/>
                  <a:gd name="T40" fmla="*/ 125 w 924"/>
                  <a:gd name="T41" fmla="*/ 647 h 1333"/>
                  <a:gd name="T42" fmla="*/ 132 w 924"/>
                  <a:gd name="T43" fmla="*/ 645 h 1333"/>
                  <a:gd name="T44" fmla="*/ 349 w 924"/>
                  <a:gd name="T45" fmla="*/ 932 h 1333"/>
                  <a:gd name="T46" fmla="*/ 349 w 924"/>
                  <a:gd name="T47" fmla="*/ 1016 h 1333"/>
                  <a:gd name="T48" fmla="*/ 312 w 924"/>
                  <a:gd name="T49" fmla="*/ 1001 h 1333"/>
                  <a:gd name="T50" fmla="*/ 305 w 924"/>
                  <a:gd name="T51" fmla="*/ 1007 h 1333"/>
                  <a:gd name="T52" fmla="*/ 272 w 924"/>
                  <a:gd name="T53" fmla="*/ 1027 h 1333"/>
                  <a:gd name="T54" fmla="*/ 0 w 924"/>
                  <a:gd name="T55" fmla="*/ 1221 h 1333"/>
                  <a:gd name="T56" fmla="*/ 209 w 924"/>
                  <a:gd name="T57" fmla="*/ 1332 h 1333"/>
                  <a:gd name="T58" fmla="*/ 719 w 924"/>
                  <a:gd name="T59" fmla="*/ 1329 h 1333"/>
                  <a:gd name="T60" fmla="*/ 924 w 924"/>
                  <a:gd name="T61" fmla="*/ 1219 h 1333"/>
                  <a:gd name="T62" fmla="*/ 654 w 924"/>
                  <a:gd name="T63" fmla="*/ 1027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4" h="1333">
                    <a:moveTo>
                      <a:pt x="654" y="1027"/>
                    </a:moveTo>
                    <a:cubicBezTo>
                      <a:pt x="642" y="1024"/>
                      <a:pt x="628" y="1014"/>
                      <a:pt x="620" y="1007"/>
                    </a:cubicBezTo>
                    <a:cubicBezTo>
                      <a:pt x="615" y="1003"/>
                      <a:pt x="612" y="1001"/>
                      <a:pt x="612" y="1001"/>
                    </a:cubicBezTo>
                    <a:cubicBezTo>
                      <a:pt x="577" y="1014"/>
                      <a:pt x="577" y="1014"/>
                      <a:pt x="577" y="1014"/>
                    </a:cubicBezTo>
                    <a:cubicBezTo>
                      <a:pt x="577" y="933"/>
                      <a:pt x="577" y="933"/>
                      <a:pt x="577" y="933"/>
                    </a:cubicBezTo>
                    <a:cubicBezTo>
                      <a:pt x="685" y="889"/>
                      <a:pt x="774" y="780"/>
                      <a:pt x="801" y="645"/>
                    </a:cubicBezTo>
                    <a:cubicBezTo>
                      <a:pt x="803" y="646"/>
                      <a:pt x="806" y="647"/>
                      <a:pt x="809" y="647"/>
                    </a:cubicBezTo>
                    <a:cubicBezTo>
                      <a:pt x="837" y="647"/>
                      <a:pt x="859" y="602"/>
                      <a:pt x="859" y="547"/>
                    </a:cubicBezTo>
                    <a:cubicBezTo>
                      <a:pt x="859" y="505"/>
                      <a:pt x="847" y="469"/>
                      <a:pt x="829" y="454"/>
                    </a:cubicBezTo>
                    <a:cubicBezTo>
                      <a:pt x="830" y="439"/>
                      <a:pt x="828" y="424"/>
                      <a:pt x="831" y="409"/>
                    </a:cubicBezTo>
                    <a:cubicBezTo>
                      <a:pt x="860" y="239"/>
                      <a:pt x="744" y="166"/>
                      <a:pt x="744" y="144"/>
                    </a:cubicBezTo>
                    <a:cubicBezTo>
                      <a:pt x="730" y="119"/>
                      <a:pt x="711" y="99"/>
                      <a:pt x="685" y="83"/>
                    </a:cubicBezTo>
                    <a:cubicBezTo>
                      <a:pt x="665" y="70"/>
                      <a:pt x="501" y="20"/>
                      <a:pt x="513" y="0"/>
                    </a:cubicBezTo>
                    <a:cubicBezTo>
                      <a:pt x="511" y="0"/>
                      <a:pt x="442" y="29"/>
                      <a:pt x="401" y="29"/>
                    </a:cubicBezTo>
                    <a:cubicBezTo>
                      <a:pt x="366" y="29"/>
                      <a:pt x="347" y="34"/>
                      <a:pt x="317" y="50"/>
                    </a:cubicBezTo>
                    <a:cubicBezTo>
                      <a:pt x="281" y="69"/>
                      <a:pt x="245" y="90"/>
                      <a:pt x="213" y="114"/>
                    </a:cubicBezTo>
                    <a:cubicBezTo>
                      <a:pt x="201" y="124"/>
                      <a:pt x="142" y="197"/>
                      <a:pt x="170" y="201"/>
                    </a:cubicBezTo>
                    <a:cubicBezTo>
                      <a:pt x="135" y="233"/>
                      <a:pt x="111" y="280"/>
                      <a:pt x="102" y="326"/>
                    </a:cubicBezTo>
                    <a:cubicBezTo>
                      <a:pt x="94" y="368"/>
                      <a:pt x="103" y="413"/>
                      <a:pt x="104" y="456"/>
                    </a:cubicBezTo>
                    <a:cubicBezTo>
                      <a:pt x="87" y="471"/>
                      <a:pt x="76" y="506"/>
                      <a:pt x="76" y="547"/>
                    </a:cubicBezTo>
                    <a:cubicBezTo>
                      <a:pt x="76" y="602"/>
                      <a:pt x="98" y="647"/>
                      <a:pt x="125" y="647"/>
                    </a:cubicBezTo>
                    <a:cubicBezTo>
                      <a:pt x="128" y="647"/>
                      <a:pt x="129" y="646"/>
                      <a:pt x="132" y="645"/>
                    </a:cubicBezTo>
                    <a:cubicBezTo>
                      <a:pt x="158" y="778"/>
                      <a:pt x="249" y="886"/>
                      <a:pt x="349" y="932"/>
                    </a:cubicBezTo>
                    <a:cubicBezTo>
                      <a:pt x="349" y="1016"/>
                      <a:pt x="349" y="1016"/>
                      <a:pt x="349" y="1016"/>
                    </a:cubicBezTo>
                    <a:cubicBezTo>
                      <a:pt x="312" y="1001"/>
                      <a:pt x="312" y="1001"/>
                      <a:pt x="312" y="1001"/>
                    </a:cubicBezTo>
                    <a:cubicBezTo>
                      <a:pt x="312" y="1001"/>
                      <a:pt x="310" y="1003"/>
                      <a:pt x="305" y="1007"/>
                    </a:cubicBezTo>
                    <a:cubicBezTo>
                      <a:pt x="297" y="1014"/>
                      <a:pt x="283" y="1024"/>
                      <a:pt x="272" y="1027"/>
                    </a:cubicBezTo>
                    <a:cubicBezTo>
                      <a:pt x="229" y="1040"/>
                      <a:pt x="88" y="1038"/>
                      <a:pt x="0" y="1221"/>
                    </a:cubicBezTo>
                    <a:cubicBezTo>
                      <a:pt x="63" y="1268"/>
                      <a:pt x="133" y="1306"/>
                      <a:pt x="209" y="1332"/>
                    </a:cubicBezTo>
                    <a:cubicBezTo>
                      <a:pt x="210" y="1333"/>
                      <a:pt x="717" y="1330"/>
                      <a:pt x="719" y="1329"/>
                    </a:cubicBezTo>
                    <a:cubicBezTo>
                      <a:pt x="793" y="1303"/>
                      <a:pt x="863" y="1265"/>
                      <a:pt x="924" y="1219"/>
                    </a:cubicBezTo>
                    <a:cubicBezTo>
                      <a:pt x="837" y="1038"/>
                      <a:pt x="696" y="1040"/>
                      <a:pt x="654" y="1027"/>
                    </a:cubicBezTo>
                    <a:close/>
                  </a:path>
                </a:pathLst>
              </a:custGeom>
              <a:solidFill>
                <a:schemeClr val="accent2"/>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1" name="Freeform 17"/>
              <p:cNvSpPr>
                <a:spLocks/>
              </p:cNvSpPr>
              <p:nvPr userDrawn="1"/>
            </p:nvSpPr>
            <p:spPr bwMode="auto">
              <a:xfrm>
                <a:off x="1367735" y="2978583"/>
                <a:ext cx="990111" cy="1271840"/>
              </a:xfrm>
              <a:custGeom>
                <a:avLst/>
                <a:gdLst>
                  <a:gd name="T0" fmla="*/ 767 w 954"/>
                  <a:gd name="T1" fmla="*/ 933 h 1226"/>
                  <a:gd name="T2" fmla="*/ 883 w 954"/>
                  <a:gd name="T3" fmla="*/ 836 h 1226"/>
                  <a:gd name="T4" fmla="*/ 749 w 954"/>
                  <a:gd name="T5" fmla="*/ 742 h 1226"/>
                  <a:gd name="T6" fmla="*/ 860 w 954"/>
                  <a:gd name="T7" fmla="*/ 496 h 1226"/>
                  <a:gd name="T8" fmla="*/ 865 w 954"/>
                  <a:gd name="T9" fmla="*/ 440 h 1226"/>
                  <a:gd name="T10" fmla="*/ 866 w 954"/>
                  <a:gd name="T11" fmla="*/ 415 h 1226"/>
                  <a:gd name="T12" fmla="*/ 864 w 954"/>
                  <a:gd name="T13" fmla="*/ 383 h 1226"/>
                  <a:gd name="T14" fmla="*/ 830 w 954"/>
                  <a:gd name="T15" fmla="*/ 243 h 1226"/>
                  <a:gd name="T16" fmla="*/ 746 w 954"/>
                  <a:gd name="T17" fmla="*/ 112 h 1226"/>
                  <a:gd name="T18" fmla="*/ 505 w 954"/>
                  <a:gd name="T19" fmla="*/ 1 h 1226"/>
                  <a:gd name="T20" fmla="*/ 478 w 954"/>
                  <a:gd name="T21" fmla="*/ 0 h 1226"/>
                  <a:gd name="T22" fmla="*/ 209 w 954"/>
                  <a:gd name="T23" fmla="*/ 112 h 1226"/>
                  <a:gd name="T24" fmla="*/ 125 w 954"/>
                  <a:gd name="T25" fmla="*/ 243 h 1226"/>
                  <a:gd name="T26" fmla="*/ 123 w 954"/>
                  <a:gd name="T27" fmla="*/ 247 h 1226"/>
                  <a:gd name="T28" fmla="*/ 90 w 954"/>
                  <a:gd name="T29" fmla="*/ 410 h 1226"/>
                  <a:gd name="T30" fmla="*/ 206 w 954"/>
                  <a:gd name="T31" fmla="*/ 742 h 1226"/>
                  <a:gd name="T32" fmla="*/ 72 w 954"/>
                  <a:gd name="T33" fmla="*/ 836 h 1226"/>
                  <a:gd name="T34" fmla="*/ 188 w 954"/>
                  <a:gd name="T35" fmla="*/ 933 h 1226"/>
                  <a:gd name="T36" fmla="*/ 0 w 954"/>
                  <a:gd name="T37" fmla="*/ 1111 h 1226"/>
                  <a:gd name="T38" fmla="*/ 215 w 954"/>
                  <a:gd name="T39" fmla="*/ 1226 h 1226"/>
                  <a:gd name="T40" fmla="*/ 742 w 954"/>
                  <a:gd name="T41" fmla="*/ 1222 h 1226"/>
                  <a:gd name="T42" fmla="*/ 954 w 954"/>
                  <a:gd name="T43" fmla="*/ 1108 h 1226"/>
                  <a:gd name="T44" fmla="*/ 767 w 954"/>
                  <a:gd name="T45" fmla="*/ 93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1226">
                    <a:moveTo>
                      <a:pt x="767" y="933"/>
                    </a:moveTo>
                    <a:cubicBezTo>
                      <a:pt x="835" y="883"/>
                      <a:pt x="883" y="836"/>
                      <a:pt x="883" y="836"/>
                    </a:cubicBezTo>
                    <a:cubicBezTo>
                      <a:pt x="883" y="836"/>
                      <a:pt x="655" y="843"/>
                      <a:pt x="749" y="742"/>
                    </a:cubicBezTo>
                    <a:cubicBezTo>
                      <a:pt x="813" y="666"/>
                      <a:pt x="848" y="579"/>
                      <a:pt x="860" y="496"/>
                    </a:cubicBezTo>
                    <a:cubicBezTo>
                      <a:pt x="863" y="477"/>
                      <a:pt x="864" y="458"/>
                      <a:pt x="865" y="440"/>
                    </a:cubicBezTo>
                    <a:cubicBezTo>
                      <a:pt x="866" y="432"/>
                      <a:pt x="866" y="424"/>
                      <a:pt x="866" y="415"/>
                    </a:cubicBezTo>
                    <a:cubicBezTo>
                      <a:pt x="866" y="404"/>
                      <a:pt x="866" y="393"/>
                      <a:pt x="864" y="383"/>
                    </a:cubicBezTo>
                    <a:cubicBezTo>
                      <a:pt x="860" y="330"/>
                      <a:pt x="848" y="282"/>
                      <a:pt x="830" y="243"/>
                    </a:cubicBezTo>
                    <a:cubicBezTo>
                      <a:pt x="811" y="194"/>
                      <a:pt x="782" y="149"/>
                      <a:pt x="746" y="112"/>
                    </a:cubicBezTo>
                    <a:cubicBezTo>
                      <a:pt x="683" y="49"/>
                      <a:pt x="599" y="8"/>
                      <a:pt x="505" y="1"/>
                    </a:cubicBezTo>
                    <a:cubicBezTo>
                      <a:pt x="496" y="1"/>
                      <a:pt x="487" y="0"/>
                      <a:pt x="478" y="0"/>
                    </a:cubicBezTo>
                    <a:cubicBezTo>
                      <a:pt x="373" y="0"/>
                      <a:pt x="278" y="43"/>
                      <a:pt x="209" y="112"/>
                    </a:cubicBezTo>
                    <a:cubicBezTo>
                      <a:pt x="173" y="149"/>
                      <a:pt x="144" y="193"/>
                      <a:pt x="125" y="243"/>
                    </a:cubicBezTo>
                    <a:cubicBezTo>
                      <a:pt x="125" y="244"/>
                      <a:pt x="124" y="246"/>
                      <a:pt x="123" y="247"/>
                    </a:cubicBezTo>
                    <a:cubicBezTo>
                      <a:pt x="101" y="297"/>
                      <a:pt x="88" y="352"/>
                      <a:pt x="90" y="410"/>
                    </a:cubicBezTo>
                    <a:cubicBezTo>
                      <a:pt x="87" y="517"/>
                      <a:pt x="119" y="639"/>
                      <a:pt x="206" y="742"/>
                    </a:cubicBezTo>
                    <a:cubicBezTo>
                      <a:pt x="300" y="843"/>
                      <a:pt x="72" y="836"/>
                      <a:pt x="72" y="836"/>
                    </a:cubicBezTo>
                    <a:cubicBezTo>
                      <a:pt x="72" y="836"/>
                      <a:pt x="120" y="883"/>
                      <a:pt x="188" y="933"/>
                    </a:cubicBezTo>
                    <a:cubicBezTo>
                      <a:pt x="128" y="954"/>
                      <a:pt x="54" y="999"/>
                      <a:pt x="0" y="1111"/>
                    </a:cubicBezTo>
                    <a:cubicBezTo>
                      <a:pt x="65" y="1160"/>
                      <a:pt x="138" y="1199"/>
                      <a:pt x="215" y="1226"/>
                    </a:cubicBezTo>
                    <a:cubicBezTo>
                      <a:pt x="217" y="1226"/>
                      <a:pt x="740" y="1223"/>
                      <a:pt x="742" y="1222"/>
                    </a:cubicBezTo>
                    <a:cubicBezTo>
                      <a:pt x="818" y="1195"/>
                      <a:pt x="890" y="1157"/>
                      <a:pt x="954" y="1108"/>
                    </a:cubicBezTo>
                    <a:cubicBezTo>
                      <a:pt x="900" y="997"/>
                      <a:pt x="827" y="954"/>
                      <a:pt x="767" y="933"/>
                    </a:cubicBezTo>
                    <a:close/>
                  </a:path>
                </a:pathLst>
              </a:custGeom>
              <a:solidFill>
                <a:schemeClr val="accent3"/>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2" name="Group 11"/>
            <p:cNvGrpSpPr/>
            <p:nvPr userDrawn="1"/>
          </p:nvGrpSpPr>
          <p:grpSpPr>
            <a:xfrm>
              <a:off x="649686" y="988301"/>
              <a:ext cx="718049" cy="823834"/>
              <a:chOff x="3923928" y="2009348"/>
              <a:chExt cx="355600" cy="407988"/>
            </a:xfrm>
          </p:grpSpPr>
          <p:sp>
            <p:nvSpPr>
              <p:cNvPr id="37" name="Freeform 114"/>
              <p:cNvSpPr>
                <a:spLocks noEditPoints="1"/>
              </p:cNvSpPr>
              <p:nvPr userDrawn="1"/>
            </p:nvSpPr>
            <p:spPr bwMode="auto">
              <a:xfrm>
                <a:off x="4155703" y="2122061"/>
                <a:ext cx="123825" cy="122238"/>
              </a:xfrm>
              <a:custGeom>
                <a:avLst/>
                <a:gdLst>
                  <a:gd name="T0" fmla="*/ 67 w 135"/>
                  <a:gd name="T1" fmla="*/ 134 h 134"/>
                  <a:gd name="T2" fmla="*/ 0 w 135"/>
                  <a:gd name="T3" fmla="*/ 67 h 134"/>
                  <a:gd name="T4" fmla="*/ 67 w 135"/>
                  <a:gd name="T5" fmla="*/ 0 h 134"/>
                  <a:gd name="T6" fmla="*/ 135 w 135"/>
                  <a:gd name="T7" fmla="*/ 67 h 134"/>
                  <a:gd name="T8" fmla="*/ 67 w 135"/>
                  <a:gd name="T9" fmla="*/ 134 h 134"/>
                  <a:gd name="T10" fmla="*/ 67 w 135"/>
                  <a:gd name="T11" fmla="*/ 20 h 134"/>
                  <a:gd name="T12" fmla="*/ 20 w 135"/>
                  <a:gd name="T13" fmla="*/ 67 h 134"/>
                  <a:gd name="T14" fmla="*/ 67 w 135"/>
                  <a:gd name="T15" fmla="*/ 114 h 134"/>
                  <a:gd name="T16" fmla="*/ 115 w 135"/>
                  <a:gd name="T17" fmla="*/ 67 h 134"/>
                  <a:gd name="T18" fmla="*/ 67 w 135"/>
                  <a:gd name="T19"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67" y="134"/>
                    </a:moveTo>
                    <a:cubicBezTo>
                      <a:pt x="30" y="134"/>
                      <a:pt x="0" y="104"/>
                      <a:pt x="0" y="67"/>
                    </a:cubicBezTo>
                    <a:cubicBezTo>
                      <a:pt x="0" y="30"/>
                      <a:pt x="30" y="0"/>
                      <a:pt x="67" y="0"/>
                    </a:cubicBezTo>
                    <a:cubicBezTo>
                      <a:pt x="104" y="0"/>
                      <a:pt x="135" y="30"/>
                      <a:pt x="135" y="67"/>
                    </a:cubicBezTo>
                    <a:cubicBezTo>
                      <a:pt x="135" y="104"/>
                      <a:pt x="104" y="134"/>
                      <a:pt x="67" y="134"/>
                    </a:cubicBezTo>
                    <a:close/>
                    <a:moveTo>
                      <a:pt x="67" y="20"/>
                    </a:moveTo>
                    <a:cubicBezTo>
                      <a:pt x="41" y="20"/>
                      <a:pt x="20" y="41"/>
                      <a:pt x="20" y="67"/>
                    </a:cubicBezTo>
                    <a:cubicBezTo>
                      <a:pt x="20" y="93"/>
                      <a:pt x="41" y="114"/>
                      <a:pt x="67" y="114"/>
                    </a:cubicBezTo>
                    <a:cubicBezTo>
                      <a:pt x="93" y="114"/>
                      <a:pt x="115" y="93"/>
                      <a:pt x="115" y="67"/>
                    </a:cubicBezTo>
                    <a:cubicBezTo>
                      <a:pt x="115" y="41"/>
                      <a:pt x="93" y="20"/>
                      <a:pt x="67"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38" name="Freeform 115"/>
              <p:cNvSpPr>
                <a:spLocks noEditPoints="1"/>
              </p:cNvSpPr>
              <p:nvPr userDrawn="1"/>
            </p:nvSpPr>
            <p:spPr bwMode="auto">
              <a:xfrm>
                <a:off x="3923928" y="2145873"/>
                <a:ext cx="71438" cy="73025"/>
              </a:xfrm>
              <a:custGeom>
                <a:avLst/>
                <a:gdLst>
                  <a:gd name="T0" fmla="*/ 40 w 79"/>
                  <a:gd name="T1" fmla="*/ 79 h 79"/>
                  <a:gd name="T2" fmla="*/ 0 w 79"/>
                  <a:gd name="T3" fmla="*/ 39 h 79"/>
                  <a:gd name="T4" fmla="*/ 40 w 79"/>
                  <a:gd name="T5" fmla="*/ 0 h 79"/>
                  <a:gd name="T6" fmla="*/ 79 w 79"/>
                  <a:gd name="T7" fmla="*/ 39 h 79"/>
                  <a:gd name="T8" fmla="*/ 40 w 79"/>
                  <a:gd name="T9" fmla="*/ 79 h 79"/>
                  <a:gd name="T10" fmla="*/ 40 w 79"/>
                  <a:gd name="T11" fmla="*/ 20 h 79"/>
                  <a:gd name="T12" fmla="*/ 20 w 79"/>
                  <a:gd name="T13" fmla="*/ 39 h 79"/>
                  <a:gd name="T14" fmla="*/ 40 w 79"/>
                  <a:gd name="T15" fmla="*/ 59 h 79"/>
                  <a:gd name="T16" fmla="*/ 59 w 79"/>
                  <a:gd name="T17" fmla="*/ 39 h 79"/>
                  <a:gd name="T18" fmla="*/ 40 w 79"/>
                  <a:gd name="T1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1"/>
                      <a:pt x="0" y="39"/>
                    </a:cubicBezTo>
                    <a:cubicBezTo>
                      <a:pt x="0" y="17"/>
                      <a:pt x="18" y="0"/>
                      <a:pt x="40" y="0"/>
                    </a:cubicBezTo>
                    <a:cubicBezTo>
                      <a:pt x="62" y="0"/>
                      <a:pt x="79" y="17"/>
                      <a:pt x="79" y="39"/>
                    </a:cubicBezTo>
                    <a:cubicBezTo>
                      <a:pt x="79" y="61"/>
                      <a:pt x="62" y="79"/>
                      <a:pt x="40" y="79"/>
                    </a:cubicBezTo>
                    <a:close/>
                    <a:moveTo>
                      <a:pt x="40" y="20"/>
                    </a:moveTo>
                    <a:cubicBezTo>
                      <a:pt x="29" y="20"/>
                      <a:pt x="20" y="28"/>
                      <a:pt x="20" y="39"/>
                    </a:cubicBezTo>
                    <a:cubicBezTo>
                      <a:pt x="20" y="50"/>
                      <a:pt x="29" y="59"/>
                      <a:pt x="40" y="59"/>
                    </a:cubicBezTo>
                    <a:cubicBezTo>
                      <a:pt x="51" y="59"/>
                      <a:pt x="59" y="50"/>
                      <a:pt x="59" y="39"/>
                    </a:cubicBezTo>
                    <a:cubicBezTo>
                      <a:pt x="59" y="28"/>
                      <a:pt x="51" y="20"/>
                      <a:pt x="40"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39" name="Freeform 116"/>
              <p:cNvSpPr>
                <a:spLocks noEditPoints="1"/>
              </p:cNvSpPr>
              <p:nvPr userDrawn="1"/>
            </p:nvSpPr>
            <p:spPr bwMode="auto">
              <a:xfrm>
                <a:off x="4190628" y="2363361"/>
                <a:ext cx="53975" cy="53975"/>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4"/>
                      <a:pt x="13" y="0"/>
                      <a:pt x="29" y="0"/>
                    </a:cubicBezTo>
                    <a:cubicBezTo>
                      <a:pt x="46" y="0"/>
                      <a:pt x="59" y="14"/>
                      <a:pt x="59" y="30"/>
                    </a:cubicBezTo>
                    <a:cubicBezTo>
                      <a:pt x="59" y="46"/>
                      <a:pt x="46" y="59"/>
                      <a:pt x="29" y="59"/>
                    </a:cubicBezTo>
                    <a:close/>
                    <a:moveTo>
                      <a:pt x="29" y="20"/>
                    </a:moveTo>
                    <a:cubicBezTo>
                      <a:pt x="24" y="20"/>
                      <a:pt x="20" y="25"/>
                      <a:pt x="20" y="30"/>
                    </a:cubicBezTo>
                    <a:cubicBezTo>
                      <a:pt x="20" y="35"/>
                      <a:pt x="24" y="39"/>
                      <a:pt x="29" y="39"/>
                    </a:cubicBezTo>
                    <a:cubicBezTo>
                      <a:pt x="35" y="39"/>
                      <a:pt x="39" y="35"/>
                      <a:pt x="39" y="30"/>
                    </a:cubicBezTo>
                    <a:cubicBezTo>
                      <a:pt x="39" y="25"/>
                      <a:pt x="35" y="20"/>
                      <a:pt x="29"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2" name="Freeform 117"/>
              <p:cNvSpPr>
                <a:spLocks/>
              </p:cNvSpPr>
              <p:nvPr userDrawn="1"/>
            </p:nvSpPr>
            <p:spPr bwMode="auto">
              <a:xfrm>
                <a:off x="4050928" y="2272873"/>
                <a:ext cx="17463" cy="109538"/>
              </a:xfrm>
              <a:custGeom>
                <a:avLst/>
                <a:gdLst>
                  <a:gd name="T0" fmla="*/ 10 w 20"/>
                  <a:gd name="T1" fmla="*/ 120 h 120"/>
                  <a:gd name="T2" fmla="*/ 0 w 20"/>
                  <a:gd name="T3" fmla="*/ 110 h 120"/>
                  <a:gd name="T4" fmla="*/ 0 w 20"/>
                  <a:gd name="T5" fmla="*/ 10 h 120"/>
                  <a:gd name="T6" fmla="*/ 10 w 20"/>
                  <a:gd name="T7" fmla="*/ 0 h 120"/>
                  <a:gd name="T8" fmla="*/ 20 w 20"/>
                  <a:gd name="T9" fmla="*/ 10 h 120"/>
                  <a:gd name="T10" fmla="*/ 20 w 20"/>
                  <a:gd name="T11" fmla="*/ 110 h 120"/>
                  <a:gd name="T12" fmla="*/ 10 w 2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0" h="120">
                    <a:moveTo>
                      <a:pt x="10" y="120"/>
                    </a:moveTo>
                    <a:cubicBezTo>
                      <a:pt x="4" y="120"/>
                      <a:pt x="0" y="116"/>
                      <a:pt x="0" y="110"/>
                    </a:cubicBezTo>
                    <a:cubicBezTo>
                      <a:pt x="0" y="10"/>
                      <a:pt x="0" y="10"/>
                      <a:pt x="0" y="10"/>
                    </a:cubicBezTo>
                    <a:cubicBezTo>
                      <a:pt x="0" y="4"/>
                      <a:pt x="4" y="0"/>
                      <a:pt x="10" y="0"/>
                    </a:cubicBezTo>
                    <a:cubicBezTo>
                      <a:pt x="16" y="0"/>
                      <a:pt x="20" y="4"/>
                      <a:pt x="20" y="10"/>
                    </a:cubicBezTo>
                    <a:cubicBezTo>
                      <a:pt x="20" y="110"/>
                      <a:pt x="20" y="110"/>
                      <a:pt x="20" y="110"/>
                    </a:cubicBezTo>
                    <a:cubicBezTo>
                      <a:pt x="20" y="116"/>
                      <a:pt x="16" y="120"/>
                      <a:pt x="10" y="1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3" name="Freeform 118"/>
              <p:cNvSpPr>
                <a:spLocks/>
              </p:cNvSpPr>
              <p:nvPr userDrawn="1"/>
            </p:nvSpPr>
            <p:spPr bwMode="auto">
              <a:xfrm>
                <a:off x="4004890" y="2318911"/>
                <a:ext cx="112713" cy="19050"/>
              </a:xfrm>
              <a:custGeom>
                <a:avLst/>
                <a:gdLst>
                  <a:gd name="T0" fmla="*/ 114 w 124"/>
                  <a:gd name="T1" fmla="*/ 20 h 20"/>
                  <a:gd name="T2" fmla="*/ 10 w 124"/>
                  <a:gd name="T3" fmla="*/ 20 h 20"/>
                  <a:gd name="T4" fmla="*/ 0 w 124"/>
                  <a:gd name="T5" fmla="*/ 10 h 20"/>
                  <a:gd name="T6" fmla="*/ 10 w 124"/>
                  <a:gd name="T7" fmla="*/ 0 h 20"/>
                  <a:gd name="T8" fmla="*/ 114 w 124"/>
                  <a:gd name="T9" fmla="*/ 0 h 20"/>
                  <a:gd name="T10" fmla="*/ 124 w 124"/>
                  <a:gd name="T11" fmla="*/ 10 h 20"/>
                  <a:gd name="T12" fmla="*/ 114 w 1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4" h="20">
                    <a:moveTo>
                      <a:pt x="114" y="20"/>
                    </a:moveTo>
                    <a:cubicBezTo>
                      <a:pt x="10" y="20"/>
                      <a:pt x="10" y="20"/>
                      <a:pt x="10" y="20"/>
                    </a:cubicBezTo>
                    <a:cubicBezTo>
                      <a:pt x="4" y="20"/>
                      <a:pt x="0" y="16"/>
                      <a:pt x="0" y="10"/>
                    </a:cubicBezTo>
                    <a:cubicBezTo>
                      <a:pt x="0" y="4"/>
                      <a:pt x="4" y="0"/>
                      <a:pt x="10" y="0"/>
                    </a:cubicBezTo>
                    <a:cubicBezTo>
                      <a:pt x="114" y="0"/>
                      <a:pt x="114" y="0"/>
                      <a:pt x="114" y="0"/>
                    </a:cubicBezTo>
                    <a:cubicBezTo>
                      <a:pt x="120" y="0"/>
                      <a:pt x="124" y="4"/>
                      <a:pt x="124" y="10"/>
                    </a:cubicBezTo>
                    <a:cubicBezTo>
                      <a:pt x="124" y="16"/>
                      <a:pt x="120" y="20"/>
                      <a:pt x="11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4" name="Freeform 119"/>
              <p:cNvSpPr>
                <a:spLocks/>
              </p:cNvSpPr>
              <p:nvPr userDrawn="1"/>
            </p:nvSpPr>
            <p:spPr bwMode="auto">
              <a:xfrm>
                <a:off x="4087440" y="2009348"/>
                <a:ext cx="17463" cy="69850"/>
              </a:xfrm>
              <a:custGeom>
                <a:avLst/>
                <a:gdLst>
                  <a:gd name="T0" fmla="*/ 10 w 20"/>
                  <a:gd name="T1" fmla="*/ 76 h 76"/>
                  <a:gd name="T2" fmla="*/ 0 w 20"/>
                  <a:gd name="T3" fmla="*/ 66 h 76"/>
                  <a:gd name="T4" fmla="*/ 0 w 20"/>
                  <a:gd name="T5" fmla="*/ 10 h 76"/>
                  <a:gd name="T6" fmla="*/ 10 w 20"/>
                  <a:gd name="T7" fmla="*/ 0 h 76"/>
                  <a:gd name="T8" fmla="*/ 20 w 20"/>
                  <a:gd name="T9" fmla="*/ 10 h 76"/>
                  <a:gd name="T10" fmla="*/ 20 w 20"/>
                  <a:gd name="T11" fmla="*/ 66 h 76"/>
                  <a:gd name="T12" fmla="*/ 10 w 2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0" h="76">
                    <a:moveTo>
                      <a:pt x="10" y="76"/>
                    </a:moveTo>
                    <a:cubicBezTo>
                      <a:pt x="4" y="76"/>
                      <a:pt x="0" y="72"/>
                      <a:pt x="0" y="66"/>
                    </a:cubicBezTo>
                    <a:cubicBezTo>
                      <a:pt x="0" y="10"/>
                      <a:pt x="0" y="10"/>
                      <a:pt x="0" y="10"/>
                    </a:cubicBezTo>
                    <a:cubicBezTo>
                      <a:pt x="0" y="4"/>
                      <a:pt x="4" y="0"/>
                      <a:pt x="10" y="0"/>
                    </a:cubicBezTo>
                    <a:cubicBezTo>
                      <a:pt x="16" y="0"/>
                      <a:pt x="20" y="4"/>
                      <a:pt x="20" y="10"/>
                    </a:cubicBezTo>
                    <a:cubicBezTo>
                      <a:pt x="20" y="66"/>
                      <a:pt x="20" y="66"/>
                      <a:pt x="20" y="66"/>
                    </a:cubicBezTo>
                    <a:cubicBezTo>
                      <a:pt x="20" y="72"/>
                      <a:pt x="16" y="76"/>
                      <a:pt x="10" y="76"/>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6" name="Freeform 120"/>
              <p:cNvSpPr>
                <a:spLocks/>
              </p:cNvSpPr>
              <p:nvPr userDrawn="1"/>
            </p:nvSpPr>
            <p:spPr bwMode="auto">
              <a:xfrm>
                <a:off x="4058865" y="2033161"/>
                <a:ext cx="77788" cy="19050"/>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1" name="Group 10"/>
            <p:cNvGrpSpPr/>
            <p:nvPr userDrawn="1"/>
          </p:nvGrpSpPr>
          <p:grpSpPr>
            <a:xfrm>
              <a:off x="22410" y="1470706"/>
              <a:ext cx="2739344" cy="2739344"/>
              <a:chOff x="3707904" y="1203598"/>
              <a:chExt cx="2880320" cy="2880320"/>
            </a:xfrm>
          </p:grpSpPr>
          <p:sp>
            <p:nvSpPr>
              <p:cNvPr id="10" name="Arc 9"/>
              <p:cNvSpPr/>
              <p:nvPr userDrawn="1"/>
            </p:nvSpPr>
            <p:spPr>
              <a:xfrm>
                <a:off x="3707904" y="1203598"/>
                <a:ext cx="2880320" cy="2880320"/>
              </a:xfrm>
              <a:prstGeom prst="arc">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9" name="Arc 28"/>
              <p:cNvSpPr/>
              <p:nvPr userDrawn="1"/>
            </p:nvSpPr>
            <p:spPr>
              <a:xfrm flipV="1">
                <a:off x="3707904" y="1203598"/>
                <a:ext cx="2880320" cy="2880320"/>
              </a:xfrm>
              <a:prstGeom prst="arc">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sp>
        <p:nvSpPr>
          <p:cNvPr id="35" name="Text Placeholder 68">
            <a:extLst>
              <a:ext uri="{FF2B5EF4-FFF2-40B4-BE49-F238E27FC236}">
                <a16:creationId xmlns:a16="http://schemas.microsoft.com/office/drawing/2014/main" id="{1ADD65DB-626D-45AC-82D7-3B088CA312D1}"/>
              </a:ext>
            </a:extLst>
          </p:cNvPr>
          <p:cNvSpPr>
            <a:spLocks noGrp="1"/>
          </p:cNvSpPr>
          <p:nvPr>
            <p:ph type="body" sz="quarter" idx="18" hasCustomPrompt="1"/>
          </p:nvPr>
        </p:nvSpPr>
        <p:spPr>
          <a:xfrm>
            <a:off x="992895" y="1789412"/>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36" name="Text Placeholder 68">
            <a:extLst>
              <a:ext uri="{FF2B5EF4-FFF2-40B4-BE49-F238E27FC236}">
                <a16:creationId xmlns:a16="http://schemas.microsoft.com/office/drawing/2014/main" id="{76934E82-EB0E-4232-9E35-3DAF66CC846D}"/>
              </a:ext>
            </a:extLst>
          </p:cNvPr>
          <p:cNvSpPr>
            <a:spLocks noGrp="1"/>
          </p:cNvSpPr>
          <p:nvPr>
            <p:ph type="body" sz="quarter" idx="19" hasCustomPrompt="1"/>
          </p:nvPr>
        </p:nvSpPr>
        <p:spPr>
          <a:xfrm>
            <a:off x="992895" y="2185422"/>
            <a:ext cx="4608512" cy="612102"/>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42" name="Text Placeholder 68">
            <a:extLst>
              <a:ext uri="{FF2B5EF4-FFF2-40B4-BE49-F238E27FC236}">
                <a16:creationId xmlns:a16="http://schemas.microsoft.com/office/drawing/2014/main" id="{2B2B93D2-08CC-49CA-8876-3FA7C72813A5}"/>
              </a:ext>
            </a:extLst>
          </p:cNvPr>
          <p:cNvSpPr>
            <a:spLocks noGrp="1"/>
          </p:cNvSpPr>
          <p:nvPr>
            <p:ph type="body" sz="quarter" idx="20" hasCustomPrompt="1"/>
          </p:nvPr>
        </p:nvSpPr>
        <p:spPr>
          <a:xfrm>
            <a:off x="992895" y="2899769"/>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43" name="Text Placeholder 68">
            <a:extLst>
              <a:ext uri="{FF2B5EF4-FFF2-40B4-BE49-F238E27FC236}">
                <a16:creationId xmlns:a16="http://schemas.microsoft.com/office/drawing/2014/main" id="{3CF6DB03-3F29-4FF4-923D-2814BD0049B0}"/>
              </a:ext>
            </a:extLst>
          </p:cNvPr>
          <p:cNvSpPr>
            <a:spLocks noGrp="1"/>
          </p:cNvSpPr>
          <p:nvPr>
            <p:ph type="body" sz="quarter" idx="21" hasCustomPrompt="1"/>
          </p:nvPr>
        </p:nvSpPr>
        <p:spPr>
          <a:xfrm>
            <a:off x="992895" y="3295779"/>
            <a:ext cx="4608512" cy="612102"/>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44" name="Text Placeholder 68">
            <a:extLst>
              <a:ext uri="{FF2B5EF4-FFF2-40B4-BE49-F238E27FC236}">
                <a16:creationId xmlns:a16="http://schemas.microsoft.com/office/drawing/2014/main" id="{38520850-8D54-4B38-84DC-0F95D88BCA6F}"/>
              </a:ext>
            </a:extLst>
          </p:cNvPr>
          <p:cNvSpPr>
            <a:spLocks noGrp="1"/>
          </p:cNvSpPr>
          <p:nvPr>
            <p:ph type="body" sz="quarter" idx="22" hasCustomPrompt="1"/>
          </p:nvPr>
        </p:nvSpPr>
        <p:spPr>
          <a:xfrm>
            <a:off x="992895" y="4021660"/>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45" name="Text Placeholder 68">
            <a:extLst>
              <a:ext uri="{FF2B5EF4-FFF2-40B4-BE49-F238E27FC236}">
                <a16:creationId xmlns:a16="http://schemas.microsoft.com/office/drawing/2014/main" id="{801617A6-01E6-4439-BE94-50A143C9B8E3}"/>
              </a:ext>
            </a:extLst>
          </p:cNvPr>
          <p:cNvSpPr>
            <a:spLocks noGrp="1"/>
          </p:cNvSpPr>
          <p:nvPr>
            <p:ph type="body" sz="quarter" idx="23" hasCustomPrompt="1"/>
          </p:nvPr>
        </p:nvSpPr>
        <p:spPr>
          <a:xfrm>
            <a:off x="992895" y="4417670"/>
            <a:ext cx="4608512" cy="612102"/>
          </a:xfrm>
        </p:spPr>
        <p:txBody>
          <a:bodyPr>
            <a:noAutofit/>
          </a:bodyPr>
          <a:lstStyle>
            <a:lvl1pPr marL="0" marR="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p>
        </p:txBody>
      </p:sp>
    </p:spTree>
    <p:extLst>
      <p:ext uri="{BB962C8B-B14F-4D97-AF65-F5344CB8AC3E}">
        <p14:creationId xmlns:p14="http://schemas.microsoft.com/office/powerpoint/2010/main" val="873893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fade">
                                      <p:cBhvr>
                                        <p:cTn id="10" dur="500"/>
                                        <p:tgtEl>
                                          <p:spTgt spid="3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xEl>
                                              <p:pRg st="0" end="0"/>
                                            </p:txEl>
                                          </p:spTgt>
                                        </p:tgtEl>
                                        <p:attrNameLst>
                                          <p:attrName>style.visibility</p:attrName>
                                        </p:attrNameLst>
                                      </p:cBhvr>
                                      <p:to>
                                        <p:strVal val="visible"/>
                                      </p:to>
                                    </p:set>
                                    <p:animEffect transition="in" filter="fade">
                                      <p:cBhvr>
                                        <p:cTn id="15" dur="500"/>
                                        <p:tgtEl>
                                          <p:spTgt spid="4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fade">
                                      <p:cBhvr>
                                        <p:cTn id="18" dur="500"/>
                                        <p:tgtEl>
                                          <p:spTgt spid="4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
                                            <p:txEl>
                                              <p:pRg st="0" end="0"/>
                                            </p:txEl>
                                          </p:spTgt>
                                        </p:tgtEl>
                                        <p:attrNameLst>
                                          <p:attrName>style.visibility</p:attrName>
                                        </p:attrNameLst>
                                      </p:cBhvr>
                                      <p:to>
                                        <p:strVal val="visible"/>
                                      </p:to>
                                    </p:set>
                                    <p:animEffect transition="in" filter="fade">
                                      <p:cBhvr>
                                        <p:cTn id="23" dur="500"/>
                                        <p:tgtEl>
                                          <p:spTgt spid="4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xEl>
                                              <p:pRg st="0" end="0"/>
                                            </p:txEl>
                                          </p:spTgt>
                                        </p:tgtEl>
                                        <p:attrNameLst>
                                          <p:attrName>style.visibility</p:attrName>
                                        </p:attrNameLst>
                                      </p:cBhvr>
                                      <p:to>
                                        <p:strVal val="visible"/>
                                      </p:to>
                                    </p:set>
                                    <p:animEffect transition="in" filter="fade">
                                      <p:cBhvr>
                                        <p:cTn id="26"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شريحة 12">
    <p:spTree>
      <p:nvGrpSpPr>
        <p:cNvPr id="1" name=""/>
        <p:cNvGrpSpPr/>
        <p:nvPr/>
      </p:nvGrpSpPr>
      <p:grpSpPr>
        <a:xfrm>
          <a:off x="0" y="0"/>
          <a:ext cx="0" cy="0"/>
          <a:chOff x="0" y="0"/>
          <a:chExt cx="0" cy="0"/>
        </a:xfrm>
      </p:grpSpPr>
      <p:sp>
        <p:nvSpPr>
          <p:cNvPr id="139" name="Freeform 5"/>
          <p:cNvSpPr>
            <a:spLocks/>
          </p:cNvSpPr>
          <p:nvPr userDrawn="1"/>
        </p:nvSpPr>
        <p:spPr bwMode="auto">
          <a:xfrm rot="16200000" flipH="1">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الإناث والذكور</a:t>
            </a:r>
            <a:endParaRPr lang="en-US" dirty="0"/>
          </a:p>
        </p:txBody>
      </p:sp>
      <p:grpSp>
        <p:nvGrpSpPr>
          <p:cNvPr id="11" name="Group 10"/>
          <p:cNvGrpSpPr/>
          <p:nvPr userDrawn="1"/>
        </p:nvGrpSpPr>
        <p:grpSpPr>
          <a:xfrm>
            <a:off x="2838016" y="1861163"/>
            <a:ext cx="1131320" cy="1502675"/>
            <a:chOff x="2915816" y="1527842"/>
            <a:chExt cx="1152128" cy="1824319"/>
          </a:xfrm>
        </p:grpSpPr>
        <p:grpSp>
          <p:nvGrpSpPr>
            <p:cNvPr id="231" name="Group 230"/>
            <p:cNvGrpSpPr/>
            <p:nvPr userDrawn="1"/>
          </p:nvGrpSpPr>
          <p:grpSpPr>
            <a:xfrm>
              <a:off x="2915816" y="3227475"/>
              <a:ext cx="1152128" cy="124686"/>
              <a:chOff x="1043608" y="3651870"/>
              <a:chExt cx="1008112" cy="144016"/>
            </a:xfrm>
            <a:solidFill>
              <a:schemeClr val="accent3"/>
            </a:solidFill>
          </p:grpSpPr>
          <p:sp>
            <p:nvSpPr>
              <p:cNvPr id="286" name="Rectangle 28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7" name="Rectangle 28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8" name="Rectangle 28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9" name="Rectangle 28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90" name="Rectangle 28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2" name="Group 231"/>
            <p:cNvGrpSpPr/>
            <p:nvPr userDrawn="1"/>
          </p:nvGrpSpPr>
          <p:grpSpPr>
            <a:xfrm>
              <a:off x="2915816" y="3038627"/>
              <a:ext cx="1152128" cy="124686"/>
              <a:chOff x="1043608" y="3651870"/>
              <a:chExt cx="1008112" cy="144016"/>
            </a:xfrm>
            <a:solidFill>
              <a:schemeClr val="accent3"/>
            </a:solidFill>
          </p:grpSpPr>
          <p:sp>
            <p:nvSpPr>
              <p:cNvPr id="281" name="Rectangle 28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2" name="Rectangle 28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3" name="Rectangle 28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4" name="Rectangle 28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5" name="Rectangle 28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3" name="Group 232"/>
            <p:cNvGrpSpPr/>
            <p:nvPr userDrawn="1"/>
          </p:nvGrpSpPr>
          <p:grpSpPr>
            <a:xfrm>
              <a:off x="2915816" y="2849779"/>
              <a:ext cx="1152128" cy="124686"/>
              <a:chOff x="1043608" y="3651870"/>
              <a:chExt cx="1008112" cy="144016"/>
            </a:xfrm>
            <a:solidFill>
              <a:schemeClr val="accent3"/>
            </a:solidFill>
          </p:grpSpPr>
          <p:sp>
            <p:nvSpPr>
              <p:cNvPr id="276" name="Rectangle 27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7" name="Rectangle 27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8" name="Rectangle 27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9" name="Rectangle 27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0" name="Rectangle 27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4" name="Group 233"/>
            <p:cNvGrpSpPr/>
            <p:nvPr userDrawn="1"/>
          </p:nvGrpSpPr>
          <p:grpSpPr>
            <a:xfrm>
              <a:off x="2915816" y="2660931"/>
              <a:ext cx="1152128" cy="124686"/>
              <a:chOff x="1043608" y="3651870"/>
              <a:chExt cx="1008112" cy="144016"/>
            </a:xfrm>
            <a:solidFill>
              <a:schemeClr val="accent3"/>
            </a:solidFill>
          </p:grpSpPr>
          <p:sp>
            <p:nvSpPr>
              <p:cNvPr id="271" name="Rectangle 27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2" name="Rectangle 27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3" name="Rectangle 27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4" name="Rectangle 27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5" name="Rectangle 27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5" name="Group 234"/>
            <p:cNvGrpSpPr/>
            <p:nvPr userDrawn="1"/>
          </p:nvGrpSpPr>
          <p:grpSpPr>
            <a:xfrm>
              <a:off x="2915816" y="2472083"/>
              <a:ext cx="1152128" cy="124686"/>
              <a:chOff x="1043608" y="3651870"/>
              <a:chExt cx="1008112" cy="144016"/>
            </a:xfrm>
            <a:solidFill>
              <a:schemeClr val="accent3"/>
            </a:solidFill>
          </p:grpSpPr>
          <p:sp>
            <p:nvSpPr>
              <p:cNvPr id="266" name="Rectangle 26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7" name="Rectangle 26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8" name="Rectangle 26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9" name="Rectangle 26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0" name="Rectangle 26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6" name="Group 235"/>
            <p:cNvGrpSpPr/>
            <p:nvPr userDrawn="1"/>
          </p:nvGrpSpPr>
          <p:grpSpPr>
            <a:xfrm>
              <a:off x="2915816" y="2283234"/>
              <a:ext cx="1152128" cy="124686"/>
              <a:chOff x="1043608" y="3651870"/>
              <a:chExt cx="1008112" cy="144016"/>
            </a:xfrm>
            <a:solidFill>
              <a:schemeClr val="accent3"/>
            </a:solidFill>
          </p:grpSpPr>
          <p:sp>
            <p:nvSpPr>
              <p:cNvPr id="261" name="Rectangle 26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2" name="Rectangle 26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3" name="Rectangle 26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4" name="Rectangle 26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5" name="Rectangle 26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7" name="Group 236"/>
            <p:cNvGrpSpPr/>
            <p:nvPr userDrawn="1"/>
          </p:nvGrpSpPr>
          <p:grpSpPr>
            <a:xfrm>
              <a:off x="2915816" y="2094387"/>
              <a:ext cx="1152128" cy="124686"/>
              <a:chOff x="1043608" y="3651870"/>
              <a:chExt cx="1008112" cy="144016"/>
            </a:xfrm>
            <a:solidFill>
              <a:schemeClr val="bg1"/>
            </a:solidFill>
          </p:grpSpPr>
          <p:sp>
            <p:nvSpPr>
              <p:cNvPr id="256" name="Rectangle 255"/>
              <p:cNvSpPr/>
              <p:nvPr userDrawn="1"/>
            </p:nvSpPr>
            <p:spPr>
              <a:xfrm>
                <a:off x="1043608"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7" name="Rectangle 256"/>
              <p:cNvSpPr/>
              <p:nvPr userDrawn="1"/>
            </p:nvSpPr>
            <p:spPr>
              <a:xfrm>
                <a:off x="1259632"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8" name="Rectangle 257"/>
              <p:cNvSpPr/>
              <p:nvPr userDrawn="1"/>
            </p:nvSpPr>
            <p:spPr>
              <a:xfrm>
                <a:off x="1475656"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9" name="Rectangle 258"/>
              <p:cNvSpPr/>
              <p:nvPr userDrawn="1"/>
            </p:nvSpPr>
            <p:spPr>
              <a:xfrm>
                <a:off x="1691680"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0" name="Rectangle 25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8" name="Group 237"/>
            <p:cNvGrpSpPr/>
            <p:nvPr userDrawn="1"/>
          </p:nvGrpSpPr>
          <p:grpSpPr>
            <a:xfrm>
              <a:off x="2915816" y="1905538"/>
              <a:ext cx="1152128" cy="124686"/>
              <a:chOff x="1043608" y="3651870"/>
              <a:chExt cx="1008112" cy="144016"/>
            </a:xfrm>
            <a:solidFill>
              <a:schemeClr val="bg1"/>
            </a:solidFill>
          </p:grpSpPr>
          <p:sp>
            <p:nvSpPr>
              <p:cNvPr id="251" name="Rectangle 25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2" name="Rectangle 25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3" name="Rectangle 25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4" name="Rectangle 25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5" name="Rectangle 25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9" name="Group 238"/>
            <p:cNvGrpSpPr/>
            <p:nvPr userDrawn="1"/>
          </p:nvGrpSpPr>
          <p:grpSpPr>
            <a:xfrm>
              <a:off x="2915816" y="1716691"/>
              <a:ext cx="1152128" cy="124686"/>
              <a:chOff x="1043608" y="3651870"/>
              <a:chExt cx="1008112" cy="144016"/>
            </a:xfrm>
            <a:solidFill>
              <a:schemeClr val="bg1"/>
            </a:solidFill>
          </p:grpSpPr>
          <p:sp>
            <p:nvSpPr>
              <p:cNvPr id="246" name="Rectangle 24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7" name="Rectangle 24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8" name="Rectangle 24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9" name="Rectangle 24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0" name="Rectangle 24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40" name="Group 239"/>
            <p:cNvGrpSpPr/>
            <p:nvPr userDrawn="1"/>
          </p:nvGrpSpPr>
          <p:grpSpPr>
            <a:xfrm>
              <a:off x="2915816" y="1527842"/>
              <a:ext cx="1152128" cy="124686"/>
              <a:chOff x="1043608" y="3651870"/>
              <a:chExt cx="1008112" cy="144016"/>
            </a:xfrm>
            <a:solidFill>
              <a:schemeClr val="bg1"/>
            </a:solidFill>
          </p:grpSpPr>
          <p:sp>
            <p:nvSpPr>
              <p:cNvPr id="241" name="Rectangle 24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2" name="Rectangle 24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3" name="Rectangle 24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4" name="Rectangle 24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5" name="Rectangle 24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sp>
        <p:nvSpPr>
          <p:cNvPr id="291" name="Text Placeholder 68"/>
          <p:cNvSpPr>
            <a:spLocks noGrp="1"/>
          </p:cNvSpPr>
          <p:nvPr userDrawn="1">
            <p:ph type="body" sz="quarter" idx="29" hasCustomPrompt="1"/>
          </p:nvPr>
        </p:nvSpPr>
        <p:spPr>
          <a:xfrm>
            <a:off x="1614522" y="2534724"/>
            <a:ext cx="1223494" cy="973130"/>
          </a:xfrm>
        </p:spPr>
        <p:txBody>
          <a:bodyPr anchor="b">
            <a:noAutofit/>
          </a:bodyPr>
          <a:lstStyle>
            <a:lvl1pPr marL="0" indent="0" algn="r" rtl="1">
              <a:buNone/>
              <a:defRPr sz="3600" baseline="0">
                <a:solidFill>
                  <a:schemeClr val="tx1"/>
                </a:solidFill>
                <a:latin typeface="+mn-lt"/>
                <a:ea typeface="Roboto Condensed Light" panose="02000000000000000000" pitchFamily="2" charset="0"/>
              </a:defRPr>
            </a:lvl1pPr>
          </a:lstStyle>
          <a:p>
            <a:pPr lvl="0"/>
            <a:r>
              <a:rPr lang="en-US" dirty="0"/>
              <a:t>78%</a:t>
            </a:r>
          </a:p>
        </p:txBody>
      </p:sp>
      <p:sp>
        <p:nvSpPr>
          <p:cNvPr id="292" name="Text Placeholder 68"/>
          <p:cNvSpPr>
            <a:spLocks noGrp="1"/>
          </p:cNvSpPr>
          <p:nvPr userDrawn="1">
            <p:ph type="body" sz="quarter" idx="30" hasCustomPrompt="1"/>
          </p:nvPr>
        </p:nvSpPr>
        <p:spPr>
          <a:xfrm>
            <a:off x="523676" y="3867894"/>
            <a:ext cx="3537834" cy="864096"/>
          </a:xfrm>
        </p:spPr>
        <p:txBody>
          <a:bodyPr anchor="t">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grpSp>
        <p:nvGrpSpPr>
          <p:cNvPr id="12" name="Group 11"/>
          <p:cNvGrpSpPr/>
          <p:nvPr userDrawn="1"/>
        </p:nvGrpSpPr>
        <p:grpSpPr>
          <a:xfrm>
            <a:off x="5169514" y="1861163"/>
            <a:ext cx="1131320" cy="1502675"/>
            <a:chOff x="5724128" y="1654858"/>
            <a:chExt cx="1218344" cy="1195431"/>
          </a:xfrm>
        </p:grpSpPr>
        <p:grpSp>
          <p:nvGrpSpPr>
            <p:cNvPr id="296" name="Group 295"/>
            <p:cNvGrpSpPr/>
            <p:nvPr userDrawn="1"/>
          </p:nvGrpSpPr>
          <p:grpSpPr>
            <a:xfrm>
              <a:off x="5724128" y="2768585"/>
              <a:ext cx="1218344" cy="81704"/>
              <a:chOff x="1043608" y="3651870"/>
              <a:chExt cx="1008112" cy="144016"/>
            </a:xfrm>
            <a:solidFill>
              <a:schemeClr val="accent2"/>
            </a:solidFill>
          </p:grpSpPr>
          <p:sp>
            <p:nvSpPr>
              <p:cNvPr id="351" name="Rectangle 35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2" name="Rectangle 35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3" name="Rectangle 35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4" name="Rectangle 35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5" name="Rectangle 35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97" name="Group 296"/>
            <p:cNvGrpSpPr/>
            <p:nvPr userDrawn="1"/>
          </p:nvGrpSpPr>
          <p:grpSpPr>
            <a:xfrm>
              <a:off x="5724128" y="2644838"/>
              <a:ext cx="1218344" cy="81704"/>
              <a:chOff x="1043608" y="3651870"/>
              <a:chExt cx="1008112" cy="144016"/>
            </a:xfrm>
            <a:solidFill>
              <a:schemeClr val="accent2"/>
            </a:solidFill>
          </p:grpSpPr>
          <p:sp>
            <p:nvSpPr>
              <p:cNvPr id="346" name="Rectangle 34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7" name="Rectangle 34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8" name="Rectangle 34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9" name="Rectangle 34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0" name="Rectangle 34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98" name="Group 297"/>
            <p:cNvGrpSpPr/>
            <p:nvPr userDrawn="1"/>
          </p:nvGrpSpPr>
          <p:grpSpPr>
            <a:xfrm>
              <a:off x="5724128" y="2521091"/>
              <a:ext cx="1218344" cy="81704"/>
              <a:chOff x="1043608" y="3651870"/>
              <a:chExt cx="1008112" cy="144016"/>
            </a:xfrm>
            <a:solidFill>
              <a:schemeClr val="accent2"/>
            </a:solidFill>
          </p:grpSpPr>
          <p:sp>
            <p:nvSpPr>
              <p:cNvPr id="341" name="Rectangle 34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2" name="Rectangle 34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3" name="Rectangle 34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4" name="Rectangle 34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5" name="Rectangle 34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99" name="Group 298"/>
            <p:cNvGrpSpPr/>
            <p:nvPr userDrawn="1"/>
          </p:nvGrpSpPr>
          <p:grpSpPr>
            <a:xfrm>
              <a:off x="5724128" y="2397343"/>
              <a:ext cx="1218344" cy="81704"/>
              <a:chOff x="1043608" y="3651870"/>
              <a:chExt cx="1008112" cy="144016"/>
            </a:xfrm>
            <a:solidFill>
              <a:schemeClr val="accent2"/>
            </a:solidFill>
          </p:grpSpPr>
          <p:sp>
            <p:nvSpPr>
              <p:cNvPr id="336" name="Rectangle 33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7" name="Rectangle 33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8" name="Rectangle 33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9" name="Rectangle 33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0" name="Rectangle 33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0" name="Group 299"/>
            <p:cNvGrpSpPr/>
            <p:nvPr userDrawn="1"/>
          </p:nvGrpSpPr>
          <p:grpSpPr>
            <a:xfrm>
              <a:off x="5724128" y="2273596"/>
              <a:ext cx="1218344" cy="81704"/>
              <a:chOff x="1043608" y="3651870"/>
              <a:chExt cx="1008112" cy="144016"/>
            </a:xfrm>
            <a:solidFill>
              <a:schemeClr val="accent2"/>
            </a:solidFill>
          </p:grpSpPr>
          <p:sp>
            <p:nvSpPr>
              <p:cNvPr id="331" name="Rectangle 33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2" name="Rectangle 33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3" name="Rectangle 33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4" name="Rectangle 33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5" name="Rectangle 33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1" name="Group 300"/>
            <p:cNvGrpSpPr/>
            <p:nvPr userDrawn="1"/>
          </p:nvGrpSpPr>
          <p:grpSpPr>
            <a:xfrm>
              <a:off x="5724128" y="2149848"/>
              <a:ext cx="1218344" cy="81704"/>
              <a:chOff x="1043608" y="3651870"/>
              <a:chExt cx="1008112" cy="144016"/>
            </a:xfrm>
            <a:solidFill>
              <a:schemeClr val="bg1"/>
            </a:solidFill>
          </p:grpSpPr>
          <p:sp>
            <p:nvSpPr>
              <p:cNvPr id="326" name="Rectangle 325"/>
              <p:cNvSpPr/>
              <p:nvPr userDrawn="1"/>
            </p:nvSpPr>
            <p:spPr>
              <a:xfrm>
                <a:off x="1043608" y="3651870"/>
                <a:ext cx="144016" cy="144016"/>
              </a:xfrm>
              <a:prstGeom prst="rect">
                <a:avLst/>
              </a:prstGeom>
              <a:solidFill>
                <a:schemeClr val="accent2"/>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7" name="Rectangle 32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8" name="Rectangle 32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9" name="Rectangle 32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0" name="Rectangle 32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2" name="Group 301"/>
            <p:cNvGrpSpPr/>
            <p:nvPr userDrawn="1"/>
          </p:nvGrpSpPr>
          <p:grpSpPr>
            <a:xfrm>
              <a:off x="5724128" y="2026101"/>
              <a:ext cx="1218344" cy="81704"/>
              <a:chOff x="1043608" y="3651870"/>
              <a:chExt cx="1008112" cy="144016"/>
            </a:xfrm>
            <a:solidFill>
              <a:schemeClr val="bg1"/>
            </a:solidFill>
          </p:grpSpPr>
          <p:sp>
            <p:nvSpPr>
              <p:cNvPr id="321" name="Rectangle 32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2" name="Rectangle 32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3" name="Rectangle 32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4" name="Rectangle 32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5" name="Rectangle 32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3" name="Group 302"/>
            <p:cNvGrpSpPr/>
            <p:nvPr userDrawn="1"/>
          </p:nvGrpSpPr>
          <p:grpSpPr>
            <a:xfrm>
              <a:off x="5724128" y="1902353"/>
              <a:ext cx="1218344" cy="81704"/>
              <a:chOff x="1043608" y="3651870"/>
              <a:chExt cx="1008112" cy="144016"/>
            </a:xfrm>
            <a:solidFill>
              <a:schemeClr val="bg1"/>
            </a:solidFill>
          </p:grpSpPr>
          <p:sp>
            <p:nvSpPr>
              <p:cNvPr id="316" name="Rectangle 31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7" name="Rectangle 31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8" name="Rectangle 31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9" name="Rectangle 31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0" name="Rectangle 31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4" name="Group 303"/>
            <p:cNvGrpSpPr/>
            <p:nvPr userDrawn="1"/>
          </p:nvGrpSpPr>
          <p:grpSpPr>
            <a:xfrm>
              <a:off x="5724128" y="1778606"/>
              <a:ext cx="1218344" cy="81704"/>
              <a:chOff x="1043608" y="3651870"/>
              <a:chExt cx="1008112" cy="144016"/>
            </a:xfrm>
            <a:solidFill>
              <a:schemeClr val="bg1"/>
            </a:solidFill>
          </p:grpSpPr>
          <p:sp>
            <p:nvSpPr>
              <p:cNvPr id="311" name="Rectangle 31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2" name="Rectangle 31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3" name="Rectangle 31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4" name="Rectangle 31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5" name="Rectangle 31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5" name="Group 304"/>
            <p:cNvGrpSpPr/>
            <p:nvPr userDrawn="1"/>
          </p:nvGrpSpPr>
          <p:grpSpPr>
            <a:xfrm>
              <a:off x="5724128" y="1654858"/>
              <a:ext cx="1218344" cy="81704"/>
              <a:chOff x="1043608" y="3651870"/>
              <a:chExt cx="1008112" cy="144016"/>
            </a:xfrm>
            <a:solidFill>
              <a:schemeClr val="bg1"/>
            </a:solidFill>
          </p:grpSpPr>
          <p:sp>
            <p:nvSpPr>
              <p:cNvPr id="306" name="Rectangle 30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07" name="Rectangle 30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08" name="Rectangle 30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09" name="Rectangle 30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0" name="Rectangle 30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sp>
        <p:nvSpPr>
          <p:cNvPr id="356" name="Text Placeholder 68"/>
          <p:cNvSpPr>
            <a:spLocks noGrp="1"/>
          </p:cNvSpPr>
          <p:nvPr userDrawn="1">
            <p:ph type="body" sz="quarter" idx="31" hasCustomPrompt="1"/>
          </p:nvPr>
        </p:nvSpPr>
        <p:spPr>
          <a:xfrm>
            <a:off x="6300834" y="2223619"/>
            <a:ext cx="1223494" cy="1284235"/>
          </a:xfrm>
        </p:spPr>
        <p:txBody>
          <a:bodyPr anchor="b">
            <a:noAutofit/>
          </a:bodyPr>
          <a:lstStyle>
            <a:lvl1pPr marL="0" indent="0" algn="l" rtl="1">
              <a:buNone/>
              <a:defRPr sz="3600" baseline="0">
                <a:solidFill>
                  <a:schemeClr val="tx1"/>
                </a:solidFill>
                <a:latin typeface="+mn-lt"/>
                <a:ea typeface="Roboto Condensed Light" panose="02000000000000000000" pitchFamily="2" charset="0"/>
              </a:defRPr>
            </a:lvl1pPr>
          </a:lstStyle>
          <a:p>
            <a:pPr lvl="0"/>
            <a:r>
              <a:rPr lang="en-US" dirty="0"/>
              <a:t>52%</a:t>
            </a:r>
          </a:p>
        </p:txBody>
      </p:sp>
      <p:sp>
        <p:nvSpPr>
          <p:cNvPr id="357" name="Text Placeholder 68"/>
          <p:cNvSpPr>
            <a:spLocks noGrp="1"/>
          </p:cNvSpPr>
          <p:nvPr userDrawn="1">
            <p:ph type="body" sz="quarter" idx="32" hasCustomPrompt="1"/>
          </p:nvPr>
        </p:nvSpPr>
        <p:spPr>
          <a:xfrm>
            <a:off x="5076056" y="3867894"/>
            <a:ext cx="3528392" cy="864096"/>
          </a:xfrm>
        </p:spPr>
        <p:txBody>
          <a:bodyPr anchor="t">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358" name="Freeform 5"/>
          <p:cNvSpPr>
            <a:spLocks noEditPoints="1"/>
          </p:cNvSpPr>
          <p:nvPr userDrawn="1"/>
        </p:nvSpPr>
        <p:spPr bwMode="auto">
          <a:xfrm>
            <a:off x="6450642" y="1978186"/>
            <a:ext cx="430498" cy="863690"/>
          </a:xfrm>
          <a:custGeom>
            <a:avLst/>
            <a:gdLst>
              <a:gd name="T0" fmla="*/ 173 w 335"/>
              <a:gd name="T1" fmla="*/ 129 h 676"/>
              <a:gd name="T2" fmla="*/ 239 w 335"/>
              <a:gd name="T3" fmla="*/ 66 h 676"/>
              <a:gd name="T4" fmla="*/ 175 w 335"/>
              <a:gd name="T5" fmla="*/ 0 h 676"/>
              <a:gd name="T6" fmla="*/ 110 w 335"/>
              <a:gd name="T7" fmla="*/ 67 h 676"/>
              <a:gd name="T8" fmla="*/ 173 w 335"/>
              <a:gd name="T9" fmla="*/ 129 h 676"/>
              <a:gd name="T10" fmla="*/ 318 w 335"/>
              <a:gd name="T11" fmla="*/ 318 h 676"/>
              <a:gd name="T12" fmla="*/ 286 w 335"/>
              <a:gd name="T13" fmla="*/ 220 h 676"/>
              <a:gd name="T14" fmla="*/ 269 w 335"/>
              <a:gd name="T15" fmla="*/ 171 h 676"/>
              <a:gd name="T16" fmla="*/ 229 w 335"/>
              <a:gd name="T17" fmla="*/ 139 h 676"/>
              <a:gd name="T18" fmla="*/ 188 w 335"/>
              <a:gd name="T19" fmla="*/ 139 h 676"/>
              <a:gd name="T20" fmla="*/ 123 w 335"/>
              <a:gd name="T21" fmla="*/ 139 h 676"/>
              <a:gd name="T22" fmla="*/ 74 w 335"/>
              <a:gd name="T23" fmla="*/ 171 h 676"/>
              <a:gd name="T24" fmla="*/ 57 w 335"/>
              <a:gd name="T25" fmla="*/ 220 h 676"/>
              <a:gd name="T26" fmla="*/ 25 w 335"/>
              <a:gd name="T27" fmla="*/ 318 h 676"/>
              <a:gd name="T28" fmla="*/ 25 w 335"/>
              <a:gd name="T29" fmla="*/ 383 h 676"/>
              <a:gd name="T30" fmla="*/ 74 w 335"/>
              <a:gd name="T31" fmla="*/ 318 h 676"/>
              <a:gd name="T32" fmla="*/ 90 w 335"/>
              <a:gd name="T33" fmla="*/ 269 h 676"/>
              <a:gd name="T34" fmla="*/ 101 w 335"/>
              <a:gd name="T35" fmla="*/ 253 h 676"/>
              <a:gd name="T36" fmla="*/ 98 w 335"/>
              <a:gd name="T37" fmla="*/ 269 h 676"/>
              <a:gd name="T38" fmla="*/ 41 w 335"/>
              <a:gd name="T39" fmla="*/ 448 h 676"/>
              <a:gd name="T40" fmla="*/ 106 w 335"/>
              <a:gd name="T41" fmla="*/ 448 h 676"/>
              <a:gd name="T42" fmla="*/ 106 w 335"/>
              <a:gd name="T43" fmla="*/ 643 h 676"/>
              <a:gd name="T44" fmla="*/ 134 w 335"/>
              <a:gd name="T45" fmla="*/ 676 h 676"/>
              <a:gd name="T46" fmla="*/ 163 w 335"/>
              <a:gd name="T47" fmla="*/ 643 h 676"/>
              <a:gd name="T48" fmla="*/ 163 w 335"/>
              <a:gd name="T49" fmla="*/ 472 h 676"/>
              <a:gd name="T50" fmla="*/ 168 w 335"/>
              <a:gd name="T51" fmla="*/ 448 h 676"/>
              <a:gd name="T52" fmla="*/ 171 w 335"/>
              <a:gd name="T53" fmla="*/ 472 h 676"/>
              <a:gd name="T54" fmla="*/ 171 w 335"/>
              <a:gd name="T55" fmla="*/ 643 h 676"/>
              <a:gd name="T56" fmla="*/ 201 w 335"/>
              <a:gd name="T57" fmla="*/ 675 h 676"/>
              <a:gd name="T58" fmla="*/ 229 w 335"/>
              <a:gd name="T59" fmla="*/ 643 h 676"/>
              <a:gd name="T60" fmla="*/ 229 w 335"/>
              <a:gd name="T61" fmla="*/ 448 h 676"/>
              <a:gd name="T62" fmla="*/ 294 w 335"/>
              <a:gd name="T63" fmla="*/ 448 h 676"/>
              <a:gd name="T64" fmla="*/ 243 w 335"/>
              <a:gd name="T65" fmla="*/ 268 h 676"/>
              <a:gd name="T66" fmla="*/ 242 w 335"/>
              <a:gd name="T67" fmla="*/ 250 h 676"/>
              <a:gd name="T68" fmla="*/ 253 w 335"/>
              <a:gd name="T69" fmla="*/ 277 h 676"/>
              <a:gd name="T70" fmla="*/ 269 w 335"/>
              <a:gd name="T71" fmla="*/ 326 h 676"/>
              <a:gd name="T72" fmla="*/ 302 w 335"/>
              <a:gd name="T73" fmla="*/ 383 h 676"/>
              <a:gd name="T74" fmla="*/ 318 w 335"/>
              <a:gd name="T75" fmla="*/ 318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5" h="676">
                <a:moveTo>
                  <a:pt x="173" y="129"/>
                </a:moveTo>
                <a:cubicBezTo>
                  <a:pt x="206" y="129"/>
                  <a:pt x="239" y="99"/>
                  <a:pt x="239" y="66"/>
                </a:cubicBezTo>
                <a:cubicBezTo>
                  <a:pt x="239" y="34"/>
                  <a:pt x="208" y="0"/>
                  <a:pt x="175" y="0"/>
                </a:cubicBezTo>
                <a:cubicBezTo>
                  <a:pt x="142" y="0"/>
                  <a:pt x="110" y="34"/>
                  <a:pt x="110" y="67"/>
                </a:cubicBezTo>
                <a:cubicBezTo>
                  <a:pt x="110" y="99"/>
                  <a:pt x="141" y="129"/>
                  <a:pt x="173" y="129"/>
                </a:cubicBezTo>
                <a:close/>
                <a:moveTo>
                  <a:pt x="318" y="318"/>
                </a:moveTo>
                <a:cubicBezTo>
                  <a:pt x="301" y="266"/>
                  <a:pt x="294" y="244"/>
                  <a:pt x="286" y="220"/>
                </a:cubicBezTo>
                <a:cubicBezTo>
                  <a:pt x="278" y="188"/>
                  <a:pt x="278" y="196"/>
                  <a:pt x="269" y="171"/>
                </a:cubicBezTo>
                <a:cubicBezTo>
                  <a:pt x="261" y="147"/>
                  <a:pt x="245" y="139"/>
                  <a:pt x="229" y="139"/>
                </a:cubicBezTo>
                <a:cubicBezTo>
                  <a:pt x="194" y="139"/>
                  <a:pt x="215" y="139"/>
                  <a:pt x="188" y="139"/>
                </a:cubicBezTo>
                <a:cubicBezTo>
                  <a:pt x="155" y="139"/>
                  <a:pt x="155" y="139"/>
                  <a:pt x="123" y="139"/>
                </a:cubicBezTo>
                <a:cubicBezTo>
                  <a:pt x="106" y="139"/>
                  <a:pt x="82" y="147"/>
                  <a:pt x="74" y="171"/>
                </a:cubicBezTo>
                <a:cubicBezTo>
                  <a:pt x="65" y="196"/>
                  <a:pt x="65" y="196"/>
                  <a:pt x="57" y="220"/>
                </a:cubicBezTo>
                <a:cubicBezTo>
                  <a:pt x="49" y="244"/>
                  <a:pt x="33" y="293"/>
                  <a:pt x="25" y="318"/>
                </a:cubicBezTo>
                <a:cubicBezTo>
                  <a:pt x="16" y="342"/>
                  <a:pt x="0" y="375"/>
                  <a:pt x="25" y="383"/>
                </a:cubicBezTo>
                <a:cubicBezTo>
                  <a:pt x="49" y="391"/>
                  <a:pt x="65" y="342"/>
                  <a:pt x="74" y="318"/>
                </a:cubicBezTo>
                <a:cubicBezTo>
                  <a:pt x="82" y="293"/>
                  <a:pt x="82" y="293"/>
                  <a:pt x="90" y="269"/>
                </a:cubicBezTo>
                <a:cubicBezTo>
                  <a:pt x="92" y="264"/>
                  <a:pt x="95" y="250"/>
                  <a:pt x="101" y="253"/>
                </a:cubicBezTo>
                <a:cubicBezTo>
                  <a:pt x="105" y="254"/>
                  <a:pt x="101" y="260"/>
                  <a:pt x="98" y="269"/>
                </a:cubicBezTo>
                <a:cubicBezTo>
                  <a:pt x="92" y="292"/>
                  <a:pt x="41" y="448"/>
                  <a:pt x="41" y="448"/>
                </a:cubicBezTo>
                <a:cubicBezTo>
                  <a:pt x="106" y="448"/>
                  <a:pt x="106" y="448"/>
                  <a:pt x="106" y="448"/>
                </a:cubicBezTo>
                <a:cubicBezTo>
                  <a:pt x="106" y="448"/>
                  <a:pt x="106" y="624"/>
                  <a:pt x="106" y="643"/>
                </a:cubicBezTo>
                <a:cubicBezTo>
                  <a:pt x="106" y="659"/>
                  <a:pt x="112" y="676"/>
                  <a:pt x="134" y="676"/>
                </a:cubicBezTo>
                <a:cubicBezTo>
                  <a:pt x="156" y="676"/>
                  <a:pt x="163" y="659"/>
                  <a:pt x="163" y="643"/>
                </a:cubicBezTo>
                <a:cubicBezTo>
                  <a:pt x="163" y="614"/>
                  <a:pt x="163" y="486"/>
                  <a:pt x="163" y="472"/>
                </a:cubicBezTo>
                <a:cubicBezTo>
                  <a:pt x="163" y="456"/>
                  <a:pt x="164" y="448"/>
                  <a:pt x="168" y="448"/>
                </a:cubicBezTo>
                <a:cubicBezTo>
                  <a:pt x="172" y="448"/>
                  <a:pt x="171" y="456"/>
                  <a:pt x="171" y="472"/>
                </a:cubicBezTo>
                <a:cubicBezTo>
                  <a:pt x="171" y="487"/>
                  <a:pt x="171" y="613"/>
                  <a:pt x="171" y="643"/>
                </a:cubicBezTo>
                <a:cubicBezTo>
                  <a:pt x="171" y="653"/>
                  <a:pt x="177" y="675"/>
                  <a:pt x="201" y="675"/>
                </a:cubicBezTo>
                <a:cubicBezTo>
                  <a:pt x="222" y="675"/>
                  <a:pt x="229" y="654"/>
                  <a:pt x="229" y="643"/>
                </a:cubicBezTo>
                <a:cubicBezTo>
                  <a:pt x="229" y="578"/>
                  <a:pt x="229" y="448"/>
                  <a:pt x="229" y="448"/>
                </a:cubicBezTo>
                <a:cubicBezTo>
                  <a:pt x="294" y="448"/>
                  <a:pt x="294" y="448"/>
                  <a:pt x="294" y="448"/>
                </a:cubicBezTo>
                <a:cubicBezTo>
                  <a:pt x="294" y="448"/>
                  <a:pt x="250" y="293"/>
                  <a:pt x="243" y="268"/>
                </a:cubicBezTo>
                <a:cubicBezTo>
                  <a:pt x="241" y="257"/>
                  <a:pt x="238" y="253"/>
                  <a:pt x="242" y="250"/>
                </a:cubicBezTo>
                <a:cubicBezTo>
                  <a:pt x="247" y="249"/>
                  <a:pt x="244" y="251"/>
                  <a:pt x="253" y="277"/>
                </a:cubicBezTo>
                <a:cubicBezTo>
                  <a:pt x="261" y="301"/>
                  <a:pt x="261" y="301"/>
                  <a:pt x="269" y="326"/>
                </a:cubicBezTo>
                <a:cubicBezTo>
                  <a:pt x="275" y="343"/>
                  <a:pt x="286" y="383"/>
                  <a:pt x="302" y="383"/>
                </a:cubicBezTo>
                <a:cubicBezTo>
                  <a:pt x="326" y="383"/>
                  <a:pt x="335" y="366"/>
                  <a:pt x="318" y="3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9" name="Freeform 9"/>
          <p:cNvSpPr>
            <a:spLocks noChangeAspect="1" noEditPoints="1"/>
          </p:cNvSpPr>
          <p:nvPr userDrawn="1"/>
        </p:nvSpPr>
        <p:spPr bwMode="auto">
          <a:xfrm>
            <a:off x="2318611" y="1981829"/>
            <a:ext cx="328934" cy="864000"/>
          </a:xfrm>
          <a:custGeom>
            <a:avLst/>
            <a:gdLst>
              <a:gd name="T0" fmla="*/ 123 w 251"/>
              <a:gd name="T1" fmla="*/ 126 h 664"/>
              <a:gd name="T2" fmla="*/ 187 w 251"/>
              <a:gd name="T3" fmla="*/ 64 h 664"/>
              <a:gd name="T4" fmla="*/ 124 w 251"/>
              <a:gd name="T5" fmla="*/ 0 h 664"/>
              <a:gd name="T6" fmla="*/ 61 w 251"/>
              <a:gd name="T7" fmla="*/ 65 h 664"/>
              <a:gd name="T8" fmla="*/ 123 w 251"/>
              <a:gd name="T9" fmla="*/ 126 h 664"/>
              <a:gd name="T10" fmla="*/ 249 w 251"/>
              <a:gd name="T11" fmla="*/ 311 h 664"/>
              <a:gd name="T12" fmla="*/ 249 w 251"/>
              <a:gd name="T13" fmla="*/ 215 h 664"/>
              <a:gd name="T14" fmla="*/ 249 w 251"/>
              <a:gd name="T15" fmla="*/ 167 h 664"/>
              <a:gd name="T16" fmla="*/ 209 w 251"/>
              <a:gd name="T17" fmla="*/ 136 h 664"/>
              <a:gd name="T18" fmla="*/ 137 w 251"/>
              <a:gd name="T19" fmla="*/ 136 h 664"/>
              <a:gd name="T20" fmla="*/ 57 w 251"/>
              <a:gd name="T21" fmla="*/ 136 h 664"/>
              <a:gd name="T22" fmla="*/ 19 w 251"/>
              <a:gd name="T23" fmla="*/ 145 h 664"/>
              <a:gd name="T24" fmla="*/ 4 w 251"/>
              <a:gd name="T25" fmla="*/ 216 h 664"/>
              <a:gd name="T26" fmla="*/ 4 w 251"/>
              <a:gd name="T27" fmla="*/ 313 h 664"/>
              <a:gd name="T28" fmla="*/ 25 w 251"/>
              <a:gd name="T29" fmla="*/ 378 h 664"/>
              <a:gd name="T30" fmla="*/ 49 w 251"/>
              <a:gd name="T31" fmla="*/ 335 h 664"/>
              <a:gd name="T32" fmla="*/ 49 w 251"/>
              <a:gd name="T33" fmla="*/ 269 h 664"/>
              <a:gd name="T34" fmla="*/ 52 w 251"/>
              <a:gd name="T35" fmla="*/ 242 h 664"/>
              <a:gd name="T36" fmla="*/ 57 w 251"/>
              <a:gd name="T37" fmla="*/ 267 h 664"/>
              <a:gd name="T38" fmla="*/ 57 w 251"/>
              <a:gd name="T39" fmla="*/ 629 h 664"/>
              <a:gd name="T40" fmla="*/ 89 w 251"/>
              <a:gd name="T41" fmla="*/ 662 h 664"/>
              <a:gd name="T42" fmla="*/ 124 w 251"/>
              <a:gd name="T43" fmla="*/ 632 h 664"/>
              <a:gd name="T44" fmla="*/ 124 w 251"/>
              <a:gd name="T45" fmla="*/ 465 h 664"/>
              <a:gd name="T46" fmla="*/ 128 w 251"/>
              <a:gd name="T47" fmla="*/ 442 h 664"/>
              <a:gd name="T48" fmla="*/ 132 w 251"/>
              <a:gd name="T49" fmla="*/ 465 h 664"/>
              <a:gd name="T50" fmla="*/ 132 w 251"/>
              <a:gd name="T51" fmla="*/ 632 h 664"/>
              <a:gd name="T52" fmla="*/ 166 w 251"/>
              <a:gd name="T53" fmla="*/ 664 h 664"/>
              <a:gd name="T54" fmla="*/ 197 w 251"/>
              <a:gd name="T55" fmla="*/ 633 h 664"/>
              <a:gd name="T56" fmla="*/ 197 w 251"/>
              <a:gd name="T57" fmla="*/ 266 h 664"/>
              <a:gd name="T58" fmla="*/ 200 w 251"/>
              <a:gd name="T59" fmla="*/ 241 h 664"/>
              <a:gd name="T60" fmla="*/ 204 w 251"/>
              <a:gd name="T61" fmla="*/ 260 h 664"/>
              <a:gd name="T62" fmla="*/ 204 w 251"/>
              <a:gd name="T63" fmla="*/ 322 h 664"/>
              <a:gd name="T64" fmla="*/ 227 w 251"/>
              <a:gd name="T65" fmla="*/ 375 h 664"/>
              <a:gd name="T66" fmla="*/ 249 w 251"/>
              <a:gd name="T67" fmla="*/ 31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1" h="664">
                <a:moveTo>
                  <a:pt x="123" y="126"/>
                </a:moveTo>
                <a:cubicBezTo>
                  <a:pt x="155" y="126"/>
                  <a:pt x="187" y="96"/>
                  <a:pt x="187" y="64"/>
                </a:cubicBezTo>
                <a:cubicBezTo>
                  <a:pt x="187" y="33"/>
                  <a:pt x="156" y="0"/>
                  <a:pt x="124" y="0"/>
                </a:cubicBezTo>
                <a:cubicBezTo>
                  <a:pt x="92" y="0"/>
                  <a:pt x="61" y="33"/>
                  <a:pt x="61" y="65"/>
                </a:cubicBezTo>
                <a:cubicBezTo>
                  <a:pt x="61" y="97"/>
                  <a:pt x="91" y="126"/>
                  <a:pt x="123" y="126"/>
                </a:cubicBezTo>
                <a:close/>
                <a:moveTo>
                  <a:pt x="249" y="311"/>
                </a:moveTo>
                <a:cubicBezTo>
                  <a:pt x="249" y="280"/>
                  <a:pt x="249" y="247"/>
                  <a:pt x="249" y="215"/>
                </a:cubicBezTo>
                <a:cubicBezTo>
                  <a:pt x="249" y="184"/>
                  <a:pt x="251" y="187"/>
                  <a:pt x="249" y="167"/>
                </a:cubicBezTo>
                <a:cubicBezTo>
                  <a:pt x="241" y="144"/>
                  <a:pt x="225" y="136"/>
                  <a:pt x="209" y="136"/>
                </a:cubicBezTo>
                <a:cubicBezTo>
                  <a:pt x="175" y="136"/>
                  <a:pt x="163" y="136"/>
                  <a:pt x="137" y="136"/>
                </a:cubicBezTo>
                <a:cubicBezTo>
                  <a:pt x="105" y="136"/>
                  <a:pt x="89" y="136"/>
                  <a:pt x="57" y="136"/>
                </a:cubicBezTo>
                <a:cubicBezTo>
                  <a:pt x="41" y="136"/>
                  <a:pt x="31" y="134"/>
                  <a:pt x="19" y="145"/>
                </a:cubicBezTo>
                <a:cubicBezTo>
                  <a:pt x="3" y="163"/>
                  <a:pt x="4" y="165"/>
                  <a:pt x="4" y="216"/>
                </a:cubicBezTo>
                <a:cubicBezTo>
                  <a:pt x="4" y="241"/>
                  <a:pt x="4" y="285"/>
                  <a:pt x="4" y="313"/>
                </a:cubicBezTo>
                <a:cubicBezTo>
                  <a:pt x="4" y="338"/>
                  <a:pt x="0" y="378"/>
                  <a:pt x="25" y="378"/>
                </a:cubicBezTo>
                <a:cubicBezTo>
                  <a:pt x="49" y="378"/>
                  <a:pt x="49" y="361"/>
                  <a:pt x="49" y="335"/>
                </a:cubicBezTo>
                <a:cubicBezTo>
                  <a:pt x="49" y="299"/>
                  <a:pt x="49" y="290"/>
                  <a:pt x="49" y="269"/>
                </a:cubicBezTo>
                <a:cubicBezTo>
                  <a:pt x="49" y="246"/>
                  <a:pt x="48" y="242"/>
                  <a:pt x="52" y="242"/>
                </a:cubicBezTo>
                <a:cubicBezTo>
                  <a:pt x="57" y="242"/>
                  <a:pt x="57" y="242"/>
                  <a:pt x="57" y="267"/>
                </a:cubicBezTo>
                <a:cubicBezTo>
                  <a:pt x="57" y="289"/>
                  <a:pt x="57" y="611"/>
                  <a:pt x="57" y="629"/>
                </a:cubicBezTo>
                <a:cubicBezTo>
                  <a:pt x="57" y="645"/>
                  <a:pt x="65" y="662"/>
                  <a:pt x="89" y="662"/>
                </a:cubicBezTo>
                <a:cubicBezTo>
                  <a:pt x="114" y="662"/>
                  <a:pt x="124" y="648"/>
                  <a:pt x="124" y="632"/>
                </a:cubicBezTo>
                <a:cubicBezTo>
                  <a:pt x="124" y="604"/>
                  <a:pt x="124" y="479"/>
                  <a:pt x="124" y="465"/>
                </a:cubicBezTo>
                <a:cubicBezTo>
                  <a:pt x="124" y="449"/>
                  <a:pt x="124" y="442"/>
                  <a:pt x="128" y="442"/>
                </a:cubicBezTo>
                <a:cubicBezTo>
                  <a:pt x="132" y="442"/>
                  <a:pt x="132" y="449"/>
                  <a:pt x="132" y="465"/>
                </a:cubicBezTo>
                <a:cubicBezTo>
                  <a:pt x="132" y="480"/>
                  <a:pt x="132" y="603"/>
                  <a:pt x="132" y="632"/>
                </a:cubicBezTo>
                <a:cubicBezTo>
                  <a:pt x="132" y="642"/>
                  <a:pt x="142" y="664"/>
                  <a:pt x="166" y="664"/>
                </a:cubicBezTo>
                <a:cubicBezTo>
                  <a:pt x="182" y="664"/>
                  <a:pt x="197" y="643"/>
                  <a:pt x="197" y="633"/>
                </a:cubicBezTo>
                <a:cubicBezTo>
                  <a:pt x="197" y="569"/>
                  <a:pt x="197" y="286"/>
                  <a:pt x="197" y="266"/>
                </a:cubicBezTo>
                <a:cubicBezTo>
                  <a:pt x="197" y="255"/>
                  <a:pt x="196" y="241"/>
                  <a:pt x="200" y="241"/>
                </a:cubicBezTo>
                <a:cubicBezTo>
                  <a:pt x="204" y="241"/>
                  <a:pt x="204" y="245"/>
                  <a:pt x="204" y="260"/>
                </a:cubicBezTo>
                <a:cubicBezTo>
                  <a:pt x="204" y="278"/>
                  <a:pt x="204" y="296"/>
                  <a:pt x="204" y="322"/>
                </a:cubicBezTo>
                <a:cubicBezTo>
                  <a:pt x="204" y="364"/>
                  <a:pt x="211" y="375"/>
                  <a:pt x="227" y="375"/>
                </a:cubicBezTo>
                <a:cubicBezTo>
                  <a:pt x="251" y="375"/>
                  <a:pt x="249" y="334"/>
                  <a:pt x="249" y="31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60" name="Text Placeholder 68"/>
          <p:cNvSpPr>
            <a:spLocks noGrp="1"/>
          </p:cNvSpPr>
          <p:nvPr>
            <p:ph type="body" sz="quarter" idx="33" hasCustomPrompt="1"/>
          </p:nvPr>
        </p:nvSpPr>
        <p:spPr>
          <a:xfrm>
            <a:off x="5076056" y="3507854"/>
            <a:ext cx="3528392" cy="411018"/>
          </a:xfrm>
        </p:spPr>
        <p:txBody>
          <a:bodyPr anchor="ctr">
            <a:noAutofit/>
          </a:bodyPr>
          <a:lstStyle>
            <a:lvl1pPr marL="0" indent="0" algn="justLow"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361" name="Text Placeholder 68"/>
          <p:cNvSpPr>
            <a:spLocks noGrp="1"/>
          </p:cNvSpPr>
          <p:nvPr>
            <p:ph type="body" sz="quarter" idx="34" hasCustomPrompt="1"/>
          </p:nvPr>
        </p:nvSpPr>
        <p:spPr>
          <a:xfrm>
            <a:off x="530110" y="3507854"/>
            <a:ext cx="3537834" cy="411018"/>
          </a:xfrm>
        </p:spPr>
        <p:txBody>
          <a:bodyPr anchor="ctr">
            <a:noAutofit/>
          </a:bodyPr>
          <a:lstStyle>
            <a:lvl1pPr marL="0" indent="0" algn="justLow"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2" name="Isosceles Triangle 1"/>
          <p:cNvSpPr/>
          <p:nvPr userDrawn="1"/>
        </p:nvSpPr>
        <p:spPr>
          <a:xfrm>
            <a:off x="1747812" y="3146210"/>
            <a:ext cx="144016" cy="12415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141" name="Isosceles Triangle 140"/>
          <p:cNvSpPr/>
          <p:nvPr userDrawn="1"/>
        </p:nvSpPr>
        <p:spPr>
          <a:xfrm rot="10800000">
            <a:off x="7236296" y="3146210"/>
            <a:ext cx="144016" cy="1241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784384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6">
                                            <p:txEl>
                                              <p:pRg st="0" end="0"/>
                                            </p:txEl>
                                          </p:spTgt>
                                        </p:tgtEl>
                                        <p:attrNameLst>
                                          <p:attrName>style.visibility</p:attrName>
                                        </p:attrNameLst>
                                      </p:cBhvr>
                                      <p:to>
                                        <p:strVal val="visible"/>
                                      </p:to>
                                    </p:set>
                                    <p:animEffect transition="in" filter="fade">
                                      <p:cBhvr>
                                        <p:cTn id="10" dur="500"/>
                                        <p:tgtEl>
                                          <p:spTgt spid="35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7">
                                            <p:txEl>
                                              <p:pRg st="0" end="0"/>
                                            </p:txEl>
                                          </p:spTgt>
                                        </p:tgtEl>
                                        <p:attrNameLst>
                                          <p:attrName>style.visibility</p:attrName>
                                        </p:attrNameLst>
                                      </p:cBhvr>
                                      <p:to>
                                        <p:strVal val="visible"/>
                                      </p:to>
                                    </p:set>
                                    <p:animEffect transition="in" filter="fade">
                                      <p:cBhvr>
                                        <p:cTn id="13" dur="500"/>
                                        <p:tgtEl>
                                          <p:spTgt spid="35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8"/>
                                        </p:tgtEl>
                                        <p:attrNameLst>
                                          <p:attrName>style.visibility</p:attrName>
                                        </p:attrNameLst>
                                      </p:cBhvr>
                                      <p:to>
                                        <p:strVal val="visible"/>
                                      </p:to>
                                    </p:set>
                                    <p:animEffect transition="in" filter="fade">
                                      <p:cBhvr>
                                        <p:cTn id="16" dur="500"/>
                                        <p:tgtEl>
                                          <p:spTgt spid="3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0">
                                            <p:txEl>
                                              <p:pRg st="0" end="0"/>
                                            </p:txEl>
                                          </p:spTgt>
                                        </p:tgtEl>
                                        <p:attrNameLst>
                                          <p:attrName>style.visibility</p:attrName>
                                        </p:attrNameLst>
                                      </p:cBhvr>
                                      <p:to>
                                        <p:strVal val="visible"/>
                                      </p:to>
                                    </p:set>
                                    <p:animEffect transition="in" filter="fade">
                                      <p:cBhvr>
                                        <p:cTn id="19" dur="500"/>
                                        <p:tgtEl>
                                          <p:spTgt spid="360">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1">
                                            <p:txEl>
                                              <p:pRg st="0" end="0"/>
                                            </p:txEl>
                                          </p:spTgt>
                                        </p:tgtEl>
                                        <p:attrNameLst>
                                          <p:attrName>style.visibility</p:attrName>
                                        </p:attrNameLst>
                                      </p:cBhvr>
                                      <p:to>
                                        <p:strVal val="visible"/>
                                      </p:to>
                                    </p:set>
                                    <p:animEffect transition="in" filter="fade">
                                      <p:cBhvr>
                                        <p:cTn id="30" dur="500"/>
                                        <p:tgtEl>
                                          <p:spTgt spid="29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2">
                                            <p:txEl>
                                              <p:pRg st="0" end="0"/>
                                            </p:txEl>
                                          </p:spTgt>
                                        </p:tgtEl>
                                        <p:attrNameLst>
                                          <p:attrName>style.visibility</p:attrName>
                                        </p:attrNameLst>
                                      </p:cBhvr>
                                      <p:to>
                                        <p:strVal val="visible"/>
                                      </p:to>
                                    </p:set>
                                    <p:animEffect transition="in" filter="fade">
                                      <p:cBhvr>
                                        <p:cTn id="33" dur="500"/>
                                        <p:tgtEl>
                                          <p:spTgt spid="292">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9"/>
                                        </p:tgtEl>
                                        <p:attrNameLst>
                                          <p:attrName>style.visibility</p:attrName>
                                        </p:attrNameLst>
                                      </p:cBhvr>
                                      <p:to>
                                        <p:strVal val="visible"/>
                                      </p:to>
                                    </p:set>
                                    <p:animEffect transition="in" filter="fade">
                                      <p:cBhvr>
                                        <p:cTn id="36" dur="500"/>
                                        <p:tgtEl>
                                          <p:spTgt spid="35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1">
                                            <p:txEl>
                                              <p:pRg st="0" end="0"/>
                                            </p:txEl>
                                          </p:spTgt>
                                        </p:tgtEl>
                                        <p:attrNameLst>
                                          <p:attrName>style.visibility</p:attrName>
                                        </p:attrNameLst>
                                      </p:cBhvr>
                                      <p:to>
                                        <p:strVal val="visible"/>
                                      </p:to>
                                    </p:set>
                                    <p:animEffect transition="in" filter="fade">
                                      <p:cBhvr>
                                        <p:cTn id="39" dur="500"/>
                                        <p:tgtEl>
                                          <p:spTgt spid="361">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build="p">
        <p:tmplLst>
          <p:tmpl lvl="1">
            <p:tnLst>
              <p:par>
                <p:cTn presetID="10" presetClass="entr" presetSubtype="0" fill="hold" nodeType="withEffect">
                  <p:stCondLst>
                    <p:cond delay="0"/>
                  </p:stCondLst>
                  <p:childTnLst>
                    <p:set>
                      <p:cBhvr>
                        <p:cTn dur="1" fill="hold">
                          <p:stCondLst>
                            <p:cond delay="0"/>
                          </p:stCondLst>
                        </p:cTn>
                        <p:tgtEl>
                          <p:spTgt spid="291"/>
                        </p:tgtEl>
                        <p:attrNameLst>
                          <p:attrName>style.visibility</p:attrName>
                        </p:attrNameLst>
                      </p:cBhvr>
                      <p:to>
                        <p:strVal val="visible"/>
                      </p:to>
                    </p:set>
                    <p:animEffect transition="in" filter="fade">
                      <p:cBhvr>
                        <p:cTn dur="500"/>
                        <p:tgtEl>
                          <p:spTgt spid="291"/>
                        </p:tgtEl>
                      </p:cBhvr>
                    </p:animEffect>
                  </p:childTnLst>
                </p:cTn>
              </p:par>
            </p:tnLst>
          </p:tmpl>
        </p:tmplLst>
      </p:bldP>
      <p:bldP spid="292" grpId="0" build="p">
        <p:tmplLst>
          <p:tmpl lvl="1">
            <p:tnLst>
              <p:par>
                <p:cTn presetID="10" presetClass="entr" presetSubtype="0" fill="hold" nodeType="withEffect">
                  <p:stCondLst>
                    <p:cond delay="0"/>
                  </p:stCondLst>
                  <p:childTnLst>
                    <p:set>
                      <p:cBhvr>
                        <p:cTn dur="1" fill="hold">
                          <p:stCondLst>
                            <p:cond delay="0"/>
                          </p:stCondLst>
                        </p:cTn>
                        <p:tgtEl>
                          <p:spTgt spid="292"/>
                        </p:tgtEl>
                        <p:attrNameLst>
                          <p:attrName>style.visibility</p:attrName>
                        </p:attrNameLst>
                      </p:cBhvr>
                      <p:to>
                        <p:strVal val="visible"/>
                      </p:to>
                    </p:set>
                    <p:animEffect transition="in" filter="fade">
                      <p:cBhvr>
                        <p:cTn dur="500"/>
                        <p:tgtEl>
                          <p:spTgt spid="292"/>
                        </p:tgtEl>
                      </p:cBhvr>
                    </p:animEffect>
                  </p:childTnLst>
                </p:cTn>
              </p:par>
            </p:tnLst>
          </p:tmpl>
        </p:tmplLst>
      </p:bldP>
      <p:bldP spid="356" grpId="0" build="p">
        <p:tmplLst>
          <p:tmpl lvl="1">
            <p:tnLst>
              <p:par>
                <p:cTn presetID="10" presetClass="entr" presetSubtype="0" fill="hold" nodeType="withEffect">
                  <p:stCondLst>
                    <p:cond delay="0"/>
                  </p:stCondLst>
                  <p:childTnLst>
                    <p:set>
                      <p:cBhvr>
                        <p:cTn dur="1" fill="hold">
                          <p:stCondLst>
                            <p:cond delay="0"/>
                          </p:stCondLst>
                        </p:cTn>
                        <p:tgtEl>
                          <p:spTgt spid="356"/>
                        </p:tgtEl>
                        <p:attrNameLst>
                          <p:attrName>style.visibility</p:attrName>
                        </p:attrNameLst>
                      </p:cBhvr>
                      <p:to>
                        <p:strVal val="visible"/>
                      </p:to>
                    </p:set>
                    <p:animEffect transition="in" filter="fade">
                      <p:cBhvr>
                        <p:cTn dur="500"/>
                        <p:tgtEl>
                          <p:spTgt spid="356"/>
                        </p:tgtEl>
                      </p:cBhvr>
                    </p:animEffect>
                  </p:childTnLst>
                </p:cTn>
              </p:par>
            </p:tnLst>
          </p:tmpl>
        </p:tmplLst>
      </p:bldP>
      <p:bldP spid="357" grpId="0" build="p">
        <p:tmplLst>
          <p:tmpl lvl="1">
            <p:tnLst>
              <p:par>
                <p:cTn presetID="10" presetClass="entr" presetSubtype="0" fill="hold" nodeType="withEffect">
                  <p:stCondLst>
                    <p:cond delay="0"/>
                  </p:stCondLst>
                  <p:childTnLst>
                    <p:set>
                      <p:cBhvr>
                        <p:cTn dur="1" fill="hold">
                          <p:stCondLst>
                            <p:cond delay="0"/>
                          </p:stCondLst>
                        </p:cTn>
                        <p:tgtEl>
                          <p:spTgt spid="357"/>
                        </p:tgtEl>
                        <p:attrNameLst>
                          <p:attrName>style.visibility</p:attrName>
                        </p:attrNameLst>
                      </p:cBhvr>
                      <p:to>
                        <p:strVal val="visible"/>
                      </p:to>
                    </p:set>
                    <p:animEffect transition="in" filter="fade">
                      <p:cBhvr>
                        <p:cTn dur="500"/>
                        <p:tgtEl>
                          <p:spTgt spid="357"/>
                        </p:tgtEl>
                      </p:cBhvr>
                    </p:animEffect>
                  </p:childTnLst>
                </p:cTn>
              </p:par>
            </p:tnLst>
          </p:tmpl>
        </p:tmplLst>
      </p:bldP>
      <p:bldP spid="358" grpId="0" animBg="1"/>
      <p:bldP spid="359" grpId="0" animBg="1"/>
      <p:bldP spid="360" grpId="0" build="p">
        <p:tmplLst>
          <p:tmpl lvl="1">
            <p:tnLst>
              <p:par>
                <p:cTn presetID="10" presetClass="entr" presetSubtype="0" fill="hold" nodeType="withEffect">
                  <p:stCondLst>
                    <p:cond delay="0"/>
                  </p:stCondLst>
                  <p:childTnLst>
                    <p:set>
                      <p:cBhvr>
                        <p:cTn dur="1" fill="hold">
                          <p:stCondLst>
                            <p:cond delay="0"/>
                          </p:stCondLst>
                        </p:cTn>
                        <p:tgtEl>
                          <p:spTgt spid="360"/>
                        </p:tgtEl>
                        <p:attrNameLst>
                          <p:attrName>style.visibility</p:attrName>
                        </p:attrNameLst>
                      </p:cBhvr>
                      <p:to>
                        <p:strVal val="visible"/>
                      </p:to>
                    </p:set>
                    <p:animEffect transition="in" filter="fade">
                      <p:cBhvr>
                        <p:cTn dur="500"/>
                        <p:tgtEl>
                          <p:spTgt spid="360"/>
                        </p:tgtEl>
                      </p:cBhvr>
                    </p:animEffect>
                  </p:childTnLst>
                </p:cTn>
              </p:par>
            </p:tnLst>
          </p:tmpl>
        </p:tmplLst>
      </p:bldP>
      <p:bldP spid="361" grpId="0" build="p">
        <p:tmplLst>
          <p:tmpl lvl="1">
            <p:tnLst>
              <p:par>
                <p:cTn presetID="10" presetClass="entr" presetSubtype="0" fill="hold" nodeType="withEffect">
                  <p:stCondLst>
                    <p:cond delay="0"/>
                  </p:stCondLst>
                  <p:childTnLst>
                    <p:set>
                      <p:cBhvr>
                        <p:cTn dur="1" fill="hold">
                          <p:stCondLst>
                            <p:cond delay="0"/>
                          </p:stCondLst>
                        </p:cTn>
                        <p:tgtEl>
                          <p:spTgt spid="361"/>
                        </p:tgtEl>
                        <p:attrNameLst>
                          <p:attrName>style.visibility</p:attrName>
                        </p:attrNameLst>
                      </p:cBhvr>
                      <p:to>
                        <p:strVal val="visible"/>
                      </p:to>
                    </p:set>
                    <p:animEffect transition="in" filter="fade">
                      <p:cBhvr>
                        <p:cTn dur="500"/>
                        <p:tgtEl>
                          <p:spTgt spid="361"/>
                        </p:tgtEl>
                      </p:cBhvr>
                    </p:animEffect>
                  </p:childTnLst>
                </p:cTn>
              </p:par>
            </p:tnLst>
          </p:tmpl>
        </p:tmplLst>
      </p:bldP>
      <p:bldP spid="2" grpId="0" animBg="1"/>
      <p:bldP spid="14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شريحة 13">
    <p:spTree>
      <p:nvGrpSpPr>
        <p:cNvPr id="1" name=""/>
        <p:cNvGrpSpPr/>
        <p:nvPr/>
      </p:nvGrpSpPr>
      <p:grpSpPr>
        <a:xfrm>
          <a:off x="0" y="0"/>
          <a:ext cx="0" cy="0"/>
          <a:chOff x="0" y="0"/>
          <a:chExt cx="0" cy="0"/>
        </a:xfrm>
      </p:grpSpPr>
      <p:sp>
        <p:nvSpPr>
          <p:cNvPr id="323" name="Freeform 5"/>
          <p:cNvSpPr>
            <a:spLocks/>
          </p:cNvSpPr>
          <p:nvPr userDrawn="1"/>
        </p:nvSpPr>
        <p:spPr bwMode="auto">
          <a:xfrm flipH="1">
            <a:off x="6440827"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l" rtl="1">
              <a:defRPr>
                <a:solidFill>
                  <a:schemeClr val="tx1"/>
                </a:solidFill>
                <a:latin typeface="+mn-lt"/>
                <a:ea typeface="Roboto Condensed Light" panose="02000000000000000000" pitchFamily="2" charset="0"/>
              </a:defRPr>
            </a:lvl1pPr>
          </a:lstStyle>
          <a:p>
            <a:pPr algn="r"/>
            <a:fld id="{018D0437-1013-4385-8D54-815F651F9982}" type="slidenum">
              <a:rPr lang="en-US" smtClean="0"/>
              <a:pPr algn="r"/>
              <a:t>‹#›</a:t>
            </a:fld>
            <a:endParaRPr lang="en-US" dirty="0"/>
          </a:p>
        </p:txBody>
      </p:sp>
      <p:grpSp>
        <p:nvGrpSpPr>
          <p:cNvPr id="40" name="Group 4"/>
          <p:cNvGrpSpPr>
            <a:grpSpLocks noChangeAspect="1"/>
          </p:cNvGrpSpPr>
          <p:nvPr userDrawn="1"/>
        </p:nvGrpSpPr>
        <p:grpSpPr bwMode="auto">
          <a:xfrm>
            <a:off x="219055" y="1491630"/>
            <a:ext cx="6503128" cy="3096344"/>
            <a:chOff x="944" y="669"/>
            <a:chExt cx="3980" cy="1895"/>
          </a:xfrm>
          <a:solidFill>
            <a:schemeClr val="bg1">
              <a:lumMod val="85000"/>
            </a:schemeClr>
          </a:solidFill>
        </p:grpSpPr>
        <p:grpSp>
          <p:nvGrpSpPr>
            <p:cNvPr id="51" name="Group 205"/>
            <p:cNvGrpSpPr>
              <a:grpSpLocks/>
            </p:cNvGrpSpPr>
            <p:nvPr/>
          </p:nvGrpSpPr>
          <p:grpSpPr bwMode="auto">
            <a:xfrm>
              <a:off x="944" y="669"/>
              <a:ext cx="3980" cy="1880"/>
              <a:chOff x="944" y="669"/>
              <a:chExt cx="3980" cy="1880"/>
            </a:xfrm>
            <a:grpFill/>
          </p:grpSpPr>
          <p:sp>
            <p:nvSpPr>
              <p:cNvPr id="103" name="Freeform 5"/>
              <p:cNvSpPr>
                <a:spLocks/>
              </p:cNvSpPr>
              <p:nvPr/>
            </p:nvSpPr>
            <p:spPr bwMode="auto">
              <a:xfrm>
                <a:off x="2487" y="672"/>
                <a:ext cx="24" cy="2"/>
              </a:xfrm>
              <a:custGeom>
                <a:avLst/>
                <a:gdLst>
                  <a:gd name="T0" fmla="*/ 0 w 10"/>
                  <a:gd name="T1" fmla="*/ 1 h 1"/>
                  <a:gd name="T2" fmla="*/ 0 w 10"/>
                  <a:gd name="T3" fmla="*/ 0 h 1"/>
                  <a:gd name="T4" fmla="*/ 10 w 10"/>
                  <a:gd name="T5" fmla="*/ 0 h 1"/>
                  <a:gd name="T6" fmla="*/ 10 w 10"/>
                  <a:gd name="T7" fmla="*/ 1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cubicBezTo>
                      <a:pt x="0" y="1"/>
                      <a:pt x="0" y="0"/>
                      <a:pt x="0" y="0"/>
                    </a:cubicBezTo>
                    <a:cubicBezTo>
                      <a:pt x="3" y="0"/>
                      <a:pt x="6" y="0"/>
                      <a:pt x="10" y="0"/>
                    </a:cubicBezTo>
                    <a:cubicBezTo>
                      <a:pt x="10" y="0"/>
                      <a:pt x="10" y="1"/>
                      <a:pt x="10" y="1"/>
                    </a:cubicBezTo>
                    <a:cubicBezTo>
                      <a:pt x="6" y="1"/>
                      <a:pt x="3"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4" name="Freeform 6"/>
              <p:cNvSpPr>
                <a:spLocks/>
              </p:cNvSpPr>
              <p:nvPr/>
            </p:nvSpPr>
            <p:spPr bwMode="auto">
              <a:xfrm>
                <a:off x="2146" y="731"/>
                <a:ext cx="45" cy="9"/>
              </a:xfrm>
              <a:custGeom>
                <a:avLst/>
                <a:gdLst>
                  <a:gd name="T0" fmla="*/ 6 w 19"/>
                  <a:gd name="T1" fmla="*/ 3 h 4"/>
                  <a:gd name="T2" fmla="*/ 4 w 19"/>
                  <a:gd name="T3" fmla="*/ 1 h 4"/>
                  <a:gd name="T4" fmla="*/ 19 w 19"/>
                  <a:gd name="T5" fmla="*/ 1 h 4"/>
                  <a:gd name="T6" fmla="*/ 7 w 19"/>
                  <a:gd name="T7" fmla="*/ 3 h 4"/>
                  <a:gd name="T8" fmla="*/ 6 w 19"/>
                  <a:gd name="T9" fmla="*/ 3 h 4"/>
                </a:gdLst>
                <a:ahLst/>
                <a:cxnLst>
                  <a:cxn ang="0">
                    <a:pos x="T0" y="T1"/>
                  </a:cxn>
                  <a:cxn ang="0">
                    <a:pos x="T2" y="T3"/>
                  </a:cxn>
                  <a:cxn ang="0">
                    <a:pos x="T4" y="T5"/>
                  </a:cxn>
                  <a:cxn ang="0">
                    <a:pos x="T6" y="T7"/>
                  </a:cxn>
                  <a:cxn ang="0">
                    <a:pos x="T8" y="T9"/>
                  </a:cxn>
                </a:cxnLst>
                <a:rect l="0" t="0" r="r" b="b"/>
                <a:pathLst>
                  <a:path w="19" h="4">
                    <a:moveTo>
                      <a:pt x="6" y="3"/>
                    </a:moveTo>
                    <a:cubicBezTo>
                      <a:pt x="7" y="1"/>
                      <a:pt x="0" y="2"/>
                      <a:pt x="4" y="1"/>
                    </a:cubicBezTo>
                    <a:cubicBezTo>
                      <a:pt x="9" y="1"/>
                      <a:pt x="14" y="1"/>
                      <a:pt x="19" y="1"/>
                    </a:cubicBezTo>
                    <a:cubicBezTo>
                      <a:pt x="17" y="4"/>
                      <a:pt x="9" y="0"/>
                      <a:pt x="7"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5" name="Freeform 7"/>
              <p:cNvSpPr>
                <a:spLocks/>
              </p:cNvSpPr>
              <p:nvPr/>
            </p:nvSpPr>
            <p:spPr bwMode="auto">
              <a:xfrm>
                <a:off x="3001" y="811"/>
                <a:ext cx="23" cy="10"/>
              </a:xfrm>
              <a:custGeom>
                <a:avLst/>
                <a:gdLst>
                  <a:gd name="T0" fmla="*/ 10 w 10"/>
                  <a:gd name="T1" fmla="*/ 2 h 4"/>
                  <a:gd name="T2" fmla="*/ 0 w 10"/>
                  <a:gd name="T3" fmla="*/ 1 h 4"/>
                  <a:gd name="T4" fmla="*/ 10 w 10"/>
                  <a:gd name="T5" fmla="*/ 2 h 4"/>
                </a:gdLst>
                <a:ahLst/>
                <a:cxnLst>
                  <a:cxn ang="0">
                    <a:pos x="T0" y="T1"/>
                  </a:cxn>
                  <a:cxn ang="0">
                    <a:pos x="T2" y="T3"/>
                  </a:cxn>
                  <a:cxn ang="0">
                    <a:pos x="T4" y="T5"/>
                  </a:cxn>
                </a:cxnLst>
                <a:rect l="0" t="0" r="r" b="b"/>
                <a:pathLst>
                  <a:path w="10" h="4">
                    <a:moveTo>
                      <a:pt x="10" y="2"/>
                    </a:moveTo>
                    <a:cubicBezTo>
                      <a:pt x="7" y="2"/>
                      <a:pt x="1" y="4"/>
                      <a:pt x="0" y="1"/>
                    </a:cubicBezTo>
                    <a:cubicBezTo>
                      <a:pt x="3" y="2"/>
                      <a:pt x="8" y="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6" name="Freeform 8"/>
              <p:cNvSpPr>
                <a:spLocks/>
              </p:cNvSpPr>
              <p:nvPr/>
            </p:nvSpPr>
            <p:spPr bwMode="auto">
              <a:xfrm>
                <a:off x="3304" y="1186"/>
                <a:ext cx="9" cy="26"/>
              </a:xfrm>
              <a:custGeom>
                <a:avLst/>
                <a:gdLst>
                  <a:gd name="T0" fmla="*/ 2 w 4"/>
                  <a:gd name="T1" fmla="*/ 4 h 11"/>
                  <a:gd name="T2" fmla="*/ 3 w 4"/>
                  <a:gd name="T3" fmla="*/ 0 h 11"/>
                  <a:gd name="T4" fmla="*/ 4 w 4"/>
                  <a:gd name="T5" fmla="*/ 6 h 11"/>
                  <a:gd name="T6" fmla="*/ 3 w 4"/>
                  <a:gd name="T7" fmla="*/ 11 h 11"/>
                  <a:gd name="T8" fmla="*/ 2 w 4"/>
                  <a:gd name="T9" fmla="*/ 4 h 11"/>
                </a:gdLst>
                <a:ahLst/>
                <a:cxnLst>
                  <a:cxn ang="0">
                    <a:pos x="T0" y="T1"/>
                  </a:cxn>
                  <a:cxn ang="0">
                    <a:pos x="T2" y="T3"/>
                  </a:cxn>
                  <a:cxn ang="0">
                    <a:pos x="T4" y="T5"/>
                  </a:cxn>
                  <a:cxn ang="0">
                    <a:pos x="T6" y="T7"/>
                  </a:cxn>
                  <a:cxn ang="0">
                    <a:pos x="T8" y="T9"/>
                  </a:cxn>
                </a:cxnLst>
                <a:rect l="0" t="0" r="r" b="b"/>
                <a:pathLst>
                  <a:path w="4" h="11">
                    <a:moveTo>
                      <a:pt x="2" y="4"/>
                    </a:moveTo>
                    <a:cubicBezTo>
                      <a:pt x="2" y="2"/>
                      <a:pt x="1" y="0"/>
                      <a:pt x="3" y="0"/>
                    </a:cubicBezTo>
                    <a:cubicBezTo>
                      <a:pt x="2" y="2"/>
                      <a:pt x="2" y="5"/>
                      <a:pt x="4" y="6"/>
                    </a:cubicBezTo>
                    <a:cubicBezTo>
                      <a:pt x="1" y="6"/>
                      <a:pt x="3" y="9"/>
                      <a:pt x="3" y="11"/>
                    </a:cubicBezTo>
                    <a:cubicBezTo>
                      <a:pt x="0" y="10"/>
                      <a:pt x="2" y="6"/>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7" name="Freeform 9"/>
              <p:cNvSpPr>
                <a:spLocks/>
              </p:cNvSpPr>
              <p:nvPr/>
            </p:nvSpPr>
            <p:spPr bwMode="auto">
              <a:xfrm>
                <a:off x="1266" y="1212"/>
                <a:ext cx="10" cy="24"/>
              </a:xfrm>
              <a:custGeom>
                <a:avLst/>
                <a:gdLst>
                  <a:gd name="T0" fmla="*/ 1 w 4"/>
                  <a:gd name="T1" fmla="*/ 10 h 10"/>
                  <a:gd name="T2" fmla="*/ 2 w 4"/>
                  <a:gd name="T3" fmla="*/ 0 h 10"/>
                  <a:gd name="T4" fmla="*/ 1 w 4"/>
                  <a:gd name="T5" fmla="*/ 10 h 10"/>
                </a:gdLst>
                <a:ahLst/>
                <a:cxnLst>
                  <a:cxn ang="0">
                    <a:pos x="T0" y="T1"/>
                  </a:cxn>
                  <a:cxn ang="0">
                    <a:pos x="T2" y="T3"/>
                  </a:cxn>
                  <a:cxn ang="0">
                    <a:pos x="T4" y="T5"/>
                  </a:cxn>
                </a:cxnLst>
                <a:rect l="0" t="0" r="r" b="b"/>
                <a:pathLst>
                  <a:path w="4" h="10">
                    <a:moveTo>
                      <a:pt x="1" y="10"/>
                    </a:moveTo>
                    <a:cubicBezTo>
                      <a:pt x="2" y="7"/>
                      <a:pt x="0" y="2"/>
                      <a:pt x="2" y="0"/>
                    </a:cubicBezTo>
                    <a:cubicBezTo>
                      <a:pt x="2" y="3"/>
                      <a:pt x="4" y="9"/>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8" name="Freeform 10"/>
              <p:cNvSpPr>
                <a:spLocks/>
              </p:cNvSpPr>
              <p:nvPr/>
            </p:nvSpPr>
            <p:spPr bwMode="auto">
              <a:xfrm>
                <a:off x="3112" y="1912"/>
                <a:ext cx="7" cy="40"/>
              </a:xfrm>
              <a:custGeom>
                <a:avLst/>
                <a:gdLst>
                  <a:gd name="T0" fmla="*/ 3 w 3"/>
                  <a:gd name="T1" fmla="*/ 2 h 17"/>
                  <a:gd name="T2" fmla="*/ 2 w 3"/>
                  <a:gd name="T3" fmla="*/ 17 h 17"/>
                  <a:gd name="T4" fmla="*/ 3 w 3"/>
                  <a:gd name="T5" fmla="*/ 2 h 17"/>
                </a:gdLst>
                <a:ahLst/>
                <a:cxnLst>
                  <a:cxn ang="0">
                    <a:pos x="T0" y="T1"/>
                  </a:cxn>
                  <a:cxn ang="0">
                    <a:pos x="T2" y="T3"/>
                  </a:cxn>
                  <a:cxn ang="0">
                    <a:pos x="T4" y="T5"/>
                  </a:cxn>
                </a:cxnLst>
                <a:rect l="0" t="0" r="r" b="b"/>
                <a:pathLst>
                  <a:path w="3" h="17">
                    <a:moveTo>
                      <a:pt x="3" y="2"/>
                    </a:moveTo>
                    <a:cubicBezTo>
                      <a:pt x="1" y="5"/>
                      <a:pt x="3" y="13"/>
                      <a:pt x="2" y="17"/>
                    </a:cubicBezTo>
                    <a:cubicBezTo>
                      <a:pt x="1" y="15"/>
                      <a:pt x="0"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9" name="Freeform 11"/>
              <p:cNvSpPr>
                <a:spLocks/>
              </p:cNvSpPr>
              <p:nvPr/>
            </p:nvSpPr>
            <p:spPr bwMode="auto">
              <a:xfrm>
                <a:off x="1836" y="2066"/>
                <a:ext cx="3" cy="28"/>
              </a:xfrm>
              <a:custGeom>
                <a:avLst/>
                <a:gdLst>
                  <a:gd name="T0" fmla="*/ 0 w 1"/>
                  <a:gd name="T1" fmla="*/ 0 h 12"/>
                  <a:gd name="T2" fmla="*/ 0 w 1"/>
                  <a:gd name="T3" fmla="*/ 12 h 12"/>
                  <a:gd name="T4" fmla="*/ 0 w 1"/>
                  <a:gd name="T5" fmla="*/ 0 h 12"/>
                </a:gdLst>
                <a:ahLst/>
                <a:cxnLst>
                  <a:cxn ang="0">
                    <a:pos x="T0" y="T1"/>
                  </a:cxn>
                  <a:cxn ang="0">
                    <a:pos x="T2" y="T3"/>
                  </a:cxn>
                  <a:cxn ang="0">
                    <a:pos x="T4" y="T5"/>
                  </a:cxn>
                </a:cxnLst>
                <a:rect l="0" t="0" r="r" b="b"/>
                <a:pathLst>
                  <a:path w="1" h="12">
                    <a:moveTo>
                      <a:pt x="0" y="0"/>
                    </a:moveTo>
                    <a:cubicBezTo>
                      <a:pt x="1" y="2"/>
                      <a:pt x="1" y="10"/>
                      <a:pt x="0" y="12"/>
                    </a:cubicBezTo>
                    <a:cubicBezTo>
                      <a:pt x="0" y="8"/>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0" name="Freeform 13"/>
              <p:cNvSpPr>
                <a:spLocks/>
              </p:cNvSpPr>
              <p:nvPr/>
            </p:nvSpPr>
            <p:spPr bwMode="auto">
              <a:xfrm>
                <a:off x="2130" y="1807"/>
                <a:ext cx="16" cy="19"/>
              </a:xfrm>
              <a:custGeom>
                <a:avLst/>
                <a:gdLst>
                  <a:gd name="T0" fmla="*/ 1 w 7"/>
                  <a:gd name="T1" fmla="*/ 0 h 8"/>
                  <a:gd name="T2" fmla="*/ 7 w 7"/>
                  <a:gd name="T3" fmla="*/ 3 h 8"/>
                  <a:gd name="T4" fmla="*/ 4 w 7"/>
                  <a:gd name="T5" fmla="*/ 3 h 8"/>
                  <a:gd name="T6" fmla="*/ 2 w 7"/>
                  <a:gd name="T7" fmla="*/ 6 h 8"/>
                  <a:gd name="T8" fmla="*/ 1 w 7"/>
                  <a:gd name="T9" fmla="*/ 0 h 8"/>
                </a:gdLst>
                <a:ahLst/>
                <a:cxnLst>
                  <a:cxn ang="0">
                    <a:pos x="T0" y="T1"/>
                  </a:cxn>
                  <a:cxn ang="0">
                    <a:pos x="T2" y="T3"/>
                  </a:cxn>
                  <a:cxn ang="0">
                    <a:pos x="T4" y="T5"/>
                  </a:cxn>
                  <a:cxn ang="0">
                    <a:pos x="T6" y="T7"/>
                  </a:cxn>
                  <a:cxn ang="0">
                    <a:pos x="T8" y="T9"/>
                  </a:cxn>
                </a:cxnLst>
                <a:rect l="0" t="0" r="r" b="b"/>
                <a:pathLst>
                  <a:path w="7" h="8">
                    <a:moveTo>
                      <a:pt x="1" y="0"/>
                    </a:moveTo>
                    <a:cubicBezTo>
                      <a:pt x="4" y="1"/>
                      <a:pt x="3" y="4"/>
                      <a:pt x="7" y="3"/>
                    </a:cubicBezTo>
                    <a:cubicBezTo>
                      <a:pt x="7" y="4"/>
                      <a:pt x="4" y="4"/>
                      <a:pt x="4" y="3"/>
                    </a:cubicBezTo>
                    <a:cubicBezTo>
                      <a:pt x="3" y="3"/>
                      <a:pt x="3" y="5"/>
                      <a:pt x="2" y="6"/>
                    </a:cubicBezTo>
                    <a:cubicBezTo>
                      <a:pt x="0" y="8"/>
                      <a:pt x="4"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1" name="Freeform 14"/>
              <p:cNvSpPr>
                <a:spLocks/>
              </p:cNvSpPr>
              <p:nvPr/>
            </p:nvSpPr>
            <p:spPr bwMode="auto">
              <a:xfrm>
                <a:off x="2080" y="854"/>
                <a:ext cx="12" cy="19"/>
              </a:xfrm>
              <a:custGeom>
                <a:avLst/>
                <a:gdLst>
                  <a:gd name="T0" fmla="*/ 4 w 5"/>
                  <a:gd name="T1" fmla="*/ 8 h 8"/>
                  <a:gd name="T2" fmla="*/ 0 w 5"/>
                  <a:gd name="T3" fmla="*/ 4 h 8"/>
                  <a:gd name="T4" fmla="*/ 4 w 5"/>
                  <a:gd name="T5" fmla="*/ 4 h 8"/>
                  <a:gd name="T6" fmla="*/ 5 w 5"/>
                  <a:gd name="T7" fmla="*/ 1 h 8"/>
                  <a:gd name="T8" fmla="*/ 5 w 5"/>
                  <a:gd name="T9" fmla="*/ 2 h 8"/>
                  <a:gd name="T10" fmla="*/ 5 w 5"/>
                  <a:gd name="T11" fmla="*/ 3 h 8"/>
                  <a:gd name="T12" fmla="*/ 2 w 5"/>
                  <a:gd name="T13" fmla="*/ 5 h 8"/>
                  <a:gd name="T14" fmla="*/ 4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4" y="8"/>
                    </a:moveTo>
                    <a:cubicBezTo>
                      <a:pt x="2" y="7"/>
                      <a:pt x="1" y="6"/>
                      <a:pt x="0" y="4"/>
                    </a:cubicBezTo>
                    <a:cubicBezTo>
                      <a:pt x="1" y="4"/>
                      <a:pt x="3" y="4"/>
                      <a:pt x="4" y="4"/>
                    </a:cubicBezTo>
                    <a:cubicBezTo>
                      <a:pt x="3" y="3"/>
                      <a:pt x="2" y="0"/>
                      <a:pt x="5" y="1"/>
                    </a:cubicBezTo>
                    <a:cubicBezTo>
                      <a:pt x="5" y="1"/>
                      <a:pt x="5" y="1"/>
                      <a:pt x="5" y="2"/>
                    </a:cubicBezTo>
                    <a:cubicBezTo>
                      <a:pt x="4" y="2"/>
                      <a:pt x="4" y="3"/>
                      <a:pt x="5" y="3"/>
                    </a:cubicBezTo>
                    <a:cubicBezTo>
                      <a:pt x="5" y="4"/>
                      <a:pt x="4" y="5"/>
                      <a:pt x="2" y="5"/>
                    </a:cubicBezTo>
                    <a:cubicBezTo>
                      <a:pt x="3" y="6"/>
                      <a:pt x="4" y="7"/>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2" name="Freeform 15"/>
              <p:cNvSpPr>
                <a:spLocks/>
              </p:cNvSpPr>
              <p:nvPr/>
            </p:nvSpPr>
            <p:spPr bwMode="auto">
              <a:xfrm>
                <a:off x="1862" y="2407"/>
                <a:ext cx="19" cy="14"/>
              </a:xfrm>
              <a:custGeom>
                <a:avLst/>
                <a:gdLst>
                  <a:gd name="T0" fmla="*/ 8 w 8"/>
                  <a:gd name="T1" fmla="*/ 3 h 6"/>
                  <a:gd name="T2" fmla="*/ 7 w 8"/>
                  <a:gd name="T3" fmla="*/ 6 h 6"/>
                  <a:gd name="T4" fmla="*/ 0 w 8"/>
                  <a:gd name="T5" fmla="*/ 2 h 6"/>
                  <a:gd name="T6" fmla="*/ 3 w 8"/>
                  <a:gd name="T7" fmla="*/ 0 h 6"/>
                  <a:gd name="T8" fmla="*/ 5 w 8"/>
                  <a:gd name="T9" fmla="*/ 1 h 6"/>
                  <a:gd name="T10" fmla="*/ 7 w 8"/>
                  <a:gd name="T11" fmla="*/ 2 h 6"/>
                  <a:gd name="T12" fmla="*/ 8 w 8"/>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3"/>
                    </a:moveTo>
                    <a:cubicBezTo>
                      <a:pt x="7" y="4"/>
                      <a:pt x="7" y="5"/>
                      <a:pt x="7" y="6"/>
                    </a:cubicBezTo>
                    <a:cubicBezTo>
                      <a:pt x="3" y="6"/>
                      <a:pt x="4" y="2"/>
                      <a:pt x="0" y="2"/>
                    </a:cubicBezTo>
                    <a:cubicBezTo>
                      <a:pt x="0" y="0"/>
                      <a:pt x="3" y="1"/>
                      <a:pt x="3" y="0"/>
                    </a:cubicBezTo>
                    <a:cubicBezTo>
                      <a:pt x="6" y="0"/>
                      <a:pt x="1" y="2"/>
                      <a:pt x="5" y="1"/>
                    </a:cubicBezTo>
                    <a:cubicBezTo>
                      <a:pt x="2" y="3"/>
                      <a:pt x="6" y="5"/>
                      <a:pt x="7" y="2"/>
                    </a:cubicBezTo>
                    <a:cubicBezTo>
                      <a:pt x="7" y="2"/>
                      <a:pt x="8"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3" name="Freeform 16"/>
              <p:cNvSpPr>
                <a:spLocks/>
              </p:cNvSpPr>
              <p:nvPr/>
            </p:nvSpPr>
            <p:spPr bwMode="auto">
              <a:xfrm>
                <a:off x="1877" y="2464"/>
                <a:ext cx="16" cy="17"/>
              </a:xfrm>
              <a:custGeom>
                <a:avLst/>
                <a:gdLst>
                  <a:gd name="T0" fmla="*/ 0 w 7"/>
                  <a:gd name="T1" fmla="*/ 0 h 7"/>
                  <a:gd name="T2" fmla="*/ 4 w 7"/>
                  <a:gd name="T3" fmla="*/ 1 h 7"/>
                  <a:gd name="T4" fmla="*/ 4 w 7"/>
                  <a:gd name="T5" fmla="*/ 7 h 7"/>
                  <a:gd name="T6" fmla="*/ 0 w 7"/>
                  <a:gd name="T7" fmla="*/ 1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cubicBezTo>
                      <a:pt x="1" y="1"/>
                      <a:pt x="2" y="2"/>
                      <a:pt x="4" y="1"/>
                    </a:cubicBezTo>
                    <a:cubicBezTo>
                      <a:pt x="3" y="4"/>
                      <a:pt x="7" y="6"/>
                      <a:pt x="4" y="7"/>
                    </a:cubicBezTo>
                    <a:cubicBezTo>
                      <a:pt x="2" y="5"/>
                      <a:pt x="2" y="3"/>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4" name="Freeform 17"/>
              <p:cNvSpPr>
                <a:spLocks noEditPoints="1"/>
              </p:cNvSpPr>
              <p:nvPr/>
            </p:nvSpPr>
            <p:spPr bwMode="auto">
              <a:xfrm>
                <a:off x="1986" y="669"/>
                <a:ext cx="664" cy="270"/>
              </a:xfrm>
              <a:custGeom>
                <a:avLst/>
                <a:gdLst>
                  <a:gd name="T0" fmla="*/ 212 w 281"/>
                  <a:gd name="T1" fmla="*/ 2 h 114"/>
                  <a:gd name="T2" fmla="*/ 229 w 281"/>
                  <a:gd name="T3" fmla="*/ 2 h 114"/>
                  <a:gd name="T4" fmla="*/ 236 w 281"/>
                  <a:gd name="T5" fmla="*/ 3 h 114"/>
                  <a:gd name="T6" fmla="*/ 248 w 281"/>
                  <a:gd name="T7" fmla="*/ 6 h 114"/>
                  <a:gd name="T8" fmla="*/ 248 w 281"/>
                  <a:gd name="T9" fmla="*/ 7 h 114"/>
                  <a:gd name="T10" fmla="*/ 281 w 281"/>
                  <a:gd name="T11" fmla="*/ 9 h 114"/>
                  <a:gd name="T12" fmla="*/ 244 w 281"/>
                  <a:gd name="T13" fmla="*/ 24 h 114"/>
                  <a:gd name="T14" fmla="*/ 249 w 281"/>
                  <a:gd name="T15" fmla="*/ 26 h 114"/>
                  <a:gd name="T16" fmla="*/ 241 w 281"/>
                  <a:gd name="T17" fmla="*/ 31 h 114"/>
                  <a:gd name="T18" fmla="*/ 248 w 281"/>
                  <a:gd name="T19" fmla="*/ 39 h 114"/>
                  <a:gd name="T20" fmla="*/ 234 w 281"/>
                  <a:gd name="T21" fmla="*/ 47 h 114"/>
                  <a:gd name="T22" fmla="*/ 219 w 281"/>
                  <a:gd name="T23" fmla="*/ 54 h 114"/>
                  <a:gd name="T24" fmla="*/ 218 w 281"/>
                  <a:gd name="T25" fmla="*/ 56 h 114"/>
                  <a:gd name="T26" fmla="*/ 210 w 281"/>
                  <a:gd name="T27" fmla="*/ 59 h 114"/>
                  <a:gd name="T28" fmla="*/ 227 w 281"/>
                  <a:gd name="T29" fmla="*/ 61 h 114"/>
                  <a:gd name="T30" fmla="*/ 161 w 281"/>
                  <a:gd name="T31" fmla="*/ 84 h 114"/>
                  <a:gd name="T32" fmla="*/ 150 w 281"/>
                  <a:gd name="T33" fmla="*/ 85 h 114"/>
                  <a:gd name="T34" fmla="*/ 123 w 281"/>
                  <a:gd name="T35" fmla="*/ 114 h 114"/>
                  <a:gd name="T36" fmla="*/ 99 w 281"/>
                  <a:gd name="T37" fmla="*/ 80 h 114"/>
                  <a:gd name="T38" fmla="*/ 119 w 281"/>
                  <a:gd name="T39" fmla="*/ 64 h 114"/>
                  <a:gd name="T40" fmla="*/ 120 w 281"/>
                  <a:gd name="T41" fmla="*/ 58 h 114"/>
                  <a:gd name="T42" fmla="*/ 116 w 281"/>
                  <a:gd name="T43" fmla="*/ 52 h 114"/>
                  <a:gd name="T44" fmla="*/ 106 w 281"/>
                  <a:gd name="T45" fmla="*/ 53 h 114"/>
                  <a:gd name="T46" fmla="*/ 109 w 281"/>
                  <a:gd name="T47" fmla="*/ 33 h 114"/>
                  <a:gd name="T48" fmla="*/ 79 w 281"/>
                  <a:gd name="T49" fmla="*/ 30 h 114"/>
                  <a:gd name="T50" fmla="*/ 87 w 281"/>
                  <a:gd name="T51" fmla="*/ 27 h 114"/>
                  <a:gd name="T52" fmla="*/ 71 w 281"/>
                  <a:gd name="T53" fmla="*/ 22 h 114"/>
                  <a:gd name="T54" fmla="*/ 99 w 281"/>
                  <a:gd name="T55" fmla="*/ 13 h 114"/>
                  <a:gd name="T56" fmla="*/ 121 w 281"/>
                  <a:gd name="T57" fmla="*/ 8 h 114"/>
                  <a:gd name="T58" fmla="*/ 109 w 281"/>
                  <a:gd name="T59" fmla="*/ 11 h 114"/>
                  <a:gd name="T60" fmla="*/ 44 w 281"/>
                  <a:gd name="T61" fmla="*/ 26 h 114"/>
                  <a:gd name="T62" fmla="*/ 3 w 281"/>
                  <a:gd name="T63" fmla="*/ 29 h 114"/>
                  <a:gd name="T64" fmla="*/ 17 w 281"/>
                  <a:gd name="T65" fmla="*/ 24 h 114"/>
                  <a:gd name="T66" fmla="*/ 40 w 281"/>
                  <a:gd name="T67" fmla="*/ 21 h 114"/>
                  <a:gd name="T68" fmla="*/ 3 w 281"/>
                  <a:gd name="T69" fmla="*/ 18 h 114"/>
                  <a:gd name="T70" fmla="*/ 27 w 281"/>
                  <a:gd name="T71" fmla="*/ 13 h 114"/>
                  <a:gd name="T72" fmla="*/ 36 w 281"/>
                  <a:gd name="T73" fmla="*/ 13 h 114"/>
                  <a:gd name="T74" fmla="*/ 29 w 281"/>
                  <a:gd name="T75" fmla="*/ 11 h 114"/>
                  <a:gd name="T76" fmla="*/ 106 w 281"/>
                  <a:gd name="T77" fmla="*/ 3 h 114"/>
                  <a:gd name="T78" fmla="*/ 112 w 281"/>
                  <a:gd name="T79" fmla="*/ 4 h 114"/>
                  <a:gd name="T80" fmla="*/ 175 w 281"/>
                  <a:gd name="T81" fmla="*/ 7 h 114"/>
                  <a:gd name="T82" fmla="*/ 184 w 281"/>
                  <a:gd name="T83" fmla="*/ 3 h 114"/>
                  <a:gd name="T84" fmla="*/ 209 w 281"/>
                  <a:gd name="T85" fmla="*/ 5 h 114"/>
                  <a:gd name="T86" fmla="*/ 209 w 281"/>
                  <a:gd name="T87" fmla="*/ 5 h 114"/>
                  <a:gd name="T88" fmla="*/ 251 w 281"/>
                  <a:gd name="T89" fmla="*/ 13 h 114"/>
                  <a:gd name="T90" fmla="*/ 218 w 281"/>
                  <a:gd name="T91" fmla="*/ 45 h 114"/>
                  <a:gd name="T92" fmla="*/ 221 w 281"/>
                  <a:gd name="T93" fmla="*/ 50 h 114"/>
                  <a:gd name="T94" fmla="*/ 225 w 281"/>
                  <a:gd name="T95" fmla="*/ 46 h 114"/>
                  <a:gd name="T96" fmla="*/ 109 w 281"/>
                  <a:gd name="T97" fmla="*/ 89 h 114"/>
                  <a:gd name="T98" fmla="*/ 215 w 281"/>
                  <a:gd name="T99" fmla="*/ 9 h 114"/>
                  <a:gd name="T100" fmla="*/ 215 w 281"/>
                  <a:gd name="T101" fmla="*/ 9 h 114"/>
                  <a:gd name="T102" fmla="*/ 52 w 281"/>
                  <a:gd name="T103" fmla="*/ 13 h 114"/>
                  <a:gd name="T104" fmla="*/ 42 w 281"/>
                  <a:gd name="T105" fmla="*/ 13 h 114"/>
                  <a:gd name="T106" fmla="*/ 48 w 281"/>
                  <a:gd name="T107" fmla="*/ 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1" h="114">
                    <a:moveTo>
                      <a:pt x="192" y="5"/>
                    </a:moveTo>
                    <a:cubicBezTo>
                      <a:pt x="197" y="5"/>
                      <a:pt x="202" y="0"/>
                      <a:pt x="212" y="2"/>
                    </a:cubicBezTo>
                    <a:cubicBezTo>
                      <a:pt x="215" y="2"/>
                      <a:pt x="218" y="2"/>
                      <a:pt x="222" y="2"/>
                    </a:cubicBezTo>
                    <a:cubicBezTo>
                      <a:pt x="224" y="2"/>
                      <a:pt x="227" y="2"/>
                      <a:pt x="229" y="2"/>
                    </a:cubicBezTo>
                    <a:cubicBezTo>
                      <a:pt x="229" y="3"/>
                      <a:pt x="228" y="3"/>
                      <a:pt x="228" y="4"/>
                    </a:cubicBezTo>
                    <a:cubicBezTo>
                      <a:pt x="231" y="3"/>
                      <a:pt x="235" y="5"/>
                      <a:pt x="236" y="3"/>
                    </a:cubicBezTo>
                    <a:cubicBezTo>
                      <a:pt x="241" y="2"/>
                      <a:pt x="246" y="4"/>
                      <a:pt x="251" y="5"/>
                    </a:cubicBezTo>
                    <a:cubicBezTo>
                      <a:pt x="250" y="5"/>
                      <a:pt x="250" y="6"/>
                      <a:pt x="248" y="6"/>
                    </a:cubicBezTo>
                    <a:cubicBezTo>
                      <a:pt x="245" y="6"/>
                      <a:pt x="242" y="6"/>
                      <a:pt x="239" y="6"/>
                    </a:cubicBezTo>
                    <a:cubicBezTo>
                      <a:pt x="239" y="10"/>
                      <a:pt x="245" y="6"/>
                      <a:pt x="248" y="7"/>
                    </a:cubicBezTo>
                    <a:cubicBezTo>
                      <a:pt x="250" y="7"/>
                      <a:pt x="246" y="8"/>
                      <a:pt x="247" y="10"/>
                    </a:cubicBezTo>
                    <a:cubicBezTo>
                      <a:pt x="257" y="9"/>
                      <a:pt x="271" y="6"/>
                      <a:pt x="281" y="9"/>
                    </a:cubicBezTo>
                    <a:cubicBezTo>
                      <a:pt x="270" y="11"/>
                      <a:pt x="256" y="13"/>
                      <a:pt x="252" y="20"/>
                    </a:cubicBezTo>
                    <a:cubicBezTo>
                      <a:pt x="251" y="16"/>
                      <a:pt x="245" y="23"/>
                      <a:pt x="244" y="24"/>
                    </a:cubicBezTo>
                    <a:cubicBezTo>
                      <a:pt x="245" y="24"/>
                      <a:pt x="246" y="24"/>
                      <a:pt x="247" y="24"/>
                    </a:cubicBezTo>
                    <a:cubicBezTo>
                      <a:pt x="247" y="25"/>
                      <a:pt x="247" y="26"/>
                      <a:pt x="249" y="26"/>
                    </a:cubicBezTo>
                    <a:cubicBezTo>
                      <a:pt x="257" y="24"/>
                      <a:pt x="254" y="30"/>
                      <a:pt x="251" y="31"/>
                    </a:cubicBezTo>
                    <a:cubicBezTo>
                      <a:pt x="252" y="30"/>
                      <a:pt x="242" y="25"/>
                      <a:pt x="241" y="31"/>
                    </a:cubicBezTo>
                    <a:cubicBezTo>
                      <a:pt x="244" y="30"/>
                      <a:pt x="247" y="31"/>
                      <a:pt x="248" y="34"/>
                    </a:cubicBezTo>
                    <a:cubicBezTo>
                      <a:pt x="242" y="36"/>
                      <a:pt x="244" y="36"/>
                      <a:pt x="248" y="39"/>
                    </a:cubicBezTo>
                    <a:cubicBezTo>
                      <a:pt x="243" y="43"/>
                      <a:pt x="236" y="44"/>
                      <a:pt x="230" y="46"/>
                    </a:cubicBezTo>
                    <a:cubicBezTo>
                      <a:pt x="232" y="46"/>
                      <a:pt x="234" y="46"/>
                      <a:pt x="234" y="47"/>
                    </a:cubicBezTo>
                    <a:cubicBezTo>
                      <a:pt x="228" y="52"/>
                      <a:pt x="233" y="52"/>
                      <a:pt x="232" y="60"/>
                    </a:cubicBezTo>
                    <a:cubicBezTo>
                      <a:pt x="227" y="59"/>
                      <a:pt x="223" y="58"/>
                      <a:pt x="219" y="54"/>
                    </a:cubicBezTo>
                    <a:cubicBezTo>
                      <a:pt x="216" y="56"/>
                      <a:pt x="208" y="54"/>
                      <a:pt x="207" y="59"/>
                    </a:cubicBezTo>
                    <a:cubicBezTo>
                      <a:pt x="211" y="58"/>
                      <a:pt x="213" y="56"/>
                      <a:pt x="218" y="56"/>
                    </a:cubicBezTo>
                    <a:cubicBezTo>
                      <a:pt x="218" y="58"/>
                      <a:pt x="217" y="58"/>
                      <a:pt x="216" y="59"/>
                    </a:cubicBezTo>
                    <a:cubicBezTo>
                      <a:pt x="214" y="59"/>
                      <a:pt x="212" y="59"/>
                      <a:pt x="210" y="59"/>
                    </a:cubicBezTo>
                    <a:cubicBezTo>
                      <a:pt x="211" y="62"/>
                      <a:pt x="214" y="59"/>
                      <a:pt x="217" y="60"/>
                    </a:cubicBezTo>
                    <a:cubicBezTo>
                      <a:pt x="220" y="60"/>
                      <a:pt x="226" y="58"/>
                      <a:pt x="227" y="61"/>
                    </a:cubicBezTo>
                    <a:cubicBezTo>
                      <a:pt x="215" y="68"/>
                      <a:pt x="199" y="67"/>
                      <a:pt x="188" y="71"/>
                    </a:cubicBezTo>
                    <a:cubicBezTo>
                      <a:pt x="179" y="74"/>
                      <a:pt x="172" y="82"/>
                      <a:pt x="161" y="84"/>
                    </a:cubicBezTo>
                    <a:cubicBezTo>
                      <a:pt x="160" y="83"/>
                      <a:pt x="161" y="82"/>
                      <a:pt x="161" y="81"/>
                    </a:cubicBezTo>
                    <a:cubicBezTo>
                      <a:pt x="158" y="85"/>
                      <a:pt x="154" y="83"/>
                      <a:pt x="150" y="85"/>
                    </a:cubicBezTo>
                    <a:cubicBezTo>
                      <a:pt x="146" y="91"/>
                      <a:pt x="143" y="97"/>
                      <a:pt x="135" y="99"/>
                    </a:cubicBezTo>
                    <a:cubicBezTo>
                      <a:pt x="133" y="106"/>
                      <a:pt x="130" y="112"/>
                      <a:pt x="123" y="114"/>
                    </a:cubicBezTo>
                    <a:cubicBezTo>
                      <a:pt x="120" y="113"/>
                      <a:pt x="115" y="107"/>
                      <a:pt x="107" y="109"/>
                    </a:cubicBezTo>
                    <a:cubicBezTo>
                      <a:pt x="105" y="102"/>
                      <a:pt x="100" y="92"/>
                      <a:pt x="99" y="80"/>
                    </a:cubicBezTo>
                    <a:cubicBezTo>
                      <a:pt x="103" y="78"/>
                      <a:pt x="102" y="78"/>
                      <a:pt x="101" y="74"/>
                    </a:cubicBezTo>
                    <a:cubicBezTo>
                      <a:pt x="105" y="69"/>
                      <a:pt x="116" y="68"/>
                      <a:pt x="119" y="64"/>
                    </a:cubicBezTo>
                    <a:cubicBezTo>
                      <a:pt x="118" y="60"/>
                      <a:pt x="114" y="60"/>
                      <a:pt x="108" y="58"/>
                    </a:cubicBezTo>
                    <a:cubicBezTo>
                      <a:pt x="112" y="58"/>
                      <a:pt x="116" y="58"/>
                      <a:pt x="120" y="58"/>
                    </a:cubicBezTo>
                    <a:cubicBezTo>
                      <a:pt x="120" y="59"/>
                      <a:pt x="121" y="58"/>
                      <a:pt x="122" y="59"/>
                    </a:cubicBezTo>
                    <a:cubicBezTo>
                      <a:pt x="121" y="55"/>
                      <a:pt x="119" y="53"/>
                      <a:pt x="116" y="52"/>
                    </a:cubicBezTo>
                    <a:cubicBezTo>
                      <a:pt x="116" y="52"/>
                      <a:pt x="116" y="51"/>
                      <a:pt x="116" y="51"/>
                    </a:cubicBezTo>
                    <a:cubicBezTo>
                      <a:pt x="112" y="51"/>
                      <a:pt x="111" y="53"/>
                      <a:pt x="106" y="53"/>
                    </a:cubicBezTo>
                    <a:cubicBezTo>
                      <a:pt x="110" y="50"/>
                      <a:pt x="113" y="48"/>
                      <a:pt x="113" y="45"/>
                    </a:cubicBezTo>
                    <a:cubicBezTo>
                      <a:pt x="113" y="40"/>
                      <a:pt x="109" y="38"/>
                      <a:pt x="109" y="33"/>
                    </a:cubicBezTo>
                    <a:cubicBezTo>
                      <a:pt x="96" y="29"/>
                      <a:pt x="82" y="35"/>
                      <a:pt x="76" y="30"/>
                    </a:cubicBezTo>
                    <a:cubicBezTo>
                      <a:pt x="77" y="30"/>
                      <a:pt x="78" y="30"/>
                      <a:pt x="79" y="30"/>
                    </a:cubicBezTo>
                    <a:cubicBezTo>
                      <a:pt x="82" y="29"/>
                      <a:pt x="76" y="29"/>
                      <a:pt x="75" y="29"/>
                    </a:cubicBezTo>
                    <a:cubicBezTo>
                      <a:pt x="77" y="26"/>
                      <a:pt x="85" y="30"/>
                      <a:pt x="87" y="27"/>
                    </a:cubicBezTo>
                    <a:cubicBezTo>
                      <a:pt x="88" y="27"/>
                      <a:pt x="88" y="26"/>
                      <a:pt x="87" y="26"/>
                    </a:cubicBezTo>
                    <a:cubicBezTo>
                      <a:pt x="79" y="27"/>
                      <a:pt x="76" y="24"/>
                      <a:pt x="71" y="22"/>
                    </a:cubicBezTo>
                    <a:cubicBezTo>
                      <a:pt x="82" y="19"/>
                      <a:pt x="97" y="20"/>
                      <a:pt x="106" y="14"/>
                    </a:cubicBezTo>
                    <a:cubicBezTo>
                      <a:pt x="104" y="14"/>
                      <a:pt x="99" y="16"/>
                      <a:pt x="99" y="13"/>
                    </a:cubicBezTo>
                    <a:cubicBezTo>
                      <a:pt x="107" y="10"/>
                      <a:pt x="121" y="14"/>
                      <a:pt x="126" y="7"/>
                    </a:cubicBezTo>
                    <a:cubicBezTo>
                      <a:pt x="123" y="6"/>
                      <a:pt x="124" y="9"/>
                      <a:pt x="121" y="8"/>
                    </a:cubicBezTo>
                    <a:cubicBezTo>
                      <a:pt x="115" y="7"/>
                      <a:pt x="111" y="8"/>
                      <a:pt x="105" y="9"/>
                    </a:cubicBezTo>
                    <a:cubicBezTo>
                      <a:pt x="105" y="11"/>
                      <a:pt x="110" y="8"/>
                      <a:pt x="109" y="11"/>
                    </a:cubicBezTo>
                    <a:cubicBezTo>
                      <a:pt x="91" y="10"/>
                      <a:pt x="80" y="17"/>
                      <a:pt x="63" y="19"/>
                    </a:cubicBezTo>
                    <a:cubicBezTo>
                      <a:pt x="74" y="21"/>
                      <a:pt x="49" y="26"/>
                      <a:pt x="44" y="26"/>
                    </a:cubicBezTo>
                    <a:cubicBezTo>
                      <a:pt x="43" y="29"/>
                      <a:pt x="49" y="28"/>
                      <a:pt x="46" y="30"/>
                    </a:cubicBezTo>
                    <a:cubicBezTo>
                      <a:pt x="32" y="30"/>
                      <a:pt x="17" y="32"/>
                      <a:pt x="3" y="29"/>
                    </a:cubicBezTo>
                    <a:cubicBezTo>
                      <a:pt x="6" y="27"/>
                      <a:pt x="12" y="28"/>
                      <a:pt x="17" y="26"/>
                    </a:cubicBezTo>
                    <a:cubicBezTo>
                      <a:pt x="14" y="27"/>
                      <a:pt x="14" y="23"/>
                      <a:pt x="17" y="24"/>
                    </a:cubicBezTo>
                    <a:cubicBezTo>
                      <a:pt x="20" y="24"/>
                      <a:pt x="24" y="24"/>
                      <a:pt x="25" y="26"/>
                    </a:cubicBezTo>
                    <a:cubicBezTo>
                      <a:pt x="28" y="23"/>
                      <a:pt x="32" y="20"/>
                      <a:pt x="40" y="21"/>
                    </a:cubicBezTo>
                    <a:cubicBezTo>
                      <a:pt x="40" y="19"/>
                      <a:pt x="39" y="19"/>
                      <a:pt x="36" y="19"/>
                    </a:cubicBezTo>
                    <a:cubicBezTo>
                      <a:pt x="26" y="15"/>
                      <a:pt x="10" y="28"/>
                      <a:pt x="3" y="18"/>
                    </a:cubicBezTo>
                    <a:cubicBezTo>
                      <a:pt x="17" y="18"/>
                      <a:pt x="0" y="18"/>
                      <a:pt x="1" y="14"/>
                    </a:cubicBezTo>
                    <a:cubicBezTo>
                      <a:pt x="11" y="13"/>
                      <a:pt x="18" y="5"/>
                      <a:pt x="27" y="13"/>
                    </a:cubicBezTo>
                    <a:cubicBezTo>
                      <a:pt x="29" y="13"/>
                      <a:pt x="34" y="11"/>
                      <a:pt x="33" y="15"/>
                    </a:cubicBezTo>
                    <a:cubicBezTo>
                      <a:pt x="34" y="14"/>
                      <a:pt x="35" y="14"/>
                      <a:pt x="36" y="13"/>
                    </a:cubicBezTo>
                    <a:cubicBezTo>
                      <a:pt x="36" y="10"/>
                      <a:pt x="31" y="12"/>
                      <a:pt x="29" y="12"/>
                    </a:cubicBezTo>
                    <a:cubicBezTo>
                      <a:pt x="29" y="11"/>
                      <a:pt x="29" y="11"/>
                      <a:pt x="29" y="11"/>
                    </a:cubicBezTo>
                    <a:cubicBezTo>
                      <a:pt x="31" y="8"/>
                      <a:pt x="23" y="9"/>
                      <a:pt x="27" y="8"/>
                    </a:cubicBezTo>
                    <a:cubicBezTo>
                      <a:pt x="55" y="6"/>
                      <a:pt x="81" y="1"/>
                      <a:pt x="106" y="3"/>
                    </a:cubicBezTo>
                    <a:cubicBezTo>
                      <a:pt x="106" y="4"/>
                      <a:pt x="105" y="4"/>
                      <a:pt x="105" y="5"/>
                    </a:cubicBezTo>
                    <a:cubicBezTo>
                      <a:pt x="108" y="5"/>
                      <a:pt x="111" y="5"/>
                      <a:pt x="112" y="4"/>
                    </a:cubicBezTo>
                    <a:cubicBezTo>
                      <a:pt x="131" y="6"/>
                      <a:pt x="153" y="9"/>
                      <a:pt x="162" y="5"/>
                    </a:cubicBezTo>
                    <a:cubicBezTo>
                      <a:pt x="166" y="5"/>
                      <a:pt x="178" y="9"/>
                      <a:pt x="175" y="7"/>
                    </a:cubicBezTo>
                    <a:cubicBezTo>
                      <a:pt x="175" y="5"/>
                      <a:pt x="172" y="6"/>
                      <a:pt x="172" y="5"/>
                    </a:cubicBezTo>
                    <a:cubicBezTo>
                      <a:pt x="178" y="5"/>
                      <a:pt x="174" y="2"/>
                      <a:pt x="184" y="3"/>
                    </a:cubicBezTo>
                    <a:cubicBezTo>
                      <a:pt x="186" y="7"/>
                      <a:pt x="190" y="3"/>
                      <a:pt x="192" y="5"/>
                    </a:cubicBezTo>
                    <a:close/>
                    <a:moveTo>
                      <a:pt x="209" y="5"/>
                    </a:moveTo>
                    <a:cubicBezTo>
                      <a:pt x="215" y="5"/>
                      <a:pt x="220" y="5"/>
                      <a:pt x="224" y="3"/>
                    </a:cubicBezTo>
                    <a:cubicBezTo>
                      <a:pt x="219" y="3"/>
                      <a:pt x="213" y="3"/>
                      <a:pt x="209" y="5"/>
                    </a:cubicBezTo>
                    <a:close/>
                    <a:moveTo>
                      <a:pt x="251" y="13"/>
                    </a:moveTo>
                    <a:cubicBezTo>
                      <a:pt x="260" y="15"/>
                      <a:pt x="262" y="9"/>
                      <a:pt x="251" y="13"/>
                    </a:cubicBezTo>
                    <a:close/>
                    <a:moveTo>
                      <a:pt x="225" y="46"/>
                    </a:moveTo>
                    <a:cubicBezTo>
                      <a:pt x="232" y="46"/>
                      <a:pt x="219" y="42"/>
                      <a:pt x="218" y="45"/>
                    </a:cubicBezTo>
                    <a:cubicBezTo>
                      <a:pt x="220" y="47"/>
                      <a:pt x="220" y="45"/>
                      <a:pt x="223" y="45"/>
                    </a:cubicBezTo>
                    <a:cubicBezTo>
                      <a:pt x="224" y="49"/>
                      <a:pt x="223" y="49"/>
                      <a:pt x="221" y="50"/>
                    </a:cubicBezTo>
                    <a:cubicBezTo>
                      <a:pt x="225" y="49"/>
                      <a:pt x="228" y="53"/>
                      <a:pt x="230" y="50"/>
                    </a:cubicBezTo>
                    <a:cubicBezTo>
                      <a:pt x="227" y="50"/>
                      <a:pt x="225" y="49"/>
                      <a:pt x="225" y="46"/>
                    </a:cubicBezTo>
                    <a:close/>
                    <a:moveTo>
                      <a:pt x="103" y="90"/>
                    </a:moveTo>
                    <a:cubicBezTo>
                      <a:pt x="106" y="91"/>
                      <a:pt x="107" y="87"/>
                      <a:pt x="109" y="89"/>
                    </a:cubicBezTo>
                    <a:cubicBezTo>
                      <a:pt x="109" y="85"/>
                      <a:pt x="103" y="89"/>
                      <a:pt x="103" y="90"/>
                    </a:cubicBezTo>
                    <a:close/>
                    <a:moveTo>
                      <a:pt x="215" y="9"/>
                    </a:moveTo>
                    <a:cubicBezTo>
                      <a:pt x="221" y="8"/>
                      <a:pt x="227" y="8"/>
                      <a:pt x="231" y="6"/>
                    </a:cubicBezTo>
                    <a:cubicBezTo>
                      <a:pt x="225" y="6"/>
                      <a:pt x="219" y="7"/>
                      <a:pt x="215" y="9"/>
                    </a:cubicBezTo>
                    <a:close/>
                    <a:moveTo>
                      <a:pt x="62" y="13"/>
                    </a:moveTo>
                    <a:cubicBezTo>
                      <a:pt x="59" y="13"/>
                      <a:pt x="54" y="10"/>
                      <a:pt x="52" y="13"/>
                    </a:cubicBezTo>
                    <a:cubicBezTo>
                      <a:pt x="56" y="12"/>
                      <a:pt x="60" y="15"/>
                      <a:pt x="62" y="13"/>
                    </a:cubicBezTo>
                    <a:close/>
                    <a:moveTo>
                      <a:pt x="42" y="13"/>
                    </a:moveTo>
                    <a:cubicBezTo>
                      <a:pt x="46" y="12"/>
                      <a:pt x="48" y="19"/>
                      <a:pt x="50" y="14"/>
                    </a:cubicBezTo>
                    <a:cubicBezTo>
                      <a:pt x="48" y="15"/>
                      <a:pt x="48" y="13"/>
                      <a:pt x="48" y="12"/>
                    </a:cubicBezTo>
                    <a:cubicBezTo>
                      <a:pt x="46" y="12"/>
                      <a:pt x="43" y="12"/>
                      <a:pt x="4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5" name="Freeform 18"/>
              <p:cNvSpPr>
                <a:spLocks/>
              </p:cNvSpPr>
              <p:nvPr/>
            </p:nvSpPr>
            <p:spPr bwMode="auto">
              <a:xfrm>
                <a:off x="2234" y="674"/>
                <a:ext cx="17" cy="7"/>
              </a:xfrm>
              <a:custGeom>
                <a:avLst/>
                <a:gdLst>
                  <a:gd name="T0" fmla="*/ 7 w 7"/>
                  <a:gd name="T1" fmla="*/ 2 h 3"/>
                  <a:gd name="T2" fmla="*/ 0 w 7"/>
                  <a:gd name="T3" fmla="*/ 3 h 3"/>
                  <a:gd name="T4" fmla="*/ 1 w 7"/>
                  <a:gd name="T5" fmla="*/ 1 h 3"/>
                  <a:gd name="T6" fmla="*/ 7 w 7"/>
                  <a:gd name="T7" fmla="*/ 2 h 3"/>
                </a:gdLst>
                <a:ahLst/>
                <a:cxnLst>
                  <a:cxn ang="0">
                    <a:pos x="T0" y="T1"/>
                  </a:cxn>
                  <a:cxn ang="0">
                    <a:pos x="T2" y="T3"/>
                  </a:cxn>
                  <a:cxn ang="0">
                    <a:pos x="T4" y="T5"/>
                  </a:cxn>
                  <a:cxn ang="0">
                    <a:pos x="T6" y="T7"/>
                  </a:cxn>
                </a:cxnLst>
                <a:rect l="0" t="0" r="r" b="b"/>
                <a:pathLst>
                  <a:path w="7" h="3">
                    <a:moveTo>
                      <a:pt x="7" y="2"/>
                    </a:moveTo>
                    <a:cubicBezTo>
                      <a:pt x="6" y="3"/>
                      <a:pt x="3" y="3"/>
                      <a:pt x="0" y="3"/>
                    </a:cubicBezTo>
                    <a:cubicBezTo>
                      <a:pt x="0" y="2"/>
                      <a:pt x="1" y="2"/>
                      <a:pt x="1" y="1"/>
                    </a:cubicBezTo>
                    <a:cubicBezTo>
                      <a:pt x="3" y="1"/>
                      <a:pt x="7"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6" name="Freeform 19"/>
              <p:cNvSpPr>
                <a:spLocks/>
              </p:cNvSpPr>
              <p:nvPr/>
            </p:nvSpPr>
            <p:spPr bwMode="auto">
              <a:xfrm>
                <a:off x="2494" y="683"/>
                <a:ext cx="38" cy="8"/>
              </a:xfrm>
              <a:custGeom>
                <a:avLst/>
                <a:gdLst>
                  <a:gd name="T0" fmla="*/ 16 w 16"/>
                  <a:gd name="T1" fmla="*/ 0 h 3"/>
                  <a:gd name="T2" fmla="*/ 0 w 16"/>
                  <a:gd name="T3" fmla="*/ 3 h 3"/>
                  <a:gd name="T4" fmla="*/ 16 w 16"/>
                  <a:gd name="T5" fmla="*/ 0 h 3"/>
                </a:gdLst>
                <a:ahLst/>
                <a:cxnLst>
                  <a:cxn ang="0">
                    <a:pos x="T0" y="T1"/>
                  </a:cxn>
                  <a:cxn ang="0">
                    <a:pos x="T2" y="T3"/>
                  </a:cxn>
                  <a:cxn ang="0">
                    <a:pos x="T4" y="T5"/>
                  </a:cxn>
                </a:cxnLst>
                <a:rect l="0" t="0" r="r" b="b"/>
                <a:pathLst>
                  <a:path w="16" h="3">
                    <a:moveTo>
                      <a:pt x="16" y="0"/>
                    </a:moveTo>
                    <a:cubicBezTo>
                      <a:pt x="12" y="2"/>
                      <a:pt x="6" y="2"/>
                      <a:pt x="0" y="3"/>
                    </a:cubicBezTo>
                    <a:cubicBezTo>
                      <a:pt x="4" y="1"/>
                      <a:pt x="1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7" name="Freeform 20"/>
              <p:cNvSpPr>
                <a:spLocks/>
              </p:cNvSpPr>
              <p:nvPr/>
            </p:nvSpPr>
            <p:spPr bwMode="auto">
              <a:xfrm>
                <a:off x="3154" y="691"/>
                <a:ext cx="31" cy="11"/>
              </a:xfrm>
              <a:custGeom>
                <a:avLst/>
                <a:gdLst>
                  <a:gd name="T0" fmla="*/ 12 w 13"/>
                  <a:gd name="T1" fmla="*/ 0 h 5"/>
                  <a:gd name="T2" fmla="*/ 13 w 13"/>
                  <a:gd name="T3" fmla="*/ 2 h 5"/>
                  <a:gd name="T4" fmla="*/ 0 w 13"/>
                  <a:gd name="T5" fmla="*/ 3 h 5"/>
                  <a:gd name="T6" fmla="*/ 12 w 13"/>
                  <a:gd name="T7" fmla="*/ 0 h 5"/>
                </a:gdLst>
                <a:ahLst/>
                <a:cxnLst>
                  <a:cxn ang="0">
                    <a:pos x="T0" y="T1"/>
                  </a:cxn>
                  <a:cxn ang="0">
                    <a:pos x="T2" y="T3"/>
                  </a:cxn>
                  <a:cxn ang="0">
                    <a:pos x="T4" y="T5"/>
                  </a:cxn>
                  <a:cxn ang="0">
                    <a:pos x="T6" y="T7"/>
                  </a:cxn>
                </a:cxnLst>
                <a:rect l="0" t="0" r="r" b="b"/>
                <a:pathLst>
                  <a:path w="13" h="5">
                    <a:moveTo>
                      <a:pt x="12" y="0"/>
                    </a:moveTo>
                    <a:cubicBezTo>
                      <a:pt x="11" y="1"/>
                      <a:pt x="11" y="2"/>
                      <a:pt x="13" y="2"/>
                    </a:cubicBezTo>
                    <a:cubicBezTo>
                      <a:pt x="10" y="5"/>
                      <a:pt x="6" y="2"/>
                      <a:pt x="0" y="3"/>
                    </a:cubicBezTo>
                    <a:cubicBezTo>
                      <a:pt x="2" y="0"/>
                      <a:pt x="7"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8" name="Freeform 21"/>
              <p:cNvSpPr>
                <a:spLocks/>
              </p:cNvSpPr>
              <p:nvPr/>
            </p:nvSpPr>
            <p:spPr bwMode="auto">
              <a:xfrm>
                <a:off x="3195" y="693"/>
                <a:ext cx="21" cy="9"/>
              </a:xfrm>
              <a:custGeom>
                <a:avLst/>
                <a:gdLst>
                  <a:gd name="T0" fmla="*/ 1 w 9"/>
                  <a:gd name="T1" fmla="*/ 1 h 4"/>
                  <a:gd name="T2" fmla="*/ 9 w 9"/>
                  <a:gd name="T3" fmla="*/ 2 h 4"/>
                  <a:gd name="T4" fmla="*/ 1 w 9"/>
                  <a:gd name="T5" fmla="*/ 1 h 4"/>
                </a:gdLst>
                <a:ahLst/>
                <a:cxnLst>
                  <a:cxn ang="0">
                    <a:pos x="T0" y="T1"/>
                  </a:cxn>
                  <a:cxn ang="0">
                    <a:pos x="T2" y="T3"/>
                  </a:cxn>
                  <a:cxn ang="0">
                    <a:pos x="T4" y="T5"/>
                  </a:cxn>
                </a:cxnLst>
                <a:rect l="0" t="0" r="r" b="b"/>
                <a:pathLst>
                  <a:path w="9" h="4">
                    <a:moveTo>
                      <a:pt x="1" y="1"/>
                    </a:moveTo>
                    <a:cubicBezTo>
                      <a:pt x="4" y="0"/>
                      <a:pt x="5" y="2"/>
                      <a:pt x="9" y="2"/>
                    </a:cubicBezTo>
                    <a:cubicBezTo>
                      <a:pt x="8" y="3"/>
                      <a:pt x="0" y="4"/>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9" name="Freeform 22"/>
              <p:cNvSpPr>
                <a:spLocks/>
              </p:cNvSpPr>
              <p:nvPr/>
            </p:nvSpPr>
            <p:spPr bwMode="auto">
              <a:xfrm>
                <a:off x="2049" y="693"/>
                <a:ext cx="22" cy="12"/>
              </a:xfrm>
              <a:custGeom>
                <a:avLst/>
                <a:gdLst>
                  <a:gd name="T0" fmla="*/ 2 w 9"/>
                  <a:gd name="T1" fmla="*/ 1 h 5"/>
                  <a:gd name="T2" fmla="*/ 2 w 9"/>
                  <a:gd name="T3" fmla="*/ 2 h 5"/>
                  <a:gd name="T4" fmla="*/ 9 w 9"/>
                  <a:gd name="T5" fmla="*/ 3 h 5"/>
                  <a:gd name="T6" fmla="*/ 6 w 9"/>
                  <a:gd name="T7" fmla="*/ 5 h 5"/>
                  <a:gd name="T8" fmla="*/ 0 w 9"/>
                  <a:gd name="T9" fmla="*/ 3 h 5"/>
                  <a:gd name="T10" fmla="*/ 2 w 9"/>
                  <a:gd name="T11" fmla="*/ 1 h 5"/>
                </a:gdLst>
                <a:ahLst/>
                <a:cxnLst>
                  <a:cxn ang="0">
                    <a:pos x="T0" y="T1"/>
                  </a:cxn>
                  <a:cxn ang="0">
                    <a:pos x="T2" y="T3"/>
                  </a:cxn>
                  <a:cxn ang="0">
                    <a:pos x="T4" y="T5"/>
                  </a:cxn>
                  <a:cxn ang="0">
                    <a:pos x="T6" y="T7"/>
                  </a:cxn>
                  <a:cxn ang="0">
                    <a:pos x="T8" y="T9"/>
                  </a:cxn>
                  <a:cxn ang="0">
                    <a:pos x="T10" y="T11"/>
                  </a:cxn>
                </a:cxnLst>
                <a:rect l="0" t="0" r="r" b="b"/>
                <a:pathLst>
                  <a:path w="9" h="5">
                    <a:moveTo>
                      <a:pt x="2" y="1"/>
                    </a:moveTo>
                    <a:cubicBezTo>
                      <a:pt x="2" y="1"/>
                      <a:pt x="2" y="1"/>
                      <a:pt x="2" y="2"/>
                    </a:cubicBezTo>
                    <a:cubicBezTo>
                      <a:pt x="4" y="2"/>
                      <a:pt x="9" y="0"/>
                      <a:pt x="9" y="3"/>
                    </a:cubicBezTo>
                    <a:cubicBezTo>
                      <a:pt x="8" y="4"/>
                      <a:pt x="7" y="4"/>
                      <a:pt x="6" y="5"/>
                    </a:cubicBezTo>
                    <a:cubicBezTo>
                      <a:pt x="7" y="1"/>
                      <a:pt x="2" y="3"/>
                      <a:pt x="0" y="3"/>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0" name="Freeform 23"/>
              <p:cNvSpPr>
                <a:spLocks/>
              </p:cNvSpPr>
              <p:nvPr/>
            </p:nvSpPr>
            <p:spPr bwMode="auto">
              <a:xfrm>
                <a:off x="2109" y="693"/>
                <a:ext cx="23" cy="12"/>
              </a:xfrm>
              <a:custGeom>
                <a:avLst/>
                <a:gdLst>
                  <a:gd name="T0" fmla="*/ 0 w 10"/>
                  <a:gd name="T1" fmla="*/ 3 h 5"/>
                  <a:gd name="T2" fmla="*/ 10 w 10"/>
                  <a:gd name="T3" fmla="*/ 3 h 5"/>
                  <a:gd name="T4" fmla="*/ 0 w 10"/>
                  <a:gd name="T5" fmla="*/ 3 h 5"/>
                </a:gdLst>
                <a:ahLst/>
                <a:cxnLst>
                  <a:cxn ang="0">
                    <a:pos x="T0" y="T1"/>
                  </a:cxn>
                  <a:cxn ang="0">
                    <a:pos x="T2" y="T3"/>
                  </a:cxn>
                  <a:cxn ang="0">
                    <a:pos x="T4" y="T5"/>
                  </a:cxn>
                </a:cxnLst>
                <a:rect l="0" t="0" r="r" b="b"/>
                <a:pathLst>
                  <a:path w="10" h="5">
                    <a:moveTo>
                      <a:pt x="0" y="3"/>
                    </a:moveTo>
                    <a:cubicBezTo>
                      <a:pt x="2" y="0"/>
                      <a:pt x="7" y="3"/>
                      <a:pt x="10" y="3"/>
                    </a:cubicBezTo>
                    <a:cubicBezTo>
                      <a:pt x="8" y="5"/>
                      <a:pt x="4"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1" name="Freeform 24"/>
              <p:cNvSpPr>
                <a:spLocks/>
              </p:cNvSpPr>
              <p:nvPr/>
            </p:nvSpPr>
            <p:spPr bwMode="auto">
              <a:xfrm>
                <a:off x="3173" y="698"/>
                <a:ext cx="24" cy="7"/>
              </a:xfrm>
              <a:custGeom>
                <a:avLst/>
                <a:gdLst>
                  <a:gd name="T0" fmla="*/ 10 w 10"/>
                  <a:gd name="T1" fmla="*/ 1 h 3"/>
                  <a:gd name="T2" fmla="*/ 0 w 10"/>
                  <a:gd name="T3" fmla="*/ 2 h 3"/>
                  <a:gd name="T4" fmla="*/ 10 w 10"/>
                  <a:gd name="T5" fmla="*/ 1 h 3"/>
                </a:gdLst>
                <a:ahLst/>
                <a:cxnLst>
                  <a:cxn ang="0">
                    <a:pos x="T0" y="T1"/>
                  </a:cxn>
                  <a:cxn ang="0">
                    <a:pos x="T2" y="T3"/>
                  </a:cxn>
                  <a:cxn ang="0">
                    <a:pos x="T4" y="T5"/>
                  </a:cxn>
                </a:cxnLst>
                <a:rect l="0" t="0" r="r" b="b"/>
                <a:pathLst>
                  <a:path w="10" h="3">
                    <a:moveTo>
                      <a:pt x="10" y="1"/>
                    </a:moveTo>
                    <a:cubicBezTo>
                      <a:pt x="8" y="3"/>
                      <a:pt x="4" y="2"/>
                      <a:pt x="0" y="2"/>
                    </a:cubicBezTo>
                    <a:cubicBezTo>
                      <a:pt x="2" y="0"/>
                      <a:pt x="6"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2" name="Freeform 25"/>
              <p:cNvSpPr>
                <a:spLocks/>
              </p:cNvSpPr>
              <p:nvPr/>
            </p:nvSpPr>
            <p:spPr bwMode="auto">
              <a:xfrm>
                <a:off x="1957" y="700"/>
                <a:ext cx="14" cy="12"/>
              </a:xfrm>
              <a:custGeom>
                <a:avLst/>
                <a:gdLst>
                  <a:gd name="T0" fmla="*/ 6 w 6"/>
                  <a:gd name="T1" fmla="*/ 0 h 5"/>
                  <a:gd name="T2" fmla="*/ 0 w 6"/>
                  <a:gd name="T3" fmla="*/ 2 h 5"/>
                  <a:gd name="T4" fmla="*/ 6 w 6"/>
                  <a:gd name="T5" fmla="*/ 0 h 5"/>
                </a:gdLst>
                <a:ahLst/>
                <a:cxnLst>
                  <a:cxn ang="0">
                    <a:pos x="T0" y="T1"/>
                  </a:cxn>
                  <a:cxn ang="0">
                    <a:pos x="T2" y="T3"/>
                  </a:cxn>
                  <a:cxn ang="0">
                    <a:pos x="T4" y="T5"/>
                  </a:cxn>
                </a:cxnLst>
                <a:rect l="0" t="0" r="r" b="b"/>
                <a:pathLst>
                  <a:path w="6" h="5">
                    <a:moveTo>
                      <a:pt x="6" y="0"/>
                    </a:moveTo>
                    <a:cubicBezTo>
                      <a:pt x="6" y="5"/>
                      <a:pt x="3" y="2"/>
                      <a:pt x="0" y="2"/>
                    </a:cubicBezTo>
                    <a:cubicBezTo>
                      <a:pt x="0"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3" name="Freeform 26"/>
              <p:cNvSpPr>
                <a:spLocks/>
              </p:cNvSpPr>
              <p:nvPr/>
            </p:nvSpPr>
            <p:spPr bwMode="auto">
              <a:xfrm>
                <a:off x="2821" y="698"/>
                <a:ext cx="111" cy="42"/>
              </a:xfrm>
              <a:custGeom>
                <a:avLst/>
                <a:gdLst>
                  <a:gd name="T0" fmla="*/ 10 w 47"/>
                  <a:gd name="T1" fmla="*/ 10 h 18"/>
                  <a:gd name="T2" fmla="*/ 0 w 47"/>
                  <a:gd name="T3" fmla="*/ 5 h 18"/>
                  <a:gd name="T4" fmla="*/ 11 w 47"/>
                  <a:gd name="T5" fmla="*/ 2 h 18"/>
                  <a:gd name="T6" fmla="*/ 11 w 47"/>
                  <a:gd name="T7" fmla="*/ 5 h 18"/>
                  <a:gd name="T8" fmla="*/ 25 w 47"/>
                  <a:gd name="T9" fmla="*/ 4 h 18"/>
                  <a:gd name="T10" fmla="*/ 30 w 47"/>
                  <a:gd name="T11" fmla="*/ 6 h 18"/>
                  <a:gd name="T12" fmla="*/ 47 w 47"/>
                  <a:gd name="T13" fmla="*/ 12 h 18"/>
                  <a:gd name="T14" fmla="*/ 36 w 47"/>
                  <a:gd name="T15" fmla="*/ 14 h 18"/>
                  <a:gd name="T16" fmla="*/ 33 w 47"/>
                  <a:gd name="T17" fmla="*/ 8 h 18"/>
                  <a:gd name="T18" fmla="*/ 19 w 47"/>
                  <a:gd name="T19" fmla="*/ 18 h 18"/>
                  <a:gd name="T20" fmla="*/ 11 w 47"/>
                  <a:gd name="T21" fmla="*/ 14 h 18"/>
                  <a:gd name="T22" fmla="*/ 14 w 47"/>
                  <a:gd name="T23" fmla="*/ 13 h 18"/>
                  <a:gd name="T24" fmla="*/ 11 w 47"/>
                  <a:gd name="T25" fmla="*/ 12 h 18"/>
                  <a:gd name="T26" fmla="*/ 20 w 47"/>
                  <a:gd name="T27" fmla="*/ 10 h 18"/>
                  <a:gd name="T28" fmla="*/ 10 w 47"/>
                  <a:gd name="T2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8">
                    <a:moveTo>
                      <a:pt x="10" y="10"/>
                    </a:moveTo>
                    <a:cubicBezTo>
                      <a:pt x="3" y="10"/>
                      <a:pt x="5" y="6"/>
                      <a:pt x="0" y="5"/>
                    </a:cubicBezTo>
                    <a:cubicBezTo>
                      <a:pt x="3" y="4"/>
                      <a:pt x="6" y="2"/>
                      <a:pt x="11" y="2"/>
                    </a:cubicBezTo>
                    <a:cubicBezTo>
                      <a:pt x="11" y="3"/>
                      <a:pt x="11" y="4"/>
                      <a:pt x="11" y="5"/>
                    </a:cubicBezTo>
                    <a:cubicBezTo>
                      <a:pt x="18" y="6"/>
                      <a:pt x="19" y="0"/>
                      <a:pt x="25" y="4"/>
                    </a:cubicBezTo>
                    <a:cubicBezTo>
                      <a:pt x="28" y="4"/>
                      <a:pt x="26" y="8"/>
                      <a:pt x="30" y="6"/>
                    </a:cubicBezTo>
                    <a:cubicBezTo>
                      <a:pt x="36" y="8"/>
                      <a:pt x="41" y="11"/>
                      <a:pt x="47" y="12"/>
                    </a:cubicBezTo>
                    <a:cubicBezTo>
                      <a:pt x="47" y="14"/>
                      <a:pt x="40" y="13"/>
                      <a:pt x="36" y="14"/>
                    </a:cubicBezTo>
                    <a:cubicBezTo>
                      <a:pt x="39" y="10"/>
                      <a:pt x="33" y="11"/>
                      <a:pt x="33" y="8"/>
                    </a:cubicBezTo>
                    <a:cubicBezTo>
                      <a:pt x="26" y="9"/>
                      <a:pt x="26" y="17"/>
                      <a:pt x="19" y="18"/>
                    </a:cubicBezTo>
                    <a:cubicBezTo>
                      <a:pt x="18" y="15"/>
                      <a:pt x="13" y="15"/>
                      <a:pt x="11" y="14"/>
                    </a:cubicBezTo>
                    <a:cubicBezTo>
                      <a:pt x="11" y="13"/>
                      <a:pt x="12" y="13"/>
                      <a:pt x="14" y="13"/>
                    </a:cubicBezTo>
                    <a:cubicBezTo>
                      <a:pt x="13" y="12"/>
                      <a:pt x="12" y="12"/>
                      <a:pt x="11" y="12"/>
                    </a:cubicBezTo>
                    <a:cubicBezTo>
                      <a:pt x="12" y="10"/>
                      <a:pt x="18" y="12"/>
                      <a:pt x="20" y="10"/>
                    </a:cubicBezTo>
                    <a:cubicBezTo>
                      <a:pt x="17" y="8"/>
                      <a:pt x="12" y="8"/>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4" name="Freeform 27"/>
              <p:cNvSpPr>
                <a:spLocks/>
              </p:cNvSpPr>
              <p:nvPr/>
            </p:nvSpPr>
            <p:spPr bwMode="auto">
              <a:xfrm>
                <a:off x="1898" y="707"/>
                <a:ext cx="47" cy="21"/>
              </a:xfrm>
              <a:custGeom>
                <a:avLst/>
                <a:gdLst>
                  <a:gd name="T0" fmla="*/ 20 w 20"/>
                  <a:gd name="T1" fmla="*/ 3 h 9"/>
                  <a:gd name="T2" fmla="*/ 19 w 20"/>
                  <a:gd name="T3" fmla="*/ 8 h 9"/>
                  <a:gd name="T4" fmla="*/ 0 w 20"/>
                  <a:gd name="T5" fmla="*/ 6 h 9"/>
                  <a:gd name="T6" fmla="*/ 2 w 20"/>
                  <a:gd name="T7" fmla="*/ 5 h 9"/>
                  <a:gd name="T8" fmla="*/ 3 w 20"/>
                  <a:gd name="T9" fmla="*/ 1 h 9"/>
                  <a:gd name="T10" fmla="*/ 20 w 20"/>
                  <a:gd name="T11" fmla="*/ 3 h 9"/>
                </a:gdLst>
                <a:ahLst/>
                <a:cxnLst>
                  <a:cxn ang="0">
                    <a:pos x="T0" y="T1"/>
                  </a:cxn>
                  <a:cxn ang="0">
                    <a:pos x="T2" y="T3"/>
                  </a:cxn>
                  <a:cxn ang="0">
                    <a:pos x="T4" y="T5"/>
                  </a:cxn>
                  <a:cxn ang="0">
                    <a:pos x="T6" y="T7"/>
                  </a:cxn>
                  <a:cxn ang="0">
                    <a:pos x="T8" y="T9"/>
                  </a:cxn>
                  <a:cxn ang="0">
                    <a:pos x="T10" y="T11"/>
                  </a:cxn>
                </a:cxnLst>
                <a:rect l="0" t="0" r="r" b="b"/>
                <a:pathLst>
                  <a:path w="20" h="9">
                    <a:moveTo>
                      <a:pt x="20" y="3"/>
                    </a:moveTo>
                    <a:cubicBezTo>
                      <a:pt x="19" y="7"/>
                      <a:pt x="17" y="4"/>
                      <a:pt x="19" y="8"/>
                    </a:cubicBezTo>
                    <a:cubicBezTo>
                      <a:pt x="11" y="9"/>
                      <a:pt x="9" y="5"/>
                      <a:pt x="0" y="6"/>
                    </a:cubicBezTo>
                    <a:cubicBezTo>
                      <a:pt x="0" y="5"/>
                      <a:pt x="2" y="5"/>
                      <a:pt x="2" y="5"/>
                    </a:cubicBezTo>
                    <a:cubicBezTo>
                      <a:pt x="5" y="4"/>
                      <a:pt x="1" y="3"/>
                      <a:pt x="3" y="1"/>
                    </a:cubicBezTo>
                    <a:cubicBezTo>
                      <a:pt x="11" y="0"/>
                      <a:pt x="13" y="4"/>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5" name="Freeform 28"/>
              <p:cNvSpPr>
                <a:spLocks/>
              </p:cNvSpPr>
              <p:nvPr/>
            </p:nvSpPr>
            <p:spPr bwMode="auto">
              <a:xfrm>
                <a:off x="1967" y="717"/>
                <a:ext cx="19" cy="14"/>
              </a:xfrm>
              <a:custGeom>
                <a:avLst/>
                <a:gdLst>
                  <a:gd name="T0" fmla="*/ 5 w 8"/>
                  <a:gd name="T1" fmla="*/ 6 h 6"/>
                  <a:gd name="T2" fmla="*/ 7 w 8"/>
                  <a:gd name="T3" fmla="*/ 5 h 6"/>
                  <a:gd name="T4" fmla="*/ 2 w 8"/>
                  <a:gd name="T5" fmla="*/ 4 h 6"/>
                  <a:gd name="T6" fmla="*/ 3 w 8"/>
                  <a:gd name="T7" fmla="*/ 0 h 6"/>
                  <a:gd name="T8" fmla="*/ 5 w 8"/>
                  <a:gd name="T9" fmla="*/ 2 h 6"/>
                  <a:gd name="T10" fmla="*/ 8 w 8"/>
                  <a:gd name="T11" fmla="*/ 4 h 6"/>
                  <a:gd name="T12" fmla="*/ 5 w 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5" y="6"/>
                    </a:moveTo>
                    <a:cubicBezTo>
                      <a:pt x="5" y="5"/>
                      <a:pt x="6" y="5"/>
                      <a:pt x="7" y="5"/>
                    </a:cubicBezTo>
                    <a:cubicBezTo>
                      <a:pt x="7" y="3"/>
                      <a:pt x="4" y="5"/>
                      <a:pt x="2" y="4"/>
                    </a:cubicBezTo>
                    <a:cubicBezTo>
                      <a:pt x="0" y="3"/>
                      <a:pt x="8" y="2"/>
                      <a:pt x="3" y="0"/>
                    </a:cubicBezTo>
                    <a:cubicBezTo>
                      <a:pt x="5" y="0"/>
                      <a:pt x="7" y="2"/>
                      <a:pt x="5" y="2"/>
                    </a:cubicBezTo>
                    <a:cubicBezTo>
                      <a:pt x="6" y="3"/>
                      <a:pt x="7" y="4"/>
                      <a:pt x="8" y="4"/>
                    </a:cubicBezTo>
                    <a:cubicBezTo>
                      <a:pt x="7" y="5"/>
                      <a:pt x="7"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6" name="Freeform 29"/>
              <p:cNvSpPr>
                <a:spLocks/>
              </p:cNvSpPr>
              <p:nvPr/>
            </p:nvSpPr>
            <p:spPr bwMode="auto">
              <a:xfrm>
                <a:off x="1813" y="724"/>
                <a:ext cx="33" cy="12"/>
              </a:xfrm>
              <a:custGeom>
                <a:avLst/>
                <a:gdLst>
                  <a:gd name="T0" fmla="*/ 14 w 14"/>
                  <a:gd name="T1" fmla="*/ 1 h 5"/>
                  <a:gd name="T2" fmla="*/ 0 w 14"/>
                  <a:gd name="T3" fmla="*/ 1 h 5"/>
                  <a:gd name="T4" fmla="*/ 14 w 14"/>
                  <a:gd name="T5" fmla="*/ 1 h 5"/>
                </a:gdLst>
                <a:ahLst/>
                <a:cxnLst>
                  <a:cxn ang="0">
                    <a:pos x="T0" y="T1"/>
                  </a:cxn>
                  <a:cxn ang="0">
                    <a:pos x="T2" y="T3"/>
                  </a:cxn>
                  <a:cxn ang="0">
                    <a:pos x="T4" y="T5"/>
                  </a:cxn>
                </a:cxnLst>
                <a:rect l="0" t="0" r="r" b="b"/>
                <a:pathLst>
                  <a:path w="14" h="5">
                    <a:moveTo>
                      <a:pt x="14" y="1"/>
                    </a:moveTo>
                    <a:cubicBezTo>
                      <a:pt x="12" y="5"/>
                      <a:pt x="3" y="2"/>
                      <a:pt x="0" y="1"/>
                    </a:cubicBezTo>
                    <a:cubicBezTo>
                      <a:pt x="1" y="0"/>
                      <a:pt x="9"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7" name="Freeform 30"/>
              <p:cNvSpPr>
                <a:spLocks/>
              </p:cNvSpPr>
              <p:nvPr/>
            </p:nvSpPr>
            <p:spPr bwMode="auto">
              <a:xfrm>
                <a:off x="3365" y="797"/>
                <a:ext cx="33" cy="33"/>
              </a:xfrm>
              <a:custGeom>
                <a:avLst/>
                <a:gdLst>
                  <a:gd name="T0" fmla="*/ 0 w 14"/>
                  <a:gd name="T1" fmla="*/ 0 h 14"/>
                  <a:gd name="T2" fmla="*/ 14 w 14"/>
                  <a:gd name="T3" fmla="*/ 14 h 14"/>
                  <a:gd name="T4" fmla="*/ 0 w 14"/>
                  <a:gd name="T5" fmla="*/ 0 h 14"/>
                </a:gdLst>
                <a:ahLst/>
                <a:cxnLst>
                  <a:cxn ang="0">
                    <a:pos x="T0" y="T1"/>
                  </a:cxn>
                  <a:cxn ang="0">
                    <a:pos x="T2" y="T3"/>
                  </a:cxn>
                  <a:cxn ang="0">
                    <a:pos x="T4" y="T5"/>
                  </a:cxn>
                </a:cxnLst>
                <a:rect l="0" t="0" r="r" b="b"/>
                <a:pathLst>
                  <a:path w="14" h="14">
                    <a:moveTo>
                      <a:pt x="0" y="0"/>
                    </a:moveTo>
                    <a:cubicBezTo>
                      <a:pt x="5" y="4"/>
                      <a:pt x="10" y="9"/>
                      <a:pt x="14" y="14"/>
                    </a:cubicBezTo>
                    <a:cubicBezTo>
                      <a:pt x="9" y="10"/>
                      <a:pt x="4"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8" name="Freeform 31"/>
              <p:cNvSpPr>
                <a:spLocks/>
              </p:cNvSpPr>
              <p:nvPr/>
            </p:nvSpPr>
            <p:spPr bwMode="auto">
              <a:xfrm>
                <a:off x="2601" y="1013"/>
                <a:ext cx="21" cy="12"/>
              </a:xfrm>
              <a:custGeom>
                <a:avLst/>
                <a:gdLst>
                  <a:gd name="T0" fmla="*/ 1 w 9"/>
                  <a:gd name="T1" fmla="*/ 5 h 5"/>
                  <a:gd name="T2" fmla="*/ 2 w 9"/>
                  <a:gd name="T3" fmla="*/ 0 h 5"/>
                  <a:gd name="T4" fmla="*/ 9 w 9"/>
                  <a:gd name="T5" fmla="*/ 0 h 5"/>
                  <a:gd name="T6" fmla="*/ 4 w 9"/>
                  <a:gd name="T7" fmla="*/ 1 h 5"/>
                  <a:gd name="T8" fmla="*/ 2 w 9"/>
                  <a:gd name="T9" fmla="*/ 5 h 5"/>
                  <a:gd name="T10" fmla="*/ 1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1" y="5"/>
                    </a:moveTo>
                    <a:cubicBezTo>
                      <a:pt x="3" y="3"/>
                      <a:pt x="0" y="2"/>
                      <a:pt x="2" y="0"/>
                    </a:cubicBezTo>
                    <a:cubicBezTo>
                      <a:pt x="4" y="0"/>
                      <a:pt x="6" y="0"/>
                      <a:pt x="9" y="0"/>
                    </a:cubicBezTo>
                    <a:cubicBezTo>
                      <a:pt x="9" y="2"/>
                      <a:pt x="5" y="0"/>
                      <a:pt x="4" y="1"/>
                    </a:cubicBezTo>
                    <a:cubicBezTo>
                      <a:pt x="2" y="1"/>
                      <a:pt x="3" y="4"/>
                      <a:pt x="2" y="5"/>
                    </a:cubicBezTo>
                    <a:cubicBezTo>
                      <a:pt x="2" y="5"/>
                      <a:pt x="1"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9" name="Freeform 32"/>
              <p:cNvSpPr>
                <a:spLocks/>
              </p:cNvSpPr>
              <p:nvPr/>
            </p:nvSpPr>
            <p:spPr bwMode="auto">
              <a:xfrm>
                <a:off x="3808" y="1456"/>
                <a:ext cx="11" cy="10"/>
              </a:xfrm>
              <a:custGeom>
                <a:avLst/>
                <a:gdLst>
                  <a:gd name="T0" fmla="*/ 0 w 5"/>
                  <a:gd name="T1" fmla="*/ 4 h 4"/>
                  <a:gd name="T2" fmla="*/ 1 w 5"/>
                  <a:gd name="T3" fmla="*/ 3 h 4"/>
                  <a:gd name="T4" fmla="*/ 1 w 5"/>
                  <a:gd name="T5" fmla="*/ 1 h 4"/>
                  <a:gd name="T6" fmla="*/ 4 w 5"/>
                  <a:gd name="T7" fmla="*/ 1 h 4"/>
                  <a:gd name="T8" fmla="*/ 5 w 5"/>
                  <a:gd name="T9" fmla="*/ 3 h 4"/>
                  <a:gd name="T10" fmla="*/ 0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0" y="4"/>
                    </a:moveTo>
                    <a:cubicBezTo>
                      <a:pt x="0" y="3"/>
                      <a:pt x="0" y="2"/>
                      <a:pt x="1" y="3"/>
                    </a:cubicBezTo>
                    <a:cubicBezTo>
                      <a:pt x="2" y="3"/>
                      <a:pt x="2" y="1"/>
                      <a:pt x="1" y="1"/>
                    </a:cubicBezTo>
                    <a:cubicBezTo>
                      <a:pt x="1" y="0"/>
                      <a:pt x="3" y="0"/>
                      <a:pt x="4" y="1"/>
                    </a:cubicBezTo>
                    <a:cubicBezTo>
                      <a:pt x="4" y="2"/>
                      <a:pt x="4" y="2"/>
                      <a:pt x="5" y="3"/>
                    </a:cubicBezTo>
                    <a:cubicBezTo>
                      <a:pt x="2" y="2"/>
                      <a:pt x="2"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0" name="Freeform 33"/>
              <p:cNvSpPr>
                <a:spLocks/>
              </p:cNvSpPr>
              <p:nvPr/>
            </p:nvSpPr>
            <p:spPr bwMode="auto">
              <a:xfrm>
                <a:off x="3940" y="774"/>
                <a:ext cx="31" cy="9"/>
              </a:xfrm>
              <a:custGeom>
                <a:avLst/>
                <a:gdLst>
                  <a:gd name="T0" fmla="*/ 0 w 13"/>
                  <a:gd name="T1" fmla="*/ 1 h 4"/>
                  <a:gd name="T2" fmla="*/ 12 w 13"/>
                  <a:gd name="T3" fmla="*/ 0 h 4"/>
                  <a:gd name="T4" fmla="*/ 12 w 13"/>
                  <a:gd name="T5" fmla="*/ 2 h 4"/>
                  <a:gd name="T6" fmla="*/ 4 w 13"/>
                  <a:gd name="T7" fmla="*/ 4 h 4"/>
                  <a:gd name="T8" fmla="*/ 0 w 13"/>
                  <a:gd name="T9" fmla="*/ 1 h 4"/>
                </a:gdLst>
                <a:ahLst/>
                <a:cxnLst>
                  <a:cxn ang="0">
                    <a:pos x="T0" y="T1"/>
                  </a:cxn>
                  <a:cxn ang="0">
                    <a:pos x="T2" y="T3"/>
                  </a:cxn>
                  <a:cxn ang="0">
                    <a:pos x="T4" y="T5"/>
                  </a:cxn>
                  <a:cxn ang="0">
                    <a:pos x="T6" y="T7"/>
                  </a:cxn>
                  <a:cxn ang="0">
                    <a:pos x="T8" y="T9"/>
                  </a:cxn>
                </a:cxnLst>
                <a:rect l="0" t="0" r="r" b="b"/>
                <a:pathLst>
                  <a:path w="13" h="4">
                    <a:moveTo>
                      <a:pt x="0" y="1"/>
                    </a:moveTo>
                    <a:cubicBezTo>
                      <a:pt x="4" y="1"/>
                      <a:pt x="10" y="2"/>
                      <a:pt x="12" y="0"/>
                    </a:cubicBezTo>
                    <a:cubicBezTo>
                      <a:pt x="13" y="1"/>
                      <a:pt x="12" y="1"/>
                      <a:pt x="12" y="2"/>
                    </a:cubicBezTo>
                    <a:cubicBezTo>
                      <a:pt x="8" y="2"/>
                      <a:pt x="4" y="2"/>
                      <a:pt x="4" y="4"/>
                    </a:cubicBezTo>
                    <a:cubicBezTo>
                      <a:pt x="5" y="1"/>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1" name="Freeform 34"/>
              <p:cNvSpPr>
                <a:spLocks/>
              </p:cNvSpPr>
              <p:nvPr/>
            </p:nvSpPr>
            <p:spPr bwMode="auto">
              <a:xfrm>
                <a:off x="1777" y="726"/>
                <a:ext cx="19" cy="12"/>
              </a:xfrm>
              <a:custGeom>
                <a:avLst/>
                <a:gdLst>
                  <a:gd name="T0" fmla="*/ 0 w 8"/>
                  <a:gd name="T1" fmla="*/ 4 h 5"/>
                  <a:gd name="T2" fmla="*/ 8 w 8"/>
                  <a:gd name="T3" fmla="*/ 1 h 5"/>
                  <a:gd name="T4" fmla="*/ 1 w 8"/>
                  <a:gd name="T5" fmla="*/ 5 h 5"/>
                  <a:gd name="T6" fmla="*/ 0 w 8"/>
                  <a:gd name="T7" fmla="*/ 4 h 5"/>
                </a:gdLst>
                <a:ahLst/>
                <a:cxnLst>
                  <a:cxn ang="0">
                    <a:pos x="T0" y="T1"/>
                  </a:cxn>
                  <a:cxn ang="0">
                    <a:pos x="T2" y="T3"/>
                  </a:cxn>
                  <a:cxn ang="0">
                    <a:pos x="T4" y="T5"/>
                  </a:cxn>
                  <a:cxn ang="0">
                    <a:pos x="T6" y="T7"/>
                  </a:cxn>
                </a:cxnLst>
                <a:rect l="0" t="0" r="r" b="b"/>
                <a:pathLst>
                  <a:path w="8" h="5">
                    <a:moveTo>
                      <a:pt x="0" y="4"/>
                    </a:moveTo>
                    <a:cubicBezTo>
                      <a:pt x="2" y="2"/>
                      <a:pt x="4" y="0"/>
                      <a:pt x="8" y="1"/>
                    </a:cubicBezTo>
                    <a:cubicBezTo>
                      <a:pt x="8" y="5"/>
                      <a:pt x="2" y="3"/>
                      <a:pt x="1" y="5"/>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2" name="Freeform 35"/>
              <p:cNvSpPr>
                <a:spLocks/>
              </p:cNvSpPr>
              <p:nvPr/>
            </p:nvSpPr>
            <p:spPr bwMode="auto">
              <a:xfrm>
                <a:off x="1995" y="726"/>
                <a:ext cx="12" cy="7"/>
              </a:xfrm>
              <a:custGeom>
                <a:avLst/>
                <a:gdLst>
                  <a:gd name="T0" fmla="*/ 5 w 5"/>
                  <a:gd name="T1" fmla="*/ 1 h 3"/>
                  <a:gd name="T2" fmla="*/ 0 w 5"/>
                  <a:gd name="T3" fmla="*/ 3 h 3"/>
                  <a:gd name="T4" fmla="*/ 5 w 5"/>
                  <a:gd name="T5" fmla="*/ 1 h 3"/>
                </a:gdLst>
                <a:ahLst/>
                <a:cxnLst>
                  <a:cxn ang="0">
                    <a:pos x="T0" y="T1"/>
                  </a:cxn>
                  <a:cxn ang="0">
                    <a:pos x="T2" y="T3"/>
                  </a:cxn>
                  <a:cxn ang="0">
                    <a:pos x="T4" y="T5"/>
                  </a:cxn>
                </a:cxnLst>
                <a:rect l="0" t="0" r="r" b="b"/>
                <a:pathLst>
                  <a:path w="5" h="3">
                    <a:moveTo>
                      <a:pt x="5" y="1"/>
                    </a:moveTo>
                    <a:cubicBezTo>
                      <a:pt x="5" y="3"/>
                      <a:pt x="2" y="3"/>
                      <a:pt x="0" y="3"/>
                    </a:cubicBezTo>
                    <a:cubicBezTo>
                      <a:pt x="0" y="0"/>
                      <a:pt x="3"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3" name="Freeform 36"/>
              <p:cNvSpPr>
                <a:spLocks/>
              </p:cNvSpPr>
              <p:nvPr/>
            </p:nvSpPr>
            <p:spPr bwMode="auto">
              <a:xfrm>
                <a:off x="2144" y="728"/>
                <a:ext cx="19" cy="12"/>
              </a:xfrm>
              <a:custGeom>
                <a:avLst/>
                <a:gdLst>
                  <a:gd name="T0" fmla="*/ 7 w 8"/>
                  <a:gd name="T1" fmla="*/ 4 h 5"/>
                  <a:gd name="T2" fmla="*/ 2 w 8"/>
                  <a:gd name="T3" fmla="*/ 0 h 5"/>
                  <a:gd name="T4" fmla="*/ 5 w 8"/>
                  <a:gd name="T5" fmla="*/ 2 h 5"/>
                  <a:gd name="T6" fmla="*/ 7 w 8"/>
                  <a:gd name="T7" fmla="*/ 4 h 5"/>
                </a:gdLst>
                <a:ahLst/>
                <a:cxnLst>
                  <a:cxn ang="0">
                    <a:pos x="T0" y="T1"/>
                  </a:cxn>
                  <a:cxn ang="0">
                    <a:pos x="T2" y="T3"/>
                  </a:cxn>
                  <a:cxn ang="0">
                    <a:pos x="T4" y="T5"/>
                  </a:cxn>
                  <a:cxn ang="0">
                    <a:pos x="T6" y="T7"/>
                  </a:cxn>
                </a:cxnLst>
                <a:rect l="0" t="0" r="r" b="b"/>
                <a:pathLst>
                  <a:path w="8" h="5">
                    <a:moveTo>
                      <a:pt x="7" y="4"/>
                    </a:moveTo>
                    <a:cubicBezTo>
                      <a:pt x="4" y="5"/>
                      <a:pt x="0" y="1"/>
                      <a:pt x="2" y="0"/>
                    </a:cubicBezTo>
                    <a:cubicBezTo>
                      <a:pt x="4" y="0"/>
                      <a:pt x="4" y="1"/>
                      <a:pt x="5" y="2"/>
                    </a:cubicBezTo>
                    <a:cubicBezTo>
                      <a:pt x="1" y="3"/>
                      <a:pt x="8" y="2"/>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4" name="Freeform 37"/>
              <p:cNvSpPr>
                <a:spLocks noEditPoints="1"/>
              </p:cNvSpPr>
              <p:nvPr/>
            </p:nvSpPr>
            <p:spPr bwMode="auto">
              <a:xfrm>
                <a:off x="2475" y="726"/>
                <a:ext cx="2035" cy="1548"/>
              </a:xfrm>
              <a:custGeom>
                <a:avLst/>
                <a:gdLst>
                  <a:gd name="T0" fmla="*/ 860 w 860"/>
                  <a:gd name="T1" fmla="*/ 66 h 653"/>
                  <a:gd name="T2" fmla="*/ 821 w 860"/>
                  <a:gd name="T3" fmla="*/ 89 h 653"/>
                  <a:gd name="T4" fmla="*/ 817 w 860"/>
                  <a:gd name="T5" fmla="*/ 117 h 653"/>
                  <a:gd name="T6" fmla="*/ 781 w 860"/>
                  <a:gd name="T7" fmla="*/ 78 h 653"/>
                  <a:gd name="T8" fmla="*/ 762 w 860"/>
                  <a:gd name="T9" fmla="*/ 93 h 653"/>
                  <a:gd name="T10" fmla="*/ 713 w 860"/>
                  <a:gd name="T11" fmla="*/ 126 h 653"/>
                  <a:gd name="T12" fmla="*/ 767 w 860"/>
                  <a:gd name="T13" fmla="*/ 165 h 653"/>
                  <a:gd name="T14" fmla="*/ 737 w 860"/>
                  <a:gd name="T15" fmla="*/ 236 h 653"/>
                  <a:gd name="T16" fmla="*/ 686 w 860"/>
                  <a:gd name="T17" fmla="*/ 200 h 653"/>
                  <a:gd name="T18" fmla="*/ 704 w 860"/>
                  <a:gd name="T19" fmla="*/ 253 h 653"/>
                  <a:gd name="T20" fmla="*/ 684 w 860"/>
                  <a:gd name="T21" fmla="*/ 311 h 653"/>
                  <a:gd name="T22" fmla="*/ 666 w 860"/>
                  <a:gd name="T23" fmla="*/ 366 h 653"/>
                  <a:gd name="T24" fmla="*/ 614 w 860"/>
                  <a:gd name="T25" fmla="*/ 387 h 653"/>
                  <a:gd name="T26" fmla="*/ 579 w 860"/>
                  <a:gd name="T27" fmla="*/ 330 h 653"/>
                  <a:gd name="T28" fmla="*/ 511 w 860"/>
                  <a:gd name="T29" fmla="*/ 351 h 653"/>
                  <a:gd name="T30" fmla="*/ 460 w 860"/>
                  <a:gd name="T31" fmla="*/ 321 h 653"/>
                  <a:gd name="T32" fmla="*/ 354 w 860"/>
                  <a:gd name="T33" fmla="*/ 277 h 653"/>
                  <a:gd name="T34" fmla="*/ 393 w 860"/>
                  <a:gd name="T35" fmla="*/ 330 h 653"/>
                  <a:gd name="T36" fmla="*/ 294 w 860"/>
                  <a:gd name="T37" fmla="*/ 317 h 653"/>
                  <a:gd name="T38" fmla="*/ 262 w 860"/>
                  <a:gd name="T39" fmla="*/ 274 h 653"/>
                  <a:gd name="T40" fmla="*/ 330 w 860"/>
                  <a:gd name="T41" fmla="*/ 433 h 653"/>
                  <a:gd name="T42" fmla="*/ 260 w 860"/>
                  <a:gd name="T43" fmla="*/ 599 h 653"/>
                  <a:gd name="T44" fmla="*/ 154 w 860"/>
                  <a:gd name="T45" fmla="*/ 554 h 653"/>
                  <a:gd name="T46" fmla="*/ 99 w 860"/>
                  <a:gd name="T47" fmla="*/ 407 h 653"/>
                  <a:gd name="T48" fmla="*/ 11 w 860"/>
                  <a:gd name="T49" fmla="*/ 305 h 653"/>
                  <a:gd name="T50" fmla="*/ 150 w 860"/>
                  <a:gd name="T51" fmla="*/ 232 h 653"/>
                  <a:gd name="T52" fmla="*/ 242 w 860"/>
                  <a:gd name="T53" fmla="*/ 258 h 653"/>
                  <a:gd name="T54" fmla="*/ 225 w 860"/>
                  <a:gd name="T55" fmla="*/ 215 h 653"/>
                  <a:gd name="T56" fmla="*/ 207 w 860"/>
                  <a:gd name="T57" fmla="*/ 211 h 653"/>
                  <a:gd name="T58" fmla="*/ 197 w 860"/>
                  <a:gd name="T59" fmla="*/ 212 h 653"/>
                  <a:gd name="T60" fmla="*/ 174 w 860"/>
                  <a:gd name="T61" fmla="*/ 193 h 653"/>
                  <a:gd name="T62" fmla="*/ 145 w 860"/>
                  <a:gd name="T63" fmla="*/ 182 h 653"/>
                  <a:gd name="T64" fmla="*/ 52 w 860"/>
                  <a:gd name="T65" fmla="*/ 186 h 653"/>
                  <a:gd name="T66" fmla="*/ 120 w 860"/>
                  <a:gd name="T67" fmla="*/ 129 h 653"/>
                  <a:gd name="T68" fmla="*/ 157 w 860"/>
                  <a:gd name="T69" fmla="*/ 110 h 653"/>
                  <a:gd name="T70" fmla="*/ 138 w 860"/>
                  <a:gd name="T71" fmla="*/ 69 h 653"/>
                  <a:gd name="T72" fmla="*/ 192 w 860"/>
                  <a:gd name="T73" fmla="*/ 37 h 653"/>
                  <a:gd name="T74" fmla="*/ 222 w 860"/>
                  <a:gd name="T75" fmla="*/ 37 h 653"/>
                  <a:gd name="T76" fmla="*/ 252 w 860"/>
                  <a:gd name="T77" fmla="*/ 61 h 653"/>
                  <a:gd name="T78" fmla="*/ 315 w 860"/>
                  <a:gd name="T79" fmla="*/ 41 h 653"/>
                  <a:gd name="T80" fmla="*/ 358 w 860"/>
                  <a:gd name="T81" fmla="*/ 31 h 653"/>
                  <a:gd name="T82" fmla="*/ 396 w 860"/>
                  <a:gd name="T83" fmla="*/ 42 h 653"/>
                  <a:gd name="T84" fmla="*/ 413 w 860"/>
                  <a:gd name="T85" fmla="*/ 29 h 653"/>
                  <a:gd name="T86" fmla="*/ 454 w 860"/>
                  <a:gd name="T87" fmla="*/ 7 h 653"/>
                  <a:gd name="T88" fmla="*/ 505 w 860"/>
                  <a:gd name="T89" fmla="*/ 17 h 653"/>
                  <a:gd name="T90" fmla="*/ 599 w 860"/>
                  <a:gd name="T91" fmla="*/ 28 h 653"/>
                  <a:gd name="T92" fmla="*/ 752 w 860"/>
                  <a:gd name="T93" fmla="*/ 40 h 653"/>
                  <a:gd name="T94" fmla="*/ 190 w 860"/>
                  <a:gd name="T95" fmla="*/ 61 h 653"/>
                  <a:gd name="T96" fmla="*/ 152 w 860"/>
                  <a:gd name="T97" fmla="*/ 120 h 653"/>
                  <a:gd name="T98" fmla="*/ 205 w 860"/>
                  <a:gd name="T99" fmla="*/ 107 h 653"/>
                  <a:gd name="T100" fmla="*/ 246 w 860"/>
                  <a:gd name="T101" fmla="*/ 78 h 653"/>
                  <a:gd name="T102" fmla="*/ 237 w 860"/>
                  <a:gd name="T103" fmla="*/ 176 h 653"/>
                  <a:gd name="T104" fmla="*/ 280 w 860"/>
                  <a:gd name="T105" fmla="*/ 162 h 653"/>
                  <a:gd name="T106" fmla="*/ 349 w 860"/>
                  <a:gd name="T107" fmla="*/ 188 h 653"/>
                  <a:gd name="T108" fmla="*/ 361 w 860"/>
                  <a:gd name="T109" fmla="*/ 224 h 653"/>
                  <a:gd name="T110" fmla="*/ 448 w 860"/>
                  <a:gd name="T111" fmla="*/ 175 h 653"/>
                  <a:gd name="T112" fmla="*/ 260 w 860"/>
                  <a:gd name="T113" fmla="*/ 460 h 653"/>
                  <a:gd name="T114" fmla="*/ 276 w 860"/>
                  <a:gd name="T115" fmla="*/ 527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0" h="653">
                    <a:moveTo>
                      <a:pt x="752" y="40"/>
                    </a:moveTo>
                    <a:cubicBezTo>
                      <a:pt x="756" y="40"/>
                      <a:pt x="758" y="43"/>
                      <a:pt x="762" y="42"/>
                    </a:cubicBezTo>
                    <a:cubicBezTo>
                      <a:pt x="761" y="39"/>
                      <a:pt x="754" y="40"/>
                      <a:pt x="754" y="36"/>
                    </a:cubicBezTo>
                    <a:cubicBezTo>
                      <a:pt x="785" y="39"/>
                      <a:pt x="815" y="43"/>
                      <a:pt x="838" y="55"/>
                    </a:cubicBezTo>
                    <a:cubicBezTo>
                      <a:pt x="841" y="54"/>
                      <a:pt x="837" y="53"/>
                      <a:pt x="836" y="53"/>
                    </a:cubicBezTo>
                    <a:cubicBezTo>
                      <a:pt x="844" y="51"/>
                      <a:pt x="855" y="55"/>
                      <a:pt x="860" y="59"/>
                    </a:cubicBezTo>
                    <a:cubicBezTo>
                      <a:pt x="860" y="60"/>
                      <a:pt x="859" y="61"/>
                      <a:pt x="857" y="61"/>
                    </a:cubicBezTo>
                    <a:cubicBezTo>
                      <a:pt x="858" y="64"/>
                      <a:pt x="858" y="63"/>
                      <a:pt x="860" y="66"/>
                    </a:cubicBezTo>
                    <a:cubicBezTo>
                      <a:pt x="847" y="65"/>
                      <a:pt x="837" y="60"/>
                      <a:pt x="825" y="58"/>
                    </a:cubicBezTo>
                    <a:cubicBezTo>
                      <a:pt x="823" y="58"/>
                      <a:pt x="825" y="62"/>
                      <a:pt x="828" y="61"/>
                    </a:cubicBezTo>
                    <a:cubicBezTo>
                      <a:pt x="827" y="63"/>
                      <a:pt x="826" y="64"/>
                      <a:pt x="825" y="64"/>
                    </a:cubicBezTo>
                    <a:cubicBezTo>
                      <a:pt x="820" y="65"/>
                      <a:pt x="818" y="63"/>
                      <a:pt x="813" y="63"/>
                    </a:cubicBezTo>
                    <a:cubicBezTo>
                      <a:pt x="816" y="66"/>
                      <a:pt x="821" y="66"/>
                      <a:pt x="826" y="66"/>
                    </a:cubicBezTo>
                    <a:cubicBezTo>
                      <a:pt x="831" y="70"/>
                      <a:pt x="837" y="72"/>
                      <a:pt x="842" y="76"/>
                    </a:cubicBezTo>
                    <a:cubicBezTo>
                      <a:pt x="836" y="74"/>
                      <a:pt x="831" y="77"/>
                      <a:pt x="824" y="80"/>
                    </a:cubicBezTo>
                    <a:cubicBezTo>
                      <a:pt x="824" y="84"/>
                      <a:pt x="819" y="86"/>
                      <a:pt x="821" y="89"/>
                    </a:cubicBezTo>
                    <a:cubicBezTo>
                      <a:pt x="817" y="88"/>
                      <a:pt x="804" y="83"/>
                      <a:pt x="806" y="90"/>
                    </a:cubicBezTo>
                    <a:cubicBezTo>
                      <a:pt x="803" y="91"/>
                      <a:pt x="803" y="88"/>
                      <a:pt x="801" y="87"/>
                    </a:cubicBezTo>
                    <a:cubicBezTo>
                      <a:pt x="800" y="88"/>
                      <a:pt x="800" y="90"/>
                      <a:pt x="800" y="91"/>
                    </a:cubicBezTo>
                    <a:cubicBezTo>
                      <a:pt x="798" y="91"/>
                      <a:pt x="795" y="90"/>
                      <a:pt x="793" y="89"/>
                    </a:cubicBezTo>
                    <a:cubicBezTo>
                      <a:pt x="796" y="93"/>
                      <a:pt x="797" y="99"/>
                      <a:pt x="800" y="103"/>
                    </a:cubicBezTo>
                    <a:cubicBezTo>
                      <a:pt x="806" y="101"/>
                      <a:pt x="808" y="109"/>
                      <a:pt x="814" y="110"/>
                    </a:cubicBezTo>
                    <a:cubicBezTo>
                      <a:pt x="813" y="114"/>
                      <a:pt x="812" y="108"/>
                      <a:pt x="810" y="109"/>
                    </a:cubicBezTo>
                    <a:cubicBezTo>
                      <a:pt x="812" y="113"/>
                      <a:pt x="812" y="117"/>
                      <a:pt x="817" y="117"/>
                    </a:cubicBezTo>
                    <a:cubicBezTo>
                      <a:pt x="818" y="121"/>
                      <a:pt x="813" y="119"/>
                      <a:pt x="811" y="121"/>
                    </a:cubicBezTo>
                    <a:cubicBezTo>
                      <a:pt x="812" y="124"/>
                      <a:pt x="814" y="126"/>
                      <a:pt x="816" y="127"/>
                    </a:cubicBezTo>
                    <a:cubicBezTo>
                      <a:pt x="816" y="128"/>
                      <a:pt x="814" y="129"/>
                      <a:pt x="812" y="129"/>
                    </a:cubicBezTo>
                    <a:cubicBezTo>
                      <a:pt x="815" y="131"/>
                      <a:pt x="815" y="136"/>
                      <a:pt x="814" y="140"/>
                    </a:cubicBezTo>
                    <a:cubicBezTo>
                      <a:pt x="800" y="130"/>
                      <a:pt x="785" y="120"/>
                      <a:pt x="778" y="103"/>
                    </a:cubicBezTo>
                    <a:cubicBezTo>
                      <a:pt x="779" y="101"/>
                      <a:pt x="780" y="101"/>
                      <a:pt x="783" y="101"/>
                    </a:cubicBezTo>
                    <a:cubicBezTo>
                      <a:pt x="783" y="94"/>
                      <a:pt x="783" y="87"/>
                      <a:pt x="787" y="85"/>
                    </a:cubicBezTo>
                    <a:cubicBezTo>
                      <a:pt x="786" y="82"/>
                      <a:pt x="783" y="80"/>
                      <a:pt x="781" y="78"/>
                    </a:cubicBezTo>
                    <a:cubicBezTo>
                      <a:pt x="781" y="77"/>
                      <a:pt x="782" y="76"/>
                      <a:pt x="784" y="76"/>
                    </a:cubicBezTo>
                    <a:cubicBezTo>
                      <a:pt x="783" y="74"/>
                      <a:pt x="779" y="75"/>
                      <a:pt x="777" y="75"/>
                    </a:cubicBezTo>
                    <a:cubicBezTo>
                      <a:pt x="777" y="78"/>
                      <a:pt x="779" y="78"/>
                      <a:pt x="781" y="80"/>
                    </a:cubicBezTo>
                    <a:cubicBezTo>
                      <a:pt x="778" y="81"/>
                      <a:pt x="776" y="83"/>
                      <a:pt x="775" y="86"/>
                    </a:cubicBezTo>
                    <a:cubicBezTo>
                      <a:pt x="771" y="86"/>
                      <a:pt x="771" y="81"/>
                      <a:pt x="767" y="80"/>
                    </a:cubicBezTo>
                    <a:cubicBezTo>
                      <a:pt x="763" y="79"/>
                      <a:pt x="761" y="81"/>
                      <a:pt x="757" y="81"/>
                    </a:cubicBezTo>
                    <a:cubicBezTo>
                      <a:pt x="755" y="83"/>
                      <a:pt x="755" y="86"/>
                      <a:pt x="755" y="90"/>
                    </a:cubicBezTo>
                    <a:cubicBezTo>
                      <a:pt x="755" y="93"/>
                      <a:pt x="760" y="91"/>
                      <a:pt x="762" y="93"/>
                    </a:cubicBezTo>
                    <a:cubicBezTo>
                      <a:pt x="756" y="94"/>
                      <a:pt x="750" y="97"/>
                      <a:pt x="745" y="95"/>
                    </a:cubicBezTo>
                    <a:cubicBezTo>
                      <a:pt x="745" y="94"/>
                      <a:pt x="747" y="94"/>
                      <a:pt x="748" y="94"/>
                    </a:cubicBezTo>
                    <a:cubicBezTo>
                      <a:pt x="746" y="91"/>
                      <a:pt x="738" y="93"/>
                      <a:pt x="736" y="90"/>
                    </a:cubicBezTo>
                    <a:cubicBezTo>
                      <a:pt x="734" y="91"/>
                      <a:pt x="735" y="93"/>
                      <a:pt x="735" y="94"/>
                    </a:cubicBezTo>
                    <a:cubicBezTo>
                      <a:pt x="726" y="95"/>
                      <a:pt x="718" y="91"/>
                      <a:pt x="713" y="92"/>
                    </a:cubicBezTo>
                    <a:cubicBezTo>
                      <a:pt x="702" y="95"/>
                      <a:pt x="707" y="110"/>
                      <a:pt x="699" y="116"/>
                    </a:cubicBezTo>
                    <a:cubicBezTo>
                      <a:pt x="700" y="121"/>
                      <a:pt x="706" y="121"/>
                      <a:pt x="712" y="121"/>
                    </a:cubicBezTo>
                    <a:cubicBezTo>
                      <a:pt x="711" y="123"/>
                      <a:pt x="713" y="123"/>
                      <a:pt x="713" y="126"/>
                    </a:cubicBezTo>
                    <a:cubicBezTo>
                      <a:pt x="716" y="126"/>
                      <a:pt x="716" y="122"/>
                      <a:pt x="717" y="121"/>
                    </a:cubicBezTo>
                    <a:cubicBezTo>
                      <a:pt x="726" y="123"/>
                      <a:pt x="733" y="128"/>
                      <a:pt x="738" y="133"/>
                    </a:cubicBezTo>
                    <a:cubicBezTo>
                      <a:pt x="734" y="128"/>
                      <a:pt x="738" y="124"/>
                      <a:pt x="732" y="122"/>
                    </a:cubicBezTo>
                    <a:cubicBezTo>
                      <a:pt x="736" y="120"/>
                      <a:pt x="739" y="128"/>
                      <a:pt x="743" y="129"/>
                    </a:cubicBezTo>
                    <a:cubicBezTo>
                      <a:pt x="748" y="140"/>
                      <a:pt x="759" y="144"/>
                      <a:pt x="766" y="152"/>
                    </a:cubicBezTo>
                    <a:cubicBezTo>
                      <a:pt x="764" y="154"/>
                      <a:pt x="762" y="149"/>
                      <a:pt x="759" y="150"/>
                    </a:cubicBezTo>
                    <a:cubicBezTo>
                      <a:pt x="759" y="159"/>
                      <a:pt x="767" y="162"/>
                      <a:pt x="772" y="167"/>
                    </a:cubicBezTo>
                    <a:cubicBezTo>
                      <a:pt x="772" y="171"/>
                      <a:pt x="769" y="166"/>
                      <a:pt x="767" y="165"/>
                    </a:cubicBezTo>
                    <a:cubicBezTo>
                      <a:pt x="766" y="165"/>
                      <a:pt x="766" y="168"/>
                      <a:pt x="766" y="169"/>
                    </a:cubicBezTo>
                    <a:cubicBezTo>
                      <a:pt x="757" y="158"/>
                      <a:pt x="753" y="142"/>
                      <a:pt x="739" y="135"/>
                    </a:cubicBezTo>
                    <a:cubicBezTo>
                      <a:pt x="738" y="143"/>
                      <a:pt x="746" y="148"/>
                      <a:pt x="748" y="155"/>
                    </a:cubicBezTo>
                    <a:cubicBezTo>
                      <a:pt x="745" y="167"/>
                      <a:pt x="747" y="184"/>
                      <a:pt x="737" y="189"/>
                    </a:cubicBezTo>
                    <a:cubicBezTo>
                      <a:pt x="733" y="189"/>
                      <a:pt x="730" y="187"/>
                      <a:pt x="728" y="185"/>
                    </a:cubicBezTo>
                    <a:cubicBezTo>
                      <a:pt x="723" y="190"/>
                      <a:pt x="725" y="203"/>
                      <a:pt x="718" y="208"/>
                    </a:cubicBezTo>
                    <a:cubicBezTo>
                      <a:pt x="727" y="215"/>
                      <a:pt x="737" y="220"/>
                      <a:pt x="738" y="234"/>
                    </a:cubicBezTo>
                    <a:cubicBezTo>
                      <a:pt x="737" y="234"/>
                      <a:pt x="737" y="235"/>
                      <a:pt x="737" y="236"/>
                    </a:cubicBezTo>
                    <a:cubicBezTo>
                      <a:pt x="731" y="233"/>
                      <a:pt x="732" y="240"/>
                      <a:pt x="725" y="238"/>
                    </a:cubicBezTo>
                    <a:cubicBezTo>
                      <a:pt x="725" y="231"/>
                      <a:pt x="722" y="227"/>
                      <a:pt x="719" y="223"/>
                    </a:cubicBezTo>
                    <a:cubicBezTo>
                      <a:pt x="721" y="222"/>
                      <a:pt x="721" y="224"/>
                      <a:pt x="722" y="224"/>
                    </a:cubicBezTo>
                    <a:cubicBezTo>
                      <a:pt x="722" y="216"/>
                      <a:pt x="712" y="220"/>
                      <a:pt x="709" y="215"/>
                    </a:cubicBezTo>
                    <a:cubicBezTo>
                      <a:pt x="711" y="212"/>
                      <a:pt x="709" y="212"/>
                      <a:pt x="708" y="207"/>
                    </a:cubicBezTo>
                    <a:cubicBezTo>
                      <a:pt x="700" y="205"/>
                      <a:pt x="694" y="206"/>
                      <a:pt x="690" y="212"/>
                    </a:cubicBezTo>
                    <a:cubicBezTo>
                      <a:pt x="690" y="209"/>
                      <a:pt x="688" y="207"/>
                      <a:pt x="690" y="202"/>
                    </a:cubicBezTo>
                    <a:cubicBezTo>
                      <a:pt x="689" y="200"/>
                      <a:pt x="687" y="200"/>
                      <a:pt x="686" y="200"/>
                    </a:cubicBezTo>
                    <a:cubicBezTo>
                      <a:pt x="682" y="202"/>
                      <a:pt x="679" y="204"/>
                      <a:pt x="678" y="209"/>
                    </a:cubicBezTo>
                    <a:cubicBezTo>
                      <a:pt x="676" y="209"/>
                      <a:pt x="674" y="209"/>
                      <a:pt x="672" y="209"/>
                    </a:cubicBezTo>
                    <a:cubicBezTo>
                      <a:pt x="672" y="218"/>
                      <a:pt x="682" y="217"/>
                      <a:pt x="685" y="222"/>
                    </a:cubicBezTo>
                    <a:cubicBezTo>
                      <a:pt x="688" y="222"/>
                      <a:pt x="687" y="218"/>
                      <a:pt x="690" y="218"/>
                    </a:cubicBezTo>
                    <a:cubicBezTo>
                      <a:pt x="693" y="219"/>
                      <a:pt x="696" y="220"/>
                      <a:pt x="700" y="221"/>
                    </a:cubicBezTo>
                    <a:cubicBezTo>
                      <a:pt x="696" y="225"/>
                      <a:pt x="690" y="227"/>
                      <a:pt x="690" y="234"/>
                    </a:cubicBezTo>
                    <a:cubicBezTo>
                      <a:pt x="696" y="240"/>
                      <a:pt x="701" y="248"/>
                      <a:pt x="709" y="253"/>
                    </a:cubicBezTo>
                    <a:cubicBezTo>
                      <a:pt x="708" y="256"/>
                      <a:pt x="706" y="253"/>
                      <a:pt x="704" y="253"/>
                    </a:cubicBezTo>
                    <a:cubicBezTo>
                      <a:pt x="705" y="256"/>
                      <a:pt x="709" y="256"/>
                      <a:pt x="710" y="258"/>
                    </a:cubicBezTo>
                    <a:cubicBezTo>
                      <a:pt x="709" y="261"/>
                      <a:pt x="707" y="262"/>
                      <a:pt x="704" y="262"/>
                    </a:cubicBezTo>
                    <a:cubicBezTo>
                      <a:pt x="714" y="264"/>
                      <a:pt x="713" y="266"/>
                      <a:pt x="714" y="276"/>
                    </a:cubicBezTo>
                    <a:cubicBezTo>
                      <a:pt x="710" y="273"/>
                      <a:pt x="710" y="282"/>
                      <a:pt x="709" y="285"/>
                    </a:cubicBezTo>
                    <a:cubicBezTo>
                      <a:pt x="708" y="285"/>
                      <a:pt x="708" y="284"/>
                      <a:pt x="707" y="284"/>
                    </a:cubicBezTo>
                    <a:cubicBezTo>
                      <a:pt x="706" y="284"/>
                      <a:pt x="706" y="290"/>
                      <a:pt x="708" y="291"/>
                    </a:cubicBezTo>
                    <a:cubicBezTo>
                      <a:pt x="704" y="297"/>
                      <a:pt x="698" y="301"/>
                      <a:pt x="693" y="307"/>
                    </a:cubicBezTo>
                    <a:cubicBezTo>
                      <a:pt x="690" y="308"/>
                      <a:pt x="684" y="307"/>
                      <a:pt x="684" y="311"/>
                    </a:cubicBezTo>
                    <a:cubicBezTo>
                      <a:pt x="682" y="311"/>
                      <a:pt x="681" y="310"/>
                      <a:pt x="681" y="308"/>
                    </a:cubicBezTo>
                    <a:cubicBezTo>
                      <a:pt x="679" y="314"/>
                      <a:pt x="669" y="316"/>
                      <a:pt x="664" y="316"/>
                    </a:cubicBezTo>
                    <a:cubicBezTo>
                      <a:pt x="665" y="319"/>
                      <a:pt x="664" y="324"/>
                      <a:pt x="668" y="324"/>
                    </a:cubicBezTo>
                    <a:cubicBezTo>
                      <a:pt x="670" y="334"/>
                      <a:pt x="660" y="339"/>
                      <a:pt x="657" y="330"/>
                    </a:cubicBezTo>
                    <a:cubicBezTo>
                      <a:pt x="658" y="327"/>
                      <a:pt x="659" y="324"/>
                      <a:pt x="665" y="325"/>
                    </a:cubicBezTo>
                    <a:cubicBezTo>
                      <a:pt x="662" y="323"/>
                      <a:pt x="661" y="320"/>
                      <a:pt x="662" y="316"/>
                    </a:cubicBezTo>
                    <a:cubicBezTo>
                      <a:pt x="655" y="312"/>
                      <a:pt x="647" y="318"/>
                      <a:pt x="642" y="325"/>
                    </a:cubicBezTo>
                    <a:cubicBezTo>
                      <a:pt x="643" y="342"/>
                      <a:pt x="665" y="348"/>
                      <a:pt x="666" y="366"/>
                    </a:cubicBezTo>
                    <a:cubicBezTo>
                      <a:pt x="667" y="372"/>
                      <a:pt x="664" y="381"/>
                      <a:pt x="655" y="381"/>
                    </a:cubicBezTo>
                    <a:cubicBezTo>
                      <a:pt x="653" y="384"/>
                      <a:pt x="650" y="389"/>
                      <a:pt x="645" y="393"/>
                    </a:cubicBezTo>
                    <a:cubicBezTo>
                      <a:pt x="643" y="393"/>
                      <a:pt x="643" y="387"/>
                      <a:pt x="644" y="385"/>
                    </a:cubicBezTo>
                    <a:cubicBezTo>
                      <a:pt x="642" y="383"/>
                      <a:pt x="636" y="379"/>
                      <a:pt x="635" y="379"/>
                    </a:cubicBezTo>
                    <a:cubicBezTo>
                      <a:pt x="632" y="374"/>
                      <a:pt x="629" y="367"/>
                      <a:pt x="622" y="369"/>
                    </a:cubicBezTo>
                    <a:cubicBezTo>
                      <a:pt x="621" y="367"/>
                      <a:pt x="622" y="364"/>
                      <a:pt x="620" y="363"/>
                    </a:cubicBezTo>
                    <a:cubicBezTo>
                      <a:pt x="619" y="363"/>
                      <a:pt x="619" y="364"/>
                      <a:pt x="618" y="364"/>
                    </a:cubicBezTo>
                    <a:cubicBezTo>
                      <a:pt x="617" y="372"/>
                      <a:pt x="615" y="379"/>
                      <a:pt x="614" y="387"/>
                    </a:cubicBezTo>
                    <a:cubicBezTo>
                      <a:pt x="617" y="389"/>
                      <a:pt x="623" y="393"/>
                      <a:pt x="619" y="398"/>
                    </a:cubicBezTo>
                    <a:cubicBezTo>
                      <a:pt x="624" y="405"/>
                      <a:pt x="641" y="407"/>
                      <a:pt x="638" y="425"/>
                    </a:cubicBezTo>
                    <a:cubicBezTo>
                      <a:pt x="638" y="429"/>
                      <a:pt x="643" y="430"/>
                      <a:pt x="642" y="435"/>
                    </a:cubicBezTo>
                    <a:cubicBezTo>
                      <a:pt x="620" y="434"/>
                      <a:pt x="624" y="403"/>
                      <a:pt x="610" y="392"/>
                    </a:cubicBezTo>
                    <a:cubicBezTo>
                      <a:pt x="613" y="370"/>
                      <a:pt x="605" y="357"/>
                      <a:pt x="598" y="341"/>
                    </a:cubicBezTo>
                    <a:cubicBezTo>
                      <a:pt x="597" y="345"/>
                      <a:pt x="593" y="350"/>
                      <a:pt x="589" y="349"/>
                    </a:cubicBezTo>
                    <a:cubicBezTo>
                      <a:pt x="586" y="349"/>
                      <a:pt x="587" y="345"/>
                      <a:pt x="584" y="348"/>
                    </a:cubicBezTo>
                    <a:cubicBezTo>
                      <a:pt x="586" y="341"/>
                      <a:pt x="585" y="331"/>
                      <a:pt x="579" y="330"/>
                    </a:cubicBezTo>
                    <a:cubicBezTo>
                      <a:pt x="582" y="323"/>
                      <a:pt x="567" y="323"/>
                      <a:pt x="568" y="311"/>
                    </a:cubicBezTo>
                    <a:cubicBezTo>
                      <a:pt x="567" y="310"/>
                      <a:pt x="567" y="310"/>
                      <a:pt x="567" y="309"/>
                    </a:cubicBezTo>
                    <a:cubicBezTo>
                      <a:pt x="565" y="306"/>
                      <a:pt x="560" y="307"/>
                      <a:pt x="560" y="303"/>
                    </a:cubicBezTo>
                    <a:cubicBezTo>
                      <a:pt x="558" y="304"/>
                      <a:pt x="561" y="307"/>
                      <a:pt x="560" y="309"/>
                    </a:cubicBezTo>
                    <a:cubicBezTo>
                      <a:pt x="560" y="310"/>
                      <a:pt x="560" y="312"/>
                      <a:pt x="560" y="313"/>
                    </a:cubicBezTo>
                    <a:cubicBezTo>
                      <a:pt x="555" y="314"/>
                      <a:pt x="550" y="314"/>
                      <a:pt x="544" y="316"/>
                    </a:cubicBezTo>
                    <a:cubicBezTo>
                      <a:pt x="544" y="322"/>
                      <a:pt x="542" y="326"/>
                      <a:pt x="536" y="326"/>
                    </a:cubicBezTo>
                    <a:cubicBezTo>
                      <a:pt x="529" y="336"/>
                      <a:pt x="522" y="346"/>
                      <a:pt x="511" y="351"/>
                    </a:cubicBezTo>
                    <a:cubicBezTo>
                      <a:pt x="514" y="364"/>
                      <a:pt x="511" y="371"/>
                      <a:pt x="512" y="383"/>
                    </a:cubicBezTo>
                    <a:cubicBezTo>
                      <a:pt x="509" y="382"/>
                      <a:pt x="507" y="387"/>
                      <a:pt x="509" y="388"/>
                    </a:cubicBezTo>
                    <a:cubicBezTo>
                      <a:pt x="504" y="388"/>
                      <a:pt x="504" y="393"/>
                      <a:pt x="501" y="396"/>
                    </a:cubicBezTo>
                    <a:cubicBezTo>
                      <a:pt x="492" y="394"/>
                      <a:pt x="493" y="384"/>
                      <a:pt x="490" y="376"/>
                    </a:cubicBezTo>
                    <a:cubicBezTo>
                      <a:pt x="483" y="362"/>
                      <a:pt x="471" y="346"/>
                      <a:pt x="470" y="326"/>
                    </a:cubicBezTo>
                    <a:cubicBezTo>
                      <a:pt x="469" y="321"/>
                      <a:pt x="471" y="316"/>
                      <a:pt x="468" y="311"/>
                    </a:cubicBezTo>
                    <a:cubicBezTo>
                      <a:pt x="465" y="312"/>
                      <a:pt x="466" y="314"/>
                      <a:pt x="467" y="317"/>
                    </a:cubicBezTo>
                    <a:cubicBezTo>
                      <a:pt x="465" y="318"/>
                      <a:pt x="462" y="319"/>
                      <a:pt x="460" y="321"/>
                    </a:cubicBezTo>
                    <a:cubicBezTo>
                      <a:pt x="456" y="318"/>
                      <a:pt x="452" y="315"/>
                      <a:pt x="450" y="310"/>
                    </a:cubicBezTo>
                    <a:cubicBezTo>
                      <a:pt x="453" y="310"/>
                      <a:pt x="456" y="309"/>
                      <a:pt x="457" y="306"/>
                    </a:cubicBezTo>
                    <a:cubicBezTo>
                      <a:pt x="453" y="306"/>
                      <a:pt x="452" y="308"/>
                      <a:pt x="448" y="308"/>
                    </a:cubicBezTo>
                    <a:cubicBezTo>
                      <a:pt x="446" y="301"/>
                      <a:pt x="438" y="299"/>
                      <a:pt x="435" y="293"/>
                    </a:cubicBezTo>
                    <a:cubicBezTo>
                      <a:pt x="417" y="293"/>
                      <a:pt x="400" y="295"/>
                      <a:pt x="386" y="289"/>
                    </a:cubicBezTo>
                    <a:cubicBezTo>
                      <a:pt x="386" y="285"/>
                      <a:pt x="385" y="282"/>
                      <a:pt x="381" y="281"/>
                    </a:cubicBezTo>
                    <a:cubicBezTo>
                      <a:pt x="381" y="283"/>
                      <a:pt x="380" y="283"/>
                      <a:pt x="378" y="285"/>
                    </a:cubicBezTo>
                    <a:cubicBezTo>
                      <a:pt x="369" y="284"/>
                      <a:pt x="364" y="278"/>
                      <a:pt x="354" y="277"/>
                    </a:cubicBezTo>
                    <a:cubicBezTo>
                      <a:pt x="353" y="269"/>
                      <a:pt x="344" y="258"/>
                      <a:pt x="337" y="267"/>
                    </a:cubicBezTo>
                    <a:cubicBezTo>
                      <a:pt x="340" y="274"/>
                      <a:pt x="344" y="281"/>
                      <a:pt x="351" y="284"/>
                    </a:cubicBezTo>
                    <a:cubicBezTo>
                      <a:pt x="349" y="289"/>
                      <a:pt x="351" y="290"/>
                      <a:pt x="353" y="294"/>
                    </a:cubicBezTo>
                    <a:cubicBezTo>
                      <a:pt x="355" y="293"/>
                      <a:pt x="353" y="289"/>
                      <a:pt x="355" y="289"/>
                    </a:cubicBezTo>
                    <a:cubicBezTo>
                      <a:pt x="359" y="290"/>
                      <a:pt x="358" y="295"/>
                      <a:pt x="357" y="298"/>
                    </a:cubicBezTo>
                    <a:cubicBezTo>
                      <a:pt x="370" y="306"/>
                      <a:pt x="377" y="294"/>
                      <a:pt x="382" y="287"/>
                    </a:cubicBezTo>
                    <a:cubicBezTo>
                      <a:pt x="382" y="301"/>
                      <a:pt x="394" y="304"/>
                      <a:pt x="402" y="309"/>
                    </a:cubicBezTo>
                    <a:cubicBezTo>
                      <a:pt x="403" y="320"/>
                      <a:pt x="390" y="318"/>
                      <a:pt x="393" y="330"/>
                    </a:cubicBezTo>
                    <a:cubicBezTo>
                      <a:pt x="383" y="334"/>
                      <a:pt x="379" y="345"/>
                      <a:pt x="366" y="346"/>
                    </a:cubicBezTo>
                    <a:cubicBezTo>
                      <a:pt x="364" y="348"/>
                      <a:pt x="363" y="351"/>
                      <a:pt x="361" y="353"/>
                    </a:cubicBezTo>
                    <a:cubicBezTo>
                      <a:pt x="351" y="357"/>
                      <a:pt x="343" y="363"/>
                      <a:pt x="330" y="365"/>
                    </a:cubicBezTo>
                    <a:cubicBezTo>
                      <a:pt x="329" y="365"/>
                      <a:pt x="329" y="367"/>
                      <a:pt x="328" y="369"/>
                    </a:cubicBezTo>
                    <a:cubicBezTo>
                      <a:pt x="325" y="369"/>
                      <a:pt x="322" y="369"/>
                      <a:pt x="320" y="369"/>
                    </a:cubicBezTo>
                    <a:cubicBezTo>
                      <a:pt x="319" y="363"/>
                      <a:pt x="318" y="358"/>
                      <a:pt x="315" y="354"/>
                    </a:cubicBezTo>
                    <a:cubicBezTo>
                      <a:pt x="317" y="342"/>
                      <a:pt x="307" y="334"/>
                      <a:pt x="301" y="325"/>
                    </a:cubicBezTo>
                    <a:cubicBezTo>
                      <a:pt x="298" y="321"/>
                      <a:pt x="294" y="318"/>
                      <a:pt x="294" y="317"/>
                    </a:cubicBezTo>
                    <a:cubicBezTo>
                      <a:pt x="293" y="313"/>
                      <a:pt x="294" y="310"/>
                      <a:pt x="293" y="306"/>
                    </a:cubicBezTo>
                    <a:cubicBezTo>
                      <a:pt x="291" y="302"/>
                      <a:pt x="288" y="302"/>
                      <a:pt x="285" y="299"/>
                    </a:cubicBezTo>
                    <a:cubicBezTo>
                      <a:pt x="280" y="291"/>
                      <a:pt x="278" y="280"/>
                      <a:pt x="270" y="276"/>
                    </a:cubicBezTo>
                    <a:cubicBezTo>
                      <a:pt x="271" y="273"/>
                      <a:pt x="271" y="271"/>
                      <a:pt x="271" y="268"/>
                    </a:cubicBezTo>
                    <a:cubicBezTo>
                      <a:pt x="269" y="270"/>
                      <a:pt x="270" y="275"/>
                      <a:pt x="268" y="277"/>
                    </a:cubicBezTo>
                    <a:cubicBezTo>
                      <a:pt x="265" y="277"/>
                      <a:pt x="265" y="275"/>
                      <a:pt x="263" y="274"/>
                    </a:cubicBezTo>
                    <a:cubicBezTo>
                      <a:pt x="262" y="271"/>
                      <a:pt x="261" y="267"/>
                      <a:pt x="258" y="266"/>
                    </a:cubicBezTo>
                    <a:cubicBezTo>
                      <a:pt x="259" y="269"/>
                      <a:pt x="260" y="272"/>
                      <a:pt x="262" y="274"/>
                    </a:cubicBezTo>
                    <a:cubicBezTo>
                      <a:pt x="266" y="283"/>
                      <a:pt x="273" y="291"/>
                      <a:pt x="278" y="300"/>
                    </a:cubicBezTo>
                    <a:cubicBezTo>
                      <a:pt x="273" y="304"/>
                      <a:pt x="280" y="309"/>
                      <a:pt x="283" y="311"/>
                    </a:cubicBezTo>
                    <a:cubicBezTo>
                      <a:pt x="285" y="321"/>
                      <a:pt x="285" y="333"/>
                      <a:pt x="294" y="336"/>
                    </a:cubicBezTo>
                    <a:cubicBezTo>
                      <a:pt x="296" y="354"/>
                      <a:pt x="312" y="358"/>
                      <a:pt x="320" y="371"/>
                    </a:cubicBezTo>
                    <a:cubicBezTo>
                      <a:pt x="316" y="375"/>
                      <a:pt x="323" y="379"/>
                      <a:pt x="326" y="382"/>
                    </a:cubicBezTo>
                    <a:cubicBezTo>
                      <a:pt x="336" y="378"/>
                      <a:pt x="350" y="377"/>
                      <a:pt x="361" y="373"/>
                    </a:cubicBezTo>
                    <a:cubicBezTo>
                      <a:pt x="361" y="378"/>
                      <a:pt x="360" y="380"/>
                      <a:pt x="362" y="383"/>
                    </a:cubicBezTo>
                    <a:cubicBezTo>
                      <a:pt x="351" y="402"/>
                      <a:pt x="346" y="420"/>
                      <a:pt x="330" y="433"/>
                    </a:cubicBezTo>
                    <a:cubicBezTo>
                      <a:pt x="317" y="443"/>
                      <a:pt x="308" y="458"/>
                      <a:pt x="299" y="471"/>
                    </a:cubicBezTo>
                    <a:cubicBezTo>
                      <a:pt x="299" y="476"/>
                      <a:pt x="297" y="477"/>
                      <a:pt x="297" y="481"/>
                    </a:cubicBezTo>
                    <a:cubicBezTo>
                      <a:pt x="302" y="488"/>
                      <a:pt x="296" y="503"/>
                      <a:pt x="306" y="507"/>
                    </a:cubicBezTo>
                    <a:cubicBezTo>
                      <a:pt x="304" y="514"/>
                      <a:pt x="304" y="526"/>
                      <a:pt x="306" y="532"/>
                    </a:cubicBezTo>
                    <a:cubicBezTo>
                      <a:pt x="305" y="544"/>
                      <a:pt x="294" y="545"/>
                      <a:pt x="286" y="550"/>
                    </a:cubicBezTo>
                    <a:cubicBezTo>
                      <a:pt x="281" y="554"/>
                      <a:pt x="278" y="561"/>
                      <a:pt x="273" y="564"/>
                    </a:cubicBezTo>
                    <a:cubicBezTo>
                      <a:pt x="273" y="569"/>
                      <a:pt x="276" y="573"/>
                      <a:pt x="277" y="578"/>
                    </a:cubicBezTo>
                    <a:cubicBezTo>
                      <a:pt x="278" y="591"/>
                      <a:pt x="270" y="593"/>
                      <a:pt x="260" y="599"/>
                    </a:cubicBezTo>
                    <a:cubicBezTo>
                      <a:pt x="263" y="620"/>
                      <a:pt x="242" y="634"/>
                      <a:pt x="230" y="646"/>
                    </a:cubicBezTo>
                    <a:cubicBezTo>
                      <a:pt x="226" y="646"/>
                      <a:pt x="223" y="646"/>
                      <a:pt x="222" y="648"/>
                    </a:cubicBezTo>
                    <a:cubicBezTo>
                      <a:pt x="211" y="647"/>
                      <a:pt x="201" y="649"/>
                      <a:pt x="194" y="653"/>
                    </a:cubicBezTo>
                    <a:cubicBezTo>
                      <a:pt x="191" y="653"/>
                      <a:pt x="189" y="647"/>
                      <a:pt x="186" y="649"/>
                    </a:cubicBezTo>
                    <a:cubicBezTo>
                      <a:pt x="186" y="647"/>
                      <a:pt x="186" y="644"/>
                      <a:pt x="184" y="641"/>
                    </a:cubicBezTo>
                    <a:cubicBezTo>
                      <a:pt x="185" y="640"/>
                      <a:pt x="186" y="639"/>
                      <a:pt x="186" y="636"/>
                    </a:cubicBezTo>
                    <a:cubicBezTo>
                      <a:pt x="178" y="621"/>
                      <a:pt x="169" y="606"/>
                      <a:pt x="167" y="587"/>
                    </a:cubicBezTo>
                    <a:cubicBezTo>
                      <a:pt x="166" y="573"/>
                      <a:pt x="160" y="563"/>
                      <a:pt x="154" y="554"/>
                    </a:cubicBezTo>
                    <a:cubicBezTo>
                      <a:pt x="148" y="529"/>
                      <a:pt x="171" y="518"/>
                      <a:pt x="160" y="499"/>
                    </a:cubicBezTo>
                    <a:cubicBezTo>
                      <a:pt x="163" y="479"/>
                      <a:pt x="145" y="465"/>
                      <a:pt x="138" y="450"/>
                    </a:cubicBezTo>
                    <a:cubicBezTo>
                      <a:pt x="141" y="449"/>
                      <a:pt x="139" y="441"/>
                      <a:pt x="142" y="440"/>
                    </a:cubicBezTo>
                    <a:cubicBezTo>
                      <a:pt x="143" y="438"/>
                      <a:pt x="142" y="438"/>
                      <a:pt x="140" y="438"/>
                    </a:cubicBezTo>
                    <a:cubicBezTo>
                      <a:pt x="147" y="430"/>
                      <a:pt x="141" y="418"/>
                      <a:pt x="137" y="416"/>
                    </a:cubicBezTo>
                    <a:cubicBezTo>
                      <a:pt x="131" y="416"/>
                      <a:pt x="128" y="418"/>
                      <a:pt x="122" y="419"/>
                    </a:cubicBezTo>
                    <a:cubicBezTo>
                      <a:pt x="120" y="414"/>
                      <a:pt x="118" y="410"/>
                      <a:pt x="115" y="406"/>
                    </a:cubicBezTo>
                    <a:cubicBezTo>
                      <a:pt x="109" y="406"/>
                      <a:pt x="104" y="406"/>
                      <a:pt x="99" y="407"/>
                    </a:cubicBezTo>
                    <a:cubicBezTo>
                      <a:pt x="90" y="420"/>
                      <a:pt x="62" y="408"/>
                      <a:pt x="52" y="419"/>
                    </a:cubicBezTo>
                    <a:cubicBezTo>
                      <a:pt x="39" y="414"/>
                      <a:pt x="32" y="402"/>
                      <a:pt x="22" y="397"/>
                    </a:cubicBezTo>
                    <a:cubicBezTo>
                      <a:pt x="22" y="385"/>
                      <a:pt x="12" y="376"/>
                      <a:pt x="3" y="371"/>
                    </a:cubicBezTo>
                    <a:cubicBezTo>
                      <a:pt x="3" y="368"/>
                      <a:pt x="3" y="366"/>
                      <a:pt x="3" y="364"/>
                    </a:cubicBezTo>
                    <a:cubicBezTo>
                      <a:pt x="5" y="364"/>
                      <a:pt x="5" y="365"/>
                      <a:pt x="6" y="365"/>
                    </a:cubicBezTo>
                    <a:cubicBezTo>
                      <a:pt x="4" y="362"/>
                      <a:pt x="4" y="357"/>
                      <a:pt x="0" y="356"/>
                    </a:cubicBezTo>
                    <a:cubicBezTo>
                      <a:pt x="8" y="348"/>
                      <a:pt x="12" y="322"/>
                      <a:pt x="3" y="319"/>
                    </a:cubicBezTo>
                    <a:cubicBezTo>
                      <a:pt x="1" y="313"/>
                      <a:pt x="9" y="309"/>
                      <a:pt x="11" y="305"/>
                    </a:cubicBezTo>
                    <a:cubicBezTo>
                      <a:pt x="11" y="304"/>
                      <a:pt x="10" y="302"/>
                      <a:pt x="10" y="302"/>
                    </a:cubicBezTo>
                    <a:cubicBezTo>
                      <a:pt x="18" y="286"/>
                      <a:pt x="29" y="276"/>
                      <a:pt x="43" y="266"/>
                    </a:cubicBezTo>
                    <a:cubicBezTo>
                      <a:pt x="41" y="244"/>
                      <a:pt x="61" y="245"/>
                      <a:pt x="66" y="229"/>
                    </a:cubicBezTo>
                    <a:cubicBezTo>
                      <a:pt x="70" y="229"/>
                      <a:pt x="68" y="233"/>
                      <a:pt x="71" y="233"/>
                    </a:cubicBezTo>
                    <a:cubicBezTo>
                      <a:pt x="78" y="233"/>
                      <a:pt x="79" y="233"/>
                      <a:pt x="85" y="233"/>
                    </a:cubicBezTo>
                    <a:cubicBezTo>
                      <a:pt x="96" y="225"/>
                      <a:pt x="120" y="222"/>
                      <a:pt x="135" y="224"/>
                    </a:cubicBezTo>
                    <a:cubicBezTo>
                      <a:pt x="139" y="219"/>
                      <a:pt x="145" y="223"/>
                      <a:pt x="150" y="222"/>
                    </a:cubicBezTo>
                    <a:cubicBezTo>
                      <a:pt x="148" y="225"/>
                      <a:pt x="146" y="229"/>
                      <a:pt x="150" y="232"/>
                    </a:cubicBezTo>
                    <a:cubicBezTo>
                      <a:pt x="149" y="236"/>
                      <a:pt x="148" y="238"/>
                      <a:pt x="144" y="239"/>
                    </a:cubicBezTo>
                    <a:cubicBezTo>
                      <a:pt x="148" y="248"/>
                      <a:pt x="161" y="247"/>
                      <a:pt x="170" y="250"/>
                    </a:cubicBezTo>
                    <a:cubicBezTo>
                      <a:pt x="171" y="260"/>
                      <a:pt x="186" y="257"/>
                      <a:pt x="190" y="263"/>
                    </a:cubicBezTo>
                    <a:cubicBezTo>
                      <a:pt x="193" y="263"/>
                      <a:pt x="194" y="261"/>
                      <a:pt x="195" y="259"/>
                    </a:cubicBezTo>
                    <a:cubicBezTo>
                      <a:pt x="195" y="257"/>
                      <a:pt x="195" y="255"/>
                      <a:pt x="194" y="253"/>
                    </a:cubicBezTo>
                    <a:cubicBezTo>
                      <a:pt x="196" y="248"/>
                      <a:pt x="200" y="247"/>
                      <a:pt x="205" y="247"/>
                    </a:cubicBezTo>
                    <a:cubicBezTo>
                      <a:pt x="208" y="247"/>
                      <a:pt x="218" y="254"/>
                      <a:pt x="223" y="255"/>
                    </a:cubicBezTo>
                    <a:cubicBezTo>
                      <a:pt x="229" y="257"/>
                      <a:pt x="238" y="259"/>
                      <a:pt x="242" y="258"/>
                    </a:cubicBezTo>
                    <a:cubicBezTo>
                      <a:pt x="248" y="258"/>
                      <a:pt x="249" y="255"/>
                      <a:pt x="254" y="255"/>
                    </a:cubicBezTo>
                    <a:cubicBezTo>
                      <a:pt x="258" y="255"/>
                      <a:pt x="261" y="260"/>
                      <a:pt x="265" y="257"/>
                    </a:cubicBezTo>
                    <a:cubicBezTo>
                      <a:pt x="274" y="253"/>
                      <a:pt x="271" y="231"/>
                      <a:pt x="274" y="224"/>
                    </a:cubicBezTo>
                    <a:cubicBezTo>
                      <a:pt x="267" y="224"/>
                      <a:pt x="263" y="227"/>
                      <a:pt x="258" y="229"/>
                    </a:cubicBezTo>
                    <a:cubicBezTo>
                      <a:pt x="253" y="228"/>
                      <a:pt x="253" y="223"/>
                      <a:pt x="247" y="224"/>
                    </a:cubicBezTo>
                    <a:cubicBezTo>
                      <a:pt x="246" y="225"/>
                      <a:pt x="246" y="227"/>
                      <a:pt x="244" y="228"/>
                    </a:cubicBezTo>
                    <a:cubicBezTo>
                      <a:pt x="238" y="228"/>
                      <a:pt x="238" y="222"/>
                      <a:pt x="232" y="225"/>
                    </a:cubicBezTo>
                    <a:cubicBezTo>
                      <a:pt x="234" y="223"/>
                      <a:pt x="228" y="217"/>
                      <a:pt x="225" y="215"/>
                    </a:cubicBezTo>
                    <a:cubicBezTo>
                      <a:pt x="227" y="214"/>
                      <a:pt x="226" y="211"/>
                      <a:pt x="227" y="207"/>
                    </a:cubicBezTo>
                    <a:cubicBezTo>
                      <a:pt x="222" y="206"/>
                      <a:pt x="226" y="213"/>
                      <a:pt x="224" y="210"/>
                    </a:cubicBezTo>
                    <a:cubicBezTo>
                      <a:pt x="220" y="211"/>
                      <a:pt x="223" y="204"/>
                      <a:pt x="224" y="203"/>
                    </a:cubicBezTo>
                    <a:cubicBezTo>
                      <a:pt x="223" y="199"/>
                      <a:pt x="217" y="200"/>
                      <a:pt x="212" y="200"/>
                    </a:cubicBezTo>
                    <a:cubicBezTo>
                      <a:pt x="210" y="201"/>
                      <a:pt x="213" y="202"/>
                      <a:pt x="211" y="205"/>
                    </a:cubicBezTo>
                    <a:cubicBezTo>
                      <a:pt x="209" y="207"/>
                      <a:pt x="208" y="202"/>
                      <a:pt x="206" y="202"/>
                    </a:cubicBezTo>
                    <a:cubicBezTo>
                      <a:pt x="205" y="206"/>
                      <a:pt x="209" y="206"/>
                      <a:pt x="210" y="210"/>
                    </a:cubicBezTo>
                    <a:cubicBezTo>
                      <a:pt x="207" y="208"/>
                      <a:pt x="208" y="211"/>
                      <a:pt x="207" y="211"/>
                    </a:cubicBezTo>
                    <a:cubicBezTo>
                      <a:pt x="209" y="212"/>
                      <a:pt x="215" y="212"/>
                      <a:pt x="215" y="217"/>
                    </a:cubicBezTo>
                    <a:cubicBezTo>
                      <a:pt x="214" y="216"/>
                      <a:pt x="213" y="216"/>
                      <a:pt x="213" y="219"/>
                    </a:cubicBezTo>
                    <a:cubicBezTo>
                      <a:pt x="212" y="219"/>
                      <a:pt x="212" y="217"/>
                      <a:pt x="210" y="217"/>
                    </a:cubicBezTo>
                    <a:cubicBezTo>
                      <a:pt x="210" y="220"/>
                      <a:pt x="208" y="222"/>
                      <a:pt x="210" y="226"/>
                    </a:cubicBezTo>
                    <a:cubicBezTo>
                      <a:pt x="205" y="225"/>
                      <a:pt x="202" y="224"/>
                      <a:pt x="199" y="217"/>
                    </a:cubicBezTo>
                    <a:cubicBezTo>
                      <a:pt x="201" y="215"/>
                      <a:pt x="205" y="216"/>
                      <a:pt x="208" y="216"/>
                    </a:cubicBezTo>
                    <a:cubicBezTo>
                      <a:pt x="207" y="213"/>
                      <a:pt x="202" y="215"/>
                      <a:pt x="199" y="214"/>
                    </a:cubicBezTo>
                    <a:cubicBezTo>
                      <a:pt x="199" y="213"/>
                      <a:pt x="198" y="212"/>
                      <a:pt x="197" y="212"/>
                    </a:cubicBezTo>
                    <a:cubicBezTo>
                      <a:pt x="197" y="211"/>
                      <a:pt x="198" y="211"/>
                      <a:pt x="199" y="211"/>
                    </a:cubicBezTo>
                    <a:cubicBezTo>
                      <a:pt x="191" y="208"/>
                      <a:pt x="189" y="205"/>
                      <a:pt x="190" y="195"/>
                    </a:cubicBezTo>
                    <a:cubicBezTo>
                      <a:pt x="188" y="191"/>
                      <a:pt x="186" y="191"/>
                      <a:pt x="180" y="189"/>
                    </a:cubicBezTo>
                    <a:cubicBezTo>
                      <a:pt x="171" y="186"/>
                      <a:pt x="166" y="169"/>
                      <a:pt x="163" y="177"/>
                    </a:cubicBezTo>
                    <a:cubicBezTo>
                      <a:pt x="162" y="176"/>
                      <a:pt x="161" y="174"/>
                      <a:pt x="162" y="171"/>
                    </a:cubicBezTo>
                    <a:cubicBezTo>
                      <a:pt x="158" y="170"/>
                      <a:pt x="159" y="174"/>
                      <a:pt x="155" y="173"/>
                    </a:cubicBezTo>
                    <a:cubicBezTo>
                      <a:pt x="154" y="182"/>
                      <a:pt x="164" y="185"/>
                      <a:pt x="167" y="193"/>
                    </a:cubicBezTo>
                    <a:cubicBezTo>
                      <a:pt x="170" y="193"/>
                      <a:pt x="172" y="193"/>
                      <a:pt x="174" y="193"/>
                    </a:cubicBezTo>
                    <a:cubicBezTo>
                      <a:pt x="171" y="201"/>
                      <a:pt x="187" y="197"/>
                      <a:pt x="186" y="206"/>
                    </a:cubicBezTo>
                    <a:cubicBezTo>
                      <a:pt x="183" y="206"/>
                      <a:pt x="182" y="203"/>
                      <a:pt x="179" y="203"/>
                    </a:cubicBezTo>
                    <a:cubicBezTo>
                      <a:pt x="178" y="203"/>
                      <a:pt x="177" y="204"/>
                      <a:pt x="176" y="205"/>
                    </a:cubicBezTo>
                    <a:cubicBezTo>
                      <a:pt x="180" y="208"/>
                      <a:pt x="179" y="212"/>
                      <a:pt x="176" y="216"/>
                    </a:cubicBezTo>
                    <a:cubicBezTo>
                      <a:pt x="170" y="215"/>
                      <a:pt x="169" y="219"/>
                      <a:pt x="169" y="225"/>
                    </a:cubicBezTo>
                    <a:cubicBezTo>
                      <a:pt x="165" y="222"/>
                      <a:pt x="159" y="221"/>
                      <a:pt x="157" y="217"/>
                    </a:cubicBezTo>
                    <a:cubicBezTo>
                      <a:pt x="160" y="215"/>
                      <a:pt x="168" y="217"/>
                      <a:pt x="172" y="215"/>
                    </a:cubicBezTo>
                    <a:cubicBezTo>
                      <a:pt x="178" y="197"/>
                      <a:pt x="148" y="198"/>
                      <a:pt x="145" y="182"/>
                    </a:cubicBezTo>
                    <a:cubicBezTo>
                      <a:pt x="144" y="180"/>
                      <a:pt x="141" y="180"/>
                      <a:pt x="139" y="179"/>
                    </a:cubicBezTo>
                    <a:cubicBezTo>
                      <a:pt x="135" y="181"/>
                      <a:pt x="130" y="184"/>
                      <a:pt x="125" y="187"/>
                    </a:cubicBezTo>
                    <a:cubicBezTo>
                      <a:pt x="122" y="183"/>
                      <a:pt x="107" y="183"/>
                      <a:pt x="112" y="192"/>
                    </a:cubicBezTo>
                    <a:cubicBezTo>
                      <a:pt x="108" y="198"/>
                      <a:pt x="90" y="201"/>
                      <a:pt x="96" y="211"/>
                    </a:cubicBezTo>
                    <a:cubicBezTo>
                      <a:pt x="92" y="222"/>
                      <a:pt x="78" y="224"/>
                      <a:pt x="66" y="228"/>
                    </a:cubicBezTo>
                    <a:cubicBezTo>
                      <a:pt x="64" y="221"/>
                      <a:pt x="57" y="222"/>
                      <a:pt x="50" y="223"/>
                    </a:cubicBezTo>
                    <a:cubicBezTo>
                      <a:pt x="52" y="220"/>
                      <a:pt x="52" y="214"/>
                      <a:pt x="48" y="212"/>
                    </a:cubicBezTo>
                    <a:cubicBezTo>
                      <a:pt x="52" y="205"/>
                      <a:pt x="56" y="195"/>
                      <a:pt x="52" y="186"/>
                    </a:cubicBezTo>
                    <a:cubicBezTo>
                      <a:pt x="59" y="180"/>
                      <a:pt x="75" y="185"/>
                      <a:pt x="87" y="185"/>
                    </a:cubicBezTo>
                    <a:cubicBezTo>
                      <a:pt x="93" y="184"/>
                      <a:pt x="89" y="170"/>
                      <a:pt x="92" y="169"/>
                    </a:cubicBezTo>
                    <a:cubicBezTo>
                      <a:pt x="89" y="161"/>
                      <a:pt x="80" y="162"/>
                      <a:pt x="76" y="154"/>
                    </a:cubicBezTo>
                    <a:cubicBezTo>
                      <a:pt x="81" y="154"/>
                      <a:pt x="86" y="154"/>
                      <a:pt x="91" y="154"/>
                    </a:cubicBezTo>
                    <a:cubicBezTo>
                      <a:pt x="92" y="151"/>
                      <a:pt x="89" y="150"/>
                      <a:pt x="90" y="147"/>
                    </a:cubicBezTo>
                    <a:cubicBezTo>
                      <a:pt x="95" y="153"/>
                      <a:pt x="100" y="147"/>
                      <a:pt x="106" y="145"/>
                    </a:cubicBezTo>
                    <a:cubicBezTo>
                      <a:pt x="106" y="143"/>
                      <a:pt x="106" y="142"/>
                      <a:pt x="106" y="140"/>
                    </a:cubicBezTo>
                    <a:cubicBezTo>
                      <a:pt x="114" y="139"/>
                      <a:pt x="119" y="136"/>
                      <a:pt x="120" y="129"/>
                    </a:cubicBezTo>
                    <a:cubicBezTo>
                      <a:pt x="124" y="129"/>
                      <a:pt x="131" y="122"/>
                      <a:pt x="137" y="126"/>
                    </a:cubicBezTo>
                    <a:cubicBezTo>
                      <a:pt x="144" y="120"/>
                      <a:pt x="134" y="116"/>
                      <a:pt x="137" y="107"/>
                    </a:cubicBezTo>
                    <a:cubicBezTo>
                      <a:pt x="141" y="106"/>
                      <a:pt x="142" y="103"/>
                      <a:pt x="146" y="103"/>
                    </a:cubicBezTo>
                    <a:cubicBezTo>
                      <a:pt x="146" y="106"/>
                      <a:pt x="146" y="109"/>
                      <a:pt x="148" y="109"/>
                    </a:cubicBezTo>
                    <a:cubicBezTo>
                      <a:pt x="148" y="114"/>
                      <a:pt x="145" y="109"/>
                      <a:pt x="144" y="112"/>
                    </a:cubicBezTo>
                    <a:cubicBezTo>
                      <a:pt x="147" y="115"/>
                      <a:pt x="148" y="118"/>
                      <a:pt x="152" y="118"/>
                    </a:cubicBezTo>
                    <a:cubicBezTo>
                      <a:pt x="153" y="115"/>
                      <a:pt x="149" y="118"/>
                      <a:pt x="149" y="115"/>
                    </a:cubicBezTo>
                    <a:cubicBezTo>
                      <a:pt x="150" y="111"/>
                      <a:pt x="155" y="111"/>
                      <a:pt x="157" y="110"/>
                    </a:cubicBezTo>
                    <a:cubicBezTo>
                      <a:pt x="154" y="104"/>
                      <a:pt x="151" y="98"/>
                      <a:pt x="147" y="92"/>
                    </a:cubicBezTo>
                    <a:cubicBezTo>
                      <a:pt x="143" y="97"/>
                      <a:pt x="132" y="104"/>
                      <a:pt x="125" y="97"/>
                    </a:cubicBezTo>
                    <a:cubicBezTo>
                      <a:pt x="124" y="94"/>
                      <a:pt x="128" y="96"/>
                      <a:pt x="128" y="93"/>
                    </a:cubicBezTo>
                    <a:cubicBezTo>
                      <a:pt x="126" y="92"/>
                      <a:pt x="130" y="87"/>
                      <a:pt x="126" y="86"/>
                    </a:cubicBezTo>
                    <a:cubicBezTo>
                      <a:pt x="125" y="86"/>
                      <a:pt x="125" y="86"/>
                      <a:pt x="124" y="86"/>
                    </a:cubicBezTo>
                    <a:cubicBezTo>
                      <a:pt x="124" y="84"/>
                      <a:pt x="124" y="81"/>
                      <a:pt x="124" y="78"/>
                    </a:cubicBezTo>
                    <a:cubicBezTo>
                      <a:pt x="132" y="78"/>
                      <a:pt x="131" y="72"/>
                      <a:pt x="138" y="73"/>
                    </a:cubicBezTo>
                    <a:cubicBezTo>
                      <a:pt x="139" y="71"/>
                      <a:pt x="137" y="72"/>
                      <a:pt x="138" y="69"/>
                    </a:cubicBezTo>
                    <a:cubicBezTo>
                      <a:pt x="151" y="72"/>
                      <a:pt x="153" y="55"/>
                      <a:pt x="165" y="48"/>
                    </a:cubicBezTo>
                    <a:cubicBezTo>
                      <a:pt x="169" y="48"/>
                      <a:pt x="169" y="44"/>
                      <a:pt x="174" y="45"/>
                    </a:cubicBezTo>
                    <a:cubicBezTo>
                      <a:pt x="174" y="44"/>
                      <a:pt x="172" y="45"/>
                      <a:pt x="172" y="43"/>
                    </a:cubicBezTo>
                    <a:cubicBezTo>
                      <a:pt x="175" y="42"/>
                      <a:pt x="169" y="43"/>
                      <a:pt x="171" y="40"/>
                    </a:cubicBezTo>
                    <a:cubicBezTo>
                      <a:pt x="172" y="40"/>
                      <a:pt x="173" y="39"/>
                      <a:pt x="175" y="39"/>
                    </a:cubicBezTo>
                    <a:cubicBezTo>
                      <a:pt x="176" y="42"/>
                      <a:pt x="179" y="41"/>
                      <a:pt x="181" y="39"/>
                    </a:cubicBezTo>
                    <a:cubicBezTo>
                      <a:pt x="184" y="36"/>
                      <a:pt x="190" y="37"/>
                      <a:pt x="191" y="36"/>
                    </a:cubicBezTo>
                    <a:cubicBezTo>
                      <a:pt x="192" y="36"/>
                      <a:pt x="192" y="37"/>
                      <a:pt x="192" y="37"/>
                    </a:cubicBezTo>
                    <a:cubicBezTo>
                      <a:pt x="194" y="38"/>
                      <a:pt x="195" y="37"/>
                      <a:pt x="195" y="35"/>
                    </a:cubicBezTo>
                    <a:cubicBezTo>
                      <a:pt x="199" y="34"/>
                      <a:pt x="199" y="30"/>
                      <a:pt x="204" y="32"/>
                    </a:cubicBezTo>
                    <a:cubicBezTo>
                      <a:pt x="204" y="34"/>
                      <a:pt x="202" y="34"/>
                      <a:pt x="202" y="36"/>
                    </a:cubicBezTo>
                    <a:cubicBezTo>
                      <a:pt x="205" y="36"/>
                      <a:pt x="205" y="30"/>
                      <a:pt x="208" y="35"/>
                    </a:cubicBezTo>
                    <a:cubicBezTo>
                      <a:pt x="209" y="34"/>
                      <a:pt x="208" y="32"/>
                      <a:pt x="210" y="32"/>
                    </a:cubicBezTo>
                    <a:cubicBezTo>
                      <a:pt x="215" y="33"/>
                      <a:pt x="217" y="33"/>
                      <a:pt x="223" y="35"/>
                    </a:cubicBezTo>
                    <a:cubicBezTo>
                      <a:pt x="223" y="37"/>
                      <a:pt x="219" y="36"/>
                      <a:pt x="219" y="37"/>
                    </a:cubicBezTo>
                    <a:cubicBezTo>
                      <a:pt x="220" y="39"/>
                      <a:pt x="221" y="38"/>
                      <a:pt x="222" y="37"/>
                    </a:cubicBezTo>
                    <a:cubicBezTo>
                      <a:pt x="223" y="40"/>
                      <a:pt x="229" y="38"/>
                      <a:pt x="232" y="38"/>
                    </a:cubicBezTo>
                    <a:cubicBezTo>
                      <a:pt x="232" y="38"/>
                      <a:pt x="232" y="38"/>
                      <a:pt x="233" y="38"/>
                    </a:cubicBezTo>
                    <a:cubicBezTo>
                      <a:pt x="233" y="40"/>
                      <a:pt x="235" y="40"/>
                      <a:pt x="234" y="42"/>
                    </a:cubicBezTo>
                    <a:cubicBezTo>
                      <a:pt x="248" y="43"/>
                      <a:pt x="261" y="44"/>
                      <a:pt x="267" y="52"/>
                    </a:cubicBezTo>
                    <a:cubicBezTo>
                      <a:pt x="262" y="60"/>
                      <a:pt x="246" y="56"/>
                      <a:pt x="237" y="54"/>
                    </a:cubicBezTo>
                    <a:cubicBezTo>
                      <a:pt x="238" y="56"/>
                      <a:pt x="242" y="56"/>
                      <a:pt x="243" y="58"/>
                    </a:cubicBezTo>
                    <a:cubicBezTo>
                      <a:pt x="241" y="64"/>
                      <a:pt x="248" y="68"/>
                      <a:pt x="256" y="68"/>
                    </a:cubicBezTo>
                    <a:cubicBezTo>
                      <a:pt x="258" y="66"/>
                      <a:pt x="250" y="66"/>
                      <a:pt x="252" y="61"/>
                    </a:cubicBezTo>
                    <a:cubicBezTo>
                      <a:pt x="256" y="62"/>
                      <a:pt x="259" y="65"/>
                      <a:pt x="265" y="64"/>
                    </a:cubicBezTo>
                    <a:cubicBezTo>
                      <a:pt x="267" y="63"/>
                      <a:pt x="262" y="61"/>
                      <a:pt x="263" y="59"/>
                    </a:cubicBezTo>
                    <a:cubicBezTo>
                      <a:pt x="267" y="57"/>
                      <a:pt x="275" y="52"/>
                      <a:pt x="279" y="57"/>
                    </a:cubicBezTo>
                    <a:cubicBezTo>
                      <a:pt x="280" y="53"/>
                      <a:pt x="277" y="46"/>
                      <a:pt x="273" y="44"/>
                    </a:cubicBezTo>
                    <a:cubicBezTo>
                      <a:pt x="277" y="41"/>
                      <a:pt x="283" y="45"/>
                      <a:pt x="286" y="46"/>
                    </a:cubicBezTo>
                    <a:cubicBezTo>
                      <a:pt x="287" y="49"/>
                      <a:pt x="283" y="48"/>
                      <a:pt x="282" y="49"/>
                    </a:cubicBezTo>
                    <a:cubicBezTo>
                      <a:pt x="281" y="53"/>
                      <a:pt x="285" y="52"/>
                      <a:pt x="286" y="54"/>
                    </a:cubicBezTo>
                    <a:cubicBezTo>
                      <a:pt x="294" y="46"/>
                      <a:pt x="306" y="45"/>
                      <a:pt x="315" y="41"/>
                    </a:cubicBezTo>
                    <a:cubicBezTo>
                      <a:pt x="313" y="43"/>
                      <a:pt x="314" y="43"/>
                      <a:pt x="314" y="46"/>
                    </a:cubicBezTo>
                    <a:cubicBezTo>
                      <a:pt x="320" y="44"/>
                      <a:pt x="329" y="46"/>
                      <a:pt x="331" y="41"/>
                    </a:cubicBezTo>
                    <a:cubicBezTo>
                      <a:pt x="335" y="41"/>
                      <a:pt x="333" y="45"/>
                      <a:pt x="336" y="45"/>
                    </a:cubicBezTo>
                    <a:cubicBezTo>
                      <a:pt x="338" y="45"/>
                      <a:pt x="337" y="43"/>
                      <a:pt x="340" y="43"/>
                    </a:cubicBezTo>
                    <a:cubicBezTo>
                      <a:pt x="340" y="41"/>
                      <a:pt x="335" y="40"/>
                      <a:pt x="337" y="38"/>
                    </a:cubicBezTo>
                    <a:cubicBezTo>
                      <a:pt x="351" y="38"/>
                      <a:pt x="360" y="43"/>
                      <a:pt x="372" y="45"/>
                    </a:cubicBezTo>
                    <a:cubicBezTo>
                      <a:pt x="371" y="40"/>
                      <a:pt x="366" y="40"/>
                      <a:pt x="361" y="39"/>
                    </a:cubicBezTo>
                    <a:cubicBezTo>
                      <a:pt x="362" y="35"/>
                      <a:pt x="359" y="34"/>
                      <a:pt x="358" y="31"/>
                    </a:cubicBezTo>
                    <a:cubicBezTo>
                      <a:pt x="360" y="29"/>
                      <a:pt x="361" y="26"/>
                      <a:pt x="362" y="24"/>
                    </a:cubicBezTo>
                    <a:cubicBezTo>
                      <a:pt x="363" y="24"/>
                      <a:pt x="363" y="23"/>
                      <a:pt x="364" y="23"/>
                    </a:cubicBezTo>
                    <a:cubicBezTo>
                      <a:pt x="371" y="22"/>
                      <a:pt x="379" y="24"/>
                      <a:pt x="376" y="30"/>
                    </a:cubicBezTo>
                    <a:cubicBezTo>
                      <a:pt x="380" y="35"/>
                      <a:pt x="385" y="40"/>
                      <a:pt x="390" y="44"/>
                    </a:cubicBezTo>
                    <a:cubicBezTo>
                      <a:pt x="391" y="49"/>
                      <a:pt x="388" y="49"/>
                      <a:pt x="388" y="53"/>
                    </a:cubicBezTo>
                    <a:cubicBezTo>
                      <a:pt x="385" y="53"/>
                      <a:pt x="381" y="53"/>
                      <a:pt x="378" y="53"/>
                    </a:cubicBezTo>
                    <a:cubicBezTo>
                      <a:pt x="380" y="58"/>
                      <a:pt x="395" y="56"/>
                      <a:pt x="396" y="51"/>
                    </a:cubicBezTo>
                    <a:cubicBezTo>
                      <a:pt x="396" y="46"/>
                      <a:pt x="392" y="45"/>
                      <a:pt x="396" y="42"/>
                    </a:cubicBezTo>
                    <a:cubicBezTo>
                      <a:pt x="393" y="40"/>
                      <a:pt x="389" y="40"/>
                      <a:pt x="386" y="38"/>
                    </a:cubicBezTo>
                    <a:cubicBezTo>
                      <a:pt x="389" y="32"/>
                      <a:pt x="383" y="32"/>
                      <a:pt x="379" y="30"/>
                    </a:cubicBezTo>
                    <a:cubicBezTo>
                      <a:pt x="379" y="27"/>
                      <a:pt x="387" y="27"/>
                      <a:pt x="383" y="25"/>
                    </a:cubicBezTo>
                    <a:cubicBezTo>
                      <a:pt x="385" y="24"/>
                      <a:pt x="387" y="30"/>
                      <a:pt x="390" y="30"/>
                    </a:cubicBezTo>
                    <a:cubicBezTo>
                      <a:pt x="393" y="32"/>
                      <a:pt x="397" y="33"/>
                      <a:pt x="402" y="33"/>
                    </a:cubicBezTo>
                    <a:cubicBezTo>
                      <a:pt x="399" y="31"/>
                      <a:pt x="394" y="30"/>
                      <a:pt x="390" y="29"/>
                    </a:cubicBezTo>
                    <a:cubicBezTo>
                      <a:pt x="390" y="24"/>
                      <a:pt x="394" y="29"/>
                      <a:pt x="397" y="28"/>
                    </a:cubicBezTo>
                    <a:cubicBezTo>
                      <a:pt x="393" y="22"/>
                      <a:pt x="409" y="27"/>
                      <a:pt x="413" y="29"/>
                    </a:cubicBezTo>
                    <a:cubicBezTo>
                      <a:pt x="411" y="23"/>
                      <a:pt x="401" y="26"/>
                      <a:pt x="401" y="19"/>
                    </a:cubicBezTo>
                    <a:cubicBezTo>
                      <a:pt x="407" y="18"/>
                      <a:pt x="416" y="17"/>
                      <a:pt x="423" y="18"/>
                    </a:cubicBezTo>
                    <a:cubicBezTo>
                      <a:pt x="422" y="15"/>
                      <a:pt x="416" y="18"/>
                      <a:pt x="416" y="14"/>
                    </a:cubicBezTo>
                    <a:cubicBezTo>
                      <a:pt x="419" y="13"/>
                      <a:pt x="418" y="13"/>
                      <a:pt x="419" y="11"/>
                    </a:cubicBezTo>
                    <a:cubicBezTo>
                      <a:pt x="425" y="10"/>
                      <a:pt x="434" y="11"/>
                      <a:pt x="439" y="10"/>
                    </a:cubicBezTo>
                    <a:cubicBezTo>
                      <a:pt x="439" y="8"/>
                      <a:pt x="437" y="9"/>
                      <a:pt x="435" y="9"/>
                    </a:cubicBezTo>
                    <a:cubicBezTo>
                      <a:pt x="443" y="6"/>
                      <a:pt x="450" y="9"/>
                      <a:pt x="458" y="8"/>
                    </a:cubicBezTo>
                    <a:cubicBezTo>
                      <a:pt x="458" y="6"/>
                      <a:pt x="456" y="7"/>
                      <a:pt x="454" y="7"/>
                    </a:cubicBezTo>
                    <a:cubicBezTo>
                      <a:pt x="457" y="4"/>
                      <a:pt x="460" y="8"/>
                      <a:pt x="464" y="7"/>
                    </a:cubicBezTo>
                    <a:cubicBezTo>
                      <a:pt x="464" y="4"/>
                      <a:pt x="460" y="5"/>
                      <a:pt x="459" y="4"/>
                    </a:cubicBezTo>
                    <a:cubicBezTo>
                      <a:pt x="461" y="0"/>
                      <a:pt x="468" y="1"/>
                      <a:pt x="474" y="1"/>
                    </a:cubicBezTo>
                    <a:cubicBezTo>
                      <a:pt x="473" y="2"/>
                      <a:pt x="472" y="2"/>
                      <a:pt x="471" y="2"/>
                    </a:cubicBezTo>
                    <a:cubicBezTo>
                      <a:pt x="481" y="9"/>
                      <a:pt x="502" y="4"/>
                      <a:pt x="512" y="11"/>
                    </a:cubicBezTo>
                    <a:cubicBezTo>
                      <a:pt x="507" y="14"/>
                      <a:pt x="502" y="17"/>
                      <a:pt x="498" y="21"/>
                    </a:cubicBezTo>
                    <a:cubicBezTo>
                      <a:pt x="503" y="22"/>
                      <a:pt x="504" y="20"/>
                      <a:pt x="508" y="20"/>
                    </a:cubicBezTo>
                    <a:cubicBezTo>
                      <a:pt x="508" y="18"/>
                      <a:pt x="504" y="21"/>
                      <a:pt x="505" y="17"/>
                    </a:cubicBezTo>
                    <a:cubicBezTo>
                      <a:pt x="508" y="17"/>
                      <a:pt x="510" y="17"/>
                      <a:pt x="511" y="18"/>
                    </a:cubicBezTo>
                    <a:cubicBezTo>
                      <a:pt x="513" y="18"/>
                      <a:pt x="516" y="21"/>
                      <a:pt x="517" y="18"/>
                    </a:cubicBezTo>
                    <a:cubicBezTo>
                      <a:pt x="532" y="17"/>
                      <a:pt x="541" y="23"/>
                      <a:pt x="557" y="22"/>
                    </a:cubicBezTo>
                    <a:cubicBezTo>
                      <a:pt x="558" y="22"/>
                      <a:pt x="557" y="20"/>
                      <a:pt x="556" y="20"/>
                    </a:cubicBezTo>
                    <a:cubicBezTo>
                      <a:pt x="568" y="17"/>
                      <a:pt x="577" y="21"/>
                      <a:pt x="586" y="25"/>
                    </a:cubicBezTo>
                    <a:cubicBezTo>
                      <a:pt x="586" y="27"/>
                      <a:pt x="585" y="27"/>
                      <a:pt x="584" y="27"/>
                    </a:cubicBezTo>
                    <a:cubicBezTo>
                      <a:pt x="589" y="29"/>
                      <a:pt x="593" y="33"/>
                      <a:pt x="600" y="33"/>
                    </a:cubicBezTo>
                    <a:cubicBezTo>
                      <a:pt x="603" y="31"/>
                      <a:pt x="598" y="30"/>
                      <a:pt x="599" y="28"/>
                    </a:cubicBezTo>
                    <a:cubicBezTo>
                      <a:pt x="606" y="31"/>
                      <a:pt x="618" y="30"/>
                      <a:pt x="626" y="29"/>
                    </a:cubicBezTo>
                    <a:cubicBezTo>
                      <a:pt x="623" y="27"/>
                      <a:pt x="627" y="25"/>
                      <a:pt x="621" y="26"/>
                    </a:cubicBezTo>
                    <a:cubicBezTo>
                      <a:pt x="622" y="25"/>
                      <a:pt x="623" y="25"/>
                      <a:pt x="623" y="24"/>
                    </a:cubicBezTo>
                    <a:cubicBezTo>
                      <a:pt x="623" y="22"/>
                      <a:pt x="627" y="22"/>
                      <a:pt x="631" y="22"/>
                    </a:cubicBezTo>
                    <a:cubicBezTo>
                      <a:pt x="644" y="22"/>
                      <a:pt x="650" y="28"/>
                      <a:pt x="664" y="27"/>
                    </a:cubicBezTo>
                    <a:cubicBezTo>
                      <a:pt x="662" y="29"/>
                      <a:pt x="664" y="28"/>
                      <a:pt x="665" y="30"/>
                    </a:cubicBezTo>
                    <a:cubicBezTo>
                      <a:pt x="692" y="33"/>
                      <a:pt x="717" y="38"/>
                      <a:pt x="745" y="39"/>
                    </a:cubicBezTo>
                    <a:cubicBezTo>
                      <a:pt x="748" y="39"/>
                      <a:pt x="751" y="39"/>
                      <a:pt x="752" y="40"/>
                    </a:cubicBezTo>
                    <a:close/>
                    <a:moveTo>
                      <a:pt x="229" y="199"/>
                    </a:moveTo>
                    <a:cubicBezTo>
                      <a:pt x="229" y="200"/>
                      <a:pt x="228" y="201"/>
                      <a:pt x="228" y="202"/>
                    </a:cubicBezTo>
                    <a:cubicBezTo>
                      <a:pt x="231" y="203"/>
                      <a:pt x="231" y="202"/>
                      <a:pt x="235" y="203"/>
                    </a:cubicBezTo>
                    <a:cubicBezTo>
                      <a:pt x="234" y="199"/>
                      <a:pt x="239" y="202"/>
                      <a:pt x="238" y="200"/>
                    </a:cubicBezTo>
                    <a:cubicBezTo>
                      <a:pt x="236" y="199"/>
                      <a:pt x="232" y="199"/>
                      <a:pt x="229" y="199"/>
                    </a:cubicBezTo>
                    <a:close/>
                    <a:moveTo>
                      <a:pt x="192" y="85"/>
                    </a:moveTo>
                    <a:cubicBezTo>
                      <a:pt x="186" y="70"/>
                      <a:pt x="200" y="69"/>
                      <a:pt x="206" y="61"/>
                    </a:cubicBezTo>
                    <a:cubicBezTo>
                      <a:pt x="203" y="57"/>
                      <a:pt x="193" y="58"/>
                      <a:pt x="190" y="61"/>
                    </a:cubicBezTo>
                    <a:cubicBezTo>
                      <a:pt x="193" y="74"/>
                      <a:pt x="171" y="69"/>
                      <a:pt x="174" y="85"/>
                    </a:cubicBezTo>
                    <a:cubicBezTo>
                      <a:pt x="179" y="85"/>
                      <a:pt x="180" y="89"/>
                      <a:pt x="183" y="90"/>
                    </a:cubicBezTo>
                    <a:cubicBezTo>
                      <a:pt x="180" y="94"/>
                      <a:pt x="179" y="96"/>
                      <a:pt x="173" y="98"/>
                    </a:cubicBezTo>
                    <a:cubicBezTo>
                      <a:pt x="173" y="104"/>
                      <a:pt x="171" y="108"/>
                      <a:pt x="175" y="107"/>
                    </a:cubicBezTo>
                    <a:cubicBezTo>
                      <a:pt x="172" y="110"/>
                      <a:pt x="171" y="111"/>
                      <a:pt x="163" y="111"/>
                    </a:cubicBezTo>
                    <a:cubicBezTo>
                      <a:pt x="163" y="113"/>
                      <a:pt x="164" y="115"/>
                      <a:pt x="162" y="115"/>
                    </a:cubicBezTo>
                    <a:cubicBezTo>
                      <a:pt x="159" y="116"/>
                      <a:pt x="157" y="115"/>
                      <a:pt x="156" y="113"/>
                    </a:cubicBezTo>
                    <a:cubicBezTo>
                      <a:pt x="154" y="115"/>
                      <a:pt x="155" y="119"/>
                      <a:pt x="152" y="120"/>
                    </a:cubicBezTo>
                    <a:cubicBezTo>
                      <a:pt x="148" y="120"/>
                      <a:pt x="145" y="115"/>
                      <a:pt x="142" y="117"/>
                    </a:cubicBezTo>
                    <a:cubicBezTo>
                      <a:pt x="145" y="119"/>
                      <a:pt x="146" y="122"/>
                      <a:pt x="150" y="123"/>
                    </a:cubicBezTo>
                    <a:cubicBezTo>
                      <a:pt x="152" y="122"/>
                      <a:pt x="155" y="121"/>
                      <a:pt x="157" y="120"/>
                    </a:cubicBezTo>
                    <a:cubicBezTo>
                      <a:pt x="165" y="127"/>
                      <a:pt x="173" y="118"/>
                      <a:pt x="183" y="118"/>
                    </a:cubicBezTo>
                    <a:cubicBezTo>
                      <a:pt x="183" y="119"/>
                      <a:pt x="183" y="121"/>
                      <a:pt x="183" y="122"/>
                    </a:cubicBezTo>
                    <a:cubicBezTo>
                      <a:pt x="188" y="122"/>
                      <a:pt x="188" y="115"/>
                      <a:pt x="193" y="118"/>
                    </a:cubicBezTo>
                    <a:cubicBezTo>
                      <a:pt x="193" y="111"/>
                      <a:pt x="190" y="103"/>
                      <a:pt x="198" y="102"/>
                    </a:cubicBezTo>
                    <a:cubicBezTo>
                      <a:pt x="201" y="103"/>
                      <a:pt x="201" y="106"/>
                      <a:pt x="205" y="107"/>
                    </a:cubicBezTo>
                    <a:cubicBezTo>
                      <a:pt x="208" y="104"/>
                      <a:pt x="205" y="102"/>
                      <a:pt x="207" y="99"/>
                    </a:cubicBezTo>
                    <a:cubicBezTo>
                      <a:pt x="204" y="99"/>
                      <a:pt x="201" y="99"/>
                      <a:pt x="202" y="96"/>
                    </a:cubicBezTo>
                    <a:cubicBezTo>
                      <a:pt x="206" y="87"/>
                      <a:pt x="222" y="96"/>
                      <a:pt x="228" y="88"/>
                    </a:cubicBezTo>
                    <a:cubicBezTo>
                      <a:pt x="216" y="83"/>
                      <a:pt x="198" y="95"/>
                      <a:pt x="192" y="85"/>
                    </a:cubicBezTo>
                    <a:close/>
                    <a:moveTo>
                      <a:pt x="246" y="78"/>
                    </a:moveTo>
                    <a:cubicBezTo>
                      <a:pt x="247" y="82"/>
                      <a:pt x="251" y="82"/>
                      <a:pt x="254" y="85"/>
                    </a:cubicBezTo>
                    <a:cubicBezTo>
                      <a:pt x="256" y="81"/>
                      <a:pt x="251" y="78"/>
                      <a:pt x="250" y="76"/>
                    </a:cubicBezTo>
                    <a:cubicBezTo>
                      <a:pt x="251" y="79"/>
                      <a:pt x="248" y="78"/>
                      <a:pt x="246" y="78"/>
                    </a:cubicBezTo>
                    <a:close/>
                    <a:moveTo>
                      <a:pt x="228" y="84"/>
                    </a:moveTo>
                    <a:cubicBezTo>
                      <a:pt x="232" y="84"/>
                      <a:pt x="231" y="89"/>
                      <a:pt x="235" y="89"/>
                    </a:cubicBezTo>
                    <a:cubicBezTo>
                      <a:pt x="238" y="90"/>
                      <a:pt x="237" y="87"/>
                      <a:pt x="240" y="87"/>
                    </a:cubicBezTo>
                    <a:cubicBezTo>
                      <a:pt x="239" y="82"/>
                      <a:pt x="230" y="77"/>
                      <a:pt x="228" y="84"/>
                    </a:cubicBezTo>
                    <a:close/>
                    <a:moveTo>
                      <a:pt x="581" y="113"/>
                    </a:moveTo>
                    <a:cubicBezTo>
                      <a:pt x="580" y="124"/>
                      <a:pt x="579" y="134"/>
                      <a:pt x="570" y="136"/>
                    </a:cubicBezTo>
                    <a:cubicBezTo>
                      <a:pt x="584" y="138"/>
                      <a:pt x="592" y="121"/>
                      <a:pt x="581" y="113"/>
                    </a:cubicBezTo>
                    <a:close/>
                    <a:moveTo>
                      <a:pt x="237" y="176"/>
                    </a:moveTo>
                    <a:cubicBezTo>
                      <a:pt x="236" y="177"/>
                      <a:pt x="235" y="177"/>
                      <a:pt x="234" y="176"/>
                    </a:cubicBezTo>
                    <a:cubicBezTo>
                      <a:pt x="234" y="183"/>
                      <a:pt x="231" y="186"/>
                      <a:pt x="229" y="191"/>
                    </a:cubicBezTo>
                    <a:cubicBezTo>
                      <a:pt x="236" y="205"/>
                      <a:pt x="253" y="193"/>
                      <a:pt x="265" y="192"/>
                    </a:cubicBezTo>
                    <a:cubicBezTo>
                      <a:pt x="271" y="199"/>
                      <a:pt x="289" y="201"/>
                      <a:pt x="297" y="196"/>
                    </a:cubicBezTo>
                    <a:cubicBezTo>
                      <a:pt x="294" y="182"/>
                      <a:pt x="279" y="181"/>
                      <a:pt x="270" y="174"/>
                    </a:cubicBezTo>
                    <a:cubicBezTo>
                      <a:pt x="273" y="173"/>
                      <a:pt x="272" y="173"/>
                      <a:pt x="275" y="174"/>
                    </a:cubicBezTo>
                    <a:cubicBezTo>
                      <a:pt x="274" y="168"/>
                      <a:pt x="279" y="170"/>
                      <a:pt x="276" y="166"/>
                    </a:cubicBezTo>
                    <a:cubicBezTo>
                      <a:pt x="276" y="164"/>
                      <a:pt x="282" y="164"/>
                      <a:pt x="280" y="162"/>
                    </a:cubicBezTo>
                    <a:cubicBezTo>
                      <a:pt x="275" y="164"/>
                      <a:pt x="264" y="165"/>
                      <a:pt x="259" y="170"/>
                    </a:cubicBezTo>
                    <a:cubicBezTo>
                      <a:pt x="263" y="171"/>
                      <a:pt x="267" y="172"/>
                      <a:pt x="270" y="174"/>
                    </a:cubicBezTo>
                    <a:cubicBezTo>
                      <a:pt x="265" y="175"/>
                      <a:pt x="262" y="178"/>
                      <a:pt x="256" y="179"/>
                    </a:cubicBezTo>
                    <a:cubicBezTo>
                      <a:pt x="257" y="174"/>
                      <a:pt x="253" y="174"/>
                      <a:pt x="251" y="173"/>
                    </a:cubicBezTo>
                    <a:cubicBezTo>
                      <a:pt x="250" y="169"/>
                      <a:pt x="257" y="173"/>
                      <a:pt x="256" y="169"/>
                    </a:cubicBezTo>
                    <a:cubicBezTo>
                      <a:pt x="247" y="166"/>
                      <a:pt x="238" y="164"/>
                      <a:pt x="237" y="176"/>
                    </a:cubicBezTo>
                    <a:close/>
                    <a:moveTo>
                      <a:pt x="352" y="198"/>
                    </a:moveTo>
                    <a:cubicBezTo>
                      <a:pt x="349" y="196"/>
                      <a:pt x="348" y="193"/>
                      <a:pt x="349" y="188"/>
                    </a:cubicBezTo>
                    <a:cubicBezTo>
                      <a:pt x="343" y="186"/>
                      <a:pt x="338" y="183"/>
                      <a:pt x="335" y="178"/>
                    </a:cubicBezTo>
                    <a:cubicBezTo>
                      <a:pt x="341" y="178"/>
                      <a:pt x="341" y="178"/>
                      <a:pt x="340" y="173"/>
                    </a:cubicBezTo>
                    <a:cubicBezTo>
                      <a:pt x="342" y="172"/>
                      <a:pt x="344" y="171"/>
                      <a:pt x="348" y="172"/>
                    </a:cubicBezTo>
                    <a:cubicBezTo>
                      <a:pt x="348" y="169"/>
                      <a:pt x="347" y="167"/>
                      <a:pt x="347" y="164"/>
                    </a:cubicBezTo>
                    <a:cubicBezTo>
                      <a:pt x="334" y="162"/>
                      <a:pt x="322" y="169"/>
                      <a:pt x="319" y="179"/>
                    </a:cubicBezTo>
                    <a:cubicBezTo>
                      <a:pt x="326" y="187"/>
                      <a:pt x="331" y="198"/>
                      <a:pt x="341" y="204"/>
                    </a:cubicBezTo>
                    <a:cubicBezTo>
                      <a:pt x="335" y="203"/>
                      <a:pt x="336" y="211"/>
                      <a:pt x="335" y="217"/>
                    </a:cubicBezTo>
                    <a:cubicBezTo>
                      <a:pt x="342" y="221"/>
                      <a:pt x="350" y="227"/>
                      <a:pt x="361" y="224"/>
                    </a:cubicBezTo>
                    <a:cubicBezTo>
                      <a:pt x="361" y="215"/>
                      <a:pt x="359" y="208"/>
                      <a:pt x="353" y="205"/>
                    </a:cubicBezTo>
                    <a:cubicBezTo>
                      <a:pt x="353" y="203"/>
                      <a:pt x="351" y="200"/>
                      <a:pt x="354" y="200"/>
                    </a:cubicBezTo>
                    <a:cubicBezTo>
                      <a:pt x="355" y="201"/>
                      <a:pt x="359" y="201"/>
                      <a:pt x="360" y="200"/>
                    </a:cubicBezTo>
                    <a:cubicBezTo>
                      <a:pt x="360" y="196"/>
                      <a:pt x="355" y="192"/>
                      <a:pt x="353" y="194"/>
                    </a:cubicBezTo>
                    <a:cubicBezTo>
                      <a:pt x="351" y="194"/>
                      <a:pt x="352" y="196"/>
                      <a:pt x="352" y="198"/>
                    </a:cubicBezTo>
                    <a:close/>
                    <a:moveTo>
                      <a:pt x="452" y="164"/>
                    </a:moveTo>
                    <a:cubicBezTo>
                      <a:pt x="449" y="165"/>
                      <a:pt x="446" y="165"/>
                      <a:pt x="445" y="168"/>
                    </a:cubicBezTo>
                    <a:cubicBezTo>
                      <a:pt x="444" y="172"/>
                      <a:pt x="446" y="173"/>
                      <a:pt x="448" y="175"/>
                    </a:cubicBezTo>
                    <a:cubicBezTo>
                      <a:pt x="446" y="168"/>
                      <a:pt x="451" y="168"/>
                      <a:pt x="452" y="164"/>
                    </a:cubicBezTo>
                    <a:close/>
                    <a:moveTo>
                      <a:pt x="462" y="167"/>
                    </a:moveTo>
                    <a:cubicBezTo>
                      <a:pt x="464" y="166"/>
                      <a:pt x="469" y="169"/>
                      <a:pt x="469" y="165"/>
                    </a:cubicBezTo>
                    <a:cubicBezTo>
                      <a:pt x="467" y="165"/>
                      <a:pt x="466" y="165"/>
                      <a:pt x="465" y="165"/>
                    </a:cubicBezTo>
                    <a:cubicBezTo>
                      <a:pt x="463" y="166"/>
                      <a:pt x="459" y="164"/>
                      <a:pt x="458" y="166"/>
                    </a:cubicBezTo>
                    <a:cubicBezTo>
                      <a:pt x="459" y="166"/>
                      <a:pt x="460" y="167"/>
                      <a:pt x="462" y="167"/>
                    </a:cubicBezTo>
                    <a:close/>
                    <a:moveTo>
                      <a:pt x="260" y="445"/>
                    </a:moveTo>
                    <a:cubicBezTo>
                      <a:pt x="260" y="448"/>
                      <a:pt x="258" y="456"/>
                      <a:pt x="260" y="460"/>
                    </a:cubicBezTo>
                    <a:cubicBezTo>
                      <a:pt x="262" y="456"/>
                      <a:pt x="268" y="462"/>
                      <a:pt x="270" y="457"/>
                    </a:cubicBezTo>
                    <a:cubicBezTo>
                      <a:pt x="263" y="456"/>
                      <a:pt x="275" y="451"/>
                      <a:pt x="273" y="445"/>
                    </a:cubicBezTo>
                    <a:cubicBezTo>
                      <a:pt x="270" y="441"/>
                      <a:pt x="265" y="443"/>
                      <a:pt x="260" y="445"/>
                    </a:cubicBezTo>
                    <a:close/>
                    <a:moveTo>
                      <a:pt x="246" y="468"/>
                    </a:moveTo>
                    <a:cubicBezTo>
                      <a:pt x="245" y="481"/>
                      <a:pt x="251" y="488"/>
                      <a:pt x="256" y="495"/>
                    </a:cubicBezTo>
                    <a:cubicBezTo>
                      <a:pt x="253" y="486"/>
                      <a:pt x="248" y="478"/>
                      <a:pt x="246" y="468"/>
                    </a:cubicBezTo>
                    <a:close/>
                    <a:moveTo>
                      <a:pt x="271" y="517"/>
                    </a:moveTo>
                    <a:cubicBezTo>
                      <a:pt x="272" y="521"/>
                      <a:pt x="273" y="529"/>
                      <a:pt x="276" y="527"/>
                    </a:cubicBezTo>
                    <a:cubicBezTo>
                      <a:pt x="273" y="520"/>
                      <a:pt x="276" y="507"/>
                      <a:pt x="272" y="502"/>
                    </a:cubicBezTo>
                    <a:cubicBezTo>
                      <a:pt x="269" y="500"/>
                      <a:pt x="270" y="515"/>
                      <a:pt x="271" y="5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5" name="Freeform 38"/>
              <p:cNvSpPr>
                <a:spLocks/>
              </p:cNvSpPr>
              <p:nvPr/>
            </p:nvSpPr>
            <p:spPr bwMode="auto">
              <a:xfrm>
                <a:off x="3796" y="1445"/>
                <a:ext cx="21" cy="21"/>
              </a:xfrm>
              <a:custGeom>
                <a:avLst/>
                <a:gdLst>
                  <a:gd name="T0" fmla="*/ 2 w 9"/>
                  <a:gd name="T1" fmla="*/ 6 h 9"/>
                  <a:gd name="T2" fmla="*/ 2 w 9"/>
                  <a:gd name="T3" fmla="*/ 0 h 9"/>
                  <a:gd name="T4" fmla="*/ 9 w 9"/>
                  <a:gd name="T5" fmla="*/ 6 h 9"/>
                  <a:gd name="T6" fmla="*/ 6 w 9"/>
                  <a:gd name="T7" fmla="*/ 6 h 9"/>
                  <a:gd name="T8" fmla="*/ 6 w 9"/>
                  <a:gd name="T9" fmla="*/ 8 h 9"/>
                  <a:gd name="T10" fmla="*/ 5 w 9"/>
                  <a:gd name="T11" fmla="*/ 9 h 9"/>
                  <a:gd name="T12" fmla="*/ 4 w 9"/>
                  <a:gd name="T13" fmla="*/ 6 h 9"/>
                  <a:gd name="T14" fmla="*/ 2 w 9"/>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6"/>
                    </a:moveTo>
                    <a:cubicBezTo>
                      <a:pt x="3" y="4"/>
                      <a:pt x="0" y="1"/>
                      <a:pt x="2" y="0"/>
                    </a:cubicBezTo>
                    <a:cubicBezTo>
                      <a:pt x="2" y="4"/>
                      <a:pt x="7" y="3"/>
                      <a:pt x="9" y="6"/>
                    </a:cubicBezTo>
                    <a:cubicBezTo>
                      <a:pt x="8" y="5"/>
                      <a:pt x="6" y="5"/>
                      <a:pt x="6" y="6"/>
                    </a:cubicBezTo>
                    <a:cubicBezTo>
                      <a:pt x="7" y="6"/>
                      <a:pt x="7" y="8"/>
                      <a:pt x="6" y="8"/>
                    </a:cubicBezTo>
                    <a:cubicBezTo>
                      <a:pt x="5" y="7"/>
                      <a:pt x="5" y="8"/>
                      <a:pt x="5" y="9"/>
                    </a:cubicBezTo>
                    <a:cubicBezTo>
                      <a:pt x="1" y="9"/>
                      <a:pt x="4" y="8"/>
                      <a:pt x="4" y="6"/>
                    </a:cubicBezTo>
                    <a:cubicBezTo>
                      <a:pt x="3" y="6"/>
                      <a:pt x="3"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6" name="Freeform 39"/>
              <p:cNvSpPr>
                <a:spLocks/>
              </p:cNvSpPr>
              <p:nvPr/>
            </p:nvSpPr>
            <p:spPr bwMode="auto">
              <a:xfrm>
                <a:off x="2769" y="930"/>
                <a:ext cx="14" cy="17"/>
              </a:xfrm>
              <a:custGeom>
                <a:avLst/>
                <a:gdLst>
                  <a:gd name="T0" fmla="*/ 4 w 6"/>
                  <a:gd name="T1" fmla="*/ 7 h 7"/>
                  <a:gd name="T2" fmla="*/ 0 w 6"/>
                  <a:gd name="T3" fmla="*/ 7 h 7"/>
                  <a:gd name="T4" fmla="*/ 3 w 6"/>
                  <a:gd name="T5" fmla="*/ 4 h 7"/>
                  <a:gd name="T6" fmla="*/ 0 w 6"/>
                  <a:gd name="T7" fmla="*/ 2 h 7"/>
                  <a:gd name="T8" fmla="*/ 2 w 6"/>
                  <a:gd name="T9" fmla="*/ 0 h 7"/>
                  <a:gd name="T10" fmla="*/ 4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4" y="7"/>
                    </a:moveTo>
                    <a:cubicBezTo>
                      <a:pt x="3" y="7"/>
                      <a:pt x="1" y="7"/>
                      <a:pt x="0" y="7"/>
                    </a:cubicBezTo>
                    <a:cubicBezTo>
                      <a:pt x="0" y="5"/>
                      <a:pt x="3" y="6"/>
                      <a:pt x="3" y="4"/>
                    </a:cubicBezTo>
                    <a:cubicBezTo>
                      <a:pt x="0" y="4"/>
                      <a:pt x="3" y="3"/>
                      <a:pt x="0" y="2"/>
                    </a:cubicBezTo>
                    <a:cubicBezTo>
                      <a:pt x="0" y="1"/>
                      <a:pt x="2" y="2"/>
                      <a:pt x="2" y="0"/>
                    </a:cubicBezTo>
                    <a:cubicBezTo>
                      <a:pt x="6" y="1"/>
                      <a:pt x="2" y="6"/>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7" name="Freeform 41"/>
              <p:cNvSpPr>
                <a:spLocks/>
              </p:cNvSpPr>
              <p:nvPr/>
            </p:nvSpPr>
            <p:spPr bwMode="auto">
              <a:xfrm>
                <a:off x="1765" y="736"/>
                <a:ext cx="15" cy="9"/>
              </a:xfrm>
              <a:custGeom>
                <a:avLst/>
                <a:gdLst>
                  <a:gd name="T0" fmla="*/ 0 w 6"/>
                  <a:gd name="T1" fmla="*/ 3 h 4"/>
                  <a:gd name="T2" fmla="*/ 6 w 6"/>
                  <a:gd name="T3" fmla="*/ 1 h 4"/>
                  <a:gd name="T4" fmla="*/ 6 w 6"/>
                  <a:gd name="T5" fmla="*/ 2 h 4"/>
                  <a:gd name="T6" fmla="*/ 6 w 6"/>
                  <a:gd name="T7" fmla="*/ 4 h 4"/>
                  <a:gd name="T8" fmla="*/ 0 w 6"/>
                  <a:gd name="T9" fmla="*/ 4 h 4"/>
                  <a:gd name="T10" fmla="*/ 0 w 6"/>
                  <a:gd name="T11" fmla="*/ 3 h 4"/>
                </a:gdLst>
                <a:ahLst/>
                <a:cxnLst>
                  <a:cxn ang="0">
                    <a:pos x="T0" y="T1"/>
                  </a:cxn>
                  <a:cxn ang="0">
                    <a:pos x="T2" y="T3"/>
                  </a:cxn>
                  <a:cxn ang="0">
                    <a:pos x="T4" y="T5"/>
                  </a:cxn>
                  <a:cxn ang="0">
                    <a:pos x="T6" y="T7"/>
                  </a:cxn>
                  <a:cxn ang="0">
                    <a:pos x="T8" y="T9"/>
                  </a:cxn>
                  <a:cxn ang="0">
                    <a:pos x="T10" y="T11"/>
                  </a:cxn>
                </a:cxnLst>
                <a:rect l="0" t="0" r="r" b="b"/>
                <a:pathLst>
                  <a:path w="6" h="4">
                    <a:moveTo>
                      <a:pt x="0" y="3"/>
                    </a:moveTo>
                    <a:cubicBezTo>
                      <a:pt x="3" y="4"/>
                      <a:pt x="2" y="0"/>
                      <a:pt x="6" y="1"/>
                    </a:cubicBezTo>
                    <a:cubicBezTo>
                      <a:pt x="5" y="2"/>
                      <a:pt x="6" y="2"/>
                      <a:pt x="6" y="2"/>
                    </a:cubicBezTo>
                    <a:cubicBezTo>
                      <a:pt x="6" y="2"/>
                      <a:pt x="6" y="3"/>
                      <a:pt x="6" y="4"/>
                    </a:cubicBezTo>
                    <a:cubicBezTo>
                      <a:pt x="4" y="4"/>
                      <a:pt x="2" y="4"/>
                      <a:pt x="0" y="4"/>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8" name="Freeform 42"/>
              <p:cNvSpPr>
                <a:spLocks/>
              </p:cNvSpPr>
              <p:nvPr/>
            </p:nvSpPr>
            <p:spPr bwMode="auto">
              <a:xfrm>
                <a:off x="1754" y="745"/>
                <a:ext cx="16" cy="10"/>
              </a:xfrm>
              <a:custGeom>
                <a:avLst/>
                <a:gdLst>
                  <a:gd name="T0" fmla="*/ 2 w 7"/>
                  <a:gd name="T1" fmla="*/ 4 h 4"/>
                  <a:gd name="T2" fmla="*/ 5 w 7"/>
                  <a:gd name="T3" fmla="*/ 2 h 4"/>
                  <a:gd name="T4" fmla="*/ 5 w 7"/>
                  <a:gd name="T5" fmla="*/ 0 h 4"/>
                  <a:gd name="T6" fmla="*/ 7 w 7"/>
                  <a:gd name="T7" fmla="*/ 3 h 4"/>
                  <a:gd name="T8" fmla="*/ 2 w 7"/>
                  <a:gd name="T9" fmla="*/ 4 h 4"/>
                </a:gdLst>
                <a:ahLst/>
                <a:cxnLst>
                  <a:cxn ang="0">
                    <a:pos x="T0" y="T1"/>
                  </a:cxn>
                  <a:cxn ang="0">
                    <a:pos x="T2" y="T3"/>
                  </a:cxn>
                  <a:cxn ang="0">
                    <a:pos x="T4" y="T5"/>
                  </a:cxn>
                  <a:cxn ang="0">
                    <a:pos x="T6" y="T7"/>
                  </a:cxn>
                  <a:cxn ang="0">
                    <a:pos x="T8" y="T9"/>
                  </a:cxn>
                </a:cxnLst>
                <a:rect l="0" t="0" r="r" b="b"/>
                <a:pathLst>
                  <a:path w="7" h="4">
                    <a:moveTo>
                      <a:pt x="2" y="4"/>
                    </a:moveTo>
                    <a:cubicBezTo>
                      <a:pt x="0" y="1"/>
                      <a:pt x="2" y="1"/>
                      <a:pt x="5" y="2"/>
                    </a:cubicBezTo>
                    <a:cubicBezTo>
                      <a:pt x="4" y="1"/>
                      <a:pt x="4" y="0"/>
                      <a:pt x="5" y="0"/>
                    </a:cubicBezTo>
                    <a:cubicBezTo>
                      <a:pt x="5" y="1"/>
                      <a:pt x="7" y="1"/>
                      <a:pt x="7" y="3"/>
                    </a:cubicBezTo>
                    <a:cubicBezTo>
                      <a:pt x="4"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9" name="Freeform 43"/>
              <p:cNvSpPr>
                <a:spLocks/>
              </p:cNvSpPr>
              <p:nvPr/>
            </p:nvSpPr>
            <p:spPr bwMode="auto">
              <a:xfrm>
                <a:off x="1896" y="738"/>
                <a:ext cx="9" cy="14"/>
              </a:xfrm>
              <a:custGeom>
                <a:avLst/>
                <a:gdLst>
                  <a:gd name="T0" fmla="*/ 0 w 4"/>
                  <a:gd name="T1" fmla="*/ 1 h 6"/>
                  <a:gd name="T2" fmla="*/ 2 w 4"/>
                  <a:gd name="T3" fmla="*/ 0 h 6"/>
                  <a:gd name="T4" fmla="*/ 4 w 4"/>
                  <a:gd name="T5" fmla="*/ 6 h 6"/>
                  <a:gd name="T6" fmla="*/ 0 w 4"/>
                  <a:gd name="T7" fmla="*/ 6 h 6"/>
                  <a:gd name="T8" fmla="*/ 0 w 4"/>
                  <a:gd name="T9" fmla="*/ 5 h 6"/>
                  <a:gd name="T10" fmla="*/ 2 w 4"/>
                  <a:gd name="T11" fmla="*/ 4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cubicBezTo>
                      <a:pt x="1" y="1"/>
                      <a:pt x="1" y="0"/>
                      <a:pt x="2" y="0"/>
                    </a:cubicBezTo>
                    <a:cubicBezTo>
                      <a:pt x="4" y="2"/>
                      <a:pt x="3" y="2"/>
                      <a:pt x="4" y="6"/>
                    </a:cubicBezTo>
                    <a:cubicBezTo>
                      <a:pt x="3" y="6"/>
                      <a:pt x="2" y="6"/>
                      <a:pt x="0" y="6"/>
                    </a:cubicBezTo>
                    <a:cubicBezTo>
                      <a:pt x="0" y="5"/>
                      <a:pt x="0" y="5"/>
                      <a:pt x="0" y="5"/>
                    </a:cubicBezTo>
                    <a:cubicBezTo>
                      <a:pt x="0" y="4"/>
                      <a:pt x="2" y="4"/>
                      <a:pt x="2" y="4"/>
                    </a:cubicBezTo>
                    <a:cubicBezTo>
                      <a:pt x="2" y="2"/>
                      <a:pt x="1"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0" name="Freeform 44"/>
              <p:cNvSpPr>
                <a:spLocks/>
              </p:cNvSpPr>
              <p:nvPr/>
            </p:nvSpPr>
            <p:spPr bwMode="auto">
              <a:xfrm>
                <a:off x="1716" y="736"/>
                <a:ext cx="64" cy="11"/>
              </a:xfrm>
              <a:custGeom>
                <a:avLst/>
                <a:gdLst>
                  <a:gd name="T0" fmla="*/ 21 w 27"/>
                  <a:gd name="T1" fmla="*/ 3 h 5"/>
                  <a:gd name="T2" fmla="*/ 0 w 27"/>
                  <a:gd name="T3" fmla="*/ 5 h 5"/>
                  <a:gd name="T4" fmla="*/ 26 w 27"/>
                  <a:gd name="T5" fmla="*/ 0 h 5"/>
                  <a:gd name="T6" fmla="*/ 27 w 27"/>
                  <a:gd name="T7" fmla="*/ 1 h 5"/>
                  <a:gd name="T8" fmla="*/ 21 w 27"/>
                  <a:gd name="T9" fmla="*/ 3 h 5"/>
                </a:gdLst>
                <a:ahLst/>
                <a:cxnLst>
                  <a:cxn ang="0">
                    <a:pos x="T0" y="T1"/>
                  </a:cxn>
                  <a:cxn ang="0">
                    <a:pos x="T2" y="T3"/>
                  </a:cxn>
                  <a:cxn ang="0">
                    <a:pos x="T4" y="T5"/>
                  </a:cxn>
                  <a:cxn ang="0">
                    <a:pos x="T6" y="T7"/>
                  </a:cxn>
                  <a:cxn ang="0">
                    <a:pos x="T8" y="T9"/>
                  </a:cxn>
                </a:cxnLst>
                <a:rect l="0" t="0" r="r" b="b"/>
                <a:pathLst>
                  <a:path w="27" h="5">
                    <a:moveTo>
                      <a:pt x="21" y="3"/>
                    </a:moveTo>
                    <a:cubicBezTo>
                      <a:pt x="13" y="2"/>
                      <a:pt x="8" y="5"/>
                      <a:pt x="0" y="5"/>
                    </a:cubicBezTo>
                    <a:cubicBezTo>
                      <a:pt x="6" y="1"/>
                      <a:pt x="18" y="2"/>
                      <a:pt x="26" y="0"/>
                    </a:cubicBezTo>
                    <a:cubicBezTo>
                      <a:pt x="26" y="0"/>
                      <a:pt x="27" y="0"/>
                      <a:pt x="27" y="1"/>
                    </a:cubicBezTo>
                    <a:cubicBezTo>
                      <a:pt x="23" y="0"/>
                      <a:pt x="24" y="4"/>
                      <a:pt x="2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1" name="Freeform 45"/>
              <p:cNvSpPr>
                <a:spLocks/>
              </p:cNvSpPr>
              <p:nvPr/>
            </p:nvSpPr>
            <p:spPr bwMode="auto">
              <a:xfrm>
                <a:off x="1737" y="743"/>
                <a:ext cx="24" cy="9"/>
              </a:xfrm>
              <a:custGeom>
                <a:avLst/>
                <a:gdLst>
                  <a:gd name="T0" fmla="*/ 0 w 10"/>
                  <a:gd name="T1" fmla="*/ 4 h 4"/>
                  <a:gd name="T2" fmla="*/ 8 w 10"/>
                  <a:gd name="T3" fmla="*/ 2 h 4"/>
                  <a:gd name="T4" fmla="*/ 0 w 10"/>
                  <a:gd name="T5" fmla="*/ 4 h 4"/>
                </a:gdLst>
                <a:ahLst/>
                <a:cxnLst>
                  <a:cxn ang="0">
                    <a:pos x="T0" y="T1"/>
                  </a:cxn>
                  <a:cxn ang="0">
                    <a:pos x="T2" y="T3"/>
                  </a:cxn>
                  <a:cxn ang="0">
                    <a:pos x="T4" y="T5"/>
                  </a:cxn>
                </a:cxnLst>
                <a:rect l="0" t="0" r="r" b="b"/>
                <a:pathLst>
                  <a:path w="10" h="4">
                    <a:moveTo>
                      <a:pt x="0" y="4"/>
                    </a:moveTo>
                    <a:cubicBezTo>
                      <a:pt x="1" y="2"/>
                      <a:pt x="10" y="0"/>
                      <a:pt x="8" y="2"/>
                    </a:cubicBezTo>
                    <a:cubicBezTo>
                      <a:pt x="5" y="2"/>
                      <a:pt x="4"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2" name="Freeform 46"/>
              <p:cNvSpPr>
                <a:spLocks/>
              </p:cNvSpPr>
              <p:nvPr/>
            </p:nvSpPr>
            <p:spPr bwMode="auto">
              <a:xfrm>
                <a:off x="3876" y="740"/>
                <a:ext cx="71" cy="26"/>
              </a:xfrm>
              <a:custGeom>
                <a:avLst/>
                <a:gdLst>
                  <a:gd name="T0" fmla="*/ 12 w 30"/>
                  <a:gd name="T1" fmla="*/ 4 h 11"/>
                  <a:gd name="T2" fmla="*/ 30 w 30"/>
                  <a:gd name="T3" fmla="*/ 5 h 11"/>
                  <a:gd name="T4" fmla="*/ 17 w 30"/>
                  <a:gd name="T5" fmla="*/ 7 h 11"/>
                  <a:gd name="T6" fmla="*/ 0 w 30"/>
                  <a:gd name="T7" fmla="*/ 2 h 11"/>
                  <a:gd name="T8" fmla="*/ 12 w 30"/>
                  <a:gd name="T9" fmla="*/ 4 h 11"/>
                </a:gdLst>
                <a:ahLst/>
                <a:cxnLst>
                  <a:cxn ang="0">
                    <a:pos x="T0" y="T1"/>
                  </a:cxn>
                  <a:cxn ang="0">
                    <a:pos x="T2" y="T3"/>
                  </a:cxn>
                  <a:cxn ang="0">
                    <a:pos x="T4" y="T5"/>
                  </a:cxn>
                  <a:cxn ang="0">
                    <a:pos x="T6" y="T7"/>
                  </a:cxn>
                  <a:cxn ang="0">
                    <a:pos x="T8" y="T9"/>
                  </a:cxn>
                </a:cxnLst>
                <a:rect l="0" t="0" r="r" b="b"/>
                <a:pathLst>
                  <a:path w="30" h="11">
                    <a:moveTo>
                      <a:pt x="12" y="4"/>
                    </a:moveTo>
                    <a:cubicBezTo>
                      <a:pt x="13" y="0"/>
                      <a:pt x="27" y="2"/>
                      <a:pt x="30" y="5"/>
                    </a:cubicBezTo>
                    <a:cubicBezTo>
                      <a:pt x="29" y="11"/>
                      <a:pt x="22" y="5"/>
                      <a:pt x="17" y="7"/>
                    </a:cubicBezTo>
                    <a:cubicBezTo>
                      <a:pt x="12" y="10"/>
                      <a:pt x="0" y="8"/>
                      <a:pt x="0" y="2"/>
                    </a:cubicBezTo>
                    <a:cubicBezTo>
                      <a:pt x="4" y="0"/>
                      <a:pt x="7" y="3"/>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3" name="Freeform 47"/>
              <p:cNvSpPr>
                <a:spLocks noEditPoints="1"/>
              </p:cNvSpPr>
              <p:nvPr/>
            </p:nvSpPr>
            <p:spPr bwMode="auto">
              <a:xfrm>
                <a:off x="1046" y="759"/>
                <a:ext cx="1223" cy="1786"/>
              </a:xfrm>
              <a:custGeom>
                <a:avLst/>
                <a:gdLst>
                  <a:gd name="T0" fmla="*/ 347 w 517"/>
                  <a:gd name="T1" fmla="*/ 18 h 753"/>
                  <a:gd name="T2" fmla="*/ 369 w 517"/>
                  <a:gd name="T3" fmla="*/ 27 h 753"/>
                  <a:gd name="T4" fmla="*/ 405 w 517"/>
                  <a:gd name="T5" fmla="*/ 4 h 753"/>
                  <a:gd name="T6" fmla="*/ 444 w 517"/>
                  <a:gd name="T7" fmla="*/ 15 h 753"/>
                  <a:gd name="T8" fmla="*/ 467 w 517"/>
                  <a:gd name="T9" fmla="*/ 39 h 753"/>
                  <a:gd name="T10" fmla="*/ 441 w 517"/>
                  <a:gd name="T11" fmla="*/ 48 h 753"/>
                  <a:gd name="T12" fmla="*/ 413 w 517"/>
                  <a:gd name="T13" fmla="*/ 58 h 753"/>
                  <a:gd name="T14" fmla="*/ 417 w 517"/>
                  <a:gd name="T15" fmla="*/ 27 h 753"/>
                  <a:gd name="T16" fmla="*/ 377 w 517"/>
                  <a:gd name="T17" fmla="*/ 41 h 753"/>
                  <a:gd name="T18" fmla="*/ 336 w 517"/>
                  <a:gd name="T19" fmla="*/ 57 h 753"/>
                  <a:gd name="T20" fmla="*/ 336 w 517"/>
                  <a:gd name="T21" fmla="*/ 113 h 753"/>
                  <a:gd name="T22" fmla="*/ 378 w 517"/>
                  <a:gd name="T23" fmla="*/ 71 h 753"/>
                  <a:gd name="T24" fmla="*/ 436 w 517"/>
                  <a:gd name="T25" fmla="*/ 98 h 753"/>
                  <a:gd name="T26" fmla="*/ 444 w 517"/>
                  <a:gd name="T27" fmla="*/ 124 h 753"/>
                  <a:gd name="T28" fmla="*/ 392 w 517"/>
                  <a:gd name="T29" fmla="*/ 143 h 753"/>
                  <a:gd name="T30" fmla="*/ 358 w 517"/>
                  <a:gd name="T31" fmla="*/ 176 h 753"/>
                  <a:gd name="T32" fmla="*/ 325 w 517"/>
                  <a:gd name="T33" fmla="*/ 198 h 753"/>
                  <a:gd name="T34" fmla="*/ 273 w 517"/>
                  <a:gd name="T35" fmla="*/ 251 h 753"/>
                  <a:gd name="T36" fmla="*/ 203 w 517"/>
                  <a:gd name="T37" fmla="*/ 321 h 753"/>
                  <a:gd name="T38" fmla="*/ 261 w 517"/>
                  <a:gd name="T39" fmla="*/ 339 h 753"/>
                  <a:gd name="T40" fmla="*/ 336 w 517"/>
                  <a:gd name="T41" fmla="*/ 367 h 753"/>
                  <a:gd name="T42" fmla="*/ 372 w 517"/>
                  <a:gd name="T43" fmla="*/ 379 h 753"/>
                  <a:gd name="T44" fmla="*/ 430 w 517"/>
                  <a:gd name="T45" fmla="*/ 429 h 753"/>
                  <a:gd name="T46" fmla="*/ 459 w 517"/>
                  <a:gd name="T47" fmla="*/ 442 h 753"/>
                  <a:gd name="T48" fmla="*/ 500 w 517"/>
                  <a:gd name="T49" fmla="*/ 496 h 753"/>
                  <a:gd name="T50" fmla="*/ 448 w 517"/>
                  <a:gd name="T51" fmla="*/ 581 h 753"/>
                  <a:gd name="T52" fmla="*/ 414 w 517"/>
                  <a:gd name="T53" fmla="*/ 641 h 753"/>
                  <a:gd name="T54" fmla="*/ 394 w 517"/>
                  <a:gd name="T55" fmla="*/ 687 h 753"/>
                  <a:gd name="T56" fmla="*/ 386 w 517"/>
                  <a:gd name="T57" fmla="*/ 731 h 753"/>
                  <a:gd name="T58" fmla="*/ 374 w 517"/>
                  <a:gd name="T59" fmla="*/ 743 h 753"/>
                  <a:gd name="T60" fmla="*/ 358 w 517"/>
                  <a:gd name="T61" fmla="*/ 728 h 753"/>
                  <a:gd name="T62" fmla="*/ 348 w 517"/>
                  <a:gd name="T63" fmla="*/ 708 h 753"/>
                  <a:gd name="T64" fmla="*/ 344 w 517"/>
                  <a:gd name="T65" fmla="*/ 679 h 753"/>
                  <a:gd name="T66" fmla="*/ 268 w 517"/>
                  <a:gd name="T67" fmla="*/ 467 h 753"/>
                  <a:gd name="T68" fmla="*/ 274 w 517"/>
                  <a:gd name="T69" fmla="*/ 384 h 753"/>
                  <a:gd name="T70" fmla="*/ 148 w 517"/>
                  <a:gd name="T71" fmla="*/ 311 h 753"/>
                  <a:gd name="T72" fmla="*/ 121 w 517"/>
                  <a:gd name="T73" fmla="*/ 256 h 753"/>
                  <a:gd name="T74" fmla="*/ 115 w 517"/>
                  <a:gd name="T75" fmla="*/ 263 h 753"/>
                  <a:gd name="T76" fmla="*/ 126 w 517"/>
                  <a:gd name="T77" fmla="*/ 127 h 753"/>
                  <a:gd name="T78" fmla="*/ 126 w 517"/>
                  <a:gd name="T79" fmla="*/ 102 h 753"/>
                  <a:gd name="T80" fmla="*/ 117 w 517"/>
                  <a:gd name="T81" fmla="*/ 75 h 753"/>
                  <a:gd name="T82" fmla="*/ 0 w 517"/>
                  <a:gd name="T83" fmla="*/ 99 h 753"/>
                  <a:gd name="T84" fmla="*/ 21 w 517"/>
                  <a:gd name="T85" fmla="*/ 71 h 753"/>
                  <a:gd name="T86" fmla="*/ 59 w 517"/>
                  <a:gd name="T87" fmla="*/ 43 h 753"/>
                  <a:gd name="T88" fmla="*/ 187 w 517"/>
                  <a:gd name="T89" fmla="*/ 29 h 753"/>
                  <a:gd name="T90" fmla="*/ 237 w 517"/>
                  <a:gd name="T91" fmla="*/ 25 h 753"/>
                  <a:gd name="T92" fmla="*/ 294 w 517"/>
                  <a:gd name="T93" fmla="*/ 29 h 753"/>
                  <a:gd name="T94" fmla="*/ 316 w 517"/>
                  <a:gd name="T95" fmla="*/ 372 h 753"/>
                  <a:gd name="T96" fmla="*/ 249 w 517"/>
                  <a:gd name="T97" fmla="*/ 363 h 753"/>
                  <a:gd name="T98" fmla="*/ 135 w 517"/>
                  <a:gd name="T99" fmla="*/ 135 h 753"/>
                  <a:gd name="T100" fmla="*/ 121 w 517"/>
                  <a:gd name="T101" fmla="*/ 93 h 753"/>
                  <a:gd name="T102" fmla="*/ 214 w 517"/>
                  <a:gd name="T103" fmla="*/ 48 h 753"/>
                  <a:gd name="T104" fmla="*/ 231 w 517"/>
                  <a:gd name="T105" fmla="*/ 63 h 753"/>
                  <a:gd name="T106" fmla="*/ 263 w 517"/>
                  <a:gd name="T107" fmla="*/ 110 h 753"/>
                  <a:gd name="T108" fmla="*/ 307 w 517"/>
                  <a:gd name="T109" fmla="*/ 144 h 753"/>
                  <a:gd name="T110" fmla="*/ 301 w 517"/>
                  <a:gd name="T111" fmla="*/ 157 h 753"/>
                  <a:gd name="T112" fmla="*/ 322 w 517"/>
                  <a:gd name="T113" fmla="*/ 163 h 753"/>
                  <a:gd name="T114" fmla="*/ 321 w 517"/>
                  <a:gd name="T115" fmla="*/ 174 h 753"/>
                  <a:gd name="T116" fmla="*/ 122 w 517"/>
                  <a:gd name="T117" fmla="*/ 96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7" h="753">
                    <a:moveTo>
                      <a:pt x="335" y="31"/>
                    </a:moveTo>
                    <a:cubicBezTo>
                      <a:pt x="338" y="34"/>
                      <a:pt x="333" y="33"/>
                      <a:pt x="333" y="36"/>
                    </a:cubicBezTo>
                    <a:cubicBezTo>
                      <a:pt x="341" y="36"/>
                      <a:pt x="342" y="30"/>
                      <a:pt x="349" y="29"/>
                    </a:cubicBezTo>
                    <a:cubicBezTo>
                      <a:pt x="349" y="27"/>
                      <a:pt x="347" y="31"/>
                      <a:pt x="345" y="29"/>
                    </a:cubicBezTo>
                    <a:cubicBezTo>
                      <a:pt x="347" y="28"/>
                      <a:pt x="348" y="27"/>
                      <a:pt x="351" y="26"/>
                    </a:cubicBezTo>
                    <a:cubicBezTo>
                      <a:pt x="349" y="25"/>
                      <a:pt x="347" y="24"/>
                      <a:pt x="344" y="24"/>
                    </a:cubicBezTo>
                    <a:cubicBezTo>
                      <a:pt x="345" y="21"/>
                      <a:pt x="350" y="22"/>
                      <a:pt x="347" y="18"/>
                    </a:cubicBezTo>
                    <a:cubicBezTo>
                      <a:pt x="356" y="17"/>
                      <a:pt x="360" y="11"/>
                      <a:pt x="364" y="4"/>
                    </a:cubicBezTo>
                    <a:cubicBezTo>
                      <a:pt x="371" y="4"/>
                      <a:pt x="377" y="3"/>
                      <a:pt x="385" y="3"/>
                    </a:cubicBezTo>
                    <a:cubicBezTo>
                      <a:pt x="381" y="12"/>
                      <a:pt x="357" y="5"/>
                      <a:pt x="363" y="22"/>
                    </a:cubicBezTo>
                    <a:cubicBezTo>
                      <a:pt x="362" y="24"/>
                      <a:pt x="358" y="22"/>
                      <a:pt x="358" y="24"/>
                    </a:cubicBezTo>
                    <a:cubicBezTo>
                      <a:pt x="357" y="27"/>
                      <a:pt x="361" y="25"/>
                      <a:pt x="362" y="25"/>
                    </a:cubicBezTo>
                    <a:cubicBezTo>
                      <a:pt x="361" y="27"/>
                      <a:pt x="361" y="30"/>
                      <a:pt x="359" y="31"/>
                    </a:cubicBezTo>
                    <a:cubicBezTo>
                      <a:pt x="363" y="31"/>
                      <a:pt x="364" y="26"/>
                      <a:pt x="369" y="27"/>
                    </a:cubicBezTo>
                    <a:cubicBezTo>
                      <a:pt x="370" y="32"/>
                      <a:pt x="367" y="34"/>
                      <a:pt x="366" y="37"/>
                    </a:cubicBezTo>
                    <a:cubicBezTo>
                      <a:pt x="372" y="32"/>
                      <a:pt x="382" y="31"/>
                      <a:pt x="384" y="23"/>
                    </a:cubicBezTo>
                    <a:cubicBezTo>
                      <a:pt x="383" y="21"/>
                      <a:pt x="379" y="22"/>
                      <a:pt x="376" y="22"/>
                    </a:cubicBezTo>
                    <a:cubicBezTo>
                      <a:pt x="376" y="20"/>
                      <a:pt x="376" y="19"/>
                      <a:pt x="375" y="19"/>
                    </a:cubicBezTo>
                    <a:cubicBezTo>
                      <a:pt x="376" y="16"/>
                      <a:pt x="380" y="19"/>
                      <a:pt x="382" y="19"/>
                    </a:cubicBezTo>
                    <a:cubicBezTo>
                      <a:pt x="381" y="16"/>
                      <a:pt x="377" y="17"/>
                      <a:pt x="375" y="16"/>
                    </a:cubicBezTo>
                    <a:cubicBezTo>
                      <a:pt x="381" y="13"/>
                      <a:pt x="393" y="0"/>
                      <a:pt x="405" y="4"/>
                    </a:cubicBezTo>
                    <a:cubicBezTo>
                      <a:pt x="405" y="4"/>
                      <a:pt x="403" y="6"/>
                      <a:pt x="404" y="6"/>
                    </a:cubicBezTo>
                    <a:cubicBezTo>
                      <a:pt x="408" y="6"/>
                      <a:pt x="412" y="2"/>
                      <a:pt x="416" y="5"/>
                    </a:cubicBezTo>
                    <a:cubicBezTo>
                      <a:pt x="417" y="9"/>
                      <a:pt x="414" y="10"/>
                      <a:pt x="413" y="12"/>
                    </a:cubicBezTo>
                    <a:cubicBezTo>
                      <a:pt x="418" y="13"/>
                      <a:pt x="425" y="9"/>
                      <a:pt x="434" y="10"/>
                    </a:cubicBezTo>
                    <a:cubicBezTo>
                      <a:pt x="435" y="12"/>
                      <a:pt x="432" y="11"/>
                      <a:pt x="432" y="13"/>
                    </a:cubicBezTo>
                    <a:cubicBezTo>
                      <a:pt x="433" y="15"/>
                      <a:pt x="437" y="11"/>
                      <a:pt x="437" y="16"/>
                    </a:cubicBezTo>
                    <a:cubicBezTo>
                      <a:pt x="440" y="16"/>
                      <a:pt x="441" y="14"/>
                      <a:pt x="444" y="15"/>
                    </a:cubicBezTo>
                    <a:cubicBezTo>
                      <a:pt x="444" y="17"/>
                      <a:pt x="448" y="19"/>
                      <a:pt x="446" y="20"/>
                    </a:cubicBezTo>
                    <a:cubicBezTo>
                      <a:pt x="446" y="21"/>
                      <a:pt x="449" y="19"/>
                      <a:pt x="452" y="20"/>
                    </a:cubicBezTo>
                    <a:cubicBezTo>
                      <a:pt x="448" y="22"/>
                      <a:pt x="451" y="22"/>
                      <a:pt x="454" y="22"/>
                    </a:cubicBezTo>
                    <a:cubicBezTo>
                      <a:pt x="455" y="25"/>
                      <a:pt x="451" y="24"/>
                      <a:pt x="448" y="24"/>
                    </a:cubicBezTo>
                    <a:cubicBezTo>
                      <a:pt x="449" y="26"/>
                      <a:pt x="451" y="26"/>
                      <a:pt x="454" y="26"/>
                    </a:cubicBezTo>
                    <a:cubicBezTo>
                      <a:pt x="455" y="28"/>
                      <a:pt x="447" y="27"/>
                      <a:pt x="447" y="29"/>
                    </a:cubicBezTo>
                    <a:cubicBezTo>
                      <a:pt x="454" y="31"/>
                      <a:pt x="459" y="39"/>
                      <a:pt x="467" y="39"/>
                    </a:cubicBezTo>
                    <a:cubicBezTo>
                      <a:pt x="463" y="44"/>
                      <a:pt x="457" y="43"/>
                      <a:pt x="454" y="49"/>
                    </a:cubicBezTo>
                    <a:cubicBezTo>
                      <a:pt x="451" y="50"/>
                      <a:pt x="451" y="48"/>
                      <a:pt x="449" y="48"/>
                    </a:cubicBezTo>
                    <a:cubicBezTo>
                      <a:pt x="448" y="45"/>
                      <a:pt x="446" y="39"/>
                      <a:pt x="442" y="42"/>
                    </a:cubicBezTo>
                    <a:cubicBezTo>
                      <a:pt x="442" y="41"/>
                      <a:pt x="442" y="41"/>
                      <a:pt x="442" y="41"/>
                    </a:cubicBezTo>
                    <a:cubicBezTo>
                      <a:pt x="439" y="40"/>
                      <a:pt x="440" y="43"/>
                      <a:pt x="441" y="44"/>
                    </a:cubicBezTo>
                    <a:cubicBezTo>
                      <a:pt x="440" y="44"/>
                      <a:pt x="438" y="44"/>
                      <a:pt x="437" y="44"/>
                    </a:cubicBezTo>
                    <a:cubicBezTo>
                      <a:pt x="438" y="46"/>
                      <a:pt x="439" y="47"/>
                      <a:pt x="441" y="48"/>
                    </a:cubicBezTo>
                    <a:cubicBezTo>
                      <a:pt x="444" y="50"/>
                      <a:pt x="442" y="51"/>
                      <a:pt x="445" y="51"/>
                    </a:cubicBezTo>
                    <a:cubicBezTo>
                      <a:pt x="444" y="53"/>
                      <a:pt x="442" y="53"/>
                      <a:pt x="445" y="54"/>
                    </a:cubicBezTo>
                    <a:cubicBezTo>
                      <a:pt x="444" y="57"/>
                      <a:pt x="439" y="60"/>
                      <a:pt x="441" y="62"/>
                    </a:cubicBezTo>
                    <a:cubicBezTo>
                      <a:pt x="438" y="63"/>
                      <a:pt x="434" y="56"/>
                      <a:pt x="428" y="56"/>
                    </a:cubicBezTo>
                    <a:cubicBezTo>
                      <a:pt x="429" y="59"/>
                      <a:pt x="434" y="60"/>
                      <a:pt x="433" y="66"/>
                    </a:cubicBezTo>
                    <a:cubicBezTo>
                      <a:pt x="426" y="66"/>
                      <a:pt x="422" y="59"/>
                      <a:pt x="415" y="62"/>
                    </a:cubicBezTo>
                    <a:cubicBezTo>
                      <a:pt x="415" y="59"/>
                      <a:pt x="418" y="58"/>
                      <a:pt x="413" y="58"/>
                    </a:cubicBezTo>
                    <a:cubicBezTo>
                      <a:pt x="413" y="57"/>
                      <a:pt x="415" y="57"/>
                      <a:pt x="415" y="56"/>
                    </a:cubicBezTo>
                    <a:cubicBezTo>
                      <a:pt x="411" y="48"/>
                      <a:pt x="403" y="54"/>
                      <a:pt x="393" y="51"/>
                    </a:cubicBezTo>
                    <a:cubicBezTo>
                      <a:pt x="397" y="45"/>
                      <a:pt x="404" y="47"/>
                      <a:pt x="413" y="47"/>
                    </a:cubicBezTo>
                    <a:cubicBezTo>
                      <a:pt x="416" y="46"/>
                      <a:pt x="412" y="44"/>
                      <a:pt x="413" y="42"/>
                    </a:cubicBezTo>
                    <a:cubicBezTo>
                      <a:pt x="419" y="40"/>
                      <a:pt x="424" y="38"/>
                      <a:pt x="427" y="33"/>
                    </a:cubicBezTo>
                    <a:cubicBezTo>
                      <a:pt x="427" y="31"/>
                      <a:pt x="422" y="34"/>
                      <a:pt x="424" y="30"/>
                    </a:cubicBezTo>
                    <a:cubicBezTo>
                      <a:pt x="422" y="29"/>
                      <a:pt x="421" y="27"/>
                      <a:pt x="417" y="27"/>
                    </a:cubicBezTo>
                    <a:cubicBezTo>
                      <a:pt x="416" y="27"/>
                      <a:pt x="414" y="27"/>
                      <a:pt x="413" y="27"/>
                    </a:cubicBezTo>
                    <a:cubicBezTo>
                      <a:pt x="413" y="26"/>
                      <a:pt x="414" y="26"/>
                      <a:pt x="415" y="25"/>
                    </a:cubicBezTo>
                    <a:cubicBezTo>
                      <a:pt x="415" y="23"/>
                      <a:pt x="413" y="22"/>
                      <a:pt x="412" y="21"/>
                    </a:cubicBezTo>
                    <a:cubicBezTo>
                      <a:pt x="408" y="27"/>
                      <a:pt x="402" y="21"/>
                      <a:pt x="392" y="23"/>
                    </a:cubicBezTo>
                    <a:cubicBezTo>
                      <a:pt x="396" y="24"/>
                      <a:pt x="394" y="26"/>
                      <a:pt x="398" y="26"/>
                    </a:cubicBezTo>
                    <a:cubicBezTo>
                      <a:pt x="398" y="30"/>
                      <a:pt x="395" y="31"/>
                      <a:pt x="391" y="30"/>
                    </a:cubicBezTo>
                    <a:cubicBezTo>
                      <a:pt x="391" y="35"/>
                      <a:pt x="385" y="45"/>
                      <a:pt x="377" y="41"/>
                    </a:cubicBezTo>
                    <a:cubicBezTo>
                      <a:pt x="374" y="44"/>
                      <a:pt x="377" y="44"/>
                      <a:pt x="376" y="46"/>
                    </a:cubicBezTo>
                    <a:cubicBezTo>
                      <a:pt x="373" y="47"/>
                      <a:pt x="373" y="44"/>
                      <a:pt x="373" y="42"/>
                    </a:cubicBezTo>
                    <a:cubicBezTo>
                      <a:pt x="370" y="42"/>
                      <a:pt x="369" y="41"/>
                      <a:pt x="367" y="41"/>
                    </a:cubicBezTo>
                    <a:cubicBezTo>
                      <a:pt x="367" y="44"/>
                      <a:pt x="357" y="47"/>
                      <a:pt x="352" y="45"/>
                    </a:cubicBezTo>
                    <a:cubicBezTo>
                      <a:pt x="352" y="47"/>
                      <a:pt x="356" y="46"/>
                      <a:pt x="358" y="47"/>
                    </a:cubicBezTo>
                    <a:cubicBezTo>
                      <a:pt x="351" y="53"/>
                      <a:pt x="342" y="57"/>
                      <a:pt x="331" y="54"/>
                    </a:cubicBezTo>
                    <a:cubicBezTo>
                      <a:pt x="331" y="57"/>
                      <a:pt x="333" y="58"/>
                      <a:pt x="336" y="57"/>
                    </a:cubicBezTo>
                    <a:cubicBezTo>
                      <a:pt x="335" y="62"/>
                      <a:pt x="329" y="60"/>
                      <a:pt x="326" y="62"/>
                    </a:cubicBezTo>
                    <a:cubicBezTo>
                      <a:pt x="316" y="66"/>
                      <a:pt x="308" y="73"/>
                      <a:pt x="302" y="80"/>
                    </a:cubicBezTo>
                    <a:cubicBezTo>
                      <a:pt x="302" y="85"/>
                      <a:pt x="305" y="82"/>
                      <a:pt x="308" y="82"/>
                    </a:cubicBezTo>
                    <a:cubicBezTo>
                      <a:pt x="307" y="86"/>
                      <a:pt x="305" y="89"/>
                      <a:pt x="304" y="92"/>
                    </a:cubicBezTo>
                    <a:cubicBezTo>
                      <a:pt x="315" y="89"/>
                      <a:pt x="324" y="96"/>
                      <a:pt x="328" y="103"/>
                    </a:cubicBezTo>
                    <a:cubicBezTo>
                      <a:pt x="333" y="104"/>
                      <a:pt x="336" y="102"/>
                      <a:pt x="341" y="102"/>
                    </a:cubicBezTo>
                    <a:cubicBezTo>
                      <a:pt x="339" y="105"/>
                      <a:pt x="339" y="110"/>
                      <a:pt x="336" y="113"/>
                    </a:cubicBezTo>
                    <a:cubicBezTo>
                      <a:pt x="336" y="115"/>
                      <a:pt x="342" y="112"/>
                      <a:pt x="341" y="115"/>
                    </a:cubicBezTo>
                    <a:cubicBezTo>
                      <a:pt x="341" y="119"/>
                      <a:pt x="336" y="116"/>
                      <a:pt x="335" y="115"/>
                    </a:cubicBezTo>
                    <a:cubicBezTo>
                      <a:pt x="334" y="119"/>
                      <a:pt x="336" y="122"/>
                      <a:pt x="338" y="125"/>
                    </a:cubicBezTo>
                    <a:cubicBezTo>
                      <a:pt x="346" y="124"/>
                      <a:pt x="351" y="117"/>
                      <a:pt x="351" y="105"/>
                    </a:cubicBezTo>
                    <a:cubicBezTo>
                      <a:pt x="360" y="101"/>
                      <a:pt x="370" y="97"/>
                      <a:pt x="375" y="89"/>
                    </a:cubicBezTo>
                    <a:cubicBezTo>
                      <a:pt x="375" y="84"/>
                      <a:pt x="370" y="86"/>
                      <a:pt x="370" y="82"/>
                    </a:cubicBezTo>
                    <a:cubicBezTo>
                      <a:pt x="374" y="81"/>
                      <a:pt x="382" y="75"/>
                      <a:pt x="378" y="71"/>
                    </a:cubicBezTo>
                    <a:cubicBezTo>
                      <a:pt x="381" y="69"/>
                      <a:pt x="385" y="67"/>
                      <a:pt x="385" y="62"/>
                    </a:cubicBezTo>
                    <a:cubicBezTo>
                      <a:pt x="393" y="61"/>
                      <a:pt x="397" y="65"/>
                      <a:pt x="406" y="64"/>
                    </a:cubicBezTo>
                    <a:cubicBezTo>
                      <a:pt x="408" y="66"/>
                      <a:pt x="407" y="71"/>
                      <a:pt x="413" y="70"/>
                    </a:cubicBezTo>
                    <a:cubicBezTo>
                      <a:pt x="409" y="75"/>
                      <a:pt x="414" y="80"/>
                      <a:pt x="406" y="82"/>
                    </a:cubicBezTo>
                    <a:cubicBezTo>
                      <a:pt x="418" y="89"/>
                      <a:pt x="426" y="79"/>
                      <a:pt x="435" y="73"/>
                    </a:cubicBezTo>
                    <a:cubicBezTo>
                      <a:pt x="433" y="81"/>
                      <a:pt x="443" y="89"/>
                      <a:pt x="435" y="95"/>
                    </a:cubicBezTo>
                    <a:cubicBezTo>
                      <a:pt x="435" y="96"/>
                      <a:pt x="436" y="97"/>
                      <a:pt x="436" y="98"/>
                    </a:cubicBezTo>
                    <a:cubicBezTo>
                      <a:pt x="438" y="100"/>
                      <a:pt x="440" y="97"/>
                      <a:pt x="439" y="102"/>
                    </a:cubicBezTo>
                    <a:cubicBezTo>
                      <a:pt x="444" y="102"/>
                      <a:pt x="446" y="105"/>
                      <a:pt x="450" y="105"/>
                    </a:cubicBezTo>
                    <a:cubicBezTo>
                      <a:pt x="445" y="110"/>
                      <a:pt x="440" y="108"/>
                      <a:pt x="434" y="112"/>
                    </a:cubicBezTo>
                    <a:cubicBezTo>
                      <a:pt x="438" y="114"/>
                      <a:pt x="444" y="109"/>
                      <a:pt x="448" y="108"/>
                    </a:cubicBezTo>
                    <a:cubicBezTo>
                      <a:pt x="448" y="110"/>
                      <a:pt x="447" y="110"/>
                      <a:pt x="447" y="112"/>
                    </a:cubicBezTo>
                    <a:cubicBezTo>
                      <a:pt x="449" y="111"/>
                      <a:pt x="450" y="110"/>
                      <a:pt x="454" y="111"/>
                    </a:cubicBezTo>
                    <a:cubicBezTo>
                      <a:pt x="453" y="115"/>
                      <a:pt x="451" y="123"/>
                      <a:pt x="444" y="124"/>
                    </a:cubicBezTo>
                    <a:cubicBezTo>
                      <a:pt x="442" y="125"/>
                      <a:pt x="442" y="123"/>
                      <a:pt x="440" y="123"/>
                    </a:cubicBezTo>
                    <a:cubicBezTo>
                      <a:pt x="431" y="127"/>
                      <a:pt x="427" y="135"/>
                      <a:pt x="419" y="132"/>
                    </a:cubicBezTo>
                    <a:cubicBezTo>
                      <a:pt x="414" y="130"/>
                      <a:pt x="406" y="132"/>
                      <a:pt x="400" y="131"/>
                    </a:cubicBezTo>
                    <a:cubicBezTo>
                      <a:pt x="389" y="132"/>
                      <a:pt x="385" y="144"/>
                      <a:pt x="373" y="141"/>
                    </a:cubicBezTo>
                    <a:cubicBezTo>
                      <a:pt x="371" y="144"/>
                      <a:pt x="377" y="141"/>
                      <a:pt x="376" y="144"/>
                    </a:cubicBezTo>
                    <a:cubicBezTo>
                      <a:pt x="385" y="141"/>
                      <a:pt x="392" y="134"/>
                      <a:pt x="406" y="138"/>
                    </a:cubicBezTo>
                    <a:cubicBezTo>
                      <a:pt x="405" y="143"/>
                      <a:pt x="397" y="142"/>
                      <a:pt x="392" y="143"/>
                    </a:cubicBezTo>
                    <a:cubicBezTo>
                      <a:pt x="393" y="146"/>
                      <a:pt x="397" y="144"/>
                      <a:pt x="400" y="144"/>
                    </a:cubicBezTo>
                    <a:cubicBezTo>
                      <a:pt x="391" y="153"/>
                      <a:pt x="405" y="158"/>
                      <a:pt x="412" y="158"/>
                    </a:cubicBezTo>
                    <a:cubicBezTo>
                      <a:pt x="410" y="165"/>
                      <a:pt x="401" y="162"/>
                      <a:pt x="397" y="164"/>
                    </a:cubicBezTo>
                    <a:cubicBezTo>
                      <a:pt x="392" y="166"/>
                      <a:pt x="391" y="170"/>
                      <a:pt x="386" y="170"/>
                    </a:cubicBezTo>
                    <a:cubicBezTo>
                      <a:pt x="386" y="168"/>
                      <a:pt x="385" y="168"/>
                      <a:pt x="385" y="165"/>
                    </a:cubicBezTo>
                    <a:cubicBezTo>
                      <a:pt x="389" y="163"/>
                      <a:pt x="392" y="161"/>
                      <a:pt x="395" y="160"/>
                    </a:cubicBezTo>
                    <a:cubicBezTo>
                      <a:pt x="382" y="161"/>
                      <a:pt x="366" y="167"/>
                      <a:pt x="358" y="176"/>
                    </a:cubicBezTo>
                    <a:cubicBezTo>
                      <a:pt x="358" y="179"/>
                      <a:pt x="362" y="180"/>
                      <a:pt x="359" y="182"/>
                    </a:cubicBezTo>
                    <a:cubicBezTo>
                      <a:pt x="356" y="181"/>
                      <a:pt x="355" y="182"/>
                      <a:pt x="348" y="183"/>
                    </a:cubicBezTo>
                    <a:cubicBezTo>
                      <a:pt x="349" y="184"/>
                      <a:pt x="350" y="184"/>
                      <a:pt x="350" y="186"/>
                    </a:cubicBezTo>
                    <a:cubicBezTo>
                      <a:pt x="340" y="186"/>
                      <a:pt x="337" y="192"/>
                      <a:pt x="333" y="197"/>
                    </a:cubicBezTo>
                    <a:cubicBezTo>
                      <a:pt x="330" y="197"/>
                      <a:pt x="332" y="194"/>
                      <a:pt x="332" y="192"/>
                    </a:cubicBezTo>
                    <a:cubicBezTo>
                      <a:pt x="331" y="199"/>
                      <a:pt x="329" y="204"/>
                      <a:pt x="325" y="207"/>
                    </a:cubicBezTo>
                    <a:cubicBezTo>
                      <a:pt x="324" y="206"/>
                      <a:pt x="327" y="202"/>
                      <a:pt x="325" y="198"/>
                    </a:cubicBezTo>
                    <a:cubicBezTo>
                      <a:pt x="323" y="204"/>
                      <a:pt x="322" y="208"/>
                      <a:pt x="323" y="215"/>
                    </a:cubicBezTo>
                    <a:cubicBezTo>
                      <a:pt x="321" y="212"/>
                      <a:pt x="319" y="215"/>
                      <a:pt x="322" y="215"/>
                    </a:cubicBezTo>
                    <a:cubicBezTo>
                      <a:pt x="319" y="218"/>
                      <a:pt x="314" y="224"/>
                      <a:pt x="310" y="226"/>
                    </a:cubicBezTo>
                    <a:cubicBezTo>
                      <a:pt x="302" y="230"/>
                      <a:pt x="288" y="236"/>
                      <a:pt x="286" y="244"/>
                    </a:cubicBezTo>
                    <a:cubicBezTo>
                      <a:pt x="283" y="254"/>
                      <a:pt x="291" y="270"/>
                      <a:pt x="284" y="280"/>
                    </a:cubicBezTo>
                    <a:cubicBezTo>
                      <a:pt x="282" y="280"/>
                      <a:pt x="280" y="280"/>
                      <a:pt x="279" y="280"/>
                    </a:cubicBezTo>
                    <a:cubicBezTo>
                      <a:pt x="277" y="272"/>
                      <a:pt x="274" y="263"/>
                      <a:pt x="273" y="251"/>
                    </a:cubicBezTo>
                    <a:cubicBezTo>
                      <a:pt x="261" y="252"/>
                      <a:pt x="241" y="242"/>
                      <a:pt x="243" y="257"/>
                    </a:cubicBezTo>
                    <a:cubicBezTo>
                      <a:pt x="241" y="253"/>
                      <a:pt x="230" y="256"/>
                      <a:pt x="231" y="252"/>
                    </a:cubicBezTo>
                    <a:cubicBezTo>
                      <a:pt x="218" y="249"/>
                      <a:pt x="207" y="259"/>
                      <a:pt x="197" y="266"/>
                    </a:cubicBezTo>
                    <a:cubicBezTo>
                      <a:pt x="200" y="273"/>
                      <a:pt x="196" y="280"/>
                      <a:pt x="194" y="286"/>
                    </a:cubicBezTo>
                    <a:cubicBezTo>
                      <a:pt x="193" y="286"/>
                      <a:pt x="194" y="284"/>
                      <a:pt x="193" y="284"/>
                    </a:cubicBezTo>
                    <a:cubicBezTo>
                      <a:pt x="189" y="295"/>
                      <a:pt x="192" y="307"/>
                      <a:pt x="197" y="318"/>
                    </a:cubicBezTo>
                    <a:cubicBezTo>
                      <a:pt x="200" y="318"/>
                      <a:pt x="203" y="318"/>
                      <a:pt x="203" y="321"/>
                    </a:cubicBezTo>
                    <a:cubicBezTo>
                      <a:pt x="208" y="320"/>
                      <a:pt x="213" y="319"/>
                      <a:pt x="219" y="319"/>
                    </a:cubicBezTo>
                    <a:cubicBezTo>
                      <a:pt x="222" y="315"/>
                      <a:pt x="227" y="313"/>
                      <a:pt x="227" y="305"/>
                    </a:cubicBezTo>
                    <a:cubicBezTo>
                      <a:pt x="232" y="303"/>
                      <a:pt x="241" y="298"/>
                      <a:pt x="246" y="303"/>
                    </a:cubicBezTo>
                    <a:cubicBezTo>
                      <a:pt x="245" y="310"/>
                      <a:pt x="240" y="313"/>
                      <a:pt x="238" y="321"/>
                    </a:cubicBezTo>
                    <a:cubicBezTo>
                      <a:pt x="239" y="316"/>
                      <a:pt x="235" y="319"/>
                      <a:pt x="237" y="323"/>
                    </a:cubicBezTo>
                    <a:cubicBezTo>
                      <a:pt x="235" y="327"/>
                      <a:pt x="235" y="332"/>
                      <a:pt x="232" y="335"/>
                    </a:cubicBezTo>
                    <a:cubicBezTo>
                      <a:pt x="240" y="337"/>
                      <a:pt x="255" y="331"/>
                      <a:pt x="261" y="339"/>
                    </a:cubicBezTo>
                    <a:cubicBezTo>
                      <a:pt x="256" y="353"/>
                      <a:pt x="252" y="369"/>
                      <a:pt x="263" y="377"/>
                    </a:cubicBezTo>
                    <a:cubicBezTo>
                      <a:pt x="276" y="374"/>
                      <a:pt x="285" y="371"/>
                      <a:pt x="291" y="382"/>
                    </a:cubicBezTo>
                    <a:cubicBezTo>
                      <a:pt x="291" y="375"/>
                      <a:pt x="300" y="371"/>
                      <a:pt x="301" y="363"/>
                    </a:cubicBezTo>
                    <a:cubicBezTo>
                      <a:pt x="306" y="366"/>
                      <a:pt x="315" y="359"/>
                      <a:pt x="321" y="356"/>
                    </a:cubicBezTo>
                    <a:cubicBezTo>
                      <a:pt x="322" y="360"/>
                      <a:pt x="318" y="361"/>
                      <a:pt x="318" y="364"/>
                    </a:cubicBezTo>
                    <a:cubicBezTo>
                      <a:pt x="321" y="365"/>
                      <a:pt x="328" y="362"/>
                      <a:pt x="328" y="358"/>
                    </a:cubicBezTo>
                    <a:cubicBezTo>
                      <a:pt x="329" y="362"/>
                      <a:pt x="337" y="360"/>
                      <a:pt x="336" y="367"/>
                    </a:cubicBezTo>
                    <a:cubicBezTo>
                      <a:pt x="351" y="369"/>
                      <a:pt x="356" y="367"/>
                      <a:pt x="368" y="366"/>
                    </a:cubicBezTo>
                    <a:cubicBezTo>
                      <a:pt x="368" y="367"/>
                      <a:pt x="366" y="367"/>
                      <a:pt x="365" y="367"/>
                    </a:cubicBezTo>
                    <a:cubicBezTo>
                      <a:pt x="365" y="369"/>
                      <a:pt x="368" y="368"/>
                      <a:pt x="367" y="371"/>
                    </a:cubicBezTo>
                    <a:cubicBezTo>
                      <a:pt x="370" y="368"/>
                      <a:pt x="372" y="370"/>
                      <a:pt x="373" y="365"/>
                    </a:cubicBezTo>
                    <a:cubicBezTo>
                      <a:pt x="377" y="365"/>
                      <a:pt x="374" y="372"/>
                      <a:pt x="370" y="370"/>
                    </a:cubicBezTo>
                    <a:cubicBezTo>
                      <a:pt x="371" y="372"/>
                      <a:pt x="373" y="372"/>
                      <a:pt x="375" y="373"/>
                    </a:cubicBezTo>
                    <a:cubicBezTo>
                      <a:pt x="376" y="377"/>
                      <a:pt x="372" y="376"/>
                      <a:pt x="372" y="379"/>
                    </a:cubicBezTo>
                    <a:cubicBezTo>
                      <a:pt x="378" y="379"/>
                      <a:pt x="387" y="380"/>
                      <a:pt x="387" y="388"/>
                    </a:cubicBezTo>
                    <a:cubicBezTo>
                      <a:pt x="395" y="401"/>
                      <a:pt x="415" y="388"/>
                      <a:pt x="422" y="406"/>
                    </a:cubicBezTo>
                    <a:cubicBezTo>
                      <a:pt x="423" y="405"/>
                      <a:pt x="423" y="405"/>
                      <a:pt x="425" y="405"/>
                    </a:cubicBezTo>
                    <a:cubicBezTo>
                      <a:pt x="425" y="413"/>
                      <a:pt x="431" y="419"/>
                      <a:pt x="430" y="426"/>
                    </a:cubicBezTo>
                    <a:cubicBezTo>
                      <a:pt x="427" y="428"/>
                      <a:pt x="424" y="430"/>
                      <a:pt x="423" y="433"/>
                    </a:cubicBezTo>
                    <a:cubicBezTo>
                      <a:pt x="424" y="436"/>
                      <a:pt x="426" y="433"/>
                      <a:pt x="428" y="433"/>
                    </a:cubicBezTo>
                    <a:cubicBezTo>
                      <a:pt x="423" y="430"/>
                      <a:pt x="429" y="431"/>
                      <a:pt x="430" y="429"/>
                    </a:cubicBezTo>
                    <a:cubicBezTo>
                      <a:pt x="434" y="430"/>
                      <a:pt x="436" y="431"/>
                      <a:pt x="439" y="432"/>
                    </a:cubicBezTo>
                    <a:cubicBezTo>
                      <a:pt x="440" y="435"/>
                      <a:pt x="438" y="435"/>
                      <a:pt x="438" y="437"/>
                    </a:cubicBezTo>
                    <a:cubicBezTo>
                      <a:pt x="437" y="438"/>
                      <a:pt x="436" y="440"/>
                      <a:pt x="433" y="439"/>
                    </a:cubicBezTo>
                    <a:cubicBezTo>
                      <a:pt x="433" y="441"/>
                      <a:pt x="435" y="441"/>
                      <a:pt x="434" y="444"/>
                    </a:cubicBezTo>
                    <a:cubicBezTo>
                      <a:pt x="436" y="442"/>
                      <a:pt x="437" y="439"/>
                      <a:pt x="439" y="438"/>
                    </a:cubicBezTo>
                    <a:cubicBezTo>
                      <a:pt x="443" y="428"/>
                      <a:pt x="454" y="440"/>
                      <a:pt x="459" y="440"/>
                    </a:cubicBezTo>
                    <a:cubicBezTo>
                      <a:pt x="459" y="441"/>
                      <a:pt x="459" y="441"/>
                      <a:pt x="459" y="442"/>
                    </a:cubicBezTo>
                    <a:cubicBezTo>
                      <a:pt x="462" y="443"/>
                      <a:pt x="458" y="450"/>
                      <a:pt x="460" y="448"/>
                    </a:cubicBezTo>
                    <a:cubicBezTo>
                      <a:pt x="461" y="447"/>
                      <a:pt x="461" y="445"/>
                      <a:pt x="462" y="445"/>
                    </a:cubicBezTo>
                    <a:cubicBezTo>
                      <a:pt x="462" y="446"/>
                      <a:pt x="465" y="446"/>
                      <a:pt x="465" y="445"/>
                    </a:cubicBezTo>
                    <a:cubicBezTo>
                      <a:pt x="465" y="444"/>
                      <a:pt x="465" y="444"/>
                      <a:pt x="466" y="444"/>
                    </a:cubicBezTo>
                    <a:cubicBezTo>
                      <a:pt x="471" y="449"/>
                      <a:pt x="478" y="445"/>
                      <a:pt x="483" y="447"/>
                    </a:cubicBezTo>
                    <a:cubicBezTo>
                      <a:pt x="492" y="449"/>
                      <a:pt x="495" y="462"/>
                      <a:pt x="507" y="461"/>
                    </a:cubicBezTo>
                    <a:cubicBezTo>
                      <a:pt x="517" y="471"/>
                      <a:pt x="510" y="492"/>
                      <a:pt x="500" y="496"/>
                    </a:cubicBezTo>
                    <a:cubicBezTo>
                      <a:pt x="500" y="501"/>
                      <a:pt x="496" y="503"/>
                      <a:pt x="496" y="507"/>
                    </a:cubicBezTo>
                    <a:cubicBezTo>
                      <a:pt x="494" y="508"/>
                      <a:pt x="493" y="507"/>
                      <a:pt x="493" y="505"/>
                    </a:cubicBezTo>
                    <a:cubicBezTo>
                      <a:pt x="488" y="520"/>
                      <a:pt x="496" y="546"/>
                      <a:pt x="484" y="555"/>
                    </a:cubicBezTo>
                    <a:cubicBezTo>
                      <a:pt x="484" y="558"/>
                      <a:pt x="484" y="560"/>
                      <a:pt x="484" y="562"/>
                    </a:cubicBezTo>
                    <a:cubicBezTo>
                      <a:pt x="482" y="563"/>
                      <a:pt x="479" y="564"/>
                      <a:pt x="479" y="568"/>
                    </a:cubicBezTo>
                    <a:cubicBezTo>
                      <a:pt x="471" y="567"/>
                      <a:pt x="466" y="569"/>
                      <a:pt x="463" y="573"/>
                    </a:cubicBezTo>
                    <a:cubicBezTo>
                      <a:pt x="457" y="570"/>
                      <a:pt x="452" y="582"/>
                      <a:pt x="448" y="581"/>
                    </a:cubicBezTo>
                    <a:cubicBezTo>
                      <a:pt x="451" y="598"/>
                      <a:pt x="445" y="605"/>
                      <a:pt x="440" y="617"/>
                    </a:cubicBezTo>
                    <a:cubicBezTo>
                      <a:pt x="438" y="616"/>
                      <a:pt x="441" y="613"/>
                      <a:pt x="441" y="611"/>
                    </a:cubicBezTo>
                    <a:cubicBezTo>
                      <a:pt x="437" y="612"/>
                      <a:pt x="436" y="616"/>
                      <a:pt x="434" y="620"/>
                    </a:cubicBezTo>
                    <a:cubicBezTo>
                      <a:pt x="435" y="621"/>
                      <a:pt x="436" y="619"/>
                      <a:pt x="437" y="620"/>
                    </a:cubicBezTo>
                    <a:cubicBezTo>
                      <a:pt x="434" y="627"/>
                      <a:pt x="430" y="634"/>
                      <a:pt x="426" y="640"/>
                    </a:cubicBezTo>
                    <a:cubicBezTo>
                      <a:pt x="418" y="640"/>
                      <a:pt x="413" y="636"/>
                      <a:pt x="406" y="635"/>
                    </a:cubicBezTo>
                    <a:cubicBezTo>
                      <a:pt x="407" y="639"/>
                      <a:pt x="412" y="639"/>
                      <a:pt x="414" y="641"/>
                    </a:cubicBezTo>
                    <a:cubicBezTo>
                      <a:pt x="412" y="647"/>
                      <a:pt x="417" y="647"/>
                      <a:pt x="419" y="650"/>
                    </a:cubicBezTo>
                    <a:cubicBezTo>
                      <a:pt x="417" y="661"/>
                      <a:pt x="408" y="664"/>
                      <a:pt x="394" y="663"/>
                    </a:cubicBezTo>
                    <a:cubicBezTo>
                      <a:pt x="396" y="666"/>
                      <a:pt x="398" y="669"/>
                      <a:pt x="397" y="675"/>
                    </a:cubicBezTo>
                    <a:cubicBezTo>
                      <a:pt x="392" y="675"/>
                      <a:pt x="387" y="676"/>
                      <a:pt x="384" y="674"/>
                    </a:cubicBezTo>
                    <a:cubicBezTo>
                      <a:pt x="384" y="679"/>
                      <a:pt x="387" y="681"/>
                      <a:pt x="388" y="683"/>
                    </a:cubicBezTo>
                    <a:cubicBezTo>
                      <a:pt x="391" y="684"/>
                      <a:pt x="389" y="680"/>
                      <a:pt x="392" y="681"/>
                    </a:cubicBezTo>
                    <a:cubicBezTo>
                      <a:pt x="393" y="683"/>
                      <a:pt x="395" y="684"/>
                      <a:pt x="394" y="687"/>
                    </a:cubicBezTo>
                    <a:cubicBezTo>
                      <a:pt x="392" y="687"/>
                      <a:pt x="392" y="685"/>
                      <a:pt x="389" y="686"/>
                    </a:cubicBezTo>
                    <a:cubicBezTo>
                      <a:pt x="392" y="687"/>
                      <a:pt x="391" y="689"/>
                      <a:pt x="388" y="690"/>
                    </a:cubicBezTo>
                    <a:cubicBezTo>
                      <a:pt x="389" y="693"/>
                      <a:pt x="391" y="695"/>
                      <a:pt x="390" y="699"/>
                    </a:cubicBezTo>
                    <a:cubicBezTo>
                      <a:pt x="385" y="698"/>
                      <a:pt x="384" y="702"/>
                      <a:pt x="383" y="705"/>
                    </a:cubicBezTo>
                    <a:cubicBezTo>
                      <a:pt x="384" y="712"/>
                      <a:pt x="397" y="708"/>
                      <a:pt x="395" y="718"/>
                    </a:cubicBezTo>
                    <a:cubicBezTo>
                      <a:pt x="392" y="720"/>
                      <a:pt x="389" y="723"/>
                      <a:pt x="391" y="728"/>
                    </a:cubicBezTo>
                    <a:cubicBezTo>
                      <a:pt x="387" y="727"/>
                      <a:pt x="389" y="731"/>
                      <a:pt x="386" y="731"/>
                    </a:cubicBezTo>
                    <a:cubicBezTo>
                      <a:pt x="388" y="735"/>
                      <a:pt x="390" y="739"/>
                      <a:pt x="395" y="741"/>
                    </a:cubicBezTo>
                    <a:cubicBezTo>
                      <a:pt x="394" y="742"/>
                      <a:pt x="390" y="741"/>
                      <a:pt x="388" y="743"/>
                    </a:cubicBezTo>
                    <a:cubicBezTo>
                      <a:pt x="387" y="743"/>
                      <a:pt x="387" y="744"/>
                      <a:pt x="385" y="743"/>
                    </a:cubicBezTo>
                    <a:cubicBezTo>
                      <a:pt x="384" y="746"/>
                      <a:pt x="388" y="749"/>
                      <a:pt x="385" y="750"/>
                    </a:cubicBezTo>
                    <a:cubicBezTo>
                      <a:pt x="385" y="750"/>
                      <a:pt x="385" y="750"/>
                      <a:pt x="384" y="750"/>
                    </a:cubicBezTo>
                    <a:cubicBezTo>
                      <a:pt x="380" y="750"/>
                      <a:pt x="381" y="753"/>
                      <a:pt x="377" y="751"/>
                    </a:cubicBezTo>
                    <a:cubicBezTo>
                      <a:pt x="376" y="748"/>
                      <a:pt x="372" y="745"/>
                      <a:pt x="374" y="743"/>
                    </a:cubicBezTo>
                    <a:cubicBezTo>
                      <a:pt x="373" y="743"/>
                      <a:pt x="372" y="744"/>
                      <a:pt x="370" y="743"/>
                    </a:cubicBezTo>
                    <a:cubicBezTo>
                      <a:pt x="372" y="738"/>
                      <a:pt x="367" y="737"/>
                      <a:pt x="364" y="734"/>
                    </a:cubicBezTo>
                    <a:cubicBezTo>
                      <a:pt x="362" y="734"/>
                      <a:pt x="365" y="738"/>
                      <a:pt x="361" y="737"/>
                    </a:cubicBezTo>
                    <a:cubicBezTo>
                      <a:pt x="364" y="735"/>
                      <a:pt x="358" y="732"/>
                      <a:pt x="362" y="731"/>
                    </a:cubicBezTo>
                    <a:cubicBezTo>
                      <a:pt x="362" y="730"/>
                      <a:pt x="360" y="730"/>
                      <a:pt x="360" y="728"/>
                    </a:cubicBezTo>
                    <a:cubicBezTo>
                      <a:pt x="359" y="729"/>
                      <a:pt x="359" y="730"/>
                      <a:pt x="358" y="732"/>
                    </a:cubicBezTo>
                    <a:cubicBezTo>
                      <a:pt x="356" y="732"/>
                      <a:pt x="358" y="729"/>
                      <a:pt x="358" y="728"/>
                    </a:cubicBezTo>
                    <a:cubicBezTo>
                      <a:pt x="358" y="726"/>
                      <a:pt x="356" y="729"/>
                      <a:pt x="355" y="726"/>
                    </a:cubicBezTo>
                    <a:cubicBezTo>
                      <a:pt x="358" y="725"/>
                      <a:pt x="354" y="723"/>
                      <a:pt x="355" y="720"/>
                    </a:cubicBezTo>
                    <a:cubicBezTo>
                      <a:pt x="353" y="721"/>
                      <a:pt x="352" y="720"/>
                      <a:pt x="351" y="719"/>
                    </a:cubicBezTo>
                    <a:cubicBezTo>
                      <a:pt x="351" y="719"/>
                      <a:pt x="351" y="718"/>
                      <a:pt x="351" y="718"/>
                    </a:cubicBezTo>
                    <a:cubicBezTo>
                      <a:pt x="353" y="716"/>
                      <a:pt x="352" y="718"/>
                      <a:pt x="355" y="718"/>
                    </a:cubicBezTo>
                    <a:cubicBezTo>
                      <a:pt x="354" y="713"/>
                      <a:pt x="356" y="710"/>
                      <a:pt x="350" y="709"/>
                    </a:cubicBezTo>
                    <a:cubicBezTo>
                      <a:pt x="350" y="708"/>
                      <a:pt x="349" y="708"/>
                      <a:pt x="348" y="708"/>
                    </a:cubicBezTo>
                    <a:cubicBezTo>
                      <a:pt x="348" y="707"/>
                      <a:pt x="350" y="706"/>
                      <a:pt x="350" y="705"/>
                    </a:cubicBezTo>
                    <a:cubicBezTo>
                      <a:pt x="354" y="704"/>
                      <a:pt x="352" y="708"/>
                      <a:pt x="355" y="708"/>
                    </a:cubicBezTo>
                    <a:cubicBezTo>
                      <a:pt x="353" y="703"/>
                      <a:pt x="356" y="701"/>
                      <a:pt x="353" y="698"/>
                    </a:cubicBezTo>
                    <a:cubicBezTo>
                      <a:pt x="353" y="698"/>
                      <a:pt x="352" y="697"/>
                      <a:pt x="352" y="697"/>
                    </a:cubicBezTo>
                    <a:cubicBezTo>
                      <a:pt x="352" y="693"/>
                      <a:pt x="351" y="682"/>
                      <a:pt x="347" y="679"/>
                    </a:cubicBezTo>
                    <a:cubicBezTo>
                      <a:pt x="344" y="683"/>
                      <a:pt x="346" y="684"/>
                      <a:pt x="348" y="690"/>
                    </a:cubicBezTo>
                    <a:cubicBezTo>
                      <a:pt x="344" y="689"/>
                      <a:pt x="340" y="682"/>
                      <a:pt x="344" y="679"/>
                    </a:cubicBezTo>
                    <a:cubicBezTo>
                      <a:pt x="340" y="677"/>
                      <a:pt x="340" y="670"/>
                      <a:pt x="341" y="666"/>
                    </a:cubicBezTo>
                    <a:cubicBezTo>
                      <a:pt x="341" y="662"/>
                      <a:pt x="338" y="663"/>
                      <a:pt x="337" y="660"/>
                    </a:cubicBezTo>
                    <a:cubicBezTo>
                      <a:pt x="340" y="627"/>
                      <a:pt x="331" y="599"/>
                      <a:pt x="334" y="563"/>
                    </a:cubicBezTo>
                    <a:cubicBezTo>
                      <a:pt x="335" y="561"/>
                      <a:pt x="335" y="553"/>
                      <a:pt x="334" y="551"/>
                    </a:cubicBezTo>
                    <a:cubicBezTo>
                      <a:pt x="331" y="529"/>
                      <a:pt x="306" y="530"/>
                      <a:pt x="296" y="516"/>
                    </a:cubicBezTo>
                    <a:cubicBezTo>
                      <a:pt x="296" y="514"/>
                      <a:pt x="296" y="513"/>
                      <a:pt x="296" y="511"/>
                    </a:cubicBezTo>
                    <a:cubicBezTo>
                      <a:pt x="286" y="497"/>
                      <a:pt x="282" y="477"/>
                      <a:pt x="268" y="467"/>
                    </a:cubicBezTo>
                    <a:cubicBezTo>
                      <a:pt x="269" y="462"/>
                      <a:pt x="267" y="461"/>
                      <a:pt x="265" y="458"/>
                    </a:cubicBezTo>
                    <a:cubicBezTo>
                      <a:pt x="266" y="453"/>
                      <a:pt x="271" y="452"/>
                      <a:pt x="273" y="448"/>
                    </a:cubicBezTo>
                    <a:cubicBezTo>
                      <a:pt x="272" y="448"/>
                      <a:pt x="270" y="445"/>
                      <a:pt x="267" y="444"/>
                    </a:cubicBezTo>
                    <a:cubicBezTo>
                      <a:pt x="267" y="430"/>
                      <a:pt x="277" y="427"/>
                      <a:pt x="280" y="415"/>
                    </a:cubicBezTo>
                    <a:cubicBezTo>
                      <a:pt x="293" y="412"/>
                      <a:pt x="286" y="382"/>
                      <a:pt x="278" y="377"/>
                    </a:cubicBezTo>
                    <a:cubicBezTo>
                      <a:pt x="275" y="377"/>
                      <a:pt x="275" y="380"/>
                      <a:pt x="272" y="381"/>
                    </a:cubicBezTo>
                    <a:cubicBezTo>
                      <a:pt x="272" y="383"/>
                      <a:pt x="272" y="384"/>
                      <a:pt x="274" y="384"/>
                    </a:cubicBezTo>
                    <a:cubicBezTo>
                      <a:pt x="274" y="386"/>
                      <a:pt x="271" y="385"/>
                      <a:pt x="271" y="387"/>
                    </a:cubicBezTo>
                    <a:cubicBezTo>
                      <a:pt x="263" y="380"/>
                      <a:pt x="253" y="382"/>
                      <a:pt x="249" y="370"/>
                    </a:cubicBezTo>
                    <a:cubicBezTo>
                      <a:pt x="248" y="372"/>
                      <a:pt x="247" y="372"/>
                      <a:pt x="244" y="371"/>
                    </a:cubicBezTo>
                    <a:cubicBezTo>
                      <a:pt x="247" y="359"/>
                      <a:pt x="235" y="358"/>
                      <a:pt x="237" y="351"/>
                    </a:cubicBezTo>
                    <a:cubicBezTo>
                      <a:pt x="221" y="352"/>
                      <a:pt x="211" y="340"/>
                      <a:pt x="201" y="333"/>
                    </a:cubicBezTo>
                    <a:cubicBezTo>
                      <a:pt x="198" y="334"/>
                      <a:pt x="195" y="335"/>
                      <a:pt x="192" y="336"/>
                    </a:cubicBezTo>
                    <a:cubicBezTo>
                      <a:pt x="175" y="330"/>
                      <a:pt x="158" y="324"/>
                      <a:pt x="148" y="311"/>
                    </a:cubicBezTo>
                    <a:cubicBezTo>
                      <a:pt x="154" y="300"/>
                      <a:pt x="145" y="283"/>
                      <a:pt x="135" y="277"/>
                    </a:cubicBezTo>
                    <a:cubicBezTo>
                      <a:pt x="135" y="275"/>
                      <a:pt x="136" y="274"/>
                      <a:pt x="137" y="272"/>
                    </a:cubicBezTo>
                    <a:cubicBezTo>
                      <a:pt x="132" y="269"/>
                      <a:pt x="130" y="259"/>
                      <a:pt x="125" y="259"/>
                    </a:cubicBezTo>
                    <a:cubicBezTo>
                      <a:pt x="124" y="256"/>
                      <a:pt x="126" y="249"/>
                      <a:pt x="125" y="243"/>
                    </a:cubicBezTo>
                    <a:cubicBezTo>
                      <a:pt x="123" y="242"/>
                      <a:pt x="120" y="241"/>
                      <a:pt x="118" y="239"/>
                    </a:cubicBezTo>
                    <a:cubicBezTo>
                      <a:pt x="115" y="243"/>
                      <a:pt x="119" y="250"/>
                      <a:pt x="118" y="255"/>
                    </a:cubicBezTo>
                    <a:cubicBezTo>
                      <a:pt x="119" y="254"/>
                      <a:pt x="122" y="253"/>
                      <a:pt x="121" y="256"/>
                    </a:cubicBezTo>
                    <a:cubicBezTo>
                      <a:pt x="121" y="256"/>
                      <a:pt x="120" y="255"/>
                      <a:pt x="120" y="255"/>
                    </a:cubicBezTo>
                    <a:cubicBezTo>
                      <a:pt x="118" y="264"/>
                      <a:pt x="128" y="270"/>
                      <a:pt x="126" y="283"/>
                    </a:cubicBezTo>
                    <a:cubicBezTo>
                      <a:pt x="127" y="287"/>
                      <a:pt x="129" y="284"/>
                      <a:pt x="131" y="287"/>
                    </a:cubicBezTo>
                    <a:cubicBezTo>
                      <a:pt x="132" y="290"/>
                      <a:pt x="130" y="292"/>
                      <a:pt x="129" y="293"/>
                    </a:cubicBezTo>
                    <a:cubicBezTo>
                      <a:pt x="127" y="286"/>
                      <a:pt x="115" y="283"/>
                      <a:pt x="121" y="274"/>
                    </a:cubicBezTo>
                    <a:cubicBezTo>
                      <a:pt x="119" y="269"/>
                      <a:pt x="110" y="270"/>
                      <a:pt x="110" y="263"/>
                    </a:cubicBezTo>
                    <a:cubicBezTo>
                      <a:pt x="112" y="264"/>
                      <a:pt x="114" y="263"/>
                      <a:pt x="115" y="263"/>
                    </a:cubicBezTo>
                    <a:cubicBezTo>
                      <a:pt x="114" y="252"/>
                      <a:pt x="106" y="247"/>
                      <a:pt x="109" y="233"/>
                    </a:cubicBezTo>
                    <a:cubicBezTo>
                      <a:pt x="99" y="227"/>
                      <a:pt x="93" y="214"/>
                      <a:pt x="94" y="201"/>
                    </a:cubicBezTo>
                    <a:cubicBezTo>
                      <a:pt x="97" y="200"/>
                      <a:pt x="95" y="194"/>
                      <a:pt x="95" y="191"/>
                    </a:cubicBezTo>
                    <a:cubicBezTo>
                      <a:pt x="101" y="176"/>
                      <a:pt x="108" y="163"/>
                      <a:pt x="120" y="155"/>
                    </a:cubicBezTo>
                    <a:cubicBezTo>
                      <a:pt x="117" y="153"/>
                      <a:pt x="120" y="142"/>
                      <a:pt x="125" y="142"/>
                    </a:cubicBezTo>
                    <a:cubicBezTo>
                      <a:pt x="121" y="139"/>
                      <a:pt x="118" y="135"/>
                      <a:pt x="117" y="129"/>
                    </a:cubicBezTo>
                    <a:cubicBezTo>
                      <a:pt x="119" y="127"/>
                      <a:pt x="124" y="129"/>
                      <a:pt x="126" y="127"/>
                    </a:cubicBezTo>
                    <a:cubicBezTo>
                      <a:pt x="126" y="125"/>
                      <a:pt x="123" y="127"/>
                      <a:pt x="121" y="126"/>
                    </a:cubicBezTo>
                    <a:cubicBezTo>
                      <a:pt x="123" y="124"/>
                      <a:pt x="121" y="119"/>
                      <a:pt x="125" y="119"/>
                    </a:cubicBezTo>
                    <a:cubicBezTo>
                      <a:pt x="125" y="118"/>
                      <a:pt x="123" y="118"/>
                      <a:pt x="121" y="118"/>
                    </a:cubicBezTo>
                    <a:cubicBezTo>
                      <a:pt x="121" y="114"/>
                      <a:pt x="125" y="116"/>
                      <a:pt x="125" y="113"/>
                    </a:cubicBezTo>
                    <a:cubicBezTo>
                      <a:pt x="122" y="111"/>
                      <a:pt x="124" y="113"/>
                      <a:pt x="120" y="114"/>
                    </a:cubicBezTo>
                    <a:cubicBezTo>
                      <a:pt x="120" y="110"/>
                      <a:pt x="121" y="108"/>
                      <a:pt x="125" y="109"/>
                    </a:cubicBezTo>
                    <a:cubicBezTo>
                      <a:pt x="126" y="105"/>
                      <a:pt x="125" y="105"/>
                      <a:pt x="126" y="102"/>
                    </a:cubicBezTo>
                    <a:cubicBezTo>
                      <a:pt x="124" y="103"/>
                      <a:pt x="123" y="106"/>
                      <a:pt x="123" y="101"/>
                    </a:cubicBezTo>
                    <a:cubicBezTo>
                      <a:pt x="121" y="102"/>
                      <a:pt x="122" y="105"/>
                      <a:pt x="118" y="105"/>
                    </a:cubicBezTo>
                    <a:cubicBezTo>
                      <a:pt x="119" y="101"/>
                      <a:pt x="117" y="103"/>
                      <a:pt x="117" y="105"/>
                    </a:cubicBezTo>
                    <a:cubicBezTo>
                      <a:pt x="114" y="103"/>
                      <a:pt x="118" y="101"/>
                      <a:pt x="119" y="99"/>
                    </a:cubicBezTo>
                    <a:cubicBezTo>
                      <a:pt x="116" y="97"/>
                      <a:pt x="119" y="95"/>
                      <a:pt x="120" y="94"/>
                    </a:cubicBezTo>
                    <a:cubicBezTo>
                      <a:pt x="119" y="91"/>
                      <a:pt x="117" y="99"/>
                      <a:pt x="116" y="95"/>
                    </a:cubicBezTo>
                    <a:cubicBezTo>
                      <a:pt x="121" y="89"/>
                      <a:pt x="112" y="80"/>
                      <a:pt x="117" y="75"/>
                    </a:cubicBezTo>
                    <a:cubicBezTo>
                      <a:pt x="109" y="77"/>
                      <a:pt x="100" y="75"/>
                      <a:pt x="93" y="73"/>
                    </a:cubicBezTo>
                    <a:cubicBezTo>
                      <a:pt x="95" y="69"/>
                      <a:pt x="87" y="72"/>
                      <a:pt x="86" y="71"/>
                    </a:cubicBezTo>
                    <a:cubicBezTo>
                      <a:pt x="80" y="77"/>
                      <a:pt x="69" y="77"/>
                      <a:pt x="60" y="80"/>
                    </a:cubicBezTo>
                    <a:cubicBezTo>
                      <a:pt x="63" y="75"/>
                      <a:pt x="72" y="73"/>
                      <a:pt x="79" y="70"/>
                    </a:cubicBezTo>
                    <a:cubicBezTo>
                      <a:pt x="67" y="67"/>
                      <a:pt x="61" y="78"/>
                      <a:pt x="50" y="79"/>
                    </a:cubicBezTo>
                    <a:cubicBezTo>
                      <a:pt x="48" y="80"/>
                      <a:pt x="53" y="81"/>
                      <a:pt x="50" y="83"/>
                    </a:cubicBezTo>
                    <a:cubicBezTo>
                      <a:pt x="32" y="87"/>
                      <a:pt x="20" y="97"/>
                      <a:pt x="0" y="99"/>
                    </a:cubicBezTo>
                    <a:cubicBezTo>
                      <a:pt x="9" y="92"/>
                      <a:pt x="24" y="91"/>
                      <a:pt x="32" y="84"/>
                    </a:cubicBezTo>
                    <a:cubicBezTo>
                      <a:pt x="30" y="82"/>
                      <a:pt x="26" y="81"/>
                      <a:pt x="25" y="84"/>
                    </a:cubicBezTo>
                    <a:cubicBezTo>
                      <a:pt x="24" y="78"/>
                      <a:pt x="17" y="82"/>
                      <a:pt x="16" y="85"/>
                    </a:cubicBezTo>
                    <a:cubicBezTo>
                      <a:pt x="14" y="83"/>
                      <a:pt x="14" y="84"/>
                      <a:pt x="12" y="83"/>
                    </a:cubicBezTo>
                    <a:cubicBezTo>
                      <a:pt x="16" y="81"/>
                      <a:pt x="19" y="78"/>
                      <a:pt x="22" y="74"/>
                    </a:cubicBezTo>
                    <a:cubicBezTo>
                      <a:pt x="17" y="74"/>
                      <a:pt x="16" y="77"/>
                      <a:pt x="12" y="77"/>
                    </a:cubicBezTo>
                    <a:cubicBezTo>
                      <a:pt x="11" y="70"/>
                      <a:pt x="15" y="70"/>
                      <a:pt x="21" y="71"/>
                    </a:cubicBezTo>
                    <a:cubicBezTo>
                      <a:pt x="20" y="69"/>
                      <a:pt x="15" y="71"/>
                      <a:pt x="15" y="69"/>
                    </a:cubicBezTo>
                    <a:cubicBezTo>
                      <a:pt x="24" y="56"/>
                      <a:pt x="46" y="62"/>
                      <a:pt x="56" y="50"/>
                    </a:cubicBezTo>
                    <a:cubicBezTo>
                      <a:pt x="52" y="54"/>
                      <a:pt x="45" y="50"/>
                      <a:pt x="38" y="51"/>
                    </a:cubicBezTo>
                    <a:cubicBezTo>
                      <a:pt x="37" y="48"/>
                      <a:pt x="39" y="47"/>
                      <a:pt x="42" y="47"/>
                    </a:cubicBezTo>
                    <a:cubicBezTo>
                      <a:pt x="42" y="46"/>
                      <a:pt x="38" y="47"/>
                      <a:pt x="38" y="46"/>
                    </a:cubicBezTo>
                    <a:cubicBezTo>
                      <a:pt x="45" y="44"/>
                      <a:pt x="51" y="41"/>
                      <a:pt x="60" y="41"/>
                    </a:cubicBezTo>
                    <a:cubicBezTo>
                      <a:pt x="60" y="42"/>
                      <a:pt x="59" y="42"/>
                      <a:pt x="59" y="43"/>
                    </a:cubicBezTo>
                    <a:cubicBezTo>
                      <a:pt x="62" y="43"/>
                      <a:pt x="64" y="43"/>
                      <a:pt x="67" y="43"/>
                    </a:cubicBezTo>
                    <a:cubicBezTo>
                      <a:pt x="69" y="42"/>
                      <a:pt x="67" y="38"/>
                      <a:pt x="70" y="39"/>
                    </a:cubicBezTo>
                    <a:cubicBezTo>
                      <a:pt x="69" y="38"/>
                      <a:pt x="67" y="38"/>
                      <a:pt x="66" y="38"/>
                    </a:cubicBezTo>
                    <a:cubicBezTo>
                      <a:pt x="66" y="36"/>
                      <a:pt x="68" y="32"/>
                      <a:pt x="64" y="32"/>
                    </a:cubicBezTo>
                    <a:cubicBezTo>
                      <a:pt x="85" y="26"/>
                      <a:pt x="110" y="14"/>
                      <a:pt x="136" y="19"/>
                    </a:cubicBezTo>
                    <a:cubicBezTo>
                      <a:pt x="151" y="21"/>
                      <a:pt x="167" y="22"/>
                      <a:pt x="180" y="24"/>
                    </a:cubicBezTo>
                    <a:cubicBezTo>
                      <a:pt x="177" y="28"/>
                      <a:pt x="184" y="28"/>
                      <a:pt x="187" y="29"/>
                    </a:cubicBezTo>
                    <a:cubicBezTo>
                      <a:pt x="195" y="22"/>
                      <a:pt x="205" y="27"/>
                      <a:pt x="216" y="23"/>
                    </a:cubicBezTo>
                    <a:cubicBezTo>
                      <a:pt x="213" y="25"/>
                      <a:pt x="224" y="21"/>
                      <a:pt x="229" y="21"/>
                    </a:cubicBezTo>
                    <a:cubicBezTo>
                      <a:pt x="230" y="23"/>
                      <a:pt x="228" y="23"/>
                      <a:pt x="228" y="25"/>
                    </a:cubicBezTo>
                    <a:cubicBezTo>
                      <a:pt x="231" y="26"/>
                      <a:pt x="232" y="24"/>
                      <a:pt x="234" y="23"/>
                    </a:cubicBezTo>
                    <a:cubicBezTo>
                      <a:pt x="234" y="23"/>
                      <a:pt x="235" y="23"/>
                      <a:pt x="236" y="23"/>
                    </a:cubicBezTo>
                    <a:cubicBezTo>
                      <a:pt x="236" y="25"/>
                      <a:pt x="235" y="25"/>
                      <a:pt x="235" y="26"/>
                    </a:cubicBezTo>
                    <a:cubicBezTo>
                      <a:pt x="236" y="27"/>
                      <a:pt x="236" y="26"/>
                      <a:pt x="237" y="25"/>
                    </a:cubicBezTo>
                    <a:cubicBezTo>
                      <a:pt x="248" y="22"/>
                      <a:pt x="257" y="29"/>
                      <a:pt x="268" y="30"/>
                    </a:cubicBezTo>
                    <a:cubicBezTo>
                      <a:pt x="266" y="32"/>
                      <a:pt x="263" y="32"/>
                      <a:pt x="261" y="33"/>
                    </a:cubicBezTo>
                    <a:cubicBezTo>
                      <a:pt x="266" y="39"/>
                      <a:pt x="280" y="31"/>
                      <a:pt x="286" y="36"/>
                    </a:cubicBezTo>
                    <a:cubicBezTo>
                      <a:pt x="287" y="39"/>
                      <a:pt x="282" y="37"/>
                      <a:pt x="283" y="39"/>
                    </a:cubicBezTo>
                    <a:cubicBezTo>
                      <a:pt x="283" y="42"/>
                      <a:pt x="285" y="38"/>
                      <a:pt x="287" y="39"/>
                    </a:cubicBezTo>
                    <a:cubicBezTo>
                      <a:pt x="287" y="36"/>
                      <a:pt x="289" y="35"/>
                      <a:pt x="288" y="31"/>
                    </a:cubicBezTo>
                    <a:cubicBezTo>
                      <a:pt x="291" y="32"/>
                      <a:pt x="292" y="30"/>
                      <a:pt x="294" y="29"/>
                    </a:cubicBezTo>
                    <a:cubicBezTo>
                      <a:pt x="297" y="28"/>
                      <a:pt x="299" y="28"/>
                      <a:pt x="303" y="28"/>
                    </a:cubicBezTo>
                    <a:cubicBezTo>
                      <a:pt x="303" y="30"/>
                      <a:pt x="302" y="30"/>
                      <a:pt x="302" y="31"/>
                    </a:cubicBezTo>
                    <a:cubicBezTo>
                      <a:pt x="304" y="31"/>
                      <a:pt x="305" y="33"/>
                      <a:pt x="308" y="32"/>
                    </a:cubicBezTo>
                    <a:cubicBezTo>
                      <a:pt x="314" y="35"/>
                      <a:pt x="324" y="32"/>
                      <a:pt x="330" y="31"/>
                    </a:cubicBezTo>
                    <a:cubicBezTo>
                      <a:pt x="332" y="31"/>
                      <a:pt x="334" y="31"/>
                      <a:pt x="335" y="31"/>
                    </a:cubicBezTo>
                    <a:close/>
                    <a:moveTo>
                      <a:pt x="318" y="367"/>
                    </a:moveTo>
                    <a:cubicBezTo>
                      <a:pt x="319" y="370"/>
                      <a:pt x="316" y="369"/>
                      <a:pt x="316" y="372"/>
                    </a:cubicBezTo>
                    <a:cubicBezTo>
                      <a:pt x="317" y="373"/>
                      <a:pt x="318" y="374"/>
                      <a:pt x="318" y="376"/>
                    </a:cubicBezTo>
                    <a:cubicBezTo>
                      <a:pt x="319" y="376"/>
                      <a:pt x="320" y="375"/>
                      <a:pt x="321" y="375"/>
                    </a:cubicBezTo>
                    <a:cubicBezTo>
                      <a:pt x="321" y="371"/>
                      <a:pt x="321" y="368"/>
                      <a:pt x="318" y="367"/>
                    </a:cubicBezTo>
                    <a:close/>
                    <a:moveTo>
                      <a:pt x="244" y="359"/>
                    </a:moveTo>
                    <a:cubicBezTo>
                      <a:pt x="244" y="359"/>
                      <a:pt x="244" y="360"/>
                      <a:pt x="244" y="360"/>
                    </a:cubicBezTo>
                    <a:cubicBezTo>
                      <a:pt x="246" y="362"/>
                      <a:pt x="245" y="360"/>
                      <a:pt x="246" y="363"/>
                    </a:cubicBezTo>
                    <a:cubicBezTo>
                      <a:pt x="247" y="363"/>
                      <a:pt x="248" y="363"/>
                      <a:pt x="249" y="363"/>
                    </a:cubicBezTo>
                    <a:cubicBezTo>
                      <a:pt x="249" y="360"/>
                      <a:pt x="247" y="359"/>
                      <a:pt x="244" y="359"/>
                    </a:cubicBezTo>
                    <a:close/>
                    <a:moveTo>
                      <a:pt x="131" y="134"/>
                    </a:moveTo>
                    <a:cubicBezTo>
                      <a:pt x="132" y="134"/>
                      <a:pt x="133" y="134"/>
                      <a:pt x="133" y="133"/>
                    </a:cubicBezTo>
                    <a:cubicBezTo>
                      <a:pt x="132" y="133"/>
                      <a:pt x="130" y="133"/>
                      <a:pt x="129" y="133"/>
                    </a:cubicBezTo>
                    <a:cubicBezTo>
                      <a:pt x="128" y="137"/>
                      <a:pt x="132" y="141"/>
                      <a:pt x="128" y="143"/>
                    </a:cubicBezTo>
                    <a:cubicBezTo>
                      <a:pt x="130" y="143"/>
                      <a:pt x="131" y="144"/>
                      <a:pt x="132" y="145"/>
                    </a:cubicBezTo>
                    <a:cubicBezTo>
                      <a:pt x="135" y="143"/>
                      <a:pt x="134" y="138"/>
                      <a:pt x="135" y="135"/>
                    </a:cubicBezTo>
                    <a:cubicBezTo>
                      <a:pt x="133" y="135"/>
                      <a:pt x="131" y="135"/>
                      <a:pt x="131" y="134"/>
                    </a:cubicBezTo>
                    <a:close/>
                    <a:moveTo>
                      <a:pt x="128" y="91"/>
                    </a:moveTo>
                    <a:cubicBezTo>
                      <a:pt x="128" y="90"/>
                      <a:pt x="128" y="89"/>
                      <a:pt x="128" y="89"/>
                    </a:cubicBezTo>
                    <a:cubicBezTo>
                      <a:pt x="127" y="89"/>
                      <a:pt x="127" y="88"/>
                      <a:pt x="126" y="88"/>
                    </a:cubicBezTo>
                    <a:cubicBezTo>
                      <a:pt x="127" y="90"/>
                      <a:pt x="124" y="90"/>
                      <a:pt x="123" y="91"/>
                    </a:cubicBezTo>
                    <a:cubicBezTo>
                      <a:pt x="123" y="89"/>
                      <a:pt x="124" y="89"/>
                      <a:pt x="124" y="88"/>
                    </a:cubicBezTo>
                    <a:cubicBezTo>
                      <a:pt x="120" y="88"/>
                      <a:pt x="123" y="91"/>
                      <a:pt x="121" y="93"/>
                    </a:cubicBezTo>
                    <a:cubicBezTo>
                      <a:pt x="124" y="92"/>
                      <a:pt x="125" y="91"/>
                      <a:pt x="128" y="91"/>
                    </a:cubicBezTo>
                    <a:close/>
                    <a:moveTo>
                      <a:pt x="129" y="86"/>
                    </a:moveTo>
                    <a:cubicBezTo>
                      <a:pt x="129" y="85"/>
                      <a:pt x="131" y="85"/>
                      <a:pt x="131" y="84"/>
                    </a:cubicBezTo>
                    <a:cubicBezTo>
                      <a:pt x="126" y="83"/>
                      <a:pt x="133" y="81"/>
                      <a:pt x="130" y="79"/>
                    </a:cubicBezTo>
                    <a:cubicBezTo>
                      <a:pt x="129" y="81"/>
                      <a:pt x="125" y="85"/>
                      <a:pt x="129" y="86"/>
                    </a:cubicBezTo>
                    <a:close/>
                    <a:moveTo>
                      <a:pt x="225" y="41"/>
                    </a:moveTo>
                    <a:cubicBezTo>
                      <a:pt x="227" y="45"/>
                      <a:pt x="217" y="45"/>
                      <a:pt x="214" y="48"/>
                    </a:cubicBezTo>
                    <a:cubicBezTo>
                      <a:pt x="220" y="49"/>
                      <a:pt x="221" y="44"/>
                      <a:pt x="227" y="46"/>
                    </a:cubicBezTo>
                    <a:cubicBezTo>
                      <a:pt x="227" y="47"/>
                      <a:pt x="226" y="47"/>
                      <a:pt x="226" y="47"/>
                    </a:cubicBezTo>
                    <a:cubicBezTo>
                      <a:pt x="231" y="45"/>
                      <a:pt x="242" y="45"/>
                      <a:pt x="241" y="41"/>
                    </a:cubicBezTo>
                    <a:cubicBezTo>
                      <a:pt x="240" y="42"/>
                      <a:pt x="233" y="42"/>
                      <a:pt x="232" y="41"/>
                    </a:cubicBezTo>
                    <a:cubicBezTo>
                      <a:pt x="233" y="40"/>
                      <a:pt x="237" y="41"/>
                      <a:pt x="238" y="39"/>
                    </a:cubicBezTo>
                    <a:cubicBezTo>
                      <a:pt x="235" y="37"/>
                      <a:pt x="230" y="41"/>
                      <a:pt x="225" y="41"/>
                    </a:cubicBezTo>
                    <a:close/>
                    <a:moveTo>
                      <a:pt x="231" y="63"/>
                    </a:moveTo>
                    <a:cubicBezTo>
                      <a:pt x="234" y="69"/>
                      <a:pt x="222" y="67"/>
                      <a:pt x="216" y="68"/>
                    </a:cubicBezTo>
                    <a:cubicBezTo>
                      <a:pt x="224" y="74"/>
                      <a:pt x="241" y="68"/>
                      <a:pt x="246" y="63"/>
                    </a:cubicBezTo>
                    <a:cubicBezTo>
                      <a:pt x="241" y="63"/>
                      <a:pt x="236" y="63"/>
                      <a:pt x="231" y="63"/>
                    </a:cubicBezTo>
                    <a:close/>
                    <a:moveTo>
                      <a:pt x="260" y="114"/>
                    </a:moveTo>
                    <a:cubicBezTo>
                      <a:pt x="264" y="113"/>
                      <a:pt x="257" y="116"/>
                      <a:pt x="260" y="120"/>
                    </a:cubicBezTo>
                    <a:cubicBezTo>
                      <a:pt x="264" y="118"/>
                      <a:pt x="261" y="122"/>
                      <a:pt x="264" y="122"/>
                    </a:cubicBezTo>
                    <a:cubicBezTo>
                      <a:pt x="266" y="120"/>
                      <a:pt x="268" y="110"/>
                      <a:pt x="263" y="110"/>
                    </a:cubicBezTo>
                    <a:cubicBezTo>
                      <a:pt x="262" y="111"/>
                      <a:pt x="260" y="112"/>
                      <a:pt x="260" y="114"/>
                    </a:cubicBezTo>
                    <a:close/>
                    <a:moveTo>
                      <a:pt x="260" y="129"/>
                    </a:moveTo>
                    <a:cubicBezTo>
                      <a:pt x="262" y="129"/>
                      <a:pt x="265" y="125"/>
                      <a:pt x="263" y="123"/>
                    </a:cubicBezTo>
                    <a:cubicBezTo>
                      <a:pt x="262" y="125"/>
                      <a:pt x="261" y="127"/>
                      <a:pt x="260" y="129"/>
                    </a:cubicBezTo>
                    <a:close/>
                    <a:moveTo>
                      <a:pt x="270" y="151"/>
                    </a:moveTo>
                    <a:cubicBezTo>
                      <a:pt x="280" y="150"/>
                      <a:pt x="293" y="150"/>
                      <a:pt x="305" y="152"/>
                    </a:cubicBezTo>
                    <a:cubicBezTo>
                      <a:pt x="304" y="148"/>
                      <a:pt x="306" y="147"/>
                      <a:pt x="307" y="144"/>
                    </a:cubicBezTo>
                    <a:cubicBezTo>
                      <a:pt x="304" y="144"/>
                      <a:pt x="302" y="142"/>
                      <a:pt x="302" y="139"/>
                    </a:cubicBezTo>
                    <a:cubicBezTo>
                      <a:pt x="288" y="140"/>
                      <a:pt x="281" y="145"/>
                      <a:pt x="270" y="151"/>
                    </a:cubicBezTo>
                    <a:close/>
                    <a:moveTo>
                      <a:pt x="312" y="154"/>
                    </a:moveTo>
                    <a:cubicBezTo>
                      <a:pt x="309" y="155"/>
                      <a:pt x="308" y="153"/>
                      <a:pt x="306" y="153"/>
                    </a:cubicBezTo>
                    <a:cubicBezTo>
                      <a:pt x="302" y="156"/>
                      <a:pt x="294" y="157"/>
                      <a:pt x="289" y="157"/>
                    </a:cubicBezTo>
                    <a:cubicBezTo>
                      <a:pt x="286" y="164"/>
                      <a:pt x="278" y="172"/>
                      <a:pt x="278" y="181"/>
                    </a:cubicBezTo>
                    <a:cubicBezTo>
                      <a:pt x="288" y="176"/>
                      <a:pt x="289" y="160"/>
                      <a:pt x="301" y="157"/>
                    </a:cubicBezTo>
                    <a:cubicBezTo>
                      <a:pt x="303" y="157"/>
                      <a:pt x="305" y="158"/>
                      <a:pt x="307" y="160"/>
                    </a:cubicBezTo>
                    <a:cubicBezTo>
                      <a:pt x="307" y="164"/>
                      <a:pt x="300" y="166"/>
                      <a:pt x="302" y="168"/>
                    </a:cubicBezTo>
                    <a:cubicBezTo>
                      <a:pt x="302" y="167"/>
                      <a:pt x="304" y="167"/>
                      <a:pt x="306" y="167"/>
                    </a:cubicBezTo>
                    <a:cubicBezTo>
                      <a:pt x="306" y="168"/>
                      <a:pt x="305" y="172"/>
                      <a:pt x="307" y="172"/>
                    </a:cubicBezTo>
                    <a:cubicBezTo>
                      <a:pt x="310" y="168"/>
                      <a:pt x="313" y="163"/>
                      <a:pt x="316" y="160"/>
                    </a:cubicBezTo>
                    <a:cubicBezTo>
                      <a:pt x="316" y="161"/>
                      <a:pt x="316" y="162"/>
                      <a:pt x="316" y="164"/>
                    </a:cubicBezTo>
                    <a:cubicBezTo>
                      <a:pt x="319" y="164"/>
                      <a:pt x="319" y="162"/>
                      <a:pt x="322" y="163"/>
                    </a:cubicBezTo>
                    <a:cubicBezTo>
                      <a:pt x="321" y="160"/>
                      <a:pt x="321" y="157"/>
                      <a:pt x="318" y="156"/>
                    </a:cubicBezTo>
                    <a:cubicBezTo>
                      <a:pt x="317" y="154"/>
                      <a:pt x="314" y="155"/>
                      <a:pt x="312" y="154"/>
                    </a:cubicBezTo>
                    <a:close/>
                    <a:moveTo>
                      <a:pt x="319" y="172"/>
                    </a:moveTo>
                    <a:cubicBezTo>
                      <a:pt x="325" y="170"/>
                      <a:pt x="335" y="171"/>
                      <a:pt x="338" y="166"/>
                    </a:cubicBezTo>
                    <a:cubicBezTo>
                      <a:pt x="333" y="169"/>
                      <a:pt x="320" y="165"/>
                      <a:pt x="319" y="172"/>
                    </a:cubicBezTo>
                    <a:close/>
                    <a:moveTo>
                      <a:pt x="297" y="181"/>
                    </a:moveTo>
                    <a:cubicBezTo>
                      <a:pt x="306" y="183"/>
                      <a:pt x="315" y="178"/>
                      <a:pt x="321" y="174"/>
                    </a:cubicBezTo>
                    <a:cubicBezTo>
                      <a:pt x="312" y="176"/>
                      <a:pt x="304" y="178"/>
                      <a:pt x="297" y="181"/>
                    </a:cubicBezTo>
                    <a:close/>
                    <a:moveTo>
                      <a:pt x="337" y="528"/>
                    </a:moveTo>
                    <a:cubicBezTo>
                      <a:pt x="337" y="524"/>
                      <a:pt x="333" y="524"/>
                      <a:pt x="331" y="522"/>
                    </a:cubicBezTo>
                    <a:cubicBezTo>
                      <a:pt x="330" y="527"/>
                      <a:pt x="335" y="526"/>
                      <a:pt x="337" y="528"/>
                    </a:cubicBezTo>
                    <a:close/>
                    <a:moveTo>
                      <a:pt x="124" y="100"/>
                    </a:moveTo>
                    <a:cubicBezTo>
                      <a:pt x="124" y="99"/>
                      <a:pt x="126" y="96"/>
                      <a:pt x="124" y="94"/>
                    </a:cubicBezTo>
                    <a:cubicBezTo>
                      <a:pt x="125" y="95"/>
                      <a:pt x="123" y="95"/>
                      <a:pt x="122" y="96"/>
                    </a:cubicBezTo>
                    <a:cubicBezTo>
                      <a:pt x="125" y="96"/>
                      <a:pt x="122" y="101"/>
                      <a:pt x="124" y="100"/>
                    </a:cubicBezTo>
                    <a:close/>
                    <a:moveTo>
                      <a:pt x="438" y="20"/>
                    </a:moveTo>
                    <a:cubicBezTo>
                      <a:pt x="447" y="23"/>
                      <a:pt x="442" y="15"/>
                      <a:pt x="438" y="20"/>
                    </a:cubicBezTo>
                    <a:close/>
                    <a:moveTo>
                      <a:pt x="426" y="39"/>
                    </a:moveTo>
                    <a:cubicBezTo>
                      <a:pt x="425" y="44"/>
                      <a:pt x="432" y="43"/>
                      <a:pt x="433" y="40"/>
                    </a:cubicBezTo>
                    <a:cubicBezTo>
                      <a:pt x="431" y="39"/>
                      <a:pt x="429" y="38"/>
                      <a:pt x="42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dirty="0">
                  <a:solidFill>
                    <a:schemeClr val="accent4"/>
                  </a:solidFill>
                  <a:latin typeface="Roboto Condensed Light" panose="02000000000000000000" pitchFamily="2" charset="0"/>
                  <a:ea typeface="Roboto Condensed Light" panose="02000000000000000000" pitchFamily="2" charset="0"/>
                </a:endParaRPr>
              </a:p>
            </p:txBody>
          </p:sp>
          <p:sp>
            <p:nvSpPr>
              <p:cNvPr id="144" name="Freeform 48"/>
              <p:cNvSpPr>
                <a:spLocks/>
              </p:cNvSpPr>
              <p:nvPr/>
            </p:nvSpPr>
            <p:spPr bwMode="auto">
              <a:xfrm>
                <a:off x="3684" y="759"/>
                <a:ext cx="15" cy="17"/>
              </a:xfrm>
              <a:custGeom>
                <a:avLst/>
                <a:gdLst>
                  <a:gd name="T0" fmla="*/ 6 w 6"/>
                  <a:gd name="T1" fmla="*/ 4 h 7"/>
                  <a:gd name="T2" fmla="*/ 0 w 6"/>
                  <a:gd name="T3" fmla="*/ 4 h 7"/>
                  <a:gd name="T4" fmla="*/ 2 w 6"/>
                  <a:gd name="T5" fmla="*/ 3 h 7"/>
                  <a:gd name="T6" fmla="*/ 3 w 6"/>
                  <a:gd name="T7" fmla="*/ 0 h 7"/>
                  <a:gd name="T8" fmla="*/ 6 w 6"/>
                  <a:gd name="T9" fmla="*/ 4 h 7"/>
                </a:gdLst>
                <a:ahLst/>
                <a:cxnLst>
                  <a:cxn ang="0">
                    <a:pos x="T0" y="T1"/>
                  </a:cxn>
                  <a:cxn ang="0">
                    <a:pos x="T2" y="T3"/>
                  </a:cxn>
                  <a:cxn ang="0">
                    <a:pos x="T4" y="T5"/>
                  </a:cxn>
                  <a:cxn ang="0">
                    <a:pos x="T6" y="T7"/>
                  </a:cxn>
                  <a:cxn ang="0">
                    <a:pos x="T8" y="T9"/>
                  </a:cxn>
                </a:cxnLst>
                <a:rect l="0" t="0" r="r" b="b"/>
                <a:pathLst>
                  <a:path w="6" h="7">
                    <a:moveTo>
                      <a:pt x="6" y="4"/>
                    </a:moveTo>
                    <a:cubicBezTo>
                      <a:pt x="5" y="7"/>
                      <a:pt x="2" y="4"/>
                      <a:pt x="0" y="4"/>
                    </a:cubicBezTo>
                    <a:cubicBezTo>
                      <a:pt x="0" y="3"/>
                      <a:pt x="1" y="4"/>
                      <a:pt x="2" y="3"/>
                    </a:cubicBezTo>
                    <a:cubicBezTo>
                      <a:pt x="5" y="4"/>
                      <a:pt x="3" y="1"/>
                      <a:pt x="3" y="0"/>
                    </a:cubicBezTo>
                    <a:cubicBezTo>
                      <a:pt x="5" y="1"/>
                      <a:pt x="5" y="3"/>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5" name="Freeform 49"/>
              <p:cNvSpPr>
                <a:spLocks/>
              </p:cNvSpPr>
              <p:nvPr/>
            </p:nvSpPr>
            <p:spPr bwMode="auto">
              <a:xfrm>
                <a:off x="3935" y="764"/>
                <a:ext cx="33" cy="14"/>
              </a:xfrm>
              <a:custGeom>
                <a:avLst/>
                <a:gdLst>
                  <a:gd name="T0" fmla="*/ 2 w 14"/>
                  <a:gd name="T1" fmla="*/ 5 h 6"/>
                  <a:gd name="T2" fmla="*/ 0 w 14"/>
                  <a:gd name="T3" fmla="*/ 5 h 6"/>
                  <a:gd name="T4" fmla="*/ 14 w 14"/>
                  <a:gd name="T5" fmla="*/ 4 h 6"/>
                  <a:gd name="T6" fmla="*/ 2 w 14"/>
                  <a:gd name="T7" fmla="*/ 5 h 6"/>
                </a:gdLst>
                <a:ahLst/>
                <a:cxnLst>
                  <a:cxn ang="0">
                    <a:pos x="T0" y="T1"/>
                  </a:cxn>
                  <a:cxn ang="0">
                    <a:pos x="T2" y="T3"/>
                  </a:cxn>
                  <a:cxn ang="0">
                    <a:pos x="T4" y="T5"/>
                  </a:cxn>
                  <a:cxn ang="0">
                    <a:pos x="T6" y="T7"/>
                  </a:cxn>
                </a:cxnLst>
                <a:rect l="0" t="0" r="r" b="b"/>
                <a:pathLst>
                  <a:path w="14" h="6">
                    <a:moveTo>
                      <a:pt x="2" y="5"/>
                    </a:moveTo>
                    <a:cubicBezTo>
                      <a:pt x="1" y="5"/>
                      <a:pt x="1" y="5"/>
                      <a:pt x="0" y="5"/>
                    </a:cubicBezTo>
                    <a:cubicBezTo>
                      <a:pt x="2" y="0"/>
                      <a:pt x="9" y="5"/>
                      <a:pt x="14" y="4"/>
                    </a:cubicBezTo>
                    <a:cubicBezTo>
                      <a:pt x="12" y="6"/>
                      <a:pt x="6"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6" name="Freeform 50"/>
              <p:cNvSpPr>
                <a:spLocks/>
              </p:cNvSpPr>
              <p:nvPr/>
            </p:nvSpPr>
            <p:spPr bwMode="auto">
              <a:xfrm>
                <a:off x="2047" y="1769"/>
                <a:ext cx="19" cy="24"/>
              </a:xfrm>
              <a:custGeom>
                <a:avLst/>
                <a:gdLst>
                  <a:gd name="T0" fmla="*/ 7 w 8"/>
                  <a:gd name="T1" fmla="*/ 0 h 10"/>
                  <a:gd name="T2" fmla="*/ 7 w 8"/>
                  <a:gd name="T3" fmla="*/ 3 h 10"/>
                  <a:gd name="T4" fmla="*/ 5 w 8"/>
                  <a:gd name="T5" fmla="*/ 7 h 10"/>
                  <a:gd name="T6" fmla="*/ 0 w 8"/>
                  <a:gd name="T7" fmla="*/ 7 h 10"/>
                  <a:gd name="T8" fmla="*/ 7 w 8"/>
                  <a:gd name="T9" fmla="*/ 0 h 10"/>
                </a:gdLst>
                <a:ahLst/>
                <a:cxnLst>
                  <a:cxn ang="0">
                    <a:pos x="T0" y="T1"/>
                  </a:cxn>
                  <a:cxn ang="0">
                    <a:pos x="T2" y="T3"/>
                  </a:cxn>
                  <a:cxn ang="0">
                    <a:pos x="T4" y="T5"/>
                  </a:cxn>
                  <a:cxn ang="0">
                    <a:pos x="T6" y="T7"/>
                  </a:cxn>
                  <a:cxn ang="0">
                    <a:pos x="T8" y="T9"/>
                  </a:cxn>
                </a:cxnLst>
                <a:rect l="0" t="0" r="r" b="b"/>
                <a:pathLst>
                  <a:path w="8" h="10">
                    <a:moveTo>
                      <a:pt x="7" y="0"/>
                    </a:moveTo>
                    <a:cubicBezTo>
                      <a:pt x="7" y="0"/>
                      <a:pt x="8" y="1"/>
                      <a:pt x="7" y="3"/>
                    </a:cubicBezTo>
                    <a:cubicBezTo>
                      <a:pt x="6" y="5"/>
                      <a:pt x="0" y="4"/>
                      <a:pt x="5" y="7"/>
                    </a:cubicBezTo>
                    <a:cubicBezTo>
                      <a:pt x="3" y="7"/>
                      <a:pt x="1" y="10"/>
                      <a:pt x="0" y="7"/>
                    </a:cubicBezTo>
                    <a:cubicBezTo>
                      <a:pt x="1" y="4"/>
                      <a:pt x="4"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7" name="Freeform 51"/>
              <p:cNvSpPr>
                <a:spLocks/>
              </p:cNvSpPr>
              <p:nvPr/>
            </p:nvSpPr>
            <p:spPr bwMode="auto">
              <a:xfrm>
                <a:off x="2251" y="792"/>
                <a:ext cx="26" cy="17"/>
              </a:xfrm>
              <a:custGeom>
                <a:avLst/>
                <a:gdLst>
                  <a:gd name="T0" fmla="*/ 4 w 11"/>
                  <a:gd name="T1" fmla="*/ 0 h 7"/>
                  <a:gd name="T2" fmla="*/ 10 w 11"/>
                  <a:gd name="T3" fmla="*/ 7 h 7"/>
                  <a:gd name="T4" fmla="*/ 8 w 11"/>
                  <a:gd name="T5" fmla="*/ 6 h 7"/>
                  <a:gd name="T6" fmla="*/ 4 w 11"/>
                  <a:gd name="T7" fmla="*/ 0 h 7"/>
                </a:gdLst>
                <a:ahLst/>
                <a:cxnLst>
                  <a:cxn ang="0">
                    <a:pos x="T0" y="T1"/>
                  </a:cxn>
                  <a:cxn ang="0">
                    <a:pos x="T2" y="T3"/>
                  </a:cxn>
                  <a:cxn ang="0">
                    <a:pos x="T4" y="T5"/>
                  </a:cxn>
                  <a:cxn ang="0">
                    <a:pos x="T6" y="T7"/>
                  </a:cxn>
                </a:cxnLst>
                <a:rect l="0" t="0" r="r" b="b"/>
                <a:pathLst>
                  <a:path w="11" h="7">
                    <a:moveTo>
                      <a:pt x="4" y="0"/>
                    </a:moveTo>
                    <a:cubicBezTo>
                      <a:pt x="7" y="1"/>
                      <a:pt x="9" y="3"/>
                      <a:pt x="10" y="7"/>
                    </a:cubicBezTo>
                    <a:cubicBezTo>
                      <a:pt x="9" y="6"/>
                      <a:pt x="8" y="7"/>
                      <a:pt x="8" y="6"/>
                    </a:cubicBezTo>
                    <a:cubicBezTo>
                      <a:pt x="11" y="3"/>
                      <a:pt x="0" y="4"/>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8" name="Freeform 52"/>
              <p:cNvSpPr>
                <a:spLocks/>
              </p:cNvSpPr>
              <p:nvPr/>
            </p:nvSpPr>
            <p:spPr bwMode="auto">
              <a:xfrm>
                <a:off x="2083" y="795"/>
                <a:ext cx="21" cy="19"/>
              </a:xfrm>
              <a:custGeom>
                <a:avLst/>
                <a:gdLst>
                  <a:gd name="T0" fmla="*/ 0 w 9"/>
                  <a:gd name="T1" fmla="*/ 5 h 8"/>
                  <a:gd name="T2" fmla="*/ 0 w 9"/>
                  <a:gd name="T3" fmla="*/ 5 h 8"/>
                </a:gdLst>
                <a:ahLst/>
                <a:cxnLst>
                  <a:cxn ang="0">
                    <a:pos x="T0" y="T1"/>
                  </a:cxn>
                  <a:cxn ang="0">
                    <a:pos x="T2" y="T3"/>
                  </a:cxn>
                </a:cxnLst>
                <a:rect l="0" t="0" r="r" b="b"/>
                <a:pathLst>
                  <a:path w="9" h="8">
                    <a:moveTo>
                      <a:pt x="0" y="5"/>
                    </a:moveTo>
                    <a:cubicBezTo>
                      <a:pt x="4" y="0"/>
                      <a:pt x="9"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9" name="Freeform 53"/>
              <p:cNvSpPr>
                <a:spLocks/>
              </p:cNvSpPr>
              <p:nvPr/>
            </p:nvSpPr>
            <p:spPr bwMode="auto">
              <a:xfrm>
                <a:off x="2923" y="804"/>
                <a:ext cx="14" cy="12"/>
              </a:xfrm>
              <a:custGeom>
                <a:avLst/>
                <a:gdLst>
                  <a:gd name="T0" fmla="*/ 2 w 6"/>
                  <a:gd name="T1" fmla="*/ 3 h 5"/>
                  <a:gd name="T2" fmla="*/ 4 w 6"/>
                  <a:gd name="T3" fmla="*/ 0 h 5"/>
                  <a:gd name="T4" fmla="*/ 3 w 6"/>
                  <a:gd name="T5" fmla="*/ 2 h 5"/>
                  <a:gd name="T6" fmla="*/ 6 w 6"/>
                  <a:gd name="T7" fmla="*/ 2 h 5"/>
                  <a:gd name="T8" fmla="*/ 3 w 6"/>
                  <a:gd name="T9" fmla="*/ 4 h 5"/>
                  <a:gd name="T10" fmla="*/ 2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2" y="3"/>
                    </a:moveTo>
                    <a:cubicBezTo>
                      <a:pt x="0" y="0"/>
                      <a:pt x="4" y="2"/>
                      <a:pt x="4" y="0"/>
                    </a:cubicBezTo>
                    <a:cubicBezTo>
                      <a:pt x="6" y="0"/>
                      <a:pt x="4" y="1"/>
                      <a:pt x="3" y="2"/>
                    </a:cubicBezTo>
                    <a:cubicBezTo>
                      <a:pt x="4" y="5"/>
                      <a:pt x="5" y="3"/>
                      <a:pt x="6" y="2"/>
                    </a:cubicBezTo>
                    <a:cubicBezTo>
                      <a:pt x="6" y="4"/>
                      <a:pt x="5" y="5"/>
                      <a:pt x="3" y="4"/>
                    </a:cubicBezTo>
                    <a:cubicBezTo>
                      <a:pt x="3" y="4"/>
                      <a:pt x="3"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0" name="Freeform 54"/>
              <p:cNvSpPr>
                <a:spLocks/>
              </p:cNvSpPr>
              <p:nvPr/>
            </p:nvSpPr>
            <p:spPr bwMode="auto">
              <a:xfrm>
                <a:off x="3251" y="804"/>
                <a:ext cx="19" cy="17"/>
              </a:xfrm>
              <a:custGeom>
                <a:avLst/>
                <a:gdLst>
                  <a:gd name="T0" fmla="*/ 8 w 8"/>
                  <a:gd name="T1" fmla="*/ 4 h 7"/>
                  <a:gd name="T2" fmla="*/ 0 w 8"/>
                  <a:gd name="T3" fmla="*/ 4 h 7"/>
                  <a:gd name="T4" fmla="*/ 8 w 8"/>
                  <a:gd name="T5" fmla="*/ 4 h 7"/>
                </a:gdLst>
                <a:ahLst/>
                <a:cxnLst>
                  <a:cxn ang="0">
                    <a:pos x="T0" y="T1"/>
                  </a:cxn>
                  <a:cxn ang="0">
                    <a:pos x="T2" y="T3"/>
                  </a:cxn>
                  <a:cxn ang="0">
                    <a:pos x="T4" y="T5"/>
                  </a:cxn>
                </a:cxnLst>
                <a:rect l="0" t="0" r="r" b="b"/>
                <a:pathLst>
                  <a:path w="8" h="7">
                    <a:moveTo>
                      <a:pt x="8" y="4"/>
                    </a:moveTo>
                    <a:cubicBezTo>
                      <a:pt x="6" y="7"/>
                      <a:pt x="2" y="3"/>
                      <a:pt x="0" y="4"/>
                    </a:cubicBezTo>
                    <a:cubicBezTo>
                      <a:pt x="2" y="0"/>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1" name="Freeform 55"/>
              <p:cNvSpPr>
                <a:spLocks/>
              </p:cNvSpPr>
              <p:nvPr/>
            </p:nvSpPr>
            <p:spPr bwMode="auto">
              <a:xfrm>
                <a:off x="1820" y="814"/>
                <a:ext cx="47" cy="19"/>
              </a:xfrm>
              <a:custGeom>
                <a:avLst/>
                <a:gdLst>
                  <a:gd name="T0" fmla="*/ 4 w 20"/>
                  <a:gd name="T1" fmla="*/ 6 h 8"/>
                  <a:gd name="T2" fmla="*/ 0 w 20"/>
                  <a:gd name="T3" fmla="*/ 5 h 8"/>
                  <a:gd name="T4" fmla="*/ 8 w 20"/>
                  <a:gd name="T5" fmla="*/ 0 h 8"/>
                  <a:gd name="T6" fmla="*/ 11 w 20"/>
                  <a:gd name="T7" fmla="*/ 7 h 8"/>
                  <a:gd name="T8" fmla="*/ 4 w 20"/>
                  <a:gd name="T9" fmla="*/ 6 h 8"/>
                </a:gdLst>
                <a:ahLst/>
                <a:cxnLst>
                  <a:cxn ang="0">
                    <a:pos x="T0" y="T1"/>
                  </a:cxn>
                  <a:cxn ang="0">
                    <a:pos x="T2" y="T3"/>
                  </a:cxn>
                  <a:cxn ang="0">
                    <a:pos x="T4" y="T5"/>
                  </a:cxn>
                  <a:cxn ang="0">
                    <a:pos x="T6" y="T7"/>
                  </a:cxn>
                  <a:cxn ang="0">
                    <a:pos x="T8" y="T9"/>
                  </a:cxn>
                </a:cxnLst>
                <a:rect l="0" t="0" r="r" b="b"/>
                <a:pathLst>
                  <a:path w="20" h="8">
                    <a:moveTo>
                      <a:pt x="4" y="6"/>
                    </a:moveTo>
                    <a:cubicBezTo>
                      <a:pt x="2" y="7"/>
                      <a:pt x="1" y="6"/>
                      <a:pt x="0" y="5"/>
                    </a:cubicBezTo>
                    <a:cubicBezTo>
                      <a:pt x="2" y="3"/>
                      <a:pt x="7" y="4"/>
                      <a:pt x="8" y="0"/>
                    </a:cubicBezTo>
                    <a:cubicBezTo>
                      <a:pt x="13" y="0"/>
                      <a:pt x="20" y="8"/>
                      <a:pt x="11" y="7"/>
                    </a:cubicBezTo>
                    <a:cubicBezTo>
                      <a:pt x="8" y="8"/>
                      <a:pt x="6" y="7"/>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2" name="Freeform 56"/>
              <p:cNvSpPr>
                <a:spLocks/>
              </p:cNvSpPr>
              <p:nvPr/>
            </p:nvSpPr>
            <p:spPr bwMode="auto">
              <a:xfrm>
                <a:off x="3166" y="819"/>
                <a:ext cx="17" cy="11"/>
              </a:xfrm>
              <a:custGeom>
                <a:avLst/>
                <a:gdLst>
                  <a:gd name="T0" fmla="*/ 0 w 7"/>
                  <a:gd name="T1" fmla="*/ 3 h 5"/>
                  <a:gd name="T2" fmla="*/ 1 w 7"/>
                  <a:gd name="T3" fmla="*/ 0 h 5"/>
                  <a:gd name="T4" fmla="*/ 7 w 7"/>
                  <a:gd name="T5" fmla="*/ 1 h 5"/>
                  <a:gd name="T6" fmla="*/ 0 w 7"/>
                  <a:gd name="T7" fmla="*/ 3 h 5"/>
                </a:gdLst>
                <a:ahLst/>
                <a:cxnLst>
                  <a:cxn ang="0">
                    <a:pos x="T0" y="T1"/>
                  </a:cxn>
                  <a:cxn ang="0">
                    <a:pos x="T2" y="T3"/>
                  </a:cxn>
                  <a:cxn ang="0">
                    <a:pos x="T4" y="T5"/>
                  </a:cxn>
                  <a:cxn ang="0">
                    <a:pos x="T6" y="T7"/>
                  </a:cxn>
                </a:cxnLst>
                <a:rect l="0" t="0" r="r" b="b"/>
                <a:pathLst>
                  <a:path w="7" h="5">
                    <a:moveTo>
                      <a:pt x="0" y="3"/>
                    </a:moveTo>
                    <a:cubicBezTo>
                      <a:pt x="0" y="2"/>
                      <a:pt x="1" y="2"/>
                      <a:pt x="1" y="0"/>
                    </a:cubicBezTo>
                    <a:cubicBezTo>
                      <a:pt x="3" y="0"/>
                      <a:pt x="4" y="2"/>
                      <a:pt x="7" y="1"/>
                    </a:cubicBezTo>
                    <a:cubicBezTo>
                      <a:pt x="7" y="4"/>
                      <a:pt x="2"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3" name="Freeform 57"/>
              <p:cNvSpPr>
                <a:spLocks/>
              </p:cNvSpPr>
              <p:nvPr/>
            </p:nvSpPr>
            <p:spPr bwMode="auto">
              <a:xfrm>
                <a:off x="2019" y="823"/>
                <a:ext cx="30" cy="22"/>
              </a:xfrm>
              <a:custGeom>
                <a:avLst/>
                <a:gdLst>
                  <a:gd name="T0" fmla="*/ 13 w 13"/>
                  <a:gd name="T1" fmla="*/ 3 h 9"/>
                  <a:gd name="T2" fmla="*/ 7 w 13"/>
                  <a:gd name="T3" fmla="*/ 1 h 9"/>
                  <a:gd name="T4" fmla="*/ 7 w 13"/>
                  <a:gd name="T5" fmla="*/ 4 h 9"/>
                  <a:gd name="T6" fmla="*/ 12 w 13"/>
                  <a:gd name="T7" fmla="*/ 6 h 9"/>
                  <a:gd name="T8" fmla="*/ 7 w 13"/>
                  <a:gd name="T9" fmla="*/ 7 h 9"/>
                  <a:gd name="T10" fmla="*/ 6 w 13"/>
                  <a:gd name="T11" fmla="*/ 4 h 9"/>
                  <a:gd name="T12" fmla="*/ 4 w 13"/>
                  <a:gd name="T13" fmla="*/ 3 h 9"/>
                  <a:gd name="T14" fmla="*/ 6 w 13"/>
                  <a:gd name="T15" fmla="*/ 0 h 9"/>
                  <a:gd name="T16" fmla="*/ 13 w 13"/>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3" y="3"/>
                    </a:moveTo>
                    <a:cubicBezTo>
                      <a:pt x="10" y="4"/>
                      <a:pt x="11" y="0"/>
                      <a:pt x="7" y="1"/>
                    </a:cubicBezTo>
                    <a:cubicBezTo>
                      <a:pt x="8" y="2"/>
                      <a:pt x="11" y="4"/>
                      <a:pt x="7" y="4"/>
                    </a:cubicBezTo>
                    <a:cubicBezTo>
                      <a:pt x="8" y="6"/>
                      <a:pt x="10" y="6"/>
                      <a:pt x="12" y="6"/>
                    </a:cubicBezTo>
                    <a:cubicBezTo>
                      <a:pt x="11" y="8"/>
                      <a:pt x="8" y="9"/>
                      <a:pt x="7" y="7"/>
                    </a:cubicBezTo>
                    <a:cubicBezTo>
                      <a:pt x="7" y="5"/>
                      <a:pt x="6" y="5"/>
                      <a:pt x="6" y="4"/>
                    </a:cubicBezTo>
                    <a:cubicBezTo>
                      <a:pt x="10" y="4"/>
                      <a:pt x="4" y="0"/>
                      <a:pt x="4" y="3"/>
                    </a:cubicBezTo>
                    <a:cubicBezTo>
                      <a:pt x="0" y="2"/>
                      <a:pt x="6" y="2"/>
                      <a:pt x="6" y="0"/>
                    </a:cubicBezTo>
                    <a:cubicBezTo>
                      <a:pt x="10" y="0"/>
                      <a:pt x="11" y="2"/>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4" name="Freeform 58"/>
              <p:cNvSpPr>
                <a:spLocks/>
              </p:cNvSpPr>
              <p:nvPr/>
            </p:nvSpPr>
            <p:spPr bwMode="auto">
              <a:xfrm>
                <a:off x="2859" y="821"/>
                <a:ext cx="28" cy="19"/>
              </a:xfrm>
              <a:custGeom>
                <a:avLst/>
                <a:gdLst>
                  <a:gd name="T0" fmla="*/ 3 w 12"/>
                  <a:gd name="T1" fmla="*/ 8 h 8"/>
                  <a:gd name="T2" fmla="*/ 6 w 12"/>
                  <a:gd name="T3" fmla="*/ 6 h 8"/>
                  <a:gd name="T4" fmla="*/ 0 w 12"/>
                  <a:gd name="T5" fmla="*/ 4 h 8"/>
                  <a:gd name="T6" fmla="*/ 6 w 12"/>
                  <a:gd name="T7" fmla="*/ 0 h 8"/>
                  <a:gd name="T8" fmla="*/ 10 w 12"/>
                  <a:gd name="T9" fmla="*/ 3 h 8"/>
                  <a:gd name="T10" fmla="*/ 12 w 12"/>
                  <a:gd name="T11" fmla="*/ 5 h 8"/>
                  <a:gd name="T12" fmla="*/ 3 w 1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3" y="8"/>
                    </a:moveTo>
                    <a:cubicBezTo>
                      <a:pt x="3" y="6"/>
                      <a:pt x="5" y="6"/>
                      <a:pt x="6" y="6"/>
                    </a:cubicBezTo>
                    <a:cubicBezTo>
                      <a:pt x="5" y="5"/>
                      <a:pt x="2" y="5"/>
                      <a:pt x="0" y="4"/>
                    </a:cubicBezTo>
                    <a:cubicBezTo>
                      <a:pt x="3" y="4"/>
                      <a:pt x="3" y="0"/>
                      <a:pt x="6" y="0"/>
                    </a:cubicBezTo>
                    <a:cubicBezTo>
                      <a:pt x="4" y="4"/>
                      <a:pt x="7" y="2"/>
                      <a:pt x="10" y="3"/>
                    </a:cubicBezTo>
                    <a:cubicBezTo>
                      <a:pt x="10" y="5"/>
                      <a:pt x="12" y="4"/>
                      <a:pt x="12" y="5"/>
                    </a:cubicBezTo>
                    <a:cubicBezTo>
                      <a:pt x="7" y="4"/>
                      <a:pt x="7"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5" name="Freeform 59"/>
              <p:cNvSpPr>
                <a:spLocks/>
              </p:cNvSpPr>
              <p:nvPr/>
            </p:nvSpPr>
            <p:spPr bwMode="auto">
              <a:xfrm>
                <a:off x="1742" y="819"/>
                <a:ext cx="33" cy="19"/>
              </a:xfrm>
              <a:custGeom>
                <a:avLst/>
                <a:gdLst>
                  <a:gd name="T0" fmla="*/ 14 w 14"/>
                  <a:gd name="T1" fmla="*/ 7 h 8"/>
                  <a:gd name="T2" fmla="*/ 8 w 14"/>
                  <a:gd name="T3" fmla="*/ 6 h 8"/>
                  <a:gd name="T4" fmla="*/ 9 w 14"/>
                  <a:gd name="T5" fmla="*/ 3 h 8"/>
                  <a:gd name="T6" fmla="*/ 0 w 14"/>
                  <a:gd name="T7" fmla="*/ 4 h 8"/>
                  <a:gd name="T8" fmla="*/ 0 w 14"/>
                  <a:gd name="T9" fmla="*/ 3 h 8"/>
                  <a:gd name="T10" fmla="*/ 11 w 14"/>
                  <a:gd name="T11" fmla="*/ 4 h 8"/>
                  <a:gd name="T12" fmla="*/ 14 w 14"/>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14" y="7"/>
                    </a:moveTo>
                    <a:cubicBezTo>
                      <a:pt x="11" y="8"/>
                      <a:pt x="10" y="6"/>
                      <a:pt x="8" y="6"/>
                    </a:cubicBezTo>
                    <a:cubicBezTo>
                      <a:pt x="8" y="5"/>
                      <a:pt x="9" y="5"/>
                      <a:pt x="9" y="3"/>
                    </a:cubicBezTo>
                    <a:cubicBezTo>
                      <a:pt x="5" y="3"/>
                      <a:pt x="3" y="3"/>
                      <a:pt x="0" y="4"/>
                    </a:cubicBezTo>
                    <a:cubicBezTo>
                      <a:pt x="0" y="4"/>
                      <a:pt x="0" y="4"/>
                      <a:pt x="0" y="3"/>
                    </a:cubicBezTo>
                    <a:cubicBezTo>
                      <a:pt x="3" y="1"/>
                      <a:pt x="10" y="0"/>
                      <a:pt x="11" y="4"/>
                    </a:cubicBezTo>
                    <a:cubicBezTo>
                      <a:pt x="10" y="6"/>
                      <a:pt x="13" y="5"/>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6" name="Freeform 61"/>
              <p:cNvSpPr>
                <a:spLocks/>
              </p:cNvSpPr>
              <p:nvPr/>
            </p:nvSpPr>
            <p:spPr bwMode="auto">
              <a:xfrm>
                <a:off x="2490" y="861"/>
                <a:ext cx="14" cy="10"/>
              </a:xfrm>
              <a:custGeom>
                <a:avLst/>
                <a:gdLst>
                  <a:gd name="T0" fmla="*/ 6 w 6"/>
                  <a:gd name="T1" fmla="*/ 3 h 4"/>
                  <a:gd name="T2" fmla="*/ 0 w 6"/>
                  <a:gd name="T3" fmla="*/ 4 h 4"/>
                  <a:gd name="T4" fmla="*/ 5 w 6"/>
                  <a:gd name="T5" fmla="*/ 0 h 4"/>
                  <a:gd name="T6" fmla="*/ 4 w 6"/>
                  <a:gd name="T7" fmla="*/ 2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4" y="3"/>
                      <a:pt x="3" y="4"/>
                      <a:pt x="0" y="4"/>
                    </a:cubicBezTo>
                    <a:cubicBezTo>
                      <a:pt x="2" y="2"/>
                      <a:pt x="3" y="1"/>
                      <a:pt x="5" y="0"/>
                    </a:cubicBezTo>
                    <a:cubicBezTo>
                      <a:pt x="5" y="0"/>
                      <a:pt x="4" y="1"/>
                      <a:pt x="4" y="2"/>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7" name="Freeform 63"/>
              <p:cNvSpPr>
                <a:spLocks/>
              </p:cNvSpPr>
              <p:nvPr/>
            </p:nvSpPr>
            <p:spPr bwMode="auto">
              <a:xfrm>
                <a:off x="2229" y="871"/>
                <a:ext cx="14" cy="14"/>
              </a:xfrm>
              <a:custGeom>
                <a:avLst/>
                <a:gdLst>
                  <a:gd name="T0" fmla="*/ 6 w 6"/>
                  <a:gd name="T1" fmla="*/ 4 h 6"/>
                  <a:gd name="T2" fmla="*/ 0 w 6"/>
                  <a:gd name="T3" fmla="*/ 5 h 6"/>
                  <a:gd name="T4" fmla="*/ 6 w 6"/>
                  <a:gd name="T5" fmla="*/ 4 h 6"/>
                </a:gdLst>
                <a:ahLst/>
                <a:cxnLst>
                  <a:cxn ang="0">
                    <a:pos x="T0" y="T1"/>
                  </a:cxn>
                  <a:cxn ang="0">
                    <a:pos x="T2" y="T3"/>
                  </a:cxn>
                  <a:cxn ang="0">
                    <a:pos x="T4" y="T5"/>
                  </a:cxn>
                </a:cxnLst>
                <a:rect l="0" t="0" r="r" b="b"/>
                <a:pathLst>
                  <a:path w="6" h="6">
                    <a:moveTo>
                      <a:pt x="6" y="4"/>
                    </a:moveTo>
                    <a:cubicBezTo>
                      <a:pt x="4" y="2"/>
                      <a:pt x="3" y="6"/>
                      <a:pt x="0" y="5"/>
                    </a:cubicBezTo>
                    <a:cubicBezTo>
                      <a:pt x="0" y="4"/>
                      <a:pt x="6" y="0"/>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8" name="Freeform 66"/>
              <p:cNvSpPr>
                <a:spLocks/>
              </p:cNvSpPr>
              <p:nvPr/>
            </p:nvSpPr>
            <p:spPr bwMode="auto">
              <a:xfrm>
                <a:off x="1342" y="947"/>
                <a:ext cx="19" cy="16"/>
              </a:xfrm>
              <a:custGeom>
                <a:avLst/>
                <a:gdLst>
                  <a:gd name="T0" fmla="*/ 5 w 8"/>
                  <a:gd name="T1" fmla="*/ 0 h 7"/>
                  <a:gd name="T2" fmla="*/ 6 w 8"/>
                  <a:gd name="T3" fmla="*/ 5 h 7"/>
                  <a:gd name="T4" fmla="*/ 4 w 8"/>
                  <a:gd name="T5" fmla="*/ 7 h 7"/>
                  <a:gd name="T6" fmla="*/ 5 w 8"/>
                  <a:gd name="T7" fmla="*/ 0 h 7"/>
                </a:gdLst>
                <a:ahLst/>
                <a:cxnLst>
                  <a:cxn ang="0">
                    <a:pos x="T0" y="T1"/>
                  </a:cxn>
                  <a:cxn ang="0">
                    <a:pos x="T2" y="T3"/>
                  </a:cxn>
                  <a:cxn ang="0">
                    <a:pos x="T4" y="T5"/>
                  </a:cxn>
                  <a:cxn ang="0">
                    <a:pos x="T6" y="T7"/>
                  </a:cxn>
                </a:cxnLst>
                <a:rect l="0" t="0" r="r" b="b"/>
                <a:pathLst>
                  <a:path w="8" h="7">
                    <a:moveTo>
                      <a:pt x="5" y="0"/>
                    </a:moveTo>
                    <a:cubicBezTo>
                      <a:pt x="8" y="2"/>
                      <a:pt x="1" y="4"/>
                      <a:pt x="6" y="5"/>
                    </a:cubicBezTo>
                    <a:cubicBezTo>
                      <a:pt x="6" y="6"/>
                      <a:pt x="4" y="6"/>
                      <a:pt x="4" y="7"/>
                    </a:cubicBezTo>
                    <a:cubicBezTo>
                      <a:pt x="0" y="6"/>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9" name="Freeform 67"/>
              <p:cNvSpPr>
                <a:spLocks/>
              </p:cNvSpPr>
              <p:nvPr/>
            </p:nvSpPr>
            <p:spPr bwMode="auto">
              <a:xfrm>
                <a:off x="4366" y="949"/>
                <a:ext cx="14" cy="9"/>
              </a:xfrm>
              <a:custGeom>
                <a:avLst/>
                <a:gdLst>
                  <a:gd name="T0" fmla="*/ 1 w 6"/>
                  <a:gd name="T1" fmla="*/ 0 h 4"/>
                  <a:gd name="T2" fmla="*/ 5 w 6"/>
                  <a:gd name="T3" fmla="*/ 0 h 4"/>
                  <a:gd name="T4" fmla="*/ 1 w 6"/>
                  <a:gd name="T5" fmla="*/ 0 h 4"/>
                </a:gdLst>
                <a:ahLst/>
                <a:cxnLst>
                  <a:cxn ang="0">
                    <a:pos x="T0" y="T1"/>
                  </a:cxn>
                  <a:cxn ang="0">
                    <a:pos x="T2" y="T3"/>
                  </a:cxn>
                  <a:cxn ang="0">
                    <a:pos x="T4" y="T5"/>
                  </a:cxn>
                </a:cxnLst>
                <a:rect l="0" t="0" r="r" b="b"/>
                <a:pathLst>
                  <a:path w="6" h="4">
                    <a:moveTo>
                      <a:pt x="1" y="0"/>
                    </a:moveTo>
                    <a:cubicBezTo>
                      <a:pt x="2" y="0"/>
                      <a:pt x="3" y="0"/>
                      <a:pt x="5" y="0"/>
                    </a:cubicBezTo>
                    <a:cubicBezTo>
                      <a:pt x="6" y="4"/>
                      <a:pt x="0" y="4"/>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0" name="Freeform 68"/>
              <p:cNvSpPr>
                <a:spLocks/>
              </p:cNvSpPr>
              <p:nvPr/>
            </p:nvSpPr>
            <p:spPr bwMode="auto">
              <a:xfrm>
                <a:off x="2646" y="951"/>
                <a:ext cx="92" cy="121"/>
              </a:xfrm>
              <a:custGeom>
                <a:avLst/>
                <a:gdLst>
                  <a:gd name="T0" fmla="*/ 17 w 39"/>
                  <a:gd name="T1" fmla="*/ 2 h 51"/>
                  <a:gd name="T2" fmla="*/ 12 w 39"/>
                  <a:gd name="T3" fmla="*/ 6 h 51"/>
                  <a:gd name="T4" fmla="*/ 19 w 39"/>
                  <a:gd name="T5" fmla="*/ 7 h 51"/>
                  <a:gd name="T6" fmla="*/ 16 w 39"/>
                  <a:gd name="T7" fmla="*/ 15 h 51"/>
                  <a:gd name="T8" fmla="*/ 28 w 39"/>
                  <a:gd name="T9" fmla="*/ 35 h 51"/>
                  <a:gd name="T10" fmla="*/ 34 w 39"/>
                  <a:gd name="T11" fmla="*/ 34 h 51"/>
                  <a:gd name="T12" fmla="*/ 33 w 39"/>
                  <a:gd name="T13" fmla="*/ 43 h 51"/>
                  <a:gd name="T14" fmla="*/ 0 w 39"/>
                  <a:gd name="T15" fmla="*/ 51 h 51"/>
                  <a:gd name="T16" fmla="*/ 12 w 39"/>
                  <a:gd name="T17" fmla="*/ 44 h 51"/>
                  <a:gd name="T18" fmla="*/ 3 w 39"/>
                  <a:gd name="T19" fmla="*/ 41 h 51"/>
                  <a:gd name="T20" fmla="*/ 9 w 39"/>
                  <a:gd name="T21" fmla="*/ 36 h 51"/>
                  <a:gd name="T22" fmla="*/ 7 w 39"/>
                  <a:gd name="T23" fmla="*/ 33 h 51"/>
                  <a:gd name="T24" fmla="*/ 13 w 39"/>
                  <a:gd name="T25" fmla="*/ 32 h 51"/>
                  <a:gd name="T26" fmla="*/ 15 w 39"/>
                  <a:gd name="T27" fmla="*/ 28 h 51"/>
                  <a:gd name="T28" fmla="*/ 13 w 39"/>
                  <a:gd name="T29" fmla="*/ 23 h 51"/>
                  <a:gd name="T30" fmla="*/ 5 w 39"/>
                  <a:gd name="T31" fmla="*/ 24 h 51"/>
                  <a:gd name="T32" fmla="*/ 8 w 39"/>
                  <a:gd name="T33" fmla="*/ 18 h 51"/>
                  <a:gd name="T34" fmla="*/ 5 w 39"/>
                  <a:gd name="T35" fmla="*/ 14 h 51"/>
                  <a:gd name="T36" fmla="*/ 2 w 39"/>
                  <a:gd name="T37" fmla="*/ 14 h 51"/>
                  <a:gd name="T38" fmla="*/ 4 w 39"/>
                  <a:gd name="T39" fmla="*/ 12 h 51"/>
                  <a:gd name="T40" fmla="*/ 0 w 39"/>
                  <a:gd name="T41" fmla="*/ 9 h 51"/>
                  <a:gd name="T42" fmla="*/ 17 w 39"/>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51">
                    <a:moveTo>
                      <a:pt x="17" y="2"/>
                    </a:moveTo>
                    <a:cubicBezTo>
                      <a:pt x="15" y="4"/>
                      <a:pt x="15" y="6"/>
                      <a:pt x="12" y="6"/>
                    </a:cubicBezTo>
                    <a:cubicBezTo>
                      <a:pt x="12" y="9"/>
                      <a:pt x="16" y="6"/>
                      <a:pt x="19" y="7"/>
                    </a:cubicBezTo>
                    <a:cubicBezTo>
                      <a:pt x="20" y="12"/>
                      <a:pt x="17" y="13"/>
                      <a:pt x="16" y="15"/>
                    </a:cubicBezTo>
                    <a:cubicBezTo>
                      <a:pt x="21" y="21"/>
                      <a:pt x="28" y="25"/>
                      <a:pt x="28" y="35"/>
                    </a:cubicBezTo>
                    <a:cubicBezTo>
                      <a:pt x="31" y="35"/>
                      <a:pt x="31" y="33"/>
                      <a:pt x="34" y="34"/>
                    </a:cubicBezTo>
                    <a:cubicBezTo>
                      <a:pt x="39" y="38"/>
                      <a:pt x="27" y="41"/>
                      <a:pt x="33" y="43"/>
                    </a:cubicBezTo>
                    <a:cubicBezTo>
                      <a:pt x="25" y="50"/>
                      <a:pt x="10" y="45"/>
                      <a:pt x="0" y="51"/>
                    </a:cubicBezTo>
                    <a:cubicBezTo>
                      <a:pt x="4" y="49"/>
                      <a:pt x="5" y="44"/>
                      <a:pt x="12" y="44"/>
                    </a:cubicBezTo>
                    <a:cubicBezTo>
                      <a:pt x="10" y="42"/>
                      <a:pt x="8" y="41"/>
                      <a:pt x="3" y="41"/>
                    </a:cubicBezTo>
                    <a:cubicBezTo>
                      <a:pt x="4" y="38"/>
                      <a:pt x="8" y="39"/>
                      <a:pt x="9" y="36"/>
                    </a:cubicBezTo>
                    <a:cubicBezTo>
                      <a:pt x="7" y="34"/>
                      <a:pt x="8" y="34"/>
                      <a:pt x="7" y="33"/>
                    </a:cubicBezTo>
                    <a:cubicBezTo>
                      <a:pt x="7" y="31"/>
                      <a:pt x="11" y="32"/>
                      <a:pt x="13" y="32"/>
                    </a:cubicBezTo>
                    <a:cubicBezTo>
                      <a:pt x="14" y="32"/>
                      <a:pt x="13" y="29"/>
                      <a:pt x="15" y="28"/>
                    </a:cubicBezTo>
                    <a:cubicBezTo>
                      <a:pt x="14" y="27"/>
                      <a:pt x="12" y="26"/>
                      <a:pt x="13" y="23"/>
                    </a:cubicBezTo>
                    <a:cubicBezTo>
                      <a:pt x="9" y="22"/>
                      <a:pt x="9" y="25"/>
                      <a:pt x="5" y="24"/>
                    </a:cubicBezTo>
                    <a:cubicBezTo>
                      <a:pt x="5" y="22"/>
                      <a:pt x="6" y="20"/>
                      <a:pt x="8" y="18"/>
                    </a:cubicBezTo>
                    <a:cubicBezTo>
                      <a:pt x="7" y="17"/>
                      <a:pt x="2" y="18"/>
                      <a:pt x="5" y="14"/>
                    </a:cubicBezTo>
                    <a:cubicBezTo>
                      <a:pt x="3" y="14"/>
                      <a:pt x="3" y="16"/>
                      <a:pt x="2" y="14"/>
                    </a:cubicBezTo>
                    <a:cubicBezTo>
                      <a:pt x="0" y="13"/>
                      <a:pt x="3" y="13"/>
                      <a:pt x="4" y="12"/>
                    </a:cubicBezTo>
                    <a:cubicBezTo>
                      <a:pt x="3" y="10"/>
                      <a:pt x="2" y="10"/>
                      <a:pt x="0" y="9"/>
                    </a:cubicBezTo>
                    <a:cubicBezTo>
                      <a:pt x="6" y="9"/>
                      <a:pt x="7" y="0"/>
                      <a:pt x="1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1" name="Freeform 69"/>
              <p:cNvSpPr>
                <a:spLocks/>
              </p:cNvSpPr>
              <p:nvPr/>
            </p:nvSpPr>
            <p:spPr bwMode="auto">
              <a:xfrm>
                <a:off x="1155" y="956"/>
                <a:ext cx="19" cy="12"/>
              </a:xfrm>
              <a:custGeom>
                <a:avLst/>
                <a:gdLst>
                  <a:gd name="T0" fmla="*/ 7 w 8"/>
                  <a:gd name="T1" fmla="*/ 1 h 5"/>
                  <a:gd name="T2" fmla="*/ 1 w 8"/>
                  <a:gd name="T3" fmla="*/ 2 h 5"/>
                  <a:gd name="T4" fmla="*/ 7 w 8"/>
                  <a:gd name="T5" fmla="*/ 1 h 5"/>
                </a:gdLst>
                <a:ahLst/>
                <a:cxnLst>
                  <a:cxn ang="0">
                    <a:pos x="T0" y="T1"/>
                  </a:cxn>
                  <a:cxn ang="0">
                    <a:pos x="T2" y="T3"/>
                  </a:cxn>
                  <a:cxn ang="0">
                    <a:pos x="T4" y="T5"/>
                  </a:cxn>
                </a:cxnLst>
                <a:rect l="0" t="0" r="r" b="b"/>
                <a:pathLst>
                  <a:path w="8" h="5">
                    <a:moveTo>
                      <a:pt x="7" y="1"/>
                    </a:moveTo>
                    <a:cubicBezTo>
                      <a:pt x="8" y="3"/>
                      <a:pt x="0" y="5"/>
                      <a:pt x="1" y="2"/>
                    </a:cubicBezTo>
                    <a:cubicBezTo>
                      <a:pt x="4" y="2"/>
                      <a:pt x="4"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2" name="Freeform 70"/>
              <p:cNvSpPr>
                <a:spLocks/>
              </p:cNvSpPr>
              <p:nvPr/>
            </p:nvSpPr>
            <p:spPr bwMode="auto">
              <a:xfrm>
                <a:off x="1330" y="968"/>
                <a:ext cx="19" cy="12"/>
              </a:xfrm>
              <a:custGeom>
                <a:avLst/>
                <a:gdLst>
                  <a:gd name="T0" fmla="*/ 1 w 8"/>
                  <a:gd name="T1" fmla="*/ 5 h 5"/>
                  <a:gd name="T2" fmla="*/ 4 w 8"/>
                  <a:gd name="T3" fmla="*/ 0 h 5"/>
                  <a:gd name="T4" fmla="*/ 3 w 8"/>
                  <a:gd name="T5" fmla="*/ 3 h 5"/>
                  <a:gd name="T6" fmla="*/ 6 w 8"/>
                  <a:gd name="T7" fmla="*/ 0 h 5"/>
                  <a:gd name="T8" fmla="*/ 8 w 8"/>
                  <a:gd name="T9" fmla="*/ 1 h 5"/>
                  <a:gd name="T10" fmla="*/ 8 w 8"/>
                  <a:gd name="T11" fmla="*/ 3 h 5"/>
                  <a:gd name="T12" fmla="*/ 1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5"/>
                    </a:moveTo>
                    <a:cubicBezTo>
                      <a:pt x="3" y="3"/>
                      <a:pt x="0" y="0"/>
                      <a:pt x="4" y="0"/>
                    </a:cubicBezTo>
                    <a:cubicBezTo>
                      <a:pt x="4" y="1"/>
                      <a:pt x="3" y="1"/>
                      <a:pt x="3" y="3"/>
                    </a:cubicBezTo>
                    <a:cubicBezTo>
                      <a:pt x="4" y="2"/>
                      <a:pt x="7" y="2"/>
                      <a:pt x="6" y="0"/>
                    </a:cubicBezTo>
                    <a:cubicBezTo>
                      <a:pt x="7" y="0"/>
                      <a:pt x="7" y="1"/>
                      <a:pt x="8" y="1"/>
                    </a:cubicBezTo>
                    <a:cubicBezTo>
                      <a:pt x="8" y="1"/>
                      <a:pt x="8" y="2"/>
                      <a:pt x="8" y="3"/>
                    </a:cubicBezTo>
                    <a:cubicBezTo>
                      <a:pt x="5" y="3"/>
                      <a:pt x="4"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3" name="Freeform 71"/>
              <p:cNvSpPr>
                <a:spLocks/>
              </p:cNvSpPr>
              <p:nvPr/>
            </p:nvSpPr>
            <p:spPr bwMode="auto">
              <a:xfrm>
                <a:off x="1884" y="980"/>
                <a:ext cx="16" cy="14"/>
              </a:xfrm>
              <a:custGeom>
                <a:avLst/>
                <a:gdLst>
                  <a:gd name="T0" fmla="*/ 7 w 7"/>
                  <a:gd name="T1" fmla="*/ 2 h 6"/>
                  <a:gd name="T2" fmla="*/ 0 w 7"/>
                  <a:gd name="T3" fmla="*/ 6 h 6"/>
                  <a:gd name="T4" fmla="*/ 7 w 7"/>
                  <a:gd name="T5" fmla="*/ 2 h 6"/>
                </a:gdLst>
                <a:ahLst/>
                <a:cxnLst>
                  <a:cxn ang="0">
                    <a:pos x="T0" y="T1"/>
                  </a:cxn>
                  <a:cxn ang="0">
                    <a:pos x="T2" y="T3"/>
                  </a:cxn>
                  <a:cxn ang="0">
                    <a:pos x="T4" y="T5"/>
                  </a:cxn>
                </a:cxnLst>
                <a:rect l="0" t="0" r="r" b="b"/>
                <a:pathLst>
                  <a:path w="7" h="6">
                    <a:moveTo>
                      <a:pt x="7" y="2"/>
                    </a:moveTo>
                    <a:cubicBezTo>
                      <a:pt x="6" y="5"/>
                      <a:pt x="3" y="5"/>
                      <a:pt x="0" y="6"/>
                    </a:cubicBezTo>
                    <a:cubicBezTo>
                      <a:pt x="0" y="3"/>
                      <a:pt x="5"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4" name="Freeform 72"/>
              <p:cNvSpPr>
                <a:spLocks/>
              </p:cNvSpPr>
              <p:nvPr/>
            </p:nvSpPr>
            <p:spPr bwMode="auto">
              <a:xfrm>
                <a:off x="1335" y="982"/>
                <a:ext cx="9" cy="17"/>
              </a:xfrm>
              <a:custGeom>
                <a:avLst/>
                <a:gdLst>
                  <a:gd name="T0" fmla="*/ 0 w 4"/>
                  <a:gd name="T1" fmla="*/ 2 h 7"/>
                  <a:gd name="T2" fmla="*/ 2 w 4"/>
                  <a:gd name="T3" fmla="*/ 0 h 7"/>
                  <a:gd name="T4" fmla="*/ 2 w 4"/>
                  <a:gd name="T5" fmla="*/ 6 h 7"/>
                  <a:gd name="T6" fmla="*/ 0 w 4"/>
                  <a:gd name="T7" fmla="*/ 2 h 7"/>
                </a:gdLst>
                <a:ahLst/>
                <a:cxnLst>
                  <a:cxn ang="0">
                    <a:pos x="T0" y="T1"/>
                  </a:cxn>
                  <a:cxn ang="0">
                    <a:pos x="T2" y="T3"/>
                  </a:cxn>
                  <a:cxn ang="0">
                    <a:pos x="T4" y="T5"/>
                  </a:cxn>
                  <a:cxn ang="0">
                    <a:pos x="T6" y="T7"/>
                  </a:cxn>
                </a:cxnLst>
                <a:rect l="0" t="0" r="r" b="b"/>
                <a:pathLst>
                  <a:path w="4" h="7">
                    <a:moveTo>
                      <a:pt x="0" y="2"/>
                    </a:moveTo>
                    <a:cubicBezTo>
                      <a:pt x="1" y="1"/>
                      <a:pt x="3" y="1"/>
                      <a:pt x="2" y="0"/>
                    </a:cubicBezTo>
                    <a:cubicBezTo>
                      <a:pt x="4" y="2"/>
                      <a:pt x="2" y="5"/>
                      <a:pt x="2" y="6"/>
                    </a:cubicBezTo>
                    <a:cubicBezTo>
                      <a:pt x="0" y="7"/>
                      <a:pt x="3"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5" name="Freeform 73"/>
              <p:cNvSpPr>
                <a:spLocks/>
              </p:cNvSpPr>
              <p:nvPr/>
            </p:nvSpPr>
            <p:spPr bwMode="auto">
              <a:xfrm>
                <a:off x="1302" y="1015"/>
                <a:ext cx="23" cy="26"/>
              </a:xfrm>
              <a:custGeom>
                <a:avLst/>
                <a:gdLst>
                  <a:gd name="T0" fmla="*/ 4 w 10"/>
                  <a:gd name="T1" fmla="*/ 0 h 11"/>
                  <a:gd name="T2" fmla="*/ 10 w 10"/>
                  <a:gd name="T3" fmla="*/ 0 h 11"/>
                  <a:gd name="T4" fmla="*/ 3 w 10"/>
                  <a:gd name="T5" fmla="*/ 11 h 11"/>
                  <a:gd name="T6" fmla="*/ 4 w 10"/>
                  <a:gd name="T7" fmla="*/ 0 h 11"/>
                </a:gdLst>
                <a:ahLst/>
                <a:cxnLst>
                  <a:cxn ang="0">
                    <a:pos x="T0" y="T1"/>
                  </a:cxn>
                  <a:cxn ang="0">
                    <a:pos x="T2" y="T3"/>
                  </a:cxn>
                  <a:cxn ang="0">
                    <a:pos x="T4" y="T5"/>
                  </a:cxn>
                  <a:cxn ang="0">
                    <a:pos x="T6" y="T7"/>
                  </a:cxn>
                </a:cxnLst>
                <a:rect l="0" t="0" r="r" b="b"/>
                <a:pathLst>
                  <a:path w="10" h="11">
                    <a:moveTo>
                      <a:pt x="4" y="0"/>
                    </a:moveTo>
                    <a:cubicBezTo>
                      <a:pt x="5" y="0"/>
                      <a:pt x="9" y="3"/>
                      <a:pt x="10" y="0"/>
                    </a:cubicBezTo>
                    <a:cubicBezTo>
                      <a:pt x="10" y="3"/>
                      <a:pt x="2" y="5"/>
                      <a:pt x="3" y="11"/>
                    </a:cubicBezTo>
                    <a:cubicBezTo>
                      <a:pt x="0" y="9"/>
                      <a:pt x="1" y="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6" name="Freeform 74"/>
              <p:cNvSpPr>
                <a:spLocks/>
              </p:cNvSpPr>
              <p:nvPr/>
            </p:nvSpPr>
            <p:spPr bwMode="auto">
              <a:xfrm>
                <a:off x="944" y="1018"/>
                <a:ext cx="15" cy="7"/>
              </a:xfrm>
              <a:custGeom>
                <a:avLst/>
                <a:gdLst>
                  <a:gd name="T0" fmla="*/ 6 w 6"/>
                  <a:gd name="T1" fmla="*/ 0 h 3"/>
                  <a:gd name="T2" fmla="*/ 0 w 6"/>
                  <a:gd name="T3" fmla="*/ 3 h 3"/>
                  <a:gd name="T4" fmla="*/ 1 w 6"/>
                  <a:gd name="T5" fmla="*/ 0 h 3"/>
                  <a:gd name="T6" fmla="*/ 6 w 6"/>
                  <a:gd name="T7" fmla="*/ 0 h 3"/>
                </a:gdLst>
                <a:ahLst/>
                <a:cxnLst>
                  <a:cxn ang="0">
                    <a:pos x="T0" y="T1"/>
                  </a:cxn>
                  <a:cxn ang="0">
                    <a:pos x="T2" y="T3"/>
                  </a:cxn>
                  <a:cxn ang="0">
                    <a:pos x="T4" y="T5"/>
                  </a:cxn>
                  <a:cxn ang="0">
                    <a:pos x="T6" y="T7"/>
                  </a:cxn>
                </a:cxnLst>
                <a:rect l="0" t="0" r="r" b="b"/>
                <a:pathLst>
                  <a:path w="6" h="3">
                    <a:moveTo>
                      <a:pt x="6" y="0"/>
                    </a:moveTo>
                    <a:cubicBezTo>
                      <a:pt x="5" y="2"/>
                      <a:pt x="4" y="3"/>
                      <a:pt x="0" y="3"/>
                    </a:cubicBezTo>
                    <a:cubicBezTo>
                      <a:pt x="1" y="2"/>
                      <a:pt x="1" y="1"/>
                      <a:pt x="1" y="0"/>
                    </a:cubicBezTo>
                    <a:cubicBezTo>
                      <a:pt x="3"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7" name="Freeform 75"/>
              <p:cNvSpPr>
                <a:spLocks/>
              </p:cNvSpPr>
              <p:nvPr/>
            </p:nvSpPr>
            <p:spPr bwMode="auto">
              <a:xfrm>
                <a:off x="1661" y="1051"/>
                <a:ext cx="12" cy="14"/>
              </a:xfrm>
              <a:custGeom>
                <a:avLst/>
                <a:gdLst>
                  <a:gd name="T0" fmla="*/ 3 w 5"/>
                  <a:gd name="T1" fmla="*/ 0 h 6"/>
                  <a:gd name="T2" fmla="*/ 0 w 5"/>
                  <a:gd name="T3" fmla="*/ 6 h 6"/>
                  <a:gd name="T4" fmla="*/ 3 w 5"/>
                  <a:gd name="T5" fmla="*/ 0 h 6"/>
                </a:gdLst>
                <a:ahLst/>
                <a:cxnLst>
                  <a:cxn ang="0">
                    <a:pos x="T0" y="T1"/>
                  </a:cxn>
                  <a:cxn ang="0">
                    <a:pos x="T2" y="T3"/>
                  </a:cxn>
                  <a:cxn ang="0">
                    <a:pos x="T4" y="T5"/>
                  </a:cxn>
                </a:cxnLst>
                <a:rect l="0" t="0" r="r" b="b"/>
                <a:pathLst>
                  <a:path w="5" h="6">
                    <a:moveTo>
                      <a:pt x="3" y="0"/>
                    </a:moveTo>
                    <a:cubicBezTo>
                      <a:pt x="5" y="2"/>
                      <a:pt x="2" y="6"/>
                      <a:pt x="0" y="6"/>
                    </a:cubicBezTo>
                    <a:cubicBezTo>
                      <a:pt x="1" y="4"/>
                      <a:pt x="2"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8" name="Freeform 76"/>
              <p:cNvSpPr>
                <a:spLocks/>
              </p:cNvSpPr>
              <p:nvPr/>
            </p:nvSpPr>
            <p:spPr bwMode="auto">
              <a:xfrm>
                <a:off x="4688" y="1034"/>
                <a:ext cx="31" cy="15"/>
              </a:xfrm>
              <a:custGeom>
                <a:avLst/>
                <a:gdLst>
                  <a:gd name="T0" fmla="*/ 0 w 13"/>
                  <a:gd name="T1" fmla="*/ 4 h 6"/>
                  <a:gd name="T2" fmla="*/ 0 w 13"/>
                  <a:gd name="T3" fmla="*/ 4 h 6"/>
                </a:gdLst>
                <a:ahLst/>
                <a:cxnLst>
                  <a:cxn ang="0">
                    <a:pos x="T0" y="T1"/>
                  </a:cxn>
                  <a:cxn ang="0">
                    <a:pos x="T2" y="T3"/>
                  </a:cxn>
                </a:cxnLst>
                <a:rect l="0" t="0" r="r" b="b"/>
                <a:pathLst>
                  <a:path w="13" h="6">
                    <a:moveTo>
                      <a:pt x="0" y="4"/>
                    </a:moveTo>
                    <a:cubicBezTo>
                      <a:pt x="5" y="0"/>
                      <a:pt x="13" y="6"/>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9" name="Freeform 77"/>
              <p:cNvSpPr>
                <a:spLocks/>
              </p:cNvSpPr>
              <p:nvPr/>
            </p:nvSpPr>
            <p:spPr bwMode="auto">
              <a:xfrm>
                <a:off x="2049" y="1049"/>
                <a:ext cx="81" cy="71"/>
              </a:xfrm>
              <a:custGeom>
                <a:avLst/>
                <a:gdLst>
                  <a:gd name="T0" fmla="*/ 28 w 34"/>
                  <a:gd name="T1" fmla="*/ 0 h 30"/>
                  <a:gd name="T2" fmla="*/ 18 w 34"/>
                  <a:gd name="T3" fmla="*/ 10 h 30"/>
                  <a:gd name="T4" fmla="*/ 24 w 34"/>
                  <a:gd name="T5" fmla="*/ 10 h 30"/>
                  <a:gd name="T6" fmla="*/ 21 w 34"/>
                  <a:gd name="T7" fmla="*/ 12 h 30"/>
                  <a:gd name="T8" fmla="*/ 31 w 34"/>
                  <a:gd name="T9" fmla="*/ 14 h 30"/>
                  <a:gd name="T10" fmla="*/ 32 w 34"/>
                  <a:gd name="T11" fmla="*/ 18 h 30"/>
                  <a:gd name="T12" fmla="*/ 28 w 34"/>
                  <a:gd name="T13" fmla="*/ 22 h 30"/>
                  <a:gd name="T14" fmla="*/ 30 w 34"/>
                  <a:gd name="T15" fmla="*/ 21 h 30"/>
                  <a:gd name="T16" fmla="*/ 32 w 34"/>
                  <a:gd name="T17" fmla="*/ 23 h 30"/>
                  <a:gd name="T18" fmla="*/ 26 w 34"/>
                  <a:gd name="T19" fmla="*/ 30 h 30"/>
                  <a:gd name="T20" fmla="*/ 24 w 34"/>
                  <a:gd name="T21" fmla="*/ 28 h 30"/>
                  <a:gd name="T22" fmla="*/ 26 w 34"/>
                  <a:gd name="T23" fmla="*/ 24 h 30"/>
                  <a:gd name="T24" fmla="*/ 15 w 34"/>
                  <a:gd name="T25" fmla="*/ 28 h 30"/>
                  <a:gd name="T26" fmla="*/ 20 w 34"/>
                  <a:gd name="T27" fmla="*/ 25 h 30"/>
                  <a:gd name="T28" fmla="*/ 17 w 34"/>
                  <a:gd name="T29" fmla="*/ 23 h 30"/>
                  <a:gd name="T30" fmla="*/ 3 w 34"/>
                  <a:gd name="T31" fmla="*/ 25 h 30"/>
                  <a:gd name="T32" fmla="*/ 4 w 34"/>
                  <a:gd name="T33" fmla="*/ 19 h 30"/>
                  <a:gd name="T34" fmla="*/ 28 w 34"/>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0">
                    <a:moveTo>
                      <a:pt x="28" y="0"/>
                    </a:moveTo>
                    <a:cubicBezTo>
                      <a:pt x="25" y="5"/>
                      <a:pt x="21" y="6"/>
                      <a:pt x="18" y="10"/>
                    </a:cubicBezTo>
                    <a:cubicBezTo>
                      <a:pt x="18" y="12"/>
                      <a:pt x="21" y="9"/>
                      <a:pt x="24" y="10"/>
                    </a:cubicBezTo>
                    <a:cubicBezTo>
                      <a:pt x="23" y="11"/>
                      <a:pt x="23" y="12"/>
                      <a:pt x="21" y="12"/>
                    </a:cubicBezTo>
                    <a:cubicBezTo>
                      <a:pt x="24" y="14"/>
                      <a:pt x="26" y="13"/>
                      <a:pt x="31" y="14"/>
                    </a:cubicBezTo>
                    <a:cubicBezTo>
                      <a:pt x="30" y="16"/>
                      <a:pt x="27" y="20"/>
                      <a:pt x="32" y="18"/>
                    </a:cubicBezTo>
                    <a:cubicBezTo>
                      <a:pt x="32" y="21"/>
                      <a:pt x="28" y="20"/>
                      <a:pt x="28" y="22"/>
                    </a:cubicBezTo>
                    <a:cubicBezTo>
                      <a:pt x="28" y="25"/>
                      <a:pt x="30" y="21"/>
                      <a:pt x="30" y="21"/>
                    </a:cubicBezTo>
                    <a:cubicBezTo>
                      <a:pt x="34" y="21"/>
                      <a:pt x="28" y="24"/>
                      <a:pt x="32" y="23"/>
                    </a:cubicBezTo>
                    <a:cubicBezTo>
                      <a:pt x="31" y="27"/>
                      <a:pt x="29" y="29"/>
                      <a:pt x="26" y="30"/>
                    </a:cubicBezTo>
                    <a:cubicBezTo>
                      <a:pt x="26" y="28"/>
                      <a:pt x="25" y="28"/>
                      <a:pt x="24" y="28"/>
                    </a:cubicBezTo>
                    <a:cubicBezTo>
                      <a:pt x="23" y="26"/>
                      <a:pt x="26" y="26"/>
                      <a:pt x="26" y="24"/>
                    </a:cubicBezTo>
                    <a:cubicBezTo>
                      <a:pt x="23" y="24"/>
                      <a:pt x="22" y="28"/>
                      <a:pt x="15" y="28"/>
                    </a:cubicBezTo>
                    <a:cubicBezTo>
                      <a:pt x="16" y="27"/>
                      <a:pt x="18" y="26"/>
                      <a:pt x="20" y="25"/>
                    </a:cubicBezTo>
                    <a:cubicBezTo>
                      <a:pt x="20" y="24"/>
                      <a:pt x="14" y="27"/>
                      <a:pt x="17" y="23"/>
                    </a:cubicBezTo>
                    <a:cubicBezTo>
                      <a:pt x="11" y="23"/>
                      <a:pt x="8" y="26"/>
                      <a:pt x="3" y="25"/>
                    </a:cubicBezTo>
                    <a:cubicBezTo>
                      <a:pt x="0" y="21"/>
                      <a:pt x="8" y="19"/>
                      <a:pt x="4" y="19"/>
                    </a:cubicBezTo>
                    <a:cubicBezTo>
                      <a:pt x="13" y="14"/>
                      <a:pt x="16" y="2"/>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0" name="Freeform 78"/>
              <p:cNvSpPr>
                <a:spLocks/>
              </p:cNvSpPr>
              <p:nvPr/>
            </p:nvSpPr>
            <p:spPr bwMode="auto">
              <a:xfrm>
                <a:off x="3559" y="1115"/>
                <a:ext cx="17" cy="7"/>
              </a:xfrm>
              <a:custGeom>
                <a:avLst/>
                <a:gdLst>
                  <a:gd name="T0" fmla="*/ 4 w 7"/>
                  <a:gd name="T1" fmla="*/ 3 h 3"/>
                  <a:gd name="T2" fmla="*/ 0 w 7"/>
                  <a:gd name="T3" fmla="*/ 2 h 3"/>
                  <a:gd name="T4" fmla="*/ 7 w 7"/>
                  <a:gd name="T5" fmla="*/ 1 h 3"/>
                  <a:gd name="T6" fmla="*/ 4 w 7"/>
                  <a:gd name="T7" fmla="*/ 3 h 3"/>
                </a:gdLst>
                <a:ahLst/>
                <a:cxnLst>
                  <a:cxn ang="0">
                    <a:pos x="T0" y="T1"/>
                  </a:cxn>
                  <a:cxn ang="0">
                    <a:pos x="T2" y="T3"/>
                  </a:cxn>
                  <a:cxn ang="0">
                    <a:pos x="T4" y="T5"/>
                  </a:cxn>
                  <a:cxn ang="0">
                    <a:pos x="T6" y="T7"/>
                  </a:cxn>
                </a:cxnLst>
                <a:rect l="0" t="0" r="r" b="b"/>
                <a:pathLst>
                  <a:path w="7" h="3">
                    <a:moveTo>
                      <a:pt x="4" y="3"/>
                    </a:moveTo>
                    <a:cubicBezTo>
                      <a:pt x="2" y="3"/>
                      <a:pt x="1" y="2"/>
                      <a:pt x="0" y="2"/>
                    </a:cubicBezTo>
                    <a:cubicBezTo>
                      <a:pt x="1" y="0"/>
                      <a:pt x="5" y="2"/>
                      <a:pt x="7" y="1"/>
                    </a:cubicBezTo>
                    <a:cubicBezTo>
                      <a:pt x="7" y="3"/>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1" name="Freeform 81"/>
              <p:cNvSpPr>
                <a:spLocks/>
              </p:cNvSpPr>
              <p:nvPr/>
            </p:nvSpPr>
            <p:spPr bwMode="auto">
              <a:xfrm>
                <a:off x="1990" y="1113"/>
                <a:ext cx="24" cy="19"/>
              </a:xfrm>
              <a:custGeom>
                <a:avLst/>
                <a:gdLst>
                  <a:gd name="T0" fmla="*/ 6 w 10"/>
                  <a:gd name="T1" fmla="*/ 7 h 8"/>
                  <a:gd name="T2" fmla="*/ 1 w 10"/>
                  <a:gd name="T3" fmla="*/ 5 h 8"/>
                  <a:gd name="T4" fmla="*/ 2 w 10"/>
                  <a:gd name="T5" fmla="*/ 0 h 8"/>
                  <a:gd name="T6" fmla="*/ 10 w 10"/>
                  <a:gd name="T7" fmla="*/ 5 h 8"/>
                  <a:gd name="T8" fmla="*/ 6 w 10"/>
                  <a:gd name="T9" fmla="*/ 7 h 8"/>
                </a:gdLst>
                <a:ahLst/>
                <a:cxnLst>
                  <a:cxn ang="0">
                    <a:pos x="T0" y="T1"/>
                  </a:cxn>
                  <a:cxn ang="0">
                    <a:pos x="T2" y="T3"/>
                  </a:cxn>
                  <a:cxn ang="0">
                    <a:pos x="T4" y="T5"/>
                  </a:cxn>
                  <a:cxn ang="0">
                    <a:pos x="T6" y="T7"/>
                  </a:cxn>
                  <a:cxn ang="0">
                    <a:pos x="T8" y="T9"/>
                  </a:cxn>
                </a:cxnLst>
                <a:rect l="0" t="0" r="r" b="b"/>
                <a:pathLst>
                  <a:path w="10" h="8">
                    <a:moveTo>
                      <a:pt x="6" y="7"/>
                    </a:moveTo>
                    <a:cubicBezTo>
                      <a:pt x="7" y="4"/>
                      <a:pt x="3" y="5"/>
                      <a:pt x="1" y="5"/>
                    </a:cubicBezTo>
                    <a:cubicBezTo>
                      <a:pt x="0" y="3"/>
                      <a:pt x="1" y="1"/>
                      <a:pt x="2" y="0"/>
                    </a:cubicBezTo>
                    <a:cubicBezTo>
                      <a:pt x="1" y="5"/>
                      <a:pt x="10" y="1"/>
                      <a:pt x="10" y="5"/>
                    </a:cubicBezTo>
                    <a:cubicBezTo>
                      <a:pt x="7" y="4"/>
                      <a:pt x="9" y="8"/>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2" name="Freeform 82"/>
              <p:cNvSpPr>
                <a:spLocks/>
              </p:cNvSpPr>
              <p:nvPr/>
            </p:nvSpPr>
            <p:spPr bwMode="auto">
              <a:xfrm>
                <a:off x="2019" y="1120"/>
                <a:ext cx="21" cy="14"/>
              </a:xfrm>
              <a:custGeom>
                <a:avLst/>
                <a:gdLst>
                  <a:gd name="T0" fmla="*/ 5 w 9"/>
                  <a:gd name="T1" fmla="*/ 0 h 6"/>
                  <a:gd name="T2" fmla="*/ 9 w 9"/>
                  <a:gd name="T3" fmla="*/ 2 h 6"/>
                  <a:gd name="T4" fmla="*/ 3 w 9"/>
                  <a:gd name="T5" fmla="*/ 6 h 6"/>
                  <a:gd name="T6" fmla="*/ 0 w 9"/>
                  <a:gd name="T7" fmla="*/ 4 h 6"/>
                  <a:gd name="T8" fmla="*/ 5 w 9"/>
                  <a:gd name="T9" fmla="*/ 0 h 6"/>
                </a:gdLst>
                <a:ahLst/>
                <a:cxnLst>
                  <a:cxn ang="0">
                    <a:pos x="T0" y="T1"/>
                  </a:cxn>
                  <a:cxn ang="0">
                    <a:pos x="T2" y="T3"/>
                  </a:cxn>
                  <a:cxn ang="0">
                    <a:pos x="T4" y="T5"/>
                  </a:cxn>
                  <a:cxn ang="0">
                    <a:pos x="T6" y="T7"/>
                  </a:cxn>
                  <a:cxn ang="0">
                    <a:pos x="T8" y="T9"/>
                  </a:cxn>
                </a:cxnLst>
                <a:rect l="0" t="0" r="r" b="b"/>
                <a:pathLst>
                  <a:path w="9" h="6">
                    <a:moveTo>
                      <a:pt x="5" y="0"/>
                    </a:moveTo>
                    <a:cubicBezTo>
                      <a:pt x="7" y="1"/>
                      <a:pt x="6" y="3"/>
                      <a:pt x="9" y="2"/>
                    </a:cubicBezTo>
                    <a:cubicBezTo>
                      <a:pt x="9" y="5"/>
                      <a:pt x="3" y="3"/>
                      <a:pt x="3" y="6"/>
                    </a:cubicBezTo>
                    <a:cubicBezTo>
                      <a:pt x="2" y="5"/>
                      <a:pt x="2" y="4"/>
                      <a:pt x="0" y="4"/>
                    </a:cubicBezTo>
                    <a:cubicBezTo>
                      <a:pt x="1" y="1"/>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3" name="Freeform 84"/>
              <p:cNvSpPr>
                <a:spLocks/>
              </p:cNvSpPr>
              <p:nvPr/>
            </p:nvSpPr>
            <p:spPr bwMode="auto">
              <a:xfrm>
                <a:off x="4290" y="1134"/>
                <a:ext cx="59" cy="64"/>
              </a:xfrm>
              <a:custGeom>
                <a:avLst/>
                <a:gdLst>
                  <a:gd name="T0" fmla="*/ 22 w 25"/>
                  <a:gd name="T1" fmla="*/ 8 h 27"/>
                  <a:gd name="T2" fmla="*/ 25 w 25"/>
                  <a:gd name="T3" fmla="*/ 14 h 27"/>
                  <a:gd name="T4" fmla="*/ 19 w 25"/>
                  <a:gd name="T5" fmla="*/ 21 h 27"/>
                  <a:gd name="T6" fmla="*/ 6 w 25"/>
                  <a:gd name="T7" fmla="*/ 18 h 27"/>
                  <a:gd name="T8" fmla="*/ 10 w 25"/>
                  <a:gd name="T9" fmla="*/ 22 h 27"/>
                  <a:gd name="T10" fmla="*/ 1 w 25"/>
                  <a:gd name="T11" fmla="*/ 13 h 27"/>
                  <a:gd name="T12" fmla="*/ 5 w 25"/>
                  <a:gd name="T13" fmla="*/ 14 h 27"/>
                  <a:gd name="T14" fmla="*/ 0 w 25"/>
                  <a:gd name="T15" fmla="*/ 0 h 27"/>
                  <a:gd name="T16" fmla="*/ 22 w 25"/>
                  <a:gd name="T1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22" y="8"/>
                    </a:moveTo>
                    <a:cubicBezTo>
                      <a:pt x="22" y="11"/>
                      <a:pt x="25" y="11"/>
                      <a:pt x="25" y="14"/>
                    </a:cubicBezTo>
                    <a:cubicBezTo>
                      <a:pt x="23" y="16"/>
                      <a:pt x="19" y="17"/>
                      <a:pt x="19" y="21"/>
                    </a:cubicBezTo>
                    <a:cubicBezTo>
                      <a:pt x="16" y="18"/>
                      <a:pt x="9" y="18"/>
                      <a:pt x="6" y="18"/>
                    </a:cubicBezTo>
                    <a:cubicBezTo>
                      <a:pt x="4" y="19"/>
                      <a:pt x="9" y="21"/>
                      <a:pt x="10" y="22"/>
                    </a:cubicBezTo>
                    <a:cubicBezTo>
                      <a:pt x="6" y="27"/>
                      <a:pt x="1" y="19"/>
                      <a:pt x="1" y="13"/>
                    </a:cubicBezTo>
                    <a:cubicBezTo>
                      <a:pt x="3" y="13"/>
                      <a:pt x="4" y="14"/>
                      <a:pt x="5" y="14"/>
                    </a:cubicBezTo>
                    <a:cubicBezTo>
                      <a:pt x="5" y="8"/>
                      <a:pt x="1" y="6"/>
                      <a:pt x="0" y="0"/>
                    </a:cubicBezTo>
                    <a:cubicBezTo>
                      <a:pt x="7" y="3"/>
                      <a:pt x="13" y="7"/>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4" name="Freeform 85"/>
              <p:cNvSpPr>
                <a:spLocks/>
              </p:cNvSpPr>
              <p:nvPr/>
            </p:nvSpPr>
            <p:spPr bwMode="auto">
              <a:xfrm>
                <a:off x="4354" y="1132"/>
                <a:ext cx="14" cy="19"/>
              </a:xfrm>
              <a:custGeom>
                <a:avLst/>
                <a:gdLst>
                  <a:gd name="T0" fmla="*/ 6 w 6"/>
                  <a:gd name="T1" fmla="*/ 1 h 8"/>
                  <a:gd name="T2" fmla="*/ 2 w 6"/>
                  <a:gd name="T3" fmla="*/ 8 h 8"/>
                  <a:gd name="T4" fmla="*/ 6 w 6"/>
                  <a:gd name="T5" fmla="*/ 1 h 8"/>
                </a:gdLst>
                <a:ahLst/>
                <a:cxnLst>
                  <a:cxn ang="0">
                    <a:pos x="T0" y="T1"/>
                  </a:cxn>
                  <a:cxn ang="0">
                    <a:pos x="T2" y="T3"/>
                  </a:cxn>
                  <a:cxn ang="0">
                    <a:pos x="T4" y="T5"/>
                  </a:cxn>
                </a:cxnLst>
                <a:rect l="0" t="0" r="r" b="b"/>
                <a:pathLst>
                  <a:path w="6" h="8">
                    <a:moveTo>
                      <a:pt x="6" y="1"/>
                    </a:moveTo>
                    <a:cubicBezTo>
                      <a:pt x="6" y="4"/>
                      <a:pt x="3" y="5"/>
                      <a:pt x="2" y="8"/>
                    </a:cubicBezTo>
                    <a:cubicBezTo>
                      <a:pt x="0" y="6"/>
                      <a:pt x="2"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5" name="Freeform 89"/>
              <p:cNvSpPr>
                <a:spLocks/>
              </p:cNvSpPr>
              <p:nvPr/>
            </p:nvSpPr>
            <p:spPr bwMode="auto">
              <a:xfrm>
                <a:off x="4248" y="1193"/>
                <a:ext cx="109" cy="112"/>
              </a:xfrm>
              <a:custGeom>
                <a:avLst/>
                <a:gdLst>
                  <a:gd name="T0" fmla="*/ 10 w 46"/>
                  <a:gd name="T1" fmla="*/ 42 h 47"/>
                  <a:gd name="T2" fmla="*/ 7 w 46"/>
                  <a:gd name="T3" fmla="*/ 45 h 47"/>
                  <a:gd name="T4" fmla="*/ 0 w 46"/>
                  <a:gd name="T5" fmla="*/ 43 h 47"/>
                  <a:gd name="T6" fmla="*/ 6 w 46"/>
                  <a:gd name="T7" fmla="*/ 34 h 47"/>
                  <a:gd name="T8" fmla="*/ 20 w 46"/>
                  <a:gd name="T9" fmla="*/ 34 h 47"/>
                  <a:gd name="T10" fmla="*/ 22 w 46"/>
                  <a:gd name="T11" fmla="*/ 25 h 47"/>
                  <a:gd name="T12" fmla="*/ 23 w 46"/>
                  <a:gd name="T13" fmla="*/ 28 h 47"/>
                  <a:gd name="T14" fmla="*/ 32 w 46"/>
                  <a:gd name="T15" fmla="*/ 20 h 47"/>
                  <a:gd name="T16" fmla="*/ 27 w 46"/>
                  <a:gd name="T17" fmla="*/ 1 h 47"/>
                  <a:gd name="T18" fmla="*/ 31 w 46"/>
                  <a:gd name="T19" fmla="*/ 3 h 47"/>
                  <a:gd name="T20" fmla="*/ 28 w 46"/>
                  <a:gd name="T21" fmla="*/ 0 h 47"/>
                  <a:gd name="T22" fmla="*/ 41 w 46"/>
                  <a:gd name="T23" fmla="*/ 18 h 47"/>
                  <a:gd name="T24" fmla="*/ 39 w 46"/>
                  <a:gd name="T25" fmla="*/ 17 h 47"/>
                  <a:gd name="T26" fmla="*/ 44 w 46"/>
                  <a:gd name="T27" fmla="*/ 37 h 47"/>
                  <a:gd name="T28" fmla="*/ 39 w 46"/>
                  <a:gd name="T29" fmla="*/ 40 h 47"/>
                  <a:gd name="T30" fmla="*/ 30 w 46"/>
                  <a:gd name="T31" fmla="*/ 39 h 47"/>
                  <a:gd name="T32" fmla="*/ 27 w 46"/>
                  <a:gd name="T33" fmla="*/ 47 h 47"/>
                  <a:gd name="T34" fmla="*/ 21 w 46"/>
                  <a:gd name="T35" fmla="*/ 43 h 47"/>
                  <a:gd name="T36" fmla="*/ 21 w 46"/>
                  <a:gd name="T37" fmla="*/ 39 h 47"/>
                  <a:gd name="T38" fmla="*/ 15 w 46"/>
                  <a:gd name="T39" fmla="*/ 40 h 47"/>
                  <a:gd name="T40" fmla="*/ 10 w 46"/>
                  <a:gd name="T41"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7">
                    <a:moveTo>
                      <a:pt x="10" y="42"/>
                    </a:moveTo>
                    <a:cubicBezTo>
                      <a:pt x="7" y="42"/>
                      <a:pt x="6" y="42"/>
                      <a:pt x="7" y="45"/>
                    </a:cubicBezTo>
                    <a:cubicBezTo>
                      <a:pt x="4" y="45"/>
                      <a:pt x="1" y="44"/>
                      <a:pt x="0" y="43"/>
                    </a:cubicBezTo>
                    <a:cubicBezTo>
                      <a:pt x="1" y="39"/>
                      <a:pt x="6" y="39"/>
                      <a:pt x="6" y="34"/>
                    </a:cubicBezTo>
                    <a:cubicBezTo>
                      <a:pt x="11" y="34"/>
                      <a:pt x="15" y="34"/>
                      <a:pt x="20" y="34"/>
                    </a:cubicBezTo>
                    <a:cubicBezTo>
                      <a:pt x="22" y="32"/>
                      <a:pt x="22" y="28"/>
                      <a:pt x="22" y="25"/>
                    </a:cubicBezTo>
                    <a:cubicBezTo>
                      <a:pt x="23" y="22"/>
                      <a:pt x="23" y="27"/>
                      <a:pt x="23" y="28"/>
                    </a:cubicBezTo>
                    <a:cubicBezTo>
                      <a:pt x="27" y="27"/>
                      <a:pt x="29" y="23"/>
                      <a:pt x="32" y="20"/>
                    </a:cubicBezTo>
                    <a:cubicBezTo>
                      <a:pt x="32" y="12"/>
                      <a:pt x="26" y="9"/>
                      <a:pt x="27" y="1"/>
                    </a:cubicBezTo>
                    <a:cubicBezTo>
                      <a:pt x="29" y="1"/>
                      <a:pt x="28" y="3"/>
                      <a:pt x="31" y="3"/>
                    </a:cubicBezTo>
                    <a:cubicBezTo>
                      <a:pt x="31" y="0"/>
                      <a:pt x="29" y="1"/>
                      <a:pt x="28" y="0"/>
                    </a:cubicBezTo>
                    <a:cubicBezTo>
                      <a:pt x="34" y="0"/>
                      <a:pt x="40" y="9"/>
                      <a:pt x="41" y="18"/>
                    </a:cubicBezTo>
                    <a:cubicBezTo>
                      <a:pt x="41" y="18"/>
                      <a:pt x="40" y="17"/>
                      <a:pt x="39" y="17"/>
                    </a:cubicBezTo>
                    <a:cubicBezTo>
                      <a:pt x="40" y="24"/>
                      <a:pt x="46" y="31"/>
                      <a:pt x="44" y="37"/>
                    </a:cubicBezTo>
                    <a:cubicBezTo>
                      <a:pt x="41" y="36"/>
                      <a:pt x="40" y="35"/>
                      <a:pt x="39" y="40"/>
                    </a:cubicBezTo>
                    <a:cubicBezTo>
                      <a:pt x="35" y="36"/>
                      <a:pt x="35" y="43"/>
                      <a:pt x="30" y="39"/>
                    </a:cubicBezTo>
                    <a:cubicBezTo>
                      <a:pt x="29" y="41"/>
                      <a:pt x="27" y="43"/>
                      <a:pt x="27" y="47"/>
                    </a:cubicBezTo>
                    <a:cubicBezTo>
                      <a:pt x="24" y="47"/>
                      <a:pt x="22" y="45"/>
                      <a:pt x="21" y="43"/>
                    </a:cubicBezTo>
                    <a:cubicBezTo>
                      <a:pt x="21" y="42"/>
                      <a:pt x="21" y="40"/>
                      <a:pt x="21" y="39"/>
                    </a:cubicBezTo>
                    <a:cubicBezTo>
                      <a:pt x="19" y="40"/>
                      <a:pt x="16" y="38"/>
                      <a:pt x="15" y="40"/>
                    </a:cubicBezTo>
                    <a:cubicBezTo>
                      <a:pt x="12" y="39"/>
                      <a:pt x="13" y="43"/>
                      <a:pt x="1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6" name="Freeform 90"/>
              <p:cNvSpPr>
                <a:spLocks/>
              </p:cNvSpPr>
              <p:nvPr/>
            </p:nvSpPr>
            <p:spPr bwMode="auto">
              <a:xfrm>
                <a:off x="2795" y="1193"/>
                <a:ext cx="19" cy="33"/>
              </a:xfrm>
              <a:custGeom>
                <a:avLst/>
                <a:gdLst>
                  <a:gd name="T0" fmla="*/ 3 w 8"/>
                  <a:gd name="T1" fmla="*/ 14 h 14"/>
                  <a:gd name="T2" fmla="*/ 1 w 8"/>
                  <a:gd name="T3" fmla="*/ 3 h 14"/>
                  <a:gd name="T4" fmla="*/ 7 w 8"/>
                  <a:gd name="T5" fmla="*/ 1 h 14"/>
                  <a:gd name="T6" fmla="*/ 3 w 8"/>
                  <a:gd name="T7" fmla="*/ 14 h 14"/>
                </a:gdLst>
                <a:ahLst/>
                <a:cxnLst>
                  <a:cxn ang="0">
                    <a:pos x="T0" y="T1"/>
                  </a:cxn>
                  <a:cxn ang="0">
                    <a:pos x="T2" y="T3"/>
                  </a:cxn>
                  <a:cxn ang="0">
                    <a:pos x="T4" y="T5"/>
                  </a:cxn>
                  <a:cxn ang="0">
                    <a:pos x="T6" y="T7"/>
                  </a:cxn>
                </a:cxnLst>
                <a:rect l="0" t="0" r="r" b="b"/>
                <a:pathLst>
                  <a:path w="8" h="14">
                    <a:moveTo>
                      <a:pt x="3" y="14"/>
                    </a:moveTo>
                    <a:cubicBezTo>
                      <a:pt x="0" y="13"/>
                      <a:pt x="3" y="5"/>
                      <a:pt x="1" y="3"/>
                    </a:cubicBezTo>
                    <a:cubicBezTo>
                      <a:pt x="4" y="3"/>
                      <a:pt x="4" y="0"/>
                      <a:pt x="7" y="1"/>
                    </a:cubicBezTo>
                    <a:cubicBezTo>
                      <a:pt x="8" y="7"/>
                      <a:pt x="8" y="13"/>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7" name="Freeform 91"/>
              <p:cNvSpPr>
                <a:spLocks/>
              </p:cNvSpPr>
              <p:nvPr/>
            </p:nvSpPr>
            <p:spPr bwMode="auto">
              <a:xfrm>
                <a:off x="2946" y="1231"/>
                <a:ext cx="22" cy="10"/>
              </a:xfrm>
              <a:custGeom>
                <a:avLst/>
                <a:gdLst>
                  <a:gd name="T0" fmla="*/ 0 w 9"/>
                  <a:gd name="T1" fmla="*/ 1 h 4"/>
                  <a:gd name="T2" fmla="*/ 9 w 9"/>
                  <a:gd name="T3" fmla="*/ 3 h 4"/>
                  <a:gd name="T4" fmla="*/ 0 w 9"/>
                  <a:gd name="T5" fmla="*/ 4 h 4"/>
                  <a:gd name="T6" fmla="*/ 0 w 9"/>
                  <a:gd name="T7" fmla="*/ 1 h 4"/>
                </a:gdLst>
                <a:ahLst/>
                <a:cxnLst>
                  <a:cxn ang="0">
                    <a:pos x="T0" y="T1"/>
                  </a:cxn>
                  <a:cxn ang="0">
                    <a:pos x="T2" y="T3"/>
                  </a:cxn>
                  <a:cxn ang="0">
                    <a:pos x="T4" y="T5"/>
                  </a:cxn>
                  <a:cxn ang="0">
                    <a:pos x="T6" y="T7"/>
                  </a:cxn>
                </a:cxnLst>
                <a:rect l="0" t="0" r="r" b="b"/>
                <a:pathLst>
                  <a:path w="9" h="4">
                    <a:moveTo>
                      <a:pt x="0" y="1"/>
                    </a:moveTo>
                    <a:cubicBezTo>
                      <a:pt x="3" y="2"/>
                      <a:pt x="8" y="0"/>
                      <a:pt x="9" y="3"/>
                    </a:cubicBezTo>
                    <a:cubicBezTo>
                      <a:pt x="6" y="3"/>
                      <a:pt x="2" y="2"/>
                      <a:pt x="0"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8" name="Freeform 92"/>
              <p:cNvSpPr>
                <a:spLocks/>
              </p:cNvSpPr>
              <p:nvPr/>
            </p:nvSpPr>
            <p:spPr bwMode="auto">
              <a:xfrm>
                <a:off x="3081" y="1271"/>
                <a:ext cx="26" cy="22"/>
              </a:xfrm>
              <a:custGeom>
                <a:avLst/>
                <a:gdLst>
                  <a:gd name="T0" fmla="*/ 0 w 11"/>
                  <a:gd name="T1" fmla="*/ 6 h 9"/>
                  <a:gd name="T2" fmla="*/ 9 w 11"/>
                  <a:gd name="T3" fmla="*/ 0 h 9"/>
                  <a:gd name="T4" fmla="*/ 0 w 11"/>
                  <a:gd name="T5" fmla="*/ 6 h 9"/>
                </a:gdLst>
                <a:ahLst/>
                <a:cxnLst>
                  <a:cxn ang="0">
                    <a:pos x="T0" y="T1"/>
                  </a:cxn>
                  <a:cxn ang="0">
                    <a:pos x="T2" y="T3"/>
                  </a:cxn>
                  <a:cxn ang="0">
                    <a:pos x="T4" y="T5"/>
                  </a:cxn>
                </a:cxnLst>
                <a:rect l="0" t="0" r="r" b="b"/>
                <a:pathLst>
                  <a:path w="11" h="9">
                    <a:moveTo>
                      <a:pt x="0" y="6"/>
                    </a:moveTo>
                    <a:cubicBezTo>
                      <a:pt x="0" y="1"/>
                      <a:pt x="6" y="2"/>
                      <a:pt x="9" y="0"/>
                    </a:cubicBezTo>
                    <a:cubicBezTo>
                      <a:pt x="11" y="3"/>
                      <a:pt x="3"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9" name="Freeform 93"/>
              <p:cNvSpPr>
                <a:spLocks/>
              </p:cNvSpPr>
              <p:nvPr/>
            </p:nvSpPr>
            <p:spPr bwMode="auto">
              <a:xfrm>
                <a:off x="4271" y="1286"/>
                <a:ext cx="26" cy="16"/>
              </a:xfrm>
              <a:custGeom>
                <a:avLst/>
                <a:gdLst>
                  <a:gd name="T0" fmla="*/ 0 w 11"/>
                  <a:gd name="T1" fmla="*/ 3 h 7"/>
                  <a:gd name="T2" fmla="*/ 5 w 11"/>
                  <a:gd name="T3" fmla="*/ 1 h 7"/>
                  <a:gd name="T4" fmla="*/ 7 w 11"/>
                  <a:gd name="T5" fmla="*/ 3 h 7"/>
                  <a:gd name="T6" fmla="*/ 0 w 11"/>
                  <a:gd name="T7" fmla="*/ 4 h 7"/>
                  <a:gd name="T8" fmla="*/ 0 w 11"/>
                  <a:gd name="T9" fmla="*/ 3 h 7"/>
                </a:gdLst>
                <a:ahLst/>
                <a:cxnLst>
                  <a:cxn ang="0">
                    <a:pos x="T0" y="T1"/>
                  </a:cxn>
                  <a:cxn ang="0">
                    <a:pos x="T2" y="T3"/>
                  </a:cxn>
                  <a:cxn ang="0">
                    <a:pos x="T4" y="T5"/>
                  </a:cxn>
                  <a:cxn ang="0">
                    <a:pos x="T6" y="T7"/>
                  </a:cxn>
                  <a:cxn ang="0">
                    <a:pos x="T8" y="T9"/>
                  </a:cxn>
                </a:cxnLst>
                <a:rect l="0" t="0" r="r" b="b"/>
                <a:pathLst>
                  <a:path w="11" h="7">
                    <a:moveTo>
                      <a:pt x="0" y="3"/>
                    </a:moveTo>
                    <a:cubicBezTo>
                      <a:pt x="3" y="4"/>
                      <a:pt x="2" y="0"/>
                      <a:pt x="5" y="1"/>
                    </a:cubicBezTo>
                    <a:cubicBezTo>
                      <a:pt x="9" y="0"/>
                      <a:pt x="11" y="2"/>
                      <a:pt x="7" y="3"/>
                    </a:cubicBezTo>
                    <a:cubicBezTo>
                      <a:pt x="4" y="2"/>
                      <a:pt x="3" y="7"/>
                      <a:pt x="0" y="4"/>
                    </a:cubicBezTo>
                    <a:cubicBezTo>
                      <a:pt x="0" y="4"/>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0" name="Freeform 94"/>
              <p:cNvSpPr>
                <a:spLocks/>
              </p:cNvSpPr>
              <p:nvPr/>
            </p:nvSpPr>
            <p:spPr bwMode="auto">
              <a:xfrm>
                <a:off x="4283" y="1283"/>
                <a:ext cx="17" cy="22"/>
              </a:xfrm>
              <a:custGeom>
                <a:avLst/>
                <a:gdLst>
                  <a:gd name="T0" fmla="*/ 2 w 7"/>
                  <a:gd name="T1" fmla="*/ 4 h 9"/>
                  <a:gd name="T2" fmla="*/ 0 w 7"/>
                  <a:gd name="T3" fmla="*/ 2 h 9"/>
                  <a:gd name="T4" fmla="*/ 6 w 7"/>
                  <a:gd name="T5" fmla="*/ 1 h 9"/>
                  <a:gd name="T6" fmla="*/ 6 w 7"/>
                  <a:gd name="T7" fmla="*/ 5 h 9"/>
                  <a:gd name="T8" fmla="*/ 3 w 7"/>
                  <a:gd name="T9" fmla="*/ 9 h 9"/>
                  <a:gd name="T10" fmla="*/ 2 w 7"/>
                  <a:gd name="T11" fmla="*/ 5 h 9"/>
                  <a:gd name="T12" fmla="*/ 2 w 7"/>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2" y="4"/>
                    </a:moveTo>
                    <a:cubicBezTo>
                      <a:pt x="6" y="3"/>
                      <a:pt x="4" y="1"/>
                      <a:pt x="0" y="2"/>
                    </a:cubicBezTo>
                    <a:cubicBezTo>
                      <a:pt x="1" y="0"/>
                      <a:pt x="4" y="2"/>
                      <a:pt x="6" y="1"/>
                    </a:cubicBezTo>
                    <a:cubicBezTo>
                      <a:pt x="6" y="2"/>
                      <a:pt x="6" y="4"/>
                      <a:pt x="6" y="5"/>
                    </a:cubicBezTo>
                    <a:cubicBezTo>
                      <a:pt x="2" y="4"/>
                      <a:pt x="7" y="9"/>
                      <a:pt x="3" y="9"/>
                    </a:cubicBezTo>
                    <a:cubicBezTo>
                      <a:pt x="5" y="8"/>
                      <a:pt x="5" y="5"/>
                      <a:pt x="2" y="5"/>
                    </a:cubicBezTo>
                    <a:cubicBezTo>
                      <a:pt x="2" y="5"/>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1" name="Freeform 95"/>
              <p:cNvSpPr>
                <a:spLocks/>
              </p:cNvSpPr>
              <p:nvPr/>
            </p:nvSpPr>
            <p:spPr bwMode="auto">
              <a:xfrm>
                <a:off x="2520" y="1366"/>
                <a:ext cx="14" cy="17"/>
              </a:xfrm>
              <a:custGeom>
                <a:avLst/>
                <a:gdLst>
                  <a:gd name="T0" fmla="*/ 6 w 6"/>
                  <a:gd name="T1" fmla="*/ 0 h 7"/>
                  <a:gd name="T2" fmla="*/ 1 w 6"/>
                  <a:gd name="T3" fmla="*/ 7 h 7"/>
                  <a:gd name="T4" fmla="*/ 6 w 6"/>
                  <a:gd name="T5" fmla="*/ 0 h 7"/>
                </a:gdLst>
                <a:ahLst/>
                <a:cxnLst>
                  <a:cxn ang="0">
                    <a:pos x="T0" y="T1"/>
                  </a:cxn>
                  <a:cxn ang="0">
                    <a:pos x="T2" y="T3"/>
                  </a:cxn>
                  <a:cxn ang="0">
                    <a:pos x="T4" y="T5"/>
                  </a:cxn>
                </a:cxnLst>
                <a:rect l="0" t="0" r="r" b="b"/>
                <a:pathLst>
                  <a:path w="6" h="7">
                    <a:moveTo>
                      <a:pt x="6" y="0"/>
                    </a:moveTo>
                    <a:cubicBezTo>
                      <a:pt x="5" y="2"/>
                      <a:pt x="3" y="4"/>
                      <a:pt x="1" y="7"/>
                    </a:cubicBezTo>
                    <a:cubicBezTo>
                      <a:pt x="0" y="5"/>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2" name="Freeform 97"/>
              <p:cNvSpPr>
                <a:spLocks/>
              </p:cNvSpPr>
              <p:nvPr/>
            </p:nvSpPr>
            <p:spPr bwMode="auto">
              <a:xfrm>
                <a:off x="4200" y="1577"/>
                <a:ext cx="12" cy="15"/>
              </a:xfrm>
              <a:custGeom>
                <a:avLst/>
                <a:gdLst>
                  <a:gd name="T0" fmla="*/ 1 w 5"/>
                  <a:gd name="T1" fmla="*/ 0 h 6"/>
                  <a:gd name="T2" fmla="*/ 4 w 5"/>
                  <a:gd name="T3" fmla="*/ 0 h 6"/>
                  <a:gd name="T4" fmla="*/ 5 w 5"/>
                  <a:gd name="T5" fmla="*/ 5 h 6"/>
                  <a:gd name="T6" fmla="*/ 2 w 5"/>
                  <a:gd name="T7" fmla="*/ 6 h 6"/>
                  <a:gd name="T8" fmla="*/ 0 w 5"/>
                  <a:gd name="T9" fmla="*/ 2 h 6"/>
                  <a:gd name="T10" fmla="*/ 1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1" y="0"/>
                    </a:moveTo>
                    <a:cubicBezTo>
                      <a:pt x="2" y="1"/>
                      <a:pt x="2" y="0"/>
                      <a:pt x="4" y="0"/>
                    </a:cubicBezTo>
                    <a:cubicBezTo>
                      <a:pt x="2" y="2"/>
                      <a:pt x="4" y="3"/>
                      <a:pt x="5" y="5"/>
                    </a:cubicBezTo>
                    <a:cubicBezTo>
                      <a:pt x="4" y="5"/>
                      <a:pt x="3" y="6"/>
                      <a:pt x="2" y="6"/>
                    </a:cubicBezTo>
                    <a:cubicBezTo>
                      <a:pt x="2" y="3"/>
                      <a:pt x="3"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3" name="Freeform 98"/>
              <p:cNvSpPr>
                <a:spLocks/>
              </p:cNvSpPr>
              <p:nvPr/>
            </p:nvSpPr>
            <p:spPr bwMode="auto">
              <a:xfrm>
                <a:off x="4205" y="1575"/>
                <a:ext cx="28" cy="24"/>
              </a:xfrm>
              <a:custGeom>
                <a:avLst/>
                <a:gdLst>
                  <a:gd name="T0" fmla="*/ 2 w 12"/>
                  <a:gd name="T1" fmla="*/ 1 h 10"/>
                  <a:gd name="T2" fmla="*/ 6 w 12"/>
                  <a:gd name="T3" fmla="*/ 3 h 10"/>
                  <a:gd name="T4" fmla="*/ 10 w 12"/>
                  <a:gd name="T5" fmla="*/ 3 h 10"/>
                  <a:gd name="T6" fmla="*/ 12 w 12"/>
                  <a:gd name="T7" fmla="*/ 10 h 10"/>
                  <a:gd name="T8" fmla="*/ 7 w 12"/>
                  <a:gd name="T9" fmla="*/ 9 h 10"/>
                  <a:gd name="T10" fmla="*/ 3 w 12"/>
                  <a:gd name="T11" fmla="*/ 6 h 10"/>
                  <a:gd name="T12" fmla="*/ 2 w 12"/>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1"/>
                    </a:moveTo>
                    <a:cubicBezTo>
                      <a:pt x="3" y="1"/>
                      <a:pt x="7" y="0"/>
                      <a:pt x="6" y="3"/>
                    </a:cubicBezTo>
                    <a:cubicBezTo>
                      <a:pt x="9" y="2"/>
                      <a:pt x="7" y="2"/>
                      <a:pt x="10" y="3"/>
                    </a:cubicBezTo>
                    <a:cubicBezTo>
                      <a:pt x="8" y="6"/>
                      <a:pt x="12" y="7"/>
                      <a:pt x="12" y="10"/>
                    </a:cubicBezTo>
                    <a:cubicBezTo>
                      <a:pt x="11" y="10"/>
                      <a:pt x="8" y="7"/>
                      <a:pt x="7" y="9"/>
                    </a:cubicBezTo>
                    <a:cubicBezTo>
                      <a:pt x="7" y="6"/>
                      <a:pt x="3" y="4"/>
                      <a:pt x="3" y="6"/>
                    </a:cubicBezTo>
                    <a:cubicBezTo>
                      <a:pt x="2" y="4"/>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4" name="Freeform 99"/>
              <p:cNvSpPr>
                <a:spLocks/>
              </p:cNvSpPr>
              <p:nvPr/>
            </p:nvSpPr>
            <p:spPr bwMode="auto">
              <a:xfrm>
                <a:off x="4224" y="1599"/>
                <a:ext cx="12" cy="14"/>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4" y="5"/>
                      <a:pt x="1" y="4"/>
                      <a:pt x="0" y="2"/>
                    </a:cubicBezTo>
                    <a:cubicBezTo>
                      <a:pt x="3" y="0"/>
                      <a:pt x="4" y="4"/>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5" name="Freeform 101"/>
              <p:cNvSpPr>
                <a:spLocks/>
              </p:cNvSpPr>
              <p:nvPr/>
            </p:nvSpPr>
            <p:spPr bwMode="auto">
              <a:xfrm>
                <a:off x="4158" y="1618"/>
                <a:ext cx="23" cy="42"/>
              </a:xfrm>
              <a:custGeom>
                <a:avLst/>
                <a:gdLst>
                  <a:gd name="T0" fmla="*/ 10 w 10"/>
                  <a:gd name="T1" fmla="*/ 0 h 18"/>
                  <a:gd name="T2" fmla="*/ 0 w 10"/>
                  <a:gd name="T3" fmla="*/ 18 h 18"/>
                  <a:gd name="T4" fmla="*/ 10 w 10"/>
                  <a:gd name="T5" fmla="*/ 0 h 18"/>
                </a:gdLst>
                <a:ahLst/>
                <a:cxnLst>
                  <a:cxn ang="0">
                    <a:pos x="T0" y="T1"/>
                  </a:cxn>
                  <a:cxn ang="0">
                    <a:pos x="T2" y="T3"/>
                  </a:cxn>
                  <a:cxn ang="0">
                    <a:pos x="T4" y="T5"/>
                  </a:cxn>
                </a:cxnLst>
                <a:rect l="0" t="0" r="r" b="b"/>
                <a:pathLst>
                  <a:path w="10" h="18">
                    <a:moveTo>
                      <a:pt x="10" y="0"/>
                    </a:moveTo>
                    <a:cubicBezTo>
                      <a:pt x="10" y="9"/>
                      <a:pt x="4" y="13"/>
                      <a:pt x="0" y="18"/>
                    </a:cubicBezTo>
                    <a:cubicBezTo>
                      <a:pt x="0" y="13"/>
                      <a:pt x="7" y="5"/>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6" name="Freeform 103"/>
              <p:cNvSpPr>
                <a:spLocks/>
              </p:cNvSpPr>
              <p:nvPr/>
            </p:nvSpPr>
            <p:spPr bwMode="auto">
              <a:xfrm>
                <a:off x="4215" y="1615"/>
                <a:ext cx="54" cy="86"/>
              </a:xfrm>
              <a:custGeom>
                <a:avLst/>
                <a:gdLst>
                  <a:gd name="T0" fmla="*/ 6 w 23"/>
                  <a:gd name="T1" fmla="*/ 18 h 36"/>
                  <a:gd name="T2" fmla="*/ 8 w 23"/>
                  <a:gd name="T3" fmla="*/ 21 h 36"/>
                  <a:gd name="T4" fmla="*/ 18 w 23"/>
                  <a:gd name="T5" fmla="*/ 15 h 36"/>
                  <a:gd name="T6" fmla="*/ 10 w 23"/>
                  <a:gd name="T7" fmla="*/ 0 h 36"/>
                  <a:gd name="T8" fmla="*/ 23 w 23"/>
                  <a:gd name="T9" fmla="*/ 17 h 36"/>
                  <a:gd name="T10" fmla="*/ 23 w 23"/>
                  <a:gd name="T11" fmla="*/ 30 h 36"/>
                  <a:gd name="T12" fmla="*/ 21 w 23"/>
                  <a:gd name="T13" fmla="*/ 25 h 36"/>
                  <a:gd name="T14" fmla="*/ 19 w 23"/>
                  <a:gd name="T15" fmla="*/ 36 h 36"/>
                  <a:gd name="T16" fmla="*/ 11 w 23"/>
                  <a:gd name="T17" fmla="*/ 32 h 36"/>
                  <a:gd name="T18" fmla="*/ 8 w 23"/>
                  <a:gd name="T19" fmla="*/ 22 h 36"/>
                  <a:gd name="T20" fmla="*/ 3 w 23"/>
                  <a:gd name="T21" fmla="*/ 22 h 36"/>
                  <a:gd name="T22" fmla="*/ 0 w 23"/>
                  <a:gd name="T23" fmla="*/ 27 h 36"/>
                  <a:gd name="T24" fmla="*/ 6 w 23"/>
                  <a:gd name="T2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6" y="18"/>
                    </a:moveTo>
                    <a:cubicBezTo>
                      <a:pt x="8" y="17"/>
                      <a:pt x="8" y="19"/>
                      <a:pt x="8" y="21"/>
                    </a:cubicBezTo>
                    <a:cubicBezTo>
                      <a:pt x="13" y="21"/>
                      <a:pt x="13" y="15"/>
                      <a:pt x="18" y="15"/>
                    </a:cubicBezTo>
                    <a:cubicBezTo>
                      <a:pt x="16" y="8"/>
                      <a:pt x="12" y="8"/>
                      <a:pt x="10" y="0"/>
                    </a:cubicBezTo>
                    <a:cubicBezTo>
                      <a:pt x="15" y="1"/>
                      <a:pt x="18" y="13"/>
                      <a:pt x="23" y="17"/>
                    </a:cubicBezTo>
                    <a:cubicBezTo>
                      <a:pt x="23" y="21"/>
                      <a:pt x="23" y="26"/>
                      <a:pt x="23" y="30"/>
                    </a:cubicBezTo>
                    <a:cubicBezTo>
                      <a:pt x="21" y="29"/>
                      <a:pt x="21" y="27"/>
                      <a:pt x="21" y="25"/>
                    </a:cubicBezTo>
                    <a:cubicBezTo>
                      <a:pt x="15" y="27"/>
                      <a:pt x="22" y="32"/>
                      <a:pt x="19" y="36"/>
                    </a:cubicBezTo>
                    <a:cubicBezTo>
                      <a:pt x="18" y="33"/>
                      <a:pt x="15" y="32"/>
                      <a:pt x="11" y="32"/>
                    </a:cubicBezTo>
                    <a:cubicBezTo>
                      <a:pt x="11" y="28"/>
                      <a:pt x="12" y="23"/>
                      <a:pt x="8" y="22"/>
                    </a:cubicBezTo>
                    <a:cubicBezTo>
                      <a:pt x="7" y="24"/>
                      <a:pt x="5" y="25"/>
                      <a:pt x="3" y="22"/>
                    </a:cubicBezTo>
                    <a:cubicBezTo>
                      <a:pt x="1" y="23"/>
                      <a:pt x="3" y="28"/>
                      <a:pt x="0" y="27"/>
                    </a:cubicBezTo>
                    <a:cubicBezTo>
                      <a:pt x="0" y="22"/>
                      <a:pt x="3" y="19"/>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7" name="Freeform 104"/>
              <p:cNvSpPr>
                <a:spLocks/>
              </p:cNvSpPr>
              <p:nvPr/>
            </p:nvSpPr>
            <p:spPr bwMode="auto">
              <a:xfrm>
                <a:off x="4042" y="1679"/>
                <a:ext cx="139" cy="159"/>
              </a:xfrm>
              <a:custGeom>
                <a:avLst/>
                <a:gdLst>
                  <a:gd name="T0" fmla="*/ 59 w 59"/>
                  <a:gd name="T1" fmla="*/ 12 h 67"/>
                  <a:gd name="T2" fmla="*/ 53 w 59"/>
                  <a:gd name="T3" fmla="*/ 13 h 67"/>
                  <a:gd name="T4" fmla="*/ 55 w 59"/>
                  <a:gd name="T5" fmla="*/ 17 h 67"/>
                  <a:gd name="T6" fmla="*/ 51 w 59"/>
                  <a:gd name="T7" fmla="*/ 18 h 67"/>
                  <a:gd name="T8" fmla="*/ 50 w 59"/>
                  <a:gd name="T9" fmla="*/ 21 h 67"/>
                  <a:gd name="T10" fmla="*/ 58 w 59"/>
                  <a:gd name="T11" fmla="*/ 36 h 67"/>
                  <a:gd name="T12" fmla="*/ 51 w 59"/>
                  <a:gd name="T13" fmla="*/ 41 h 67"/>
                  <a:gd name="T14" fmla="*/ 44 w 59"/>
                  <a:gd name="T15" fmla="*/ 66 h 67"/>
                  <a:gd name="T16" fmla="*/ 35 w 59"/>
                  <a:gd name="T17" fmla="*/ 67 h 67"/>
                  <a:gd name="T18" fmla="*/ 34 w 59"/>
                  <a:gd name="T19" fmla="*/ 63 h 67"/>
                  <a:gd name="T20" fmla="*/ 22 w 59"/>
                  <a:gd name="T21" fmla="*/ 64 h 67"/>
                  <a:gd name="T22" fmla="*/ 12 w 59"/>
                  <a:gd name="T23" fmla="*/ 60 h 67"/>
                  <a:gd name="T24" fmla="*/ 8 w 59"/>
                  <a:gd name="T25" fmla="*/ 30 h 67"/>
                  <a:gd name="T26" fmla="*/ 15 w 59"/>
                  <a:gd name="T27" fmla="*/ 34 h 67"/>
                  <a:gd name="T28" fmla="*/ 19 w 59"/>
                  <a:gd name="T29" fmla="*/ 25 h 67"/>
                  <a:gd name="T30" fmla="*/ 39 w 59"/>
                  <a:gd name="T31" fmla="*/ 13 h 67"/>
                  <a:gd name="T32" fmla="*/ 45 w 59"/>
                  <a:gd name="T33" fmla="*/ 0 h 67"/>
                  <a:gd name="T34" fmla="*/ 47 w 59"/>
                  <a:gd name="T35" fmla="*/ 0 h 67"/>
                  <a:gd name="T36" fmla="*/ 59 w 59"/>
                  <a:gd name="T3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67">
                    <a:moveTo>
                      <a:pt x="59" y="12"/>
                    </a:moveTo>
                    <a:cubicBezTo>
                      <a:pt x="56" y="11"/>
                      <a:pt x="56" y="13"/>
                      <a:pt x="53" y="13"/>
                    </a:cubicBezTo>
                    <a:cubicBezTo>
                      <a:pt x="53" y="15"/>
                      <a:pt x="56" y="14"/>
                      <a:pt x="55" y="17"/>
                    </a:cubicBezTo>
                    <a:cubicBezTo>
                      <a:pt x="53" y="16"/>
                      <a:pt x="52" y="17"/>
                      <a:pt x="51" y="18"/>
                    </a:cubicBezTo>
                    <a:cubicBezTo>
                      <a:pt x="52" y="20"/>
                      <a:pt x="51" y="20"/>
                      <a:pt x="50" y="21"/>
                    </a:cubicBezTo>
                    <a:cubicBezTo>
                      <a:pt x="52" y="27"/>
                      <a:pt x="53" y="33"/>
                      <a:pt x="58" y="36"/>
                    </a:cubicBezTo>
                    <a:cubicBezTo>
                      <a:pt x="55" y="37"/>
                      <a:pt x="52" y="37"/>
                      <a:pt x="51" y="41"/>
                    </a:cubicBezTo>
                    <a:cubicBezTo>
                      <a:pt x="51" y="50"/>
                      <a:pt x="41" y="55"/>
                      <a:pt x="44" y="66"/>
                    </a:cubicBezTo>
                    <a:cubicBezTo>
                      <a:pt x="42" y="62"/>
                      <a:pt x="39" y="67"/>
                      <a:pt x="35" y="67"/>
                    </a:cubicBezTo>
                    <a:cubicBezTo>
                      <a:pt x="34" y="66"/>
                      <a:pt x="34" y="64"/>
                      <a:pt x="34" y="63"/>
                    </a:cubicBezTo>
                    <a:cubicBezTo>
                      <a:pt x="28" y="62"/>
                      <a:pt x="26" y="60"/>
                      <a:pt x="22" y="64"/>
                    </a:cubicBezTo>
                    <a:cubicBezTo>
                      <a:pt x="20" y="61"/>
                      <a:pt x="18" y="59"/>
                      <a:pt x="12" y="60"/>
                    </a:cubicBezTo>
                    <a:cubicBezTo>
                      <a:pt x="11" y="49"/>
                      <a:pt x="0" y="40"/>
                      <a:pt x="8" y="30"/>
                    </a:cubicBezTo>
                    <a:cubicBezTo>
                      <a:pt x="11" y="31"/>
                      <a:pt x="13" y="32"/>
                      <a:pt x="15" y="34"/>
                    </a:cubicBezTo>
                    <a:cubicBezTo>
                      <a:pt x="17" y="32"/>
                      <a:pt x="17" y="28"/>
                      <a:pt x="19" y="25"/>
                    </a:cubicBezTo>
                    <a:cubicBezTo>
                      <a:pt x="30" y="26"/>
                      <a:pt x="29" y="11"/>
                      <a:pt x="39" y="13"/>
                    </a:cubicBezTo>
                    <a:cubicBezTo>
                      <a:pt x="38" y="8"/>
                      <a:pt x="45" y="7"/>
                      <a:pt x="45" y="0"/>
                    </a:cubicBezTo>
                    <a:cubicBezTo>
                      <a:pt x="46" y="1"/>
                      <a:pt x="47" y="1"/>
                      <a:pt x="47" y="0"/>
                    </a:cubicBezTo>
                    <a:cubicBezTo>
                      <a:pt x="50" y="5"/>
                      <a:pt x="55" y="8"/>
                      <a:pt x="5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8" name="Freeform 105"/>
              <p:cNvSpPr>
                <a:spLocks/>
              </p:cNvSpPr>
              <p:nvPr/>
            </p:nvSpPr>
            <p:spPr bwMode="auto">
              <a:xfrm>
                <a:off x="4110" y="1883"/>
                <a:ext cx="22" cy="12"/>
              </a:xfrm>
              <a:custGeom>
                <a:avLst/>
                <a:gdLst>
                  <a:gd name="T0" fmla="*/ 0 w 9"/>
                  <a:gd name="T1" fmla="*/ 3 h 5"/>
                  <a:gd name="T2" fmla="*/ 4 w 9"/>
                  <a:gd name="T3" fmla="*/ 5 h 5"/>
                  <a:gd name="T4" fmla="*/ 9 w 9"/>
                  <a:gd name="T5" fmla="*/ 5 h 5"/>
                  <a:gd name="T6" fmla="*/ 4 w 9"/>
                  <a:gd name="T7" fmla="*/ 5 h 5"/>
                  <a:gd name="T8" fmla="*/ 0 w 9"/>
                  <a:gd name="T9" fmla="*/ 3 h 5"/>
                </a:gdLst>
                <a:ahLst/>
                <a:cxnLst>
                  <a:cxn ang="0">
                    <a:pos x="T0" y="T1"/>
                  </a:cxn>
                  <a:cxn ang="0">
                    <a:pos x="T2" y="T3"/>
                  </a:cxn>
                  <a:cxn ang="0">
                    <a:pos x="T4" y="T5"/>
                  </a:cxn>
                  <a:cxn ang="0">
                    <a:pos x="T6" y="T7"/>
                  </a:cxn>
                  <a:cxn ang="0">
                    <a:pos x="T8" y="T9"/>
                  </a:cxn>
                </a:cxnLst>
                <a:rect l="0" t="0" r="r" b="b"/>
                <a:pathLst>
                  <a:path w="9" h="5">
                    <a:moveTo>
                      <a:pt x="0" y="3"/>
                    </a:moveTo>
                    <a:cubicBezTo>
                      <a:pt x="1" y="0"/>
                      <a:pt x="5" y="2"/>
                      <a:pt x="4" y="5"/>
                    </a:cubicBezTo>
                    <a:cubicBezTo>
                      <a:pt x="6" y="5"/>
                      <a:pt x="9" y="3"/>
                      <a:pt x="9" y="5"/>
                    </a:cubicBezTo>
                    <a:cubicBezTo>
                      <a:pt x="7" y="5"/>
                      <a:pt x="6" y="5"/>
                      <a:pt x="4" y="5"/>
                    </a:cubicBezTo>
                    <a:cubicBezTo>
                      <a:pt x="3" y="4"/>
                      <a:pt x="4"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9" name="Freeform 106"/>
              <p:cNvSpPr>
                <a:spLocks/>
              </p:cNvSpPr>
              <p:nvPr/>
            </p:nvSpPr>
            <p:spPr bwMode="auto">
              <a:xfrm>
                <a:off x="3881" y="1701"/>
                <a:ext cx="137" cy="161"/>
              </a:xfrm>
              <a:custGeom>
                <a:avLst/>
                <a:gdLst>
                  <a:gd name="T0" fmla="*/ 58 w 58"/>
                  <a:gd name="T1" fmla="*/ 52 h 68"/>
                  <a:gd name="T2" fmla="*/ 56 w 58"/>
                  <a:gd name="T3" fmla="*/ 68 h 68"/>
                  <a:gd name="T4" fmla="*/ 49 w 58"/>
                  <a:gd name="T5" fmla="*/ 68 h 68"/>
                  <a:gd name="T6" fmla="*/ 24 w 58"/>
                  <a:gd name="T7" fmla="*/ 34 h 68"/>
                  <a:gd name="T8" fmla="*/ 21 w 58"/>
                  <a:gd name="T9" fmla="*/ 32 h 68"/>
                  <a:gd name="T10" fmla="*/ 14 w 58"/>
                  <a:gd name="T11" fmla="*/ 20 h 68"/>
                  <a:gd name="T12" fmla="*/ 0 w 58"/>
                  <a:gd name="T13" fmla="*/ 0 h 68"/>
                  <a:gd name="T14" fmla="*/ 13 w 58"/>
                  <a:gd name="T15" fmla="*/ 2 h 68"/>
                  <a:gd name="T16" fmla="*/ 44 w 58"/>
                  <a:gd name="T17" fmla="*/ 30 h 68"/>
                  <a:gd name="T18" fmla="*/ 44 w 58"/>
                  <a:gd name="T19" fmla="*/ 36 h 68"/>
                  <a:gd name="T20" fmla="*/ 50 w 58"/>
                  <a:gd name="T21" fmla="*/ 48 h 68"/>
                  <a:gd name="T22" fmla="*/ 55 w 58"/>
                  <a:gd name="T23" fmla="*/ 47 h 68"/>
                  <a:gd name="T24" fmla="*/ 58 w 58"/>
                  <a:gd name="T25"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8">
                    <a:moveTo>
                      <a:pt x="58" y="52"/>
                    </a:moveTo>
                    <a:cubicBezTo>
                      <a:pt x="57" y="57"/>
                      <a:pt x="56" y="62"/>
                      <a:pt x="56" y="68"/>
                    </a:cubicBezTo>
                    <a:cubicBezTo>
                      <a:pt x="54" y="67"/>
                      <a:pt x="51" y="64"/>
                      <a:pt x="49" y="68"/>
                    </a:cubicBezTo>
                    <a:cubicBezTo>
                      <a:pt x="39" y="59"/>
                      <a:pt x="30" y="48"/>
                      <a:pt x="24" y="34"/>
                    </a:cubicBezTo>
                    <a:cubicBezTo>
                      <a:pt x="24" y="32"/>
                      <a:pt x="22" y="32"/>
                      <a:pt x="21" y="32"/>
                    </a:cubicBezTo>
                    <a:cubicBezTo>
                      <a:pt x="21" y="25"/>
                      <a:pt x="20" y="20"/>
                      <a:pt x="14" y="20"/>
                    </a:cubicBezTo>
                    <a:cubicBezTo>
                      <a:pt x="13" y="9"/>
                      <a:pt x="1" y="11"/>
                      <a:pt x="0" y="0"/>
                    </a:cubicBezTo>
                    <a:cubicBezTo>
                      <a:pt x="5" y="0"/>
                      <a:pt x="7" y="3"/>
                      <a:pt x="13" y="2"/>
                    </a:cubicBezTo>
                    <a:cubicBezTo>
                      <a:pt x="20" y="14"/>
                      <a:pt x="35" y="23"/>
                      <a:pt x="44" y="30"/>
                    </a:cubicBezTo>
                    <a:cubicBezTo>
                      <a:pt x="45" y="31"/>
                      <a:pt x="47" y="36"/>
                      <a:pt x="44" y="36"/>
                    </a:cubicBezTo>
                    <a:cubicBezTo>
                      <a:pt x="46" y="39"/>
                      <a:pt x="53" y="43"/>
                      <a:pt x="50" y="48"/>
                    </a:cubicBezTo>
                    <a:cubicBezTo>
                      <a:pt x="51" y="51"/>
                      <a:pt x="52" y="45"/>
                      <a:pt x="55" y="47"/>
                    </a:cubicBezTo>
                    <a:cubicBezTo>
                      <a:pt x="56" y="48"/>
                      <a:pt x="56" y="51"/>
                      <a:pt x="5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0" name="Freeform 107"/>
              <p:cNvSpPr>
                <a:spLocks/>
              </p:cNvSpPr>
              <p:nvPr/>
            </p:nvSpPr>
            <p:spPr bwMode="auto">
              <a:xfrm>
                <a:off x="4281" y="1748"/>
                <a:ext cx="21" cy="47"/>
              </a:xfrm>
              <a:custGeom>
                <a:avLst/>
                <a:gdLst>
                  <a:gd name="T0" fmla="*/ 4 w 9"/>
                  <a:gd name="T1" fmla="*/ 0 h 20"/>
                  <a:gd name="T2" fmla="*/ 4 w 9"/>
                  <a:gd name="T3" fmla="*/ 6 h 20"/>
                  <a:gd name="T4" fmla="*/ 9 w 9"/>
                  <a:gd name="T5" fmla="*/ 4 h 20"/>
                  <a:gd name="T6" fmla="*/ 9 w 9"/>
                  <a:gd name="T7" fmla="*/ 12 h 20"/>
                  <a:gd name="T8" fmla="*/ 7 w 9"/>
                  <a:gd name="T9" fmla="*/ 18 h 20"/>
                  <a:gd name="T10" fmla="*/ 1 w 9"/>
                  <a:gd name="T11" fmla="*/ 15 h 20"/>
                  <a:gd name="T12" fmla="*/ 4 w 9"/>
                  <a:gd name="T13" fmla="*/ 16 h 20"/>
                  <a:gd name="T14" fmla="*/ 4 w 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0"/>
                    </a:moveTo>
                    <a:cubicBezTo>
                      <a:pt x="6" y="0"/>
                      <a:pt x="5" y="5"/>
                      <a:pt x="4" y="6"/>
                    </a:cubicBezTo>
                    <a:cubicBezTo>
                      <a:pt x="6" y="9"/>
                      <a:pt x="6" y="3"/>
                      <a:pt x="9" y="4"/>
                    </a:cubicBezTo>
                    <a:cubicBezTo>
                      <a:pt x="9" y="8"/>
                      <a:pt x="6" y="8"/>
                      <a:pt x="9" y="12"/>
                    </a:cubicBezTo>
                    <a:cubicBezTo>
                      <a:pt x="3" y="9"/>
                      <a:pt x="5" y="15"/>
                      <a:pt x="7" y="18"/>
                    </a:cubicBezTo>
                    <a:cubicBezTo>
                      <a:pt x="5" y="17"/>
                      <a:pt x="2" y="20"/>
                      <a:pt x="1" y="15"/>
                    </a:cubicBezTo>
                    <a:cubicBezTo>
                      <a:pt x="3" y="15"/>
                      <a:pt x="3" y="16"/>
                      <a:pt x="4" y="16"/>
                    </a:cubicBezTo>
                    <a:cubicBezTo>
                      <a:pt x="4" y="12"/>
                      <a:pt x="0" y="4"/>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1" name="Freeform 108"/>
              <p:cNvSpPr>
                <a:spLocks/>
              </p:cNvSpPr>
              <p:nvPr/>
            </p:nvSpPr>
            <p:spPr bwMode="auto">
              <a:xfrm>
                <a:off x="4219" y="1841"/>
                <a:ext cx="12" cy="18"/>
              </a:xfrm>
              <a:custGeom>
                <a:avLst/>
                <a:gdLst>
                  <a:gd name="T0" fmla="*/ 5 w 5"/>
                  <a:gd name="T1" fmla="*/ 1 h 8"/>
                  <a:gd name="T2" fmla="*/ 3 w 5"/>
                  <a:gd name="T3" fmla="*/ 8 h 8"/>
                  <a:gd name="T4" fmla="*/ 1 w 5"/>
                  <a:gd name="T5" fmla="*/ 2 h 8"/>
                  <a:gd name="T6" fmla="*/ 2 w 5"/>
                  <a:gd name="T7" fmla="*/ 4 h 8"/>
                  <a:gd name="T8" fmla="*/ 5 w 5"/>
                  <a:gd name="T9" fmla="*/ 1 h 8"/>
                </a:gdLst>
                <a:ahLst/>
                <a:cxnLst>
                  <a:cxn ang="0">
                    <a:pos x="T0" y="T1"/>
                  </a:cxn>
                  <a:cxn ang="0">
                    <a:pos x="T2" y="T3"/>
                  </a:cxn>
                  <a:cxn ang="0">
                    <a:pos x="T4" y="T5"/>
                  </a:cxn>
                  <a:cxn ang="0">
                    <a:pos x="T6" y="T7"/>
                  </a:cxn>
                  <a:cxn ang="0">
                    <a:pos x="T8" y="T9"/>
                  </a:cxn>
                </a:cxnLst>
                <a:rect l="0" t="0" r="r" b="b"/>
                <a:pathLst>
                  <a:path w="5" h="8">
                    <a:moveTo>
                      <a:pt x="5" y="1"/>
                    </a:moveTo>
                    <a:cubicBezTo>
                      <a:pt x="5" y="4"/>
                      <a:pt x="2" y="4"/>
                      <a:pt x="3" y="8"/>
                    </a:cubicBezTo>
                    <a:cubicBezTo>
                      <a:pt x="0" y="8"/>
                      <a:pt x="0" y="4"/>
                      <a:pt x="1" y="2"/>
                    </a:cubicBezTo>
                    <a:cubicBezTo>
                      <a:pt x="2" y="2"/>
                      <a:pt x="2" y="4"/>
                      <a:pt x="2" y="4"/>
                    </a:cubicBezTo>
                    <a:cubicBezTo>
                      <a:pt x="5" y="5"/>
                      <a:pt x="2"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2" name="Freeform 109"/>
              <p:cNvSpPr>
                <a:spLocks/>
              </p:cNvSpPr>
              <p:nvPr/>
            </p:nvSpPr>
            <p:spPr bwMode="auto">
              <a:xfrm>
                <a:off x="4177" y="1753"/>
                <a:ext cx="82" cy="109"/>
              </a:xfrm>
              <a:custGeom>
                <a:avLst/>
                <a:gdLst>
                  <a:gd name="T0" fmla="*/ 29 w 35"/>
                  <a:gd name="T1" fmla="*/ 5 h 46"/>
                  <a:gd name="T2" fmla="*/ 35 w 35"/>
                  <a:gd name="T3" fmla="*/ 1 h 46"/>
                  <a:gd name="T4" fmla="*/ 8 w 35"/>
                  <a:gd name="T5" fmla="*/ 10 h 46"/>
                  <a:gd name="T6" fmla="*/ 11 w 35"/>
                  <a:gd name="T7" fmla="*/ 19 h 46"/>
                  <a:gd name="T8" fmla="*/ 25 w 35"/>
                  <a:gd name="T9" fmla="*/ 15 h 46"/>
                  <a:gd name="T10" fmla="*/ 23 w 35"/>
                  <a:gd name="T11" fmla="*/ 17 h 46"/>
                  <a:gd name="T12" fmla="*/ 20 w 35"/>
                  <a:gd name="T13" fmla="*/ 19 h 46"/>
                  <a:gd name="T14" fmla="*/ 15 w 35"/>
                  <a:gd name="T15" fmla="*/ 22 h 46"/>
                  <a:gd name="T16" fmla="*/ 21 w 35"/>
                  <a:gd name="T17" fmla="*/ 37 h 46"/>
                  <a:gd name="T18" fmla="*/ 15 w 35"/>
                  <a:gd name="T19" fmla="*/ 40 h 46"/>
                  <a:gd name="T20" fmla="*/ 12 w 35"/>
                  <a:gd name="T21" fmla="*/ 27 h 46"/>
                  <a:gd name="T22" fmla="*/ 3 w 35"/>
                  <a:gd name="T23" fmla="*/ 45 h 46"/>
                  <a:gd name="T24" fmla="*/ 4 w 35"/>
                  <a:gd name="T25" fmla="*/ 34 h 46"/>
                  <a:gd name="T26" fmla="*/ 0 w 35"/>
                  <a:gd name="T27" fmla="*/ 31 h 46"/>
                  <a:gd name="T28" fmla="*/ 12 w 35"/>
                  <a:gd name="T29" fmla="*/ 3 h 46"/>
                  <a:gd name="T30" fmla="*/ 19 w 35"/>
                  <a:gd name="T31" fmla="*/ 5 h 46"/>
                  <a:gd name="T32" fmla="*/ 29 w 35"/>
                  <a:gd name="T33"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6">
                    <a:moveTo>
                      <a:pt x="29" y="5"/>
                    </a:moveTo>
                    <a:cubicBezTo>
                      <a:pt x="32" y="5"/>
                      <a:pt x="31" y="0"/>
                      <a:pt x="35" y="1"/>
                    </a:cubicBezTo>
                    <a:cubicBezTo>
                      <a:pt x="34" y="16"/>
                      <a:pt x="17" y="4"/>
                      <a:pt x="8" y="10"/>
                    </a:cubicBezTo>
                    <a:cubicBezTo>
                      <a:pt x="8" y="14"/>
                      <a:pt x="10" y="16"/>
                      <a:pt x="11" y="19"/>
                    </a:cubicBezTo>
                    <a:cubicBezTo>
                      <a:pt x="15" y="18"/>
                      <a:pt x="21" y="14"/>
                      <a:pt x="25" y="15"/>
                    </a:cubicBezTo>
                    <a:cubicBezTo>
                      <a:pt x="26" y="17"/>
                      <a:pt x="24" y="17"/>
                      <a:pt x="23" y="17"/>
                    </a:cubicBezTo>
                    <a:cubicBezTo>
                      <a:pt x="23" y="18"/>
                      <a:pt x="21" y="18"/>
                      <a:pt x="20" y="19"/>
                    </a:cubicBezTo>
                    <a:cubicBezTo>
                      <a:pt x="17" y="19"/>
                      <a:pt x="18" y="23"/>
                      <a:pt x="15" y="22"/>
                    </a:cubicBezTo>
                    <a:cubicBezTo>
                      <a:pt x="18" y="26"/>
                      <a:pt x="20" y="32"/>
                      <a:pt x="21" y="37"/>
                    </a:cubicBezTo>
                    <a:cubicBezTo>
                      <a:pt x="19" y="38"/>
                      <a:pt x="17" y="40"/>
                      <a:pt x="15" y="40"/>
                    </a:cubicBezTo>
                    <a:cubicBezTo>
                      <a:pt x="13" y="37"/>
                      <a:pt x="14" y="31"/>
                      <a:pt x="12" y="27"/>
                    </a:cubicBezTo>
                    <a:cubicBezTo>
                      <a:pt x="4" y="27"/>
                      <a:pt x="14" y="46"/>
                      <a:pt x="3" y="45"/>
                    </a:cubicBezTo>
                    <a:cubicBezTo>
                      <a:pt x="1" y="42"/>
                      <a:pt x="5" y="39"/>
                      <a:pt x="4" y="34"/>
                    </a:cubicBezTo>
                    <a:cubicBezTo>
                      <a:pt x="3" y="32"/>
                      <a:pt x="1" y="32"/>
                      <a:pt x="0" y="31"/>
                    </a:cubicBezTo>
                    <a:cubicBezTo>
                      <a:pt x="4" y="21"/>
                      <a:pt x="4" y="9"/>
                      <a:pt x="12" y="3"/>
                    </a:cubicBezTo>
                    <a:cubicBezTo>
                      <a:pt x="14" y="4"/>
                      <a:pt x="17" y="4"/>
                      <a:pt x="19" y="5"/>
                    </a:cubicBezTo>
                    <a:cubicBezTo>
                      <a:pt x="20" y="6"/>
                      <a:pt x="28" y="6"/>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3" name="Freeform 110"/>
              <p:cNvSpPr>
                <a:spLocks/>
              </p:cNvSpPr>
              <p:nvPr/>
            </p:nvSpPr>
            <p:spPr bwMode="auto">
              <a:xfrm>
                <a:off x="3907" y="1758"/>
                <a:ext cx="12" cy="11"/>
              </a:xfrm>
              <a:custGeom>
                <a:avLst/>
                <a:gdLst>
                  <a:gd name="T0" fmla="*/ 4 w 5"/>
                  <a:gd name="T1" fmla="*/ 5 h 5"/>
                  <a:gd name="T2" fmla="*/ 0 w 5"/>
                  <a:gd name="T3" fmla="*/ 0 h 5"/>
                  <a:gd name="T4" fmla="*/ 4 w 5"/>
                  <a:gd name="T5" fmla="*/ 5 h 5"/>
                </a:gdLst>
                <a:ahLst/>
                <a:cxnLst>
                  <a:cxn ang="0">
                    <a:pos x="T0" y="T1"/>
                  </a:cxn>
                  <a:cxn ang="0">
                    <a:pos x="T2" y="T3"/>
                  </a:cxn>
                  <a:cxn ang="0">
                    <a:pos x="T4" y="T5"/>
                  </a:cxn>
                </a:cxnLst>
                <a:rect l="0" t="0" r="r" b="b"/>
                <a:pathLst>
                  <a:path w="5" h="5">
                    <a:moveTo>
                      <a:pt x="4" y="5"/>
                    </a:moveTo>
                    <a:cubicBezTo>
                      <a:pt x="2" y="4"/>
                      <a:pt x="0" y="3"/>
                      <a:pt x="0" y="0"/>
                    </a:cubicBezTo>
                    <a:cubicBezTo>
                      <a:pt x="2" y="1"/>
                      <a:pt x="5" y="1"/>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4" name="Freeform 112"/>
              <p:cNvSpPr>
                <a:spLocks/>
              </p:cNvSpPr>
              <p:nvPr/>
            </p:nvSpPr>
            <p:spPr bwMode="auto">
              <a:xfrm>
                <a:off x="4465" y="1883"/>
                <a:ext cx="33" cy="19"/>
              </a:xfrm>
              <a:custGeom>
                <a:avLst/>
                <a:gdLst>
                  <a:gd name="T0" fmla="*/ 14 w 14"/>
                  <a:gd name="T1" fmla="*/ 2 h 8"/>
                  <a:gd name="T2" fmla="*/ 6 w 14"/>
                  <a:gd name="T3" fmla="*/ 8 h 8"/>
                  <a:gd name="T4" fmla="*/ 0 w 14"/>
                  <a:gd name="T5" fmla="*/ 6 h 8"/>
                  <a:gd name="T6" fmla="*/ 14 w 14"/>
                  <a:gd name="T7" fmla="*/ 2 h 8"/>
                </a:gdLst>
                <a:ahLst/>
                <a:cxnLst>
                  <a:cxn ang="0">
                    <a:pos x="T0" y="T1"/>
                  </a:cxn>
                  <a:cxn ang="0">
                    <a:pos x="T2" y="T3"/>
                  </a:cxn>
                  <a:cxn ang="0">
                    <a:pos x="T4" y="T5"/>
                  </a:cxn>
                  <a:cxn ang="0">
                    <a:pos x="T6" y="T7"/>
                  </a:cxn>
                </a:cxnLst>
                <a:rect l="0" t="0" r="r" b="b"/>
                <a:pathLst>
                  <a:path w="14" h="8">
                    <a:moveTo>
                      <a:pt x="14" y="2"/>
                    </a:moveTo>
                    <a:cubicBezTo>
                      <a:pt x="10" y="3"/>
                      <a:pt x="7" y="5"/>
                      <a:pt x="6" y="8"/>
                    </a:cubicBezTo>
                    <a:cubicBezTo>
                      <a:pt x="4" y="8"/>
                      <a:pt x="4" y="6"/>
                      <a:pt x="0" y="6"/>
                    </a:cubicBezTo>
                    <a:cubicBezTo>
                      <a:pt x="6" y="7"/>
                      <a:pt x="10" y="0"/>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5" name="Freeform 113"/>
              <p:cNvSpPr>
                <a:spLocks/>
              </p:cNvSpPr>
              <p:nvPr/>
            </p:nvSpPr>
            <p:spPr bwMode="auto">
              <a:xfrm>
                <a:off x="4387" y="1786"/>
                <a:ext cx="12" cy="12"/>
              </a:xfrm>
              <a:custGeom>
                <a:avLst/>
                <a:gdLst>
                  <a:gd name="T0" fmla="*/ 4 w 5"/>
                  <a:gd name="T1" fmla="*/ 5 h 5"/>
                  <a:gd name="T2" fmla="*/ 0 w 5"/>
                  <a:gd name="T3" fmla="*/ 2 h 5"/>
                  <a:gd name="T4" fmla="*/ 4 w 5"/>
                  <a:gd name="T5" fmla="*/ 5 h 5"/>
                </a:gdLst>
                <a:ahLst/>
                <a:cxnLst>
                  <a:cxn ang="0">
                    <a:pos x="T0" y="T1"/>
                  </a:cxn>
                  <a:cxn ang="0">
                    <a:pos x="T2" y="T3"/>
                  </a:cxn>
                  <a:cxn ang="0">
                    <a:pos x="T4" y="T5"/>
                  </a:cxn>
                </a:cxnLst>
                <a:rect l="0" t="0" r="r" b="b"/>
                <a:pathLst>
                  <a:path w="5" h="5">
                    <a:moveTo>
                      <a:pt x="4" y="5"/>
                    </a:moveTo>
                    <a:cubicBezTo>
                      <a:pt x="2" y="5"/>
                      <a:pt x="1" y="3"/>
                      <a:pt x="0" y="2"/>
                    </a:cubicBezTo>
                    <a:cubicBezTo>
                      <a:pt x="1" y="0"/>
                      <a:pt x="5" y="3"/>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6" name="Freeform 114"/>
              <p:cNvSpPr>
                <a:spLocks/>
              </p:cNvSpPr>
              <p:nvPr/>
            </p:nvSpPr>
            <p:spPr bwMode="auto">
              <a:xfrm>
                <a:off x="3926" y="1791"/>
                <a:ext cx="7" cy="14"/>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3" y="0"/>
                      <a:pt x="3" y="3"/>
                      <a:pt x="3" y="6"/>
                    </a:cubicBezTo>
                    <a:cubicBezTo>
                      <a:pt x="1" y="5"/>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7" name="Freeform 115"/>
              <p:cNvSpPr>
                <a:spLocks/>
              </p:cNvSpPr>
              <p:nvPr/>
            </p:nvSpPr>
            <p:spPr bwMode="auto">
              <a:xfrm>
                <a:off x="2071" y="1795"/>
                <a:ext cx="14" cy="17"/>
              </a:xfrm>
              <a:custGeom>
                <a:avLst/>
                <a:gdLst>
                  <a:gd name="T0" fmla="*/ 6 w 6"/>
                  <a:gd name="T1" fmla="*/ 1 h 7"/>
                  <a:gd name="T2" fmla="*/ 1 w 6"/>
                  <a:gd name="T3" fmla="*/ 7 h 7"/>
                  <a:gd name="T4" fmla="*/ 0 w 6"/>
                  <a:gd name="T5" fmla="*/ 2 h 7"/>
                  <a:gd name="T6" fmla="*/ 5 w 6"/>
                  <a:gd name="T7" fmla="*/ 0 h 7"/>
                  <a:gd name="T8" fmla="*/ 6 w 6"/>
                  <a:gd name="T9" fmla="*/ 1 h 7"/>
                </a:gdLst>
                <a:ahLst/>
                <a:cxnLst>
                  <a:cxn ang="0">
                    <a:pos x="T0" y="T1"/>
                  </a:cxn>
                  <a:cxn ang="0">
                    <a:pos x="T2" y="T3"/>
                  </a:cxn>
                  <a:cxn ang="0">
                    <a:pos x="T4" y="T5"/>
                  </a:cxn>
                  <a:cxn ang="0">
                    <a:pos x="T6" y="T7"/>
                  </a:cxn>
                  <a:cxn ang="0">
                    <a:pos x="T8" y="T9"/>
                  </a:cxn>
                </a:cxnLst>
                <a:rect l="0" t="0" r="r" b="b"/>
                <a:pathLst>
                  <a:path w="6" h="7">
                    <a:moveTo>
                      <a:pt x="6" y="1"/>
                    </a:moveTo>
                    <a:cubicBezTo>
                      <a:pt x="4" y="2"/>
                      <a:pt x="3" y="5"/>
                      <a:pt x="1" y="7"/>
                    </a:cubicBezTo>
                    <a:cubicBezTo>
                      <a:pt x="2" y="4"/>
                      <a:pt x="0" y="4"/>
                      <a:pt x="0" y="2"/>
                    </a:cubicBezTo>
                    <a:cubicBezTo>
                      <a:pt x="3" y="3"/>
                      <a:pt x="4" y="1"/>
                      <a:pt x="5" y="0"/>
                    </a:cubicBezTo>
                    <a:cubicBezTo>
                      <a:pt x="5" y="1"/>
                      <a:pt x="6"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8" name="Freeform 116"/>
              <p:cNvSpPr>
                <a:spLocks/>
              </p:cNvSpPr>
              <p:nvPr/>
            </p:nvSpPr>
            <p:spPr bwMode="auto">
              <a:xfrm>
                <a:off x="4009" y="1800"/>
                <a:ext cx="19" cy="24"/>
              </a:xfrm>
              <a:custGeom>
                <a:avLst/>
                <a:gdLst>
                  <a:gd name="T0" fmla="*/ 2 w 8"/>
                  <a:gd name="T1" fmla="*/ 4 h 10"/>
                  <a:gd name="T2" fmla="*/ 0 w 8"/>
                  <a:gd name="T3" fmla="*/ 4 h 10"/>
                  <a:gd name="T4" fmla="*/ 0 w 8"/>
                  <a:gd name="T5" fmla="*/ 1 h 10"/>
                  <a:gd name="T6" fmla="*/ 2 w 8"/>
                  <a:gd name="T7" fmla="*/ 0 h 10"/>
                  <a:gd name="T8" fmla="*/ 8 w 8"/>
                  <a:gd name="T9" fmla="*/ 6 h 10"/>
                  <a:gd name="T10" fmla="*/ 6 w 8"/>
                  <a:gd name="T11" fmla="*/ 10 h 10"/>
                  <a:gd name="T12" fmla="*/ 2 w 8"/>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2" y="4"/>
                    </a:moveTo>
                    <a:cubicBezTo>
                      <a:pt x="2" y="4"/>
                      <a:pt x="1" y="4"/>
                      <a:pt x="0" y="4"/>
                    </a:cubicBezTo>
                    <a:cubicBezTo>
                      <a:pt x="0" y="3"/>
                      <a:pt x="0" y="2"/>
                      <a:pt x="0" y="1"/>
                    </a:cubicBezTo>
                    <a:cubicBezTo>
                      <a:pt x="1" y="1"/>
                      <a:pt x="2" y="1"/>
                      <a:pt x="2" y="0"/>
                    </a:cubicBezTo>
                    <a:cubicBezTo>
                      <a:pt x="6" y="0"/>
                      <a:pt x="3" y="7"/>
                      <a:pt x="8" y="6"/>
                    </a:cubicBezTo>
                    <a:cubicBezTo>
                      <a:pt x="7" y="7"/>
                      <a:pt x="8" y="10"/>
                      <a:pt x="6" y="10"/>
                    </a:cubicBezTo>
                    <a:cubicBezTo>
                      <a:pt x="4" y="8"/>
                      <a:pt x="4"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9" name="Freeform 117"/>
              <p:cNvSpPr>
                <a:spLocks/>
              </p:cNvSpPr>
              <p:nvPr/>
            </p:nvSpPr>
            <p:spPr bwMode="auto">
              <a:xfrm>
                <a:off x="4011" y="1810"/>
                <a:ext cx="12" cy="14"/>
              </a:xfrm>
              <a:custGeom>
                <a:avLst/>
                <a:gdLst>
                  <a:gd name="T0" fmla="*/ 1 w 5"/>
                  <a:gd name="T1" fmla="*/ 0 h 6"/>
                  <a:gd name="T2" fmla="*/ 5 w 5"/>
                  <a:gd name="T3" fmla="*/ 6 h 6"/>
                  <a:gd name="T4" fmla="*/ 3 w 5"/>
                  <a:gd name="T5" fmla="*/ 6 h 6"/>
                  <a:gd name="T6" fmla="*/ 0 w 5"/>
                  <a:gd name="T7" fmla="*/ 1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3" y="1"/>
                      <a:pt x="3" y="4"/>
                      <a:pt x="5" y="6"/>
                    </a:cubicBezTo>
                    <a:cubicBezTo>
                      <a:pt x="4" y="5"/>
                      <a:pt x="3" y="5"/>
                      <a:pt x="3" y="6"/>
                    </a:cubicBezTo>
                    <a:cubicBezTo>
                      <a:pt x="1" y="5"/>
                      <a:pt x="1" y="2"/>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0" name="Freeform 118"/>
              <p:cNvSpPr>
                <a:spLocks/>
              </p:cNvSpPr>
              <p:nvPr/>
            </p:nvSpPr>
            <p:spPr bwMode="auto">
              <a:xfrm>
                <a:off x="4035" y="1817"/>
                <a:ext cx="12" cy="7"/>
              </a:xfrm>
              <a:custGeom>
                <a:avLst/>
                <a:gdLst>
                  <a:gd name="T0" fmla="*/ 5 w 5"/>
                  <a:gd name="T1" fmla="*/ 0 h 3"/>
                  <a:gd name="T2" fmla="*/ 5 w 5"/>
                  <a:gd name="T3" fmla="*/ 3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5" y="1"/>
                      <a:pt x="5" y="2"/>
                      <a:pt x="5" y="3"/>
                    </a:cubicBezTo>
                    <a:cubicBezTo>
                      <a:pt x="2" y="3"/>
                      <a:pt x="1" y="3"/>
                      <a:pt x="0" y="2"/>
                    </a:cubicBezTo>
                    <a:cubicBezTo>
                      <a:pt x="1" y="0"/>
                      <a:pt x="2"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1" name="Freeform 119"/>
              <p:cNvSpPr>
                <a:spLocks/>
              </p:cNvSpPr>
              <p:nvPr/>
            </p:nvSpPr>
            <p:spPr bwMode="auto">
              <a:xfrm>
                <a:off x="4577" y="1812"/>
                <a:ext cx="19" cy="19"/>
              </a:xfrm>
              <a:custGeom>
                <a:avLst/>
                <a:gdLst>
                  <a:gd name="T0" fmla="*/ 8 w 8"/>
                  <a:gd name="T1" fmla="*/ 6 h 8"/>
                  <a:gd name="T2" fmla="*/ 0 w 8"/>
                  <a:gd name="T3" fmla="*/ 1 h 8"/>
                  <a:gd name="T4" fmla="*/ 8 w 8"/>
                  <a:gd name="T5" fmla="*/ 6 h 8"/>
                </a:gdLst>
                <a:ahLst/>
                <a:cxnLst>
                  <a:cxn ang="0">
                    <a:pos x="T0" y="T1"/>
                  </a:cxn>
                  <a:cxn ang="0">
                    <a:pos x="T2" y="T3"/>
                  </a:cxn>
                  <a:cxn ang="0">
                    <a:pos x="T4" y="T5"/>
                  </a:cxn>
                </a:cxnLst>
                <a:rect l="0" t="0" r="r" b="b"/>
                <a:pathLst>
                  <a:path w="8" h="8">
                    <a:moveTo>
                      <a:pt x="8" y="6"/>
                    </a:moveTo>
                    <a:cubicBezTo>
                      <a:pt x="6" y="8"/>
                      <a:pt x="0" y="5"/>
                      <a:pt x="0" y="1"/>
                    </a:cubicBezTo>
                    <a:cubicBezTo>
                      <a:pt x="5" y="0"/>
                      <a:pt x="5" y="4"/>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2" name="Freeform 120"/>
              <p:cNvSpPr>
                <a:spLocks/>
              </p:cNvSpPr>
              <p:nvPr/>
            </p:nvSpPr>
            <p:spPr bwMode="auto">
              <a:xfrm>
                <a:off x="4622" y="1850"/>
                <a:ext cx="16" cy="2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6" y="7"/>
                      <a:pt x="7" y="12"/>
                    </a:cubicBezTo>
                    <a:cubicBezTo>
                      <a:pt x="5" y="12"/>
                      <a:pt x="0"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3" name="Freeform 122"/>
              <p:cNvSpPr>
                <a:spLocks/>
              </p:cNvSpPr>
              <p:nvPr/>
            </p:nvSpPr>
            <p:spPr bwMode="auto">
              <a:xfrm>
                <a:off x="4645" y="1871"/>
                <a:ext cx="12" cy="15"/>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2" y="6"/>
                      <a:pt x="2" y="3"/>
                      <a:pt x="0" y="2"/>
                    </a:cubicBezTo>
                    <a:cubicBezTo>
                      <a:pt x="1" y="0"/>
                      <a:pt x="5" y="3"/>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4" name="Freeform 123"/>
              <p:cNvSpPr>
                <a:spLocks/>
              </p:cNvSpPr>
              <p:nvPr/>
            </p:nvSpPr>
            <p:spPr bwMode="auto">
              <a:xfrm>
                <a:off x="4326" y="1881"/>
                <a:ext cx="16" cy="14"/>
              </a:xfrm>
              <a:custGeom>
                <a:avLst/>
                <a:gdLst>
                  <a:gd name="T0" fmla="*/ 3 w 7"/>
                  <a:gd name="T1" fmla="*/ 0 h 6"/>
                  <a:gd name="T2" fmla="*/ 1 w 7"/>
                  <a:gd name="T3" fmla="*/ 6 h 6"/>
                  <a:gd name="T4" fmla="*/ 3 w 7"/>
                  <a:gd name="T5" fmla="*/ 0 h 6"/>
                </a:gdLst>
                <a:ahLst/>
                <a:cxnLst>
                  <a:cxn ang="0">
                    <a:pos x="T0" y="T1"/>
                  </a:cxn>
                  <a:cxn ang="0">
                    <a:pos x="T2" y="T3"/>
                  </a:cxn>
                  <a:cxn ang="0">
                    <a:pos x="T4" y="T5"/>
                  </a:cxn>
                </a:cxnLst>
                <a:rect l="0" t="0" r="r" b="b"/>
                <a:pathLst>
                  <a:path w="7" h="6">
                    <a:moveTo>
                      <a:pt x="3" y="0"/>
                    </a:moveTo>
                    <a:cubicBezTo>
                      <a:pt x="7" y="0"/>
                      <a:pt x="3" y="6"/>
                      <a:pt x="1" y="6"/>
                    </a:cubicBezTo>
                    <a:cubicBezTo>
                      <a:pt x="0" y="2"/>
                      <a:pt x="3"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5" name="Freeform 124"/>
              <p:cNvSpPr>
                <a:spLocks/>
              </p:cNvSpPr>
              <p:nvPr/>
            </p:nvSpPr>
            <p:spPr bwMode="auto">
              <a:xfrm>
                <a:off x="4671" y="1886"/>
                <a:ext cx="14" cy="14"/>
              </a:xfrm>
              <a:custGeom>
                <a:avLst/>
                <a:gdLst>
                  <a:gd name="T0" fmla="*/ 0 w 6"/>
                  <a:gd name="T1" fmla="*/ 2 h 6"/>
                  <a:gd name="T2" fmla="*/ 6 w 6"/>
                  <a:gd name="T3" fmla="*/ 6 h 6"/>
                  <a:gd name="T4" fmla="*/ 0 w 6"/>
                  <a:gd name="T5" fmla="*/ 2 h 6"/>
                </a:gdLst>
                <a:ahLst/>
                <a:cxnLst>
                  <a:cxn ang="0">
                    <a:pos x="T0" y="T1"/>
                  </a:cxn>
                  <a:cxn ang="0">
                    <a:pos x="T2" y="T3"/>
                  </a:cxn>
                  <a:cxn ang="0">
                    <a:pos x="T4" y="T5"/>
                  </a:cxn>
                </a:cxnLst>
                <a:rect l="0" t="0" r="r" b="b"/>
                <a:pathLst>
                  <a:path w="6" h="6">
                    <a:moveTo>
                      <a:pt x="0" y="2"/>
                    </a:moveTo>
                    <a:cubicBezTo>
                      <a:pt x="2" y="0"/>
                      <a:pt x="6" y="3"/>
                      <a:pt x="6" y="6"/>
                    </a:cubicBezTo>
                    <a:cubicBezTo>
                      <a:pt x="3" y="6"/>
                      <a:pt x="2"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6" name="Freeform 125"/>
              <p:cNvSpPr>
                <a:spLocks/>
              </p:cNvSpPr>
              <p:nvPr/>
            </p:nvSpPr>
            <p:spPr bwMode="auto">
              <a:xfrm>
                <a:off x="4144" y="1888"/>
                <a:ext cx="37" cy="21"/>
              </a:xfrm>
              <a:custGeom>
                <a:avLst/>
                <a:gdLst>
                  <a:gd name="T0" fmla="*/ 14 w 16"/>
                  <a:gd name="T1" fmla="*/ 3 h 9"/>
                  <a:gd name="T2" fmla="*/ 16 w 16"/>
                  <a:gd name="T3" fmla="*/ 5 h 9"/>
                  <a:gd name="T4" fmla="*/ 2 w 16"/>
                  <a:gd name="T5" fmla="*/ 8 h 9"/>
                  <a:gd name="T6" fmla="*/ 8 w 16"/>
                  <a:gd name="T7" fmla="*/ 3 h 9"/>
                  <a:gd name="T8" fmla="*/ 14 w 16"/>
                  <a:gd name="T9" fmla="*/ 3 h 9"/>
                </a:gdLst>
                <a:ahLst/>
                <a:cxnLst>
                  <a:cxn ang="0">
                    <a:pos x="T0" y="T1"/>
                  </a:cxn>
                  <a:cxn ang="0">
                    <a:pos x="T2" y="T3"/>
                  </a:cxn>
                  <a:cxn ang="0">
                    <a:pos x="T4" y="T5"/>
                  </a:cxn>
                  <a:cxn ang="0">
                    <a:pos x="T6" y="T7"/>
                  </a:cxn>
                  <a:cxn ang="0">
                    <a:pos x="T8" y="T9"/>
                  </a:cxn>
                </a:cxnLst>
                <a:rect l="0" t="0" r="r" b="b"/>
                <a:pathLst>
                  <a:path w="16" h="9">
                    <a:moveTo>
                      <a:pt x="14" y="3"/>
                    </a:moveTo>
                    <a:cubicBezTo>
                      <a:pt x="14" y="5"/>
                      <a:pt x="15" y="5"/>
                      <a:pt x="16" y="5"/>
                    </a:cubicBezTo>
                    <a:cubicBezTo>
                      <a:pt x="12" y="8"/>
                      <a:pt x="8" y="6"/>
                      <a:pt x="2" y="8"/>
                    </a:cubicBezTo>
                    <a:cubicBezTo>
                      <a:pt x="0" y="0"/>
                      <a:pt x="11" y="9"/>
                      <a:pt x="8" y="3"/>
                    </a:cubicBezTo>
                    <a:cubicBezTo>
                      <a:pt x="10" y="3"/>
                      <a:pt x="11" y="4"/>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7" name="Freeform 126"/>
              <p:cNvSpPr>
                <a:spLocks/>
              </p:cNvSpPr>
              <p:nvPr/>
            </p:nvSpPr>
            <p:spPr bwMode="auto">
              <a:xfrm>
                <a:off x="4695" y="1895"/>
                <a:ext cx="9" cy="21"/>
              </a:xfrm>
              <a:custGeom>
                <a:avLst/>
                <a:gdLst>
                  <a:gd name="T0" fmla="*/ 0 w 4"/>
                  <a:gd name="T1" fmla="*/ 0 h 9"/>
                  <a:gd name="T2" fmla="*/ 4 w 4"/>
                  <a:gd name="T3" fmla="*/ 9 h 9"/>
                  <a:gd name="T4" fmla="*/ 0 w 4"/>
                  <a:gd name="T5" fmla="*/ 0 h 9"/>
                </a:gdLst>
                <a:ahLst/>
                <a:cxnLst>
                  <a:cxn ang="0">
                    <a:pos x="T0" y="T1"/>
                  </a:cxn>
                  <a:cxn ang="0">
                    <a:pos x="T2" y="T3"/>
                  </a:cxn>
                  <a:cxn ang="0">
                    <a:pos x="T4" y="T5"/>
                  </a:cxn>
                </a:cxnLst>
                <a:rect l="0" t="0" r="r" b="b"/>
                <a:pathLst>
                  <a:path w="4" h="9">
                    <a:moveTo>
                      <a:pt x="0" y="0"/>
                    </a:moveTo>
                    <a:cubicBezTo>
                      <a:pt x="3" y="2"/>
                      <a:pt x="3" y="6"/>
                      <a:pt x="4" y="9"/>
                    </a:cubicBezTo>
                    <a:cubicBezTo>
                      <a:pt x="1" y="8"/>
                      <a:pt x="0"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8" name="Freeform 127"/>
              <p:cNvSpPr>
                <a:spLocks/>
              </p:cNvSpPr>
              <p:nvPr/>
            </p:nvSpPr>
            <p:spPr bwMode="auto">
              <a:xfrm>
                <a:off x="4174" y="1909"/>
                <a:ext cx="22" cy="17"/>
              </a:xfrm>
              <a:custGeom>
                <a:avLst/>
                <a:gdLst>
                  <a:gd name="T0" fmla="*/ 9 w 9"/>
                  <a:gd name="T1" fmla="*/ 7 h 7"/>
                  <a:gd name="T2" fmla="*/ 0 w 9"/>
                  <a:gd name="T3" fmla="*/ 1 h 7"/>
                  <a:gd name="T4" fmla="*/ 9 w 9"/>
                  <a:gd name="T5" fmla="*/ 7 h 7"/>
                </a:gdLst>
                <a:ahLst/>
                <a:cxnLst>
                  <a:cxn ang="0">
                    <a:pos x="T0" y="T1"/>
                  </a:cxn>
                  <a:cxn ang="0">
                    <a:pos x="T2" y="T3"/>
                  </a:cxn>
                  <a:cxn ang="0">
                    <a:pos x="T4" y="T5"/>
                  </a:cxn>
                </a:cxnLst>
                <a:rect l="0" t="0" r="r" b="b"/>
                <a:pathLst>
                  <a:path w="9" h="7">
                    <a:moveTo>
                      <a:pt x="9" y="7"/>
                    </a:moveTo>
                    <a:cubicBezTo>
                      <a:pt x="6" y="5"/>
                      <a:pt x="1" y="5"/>
                      <a:pt x="0" y="1"/>
                    </a:cubicBezTo>
                    <a:cubicBezTo>
                      <a:pt x="6" y="0"/>
                      <a:pt x="9" y="2"/>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9" name="Freeform 128"/>
              <p:cNvSpPr>
                <a:spLocks/>
              </p:cNvSpPr>
              <p:nvPr/>
            </p:nvSpPr>
            <p:spPr bwMode="auto">
              <a:xfrm>
                <a:off x="4681" y="1909"/>
                <a:ext cx="16" cy="12"/>
              </a:xfrm>
              <a:custGeom>
                <a:avLst/>
                <a:gdLst>
                  <a:gd name="T0" fmla="*/ 0 w 7"/>
                  <a:gd name="T1" fmla="*/ 2 h 5"/>
                  <a:gd name="T2" fmla="*/ 6 w 7"/>
                  <a:gd name="T3" fmla="*/ 5 h 5"/>
                  <a:gd name="T4" fmla="*/ 0 w 7"/>
                  <a:gd name="T5" fmla="*/ 2 h 5"/>
                </a:gdLst>
                <a:ahLst/>
                <a:cxnLst>
                  <a:cxn ang="0">
                    <a:pos x="T0" y="T1"/>
                  </a:cxn>
                  <a:cxn ang="0">
                    <a:pos x="T2" y="T3"/>
                  </a:cxn>
                  <a:cxn ang="0">
                    <a:pos x="T4" y="T5"/>
                  </a:cxn>
                </a:cxnLst>
                <a:rect l="0" t="0" r="r" b="b"/>
                <a:pathLst>
                  <a:path w="7" h="5">
                    <a:moveTo>
                      <a:pt x="0" y="2"/>
                    </a:moveTo>
                    <a:cubicBezTo>
                      <a:pt x="2" y="0"/>
                      <a:pt x="7" y="2"/>
                      <a:pt x="6" y="5"/>
                    </a:cubicBezTo>
                    <a:cubicBezTo>
                      <a:pt x="3" y="5"/>
                      <a:pt x="3"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0" name="Freeform 130"/>
              <p:cNvSpPr>
                <a:spLocks/>
              </p:cNvSpPr>
              <p:nvPr/>
            </p:nvSpPr>
            <p:spPr bwMode="auto">
              <a:xfrm>
                <a:off x="4700" y="1921"/>
                <a:ext cx="14" cy="14"/>
              </a:xfrm>
              <a:custGeom>
                <a:avLst/>
                <a:gdLst>
                  <a:gd name="T0" fmla="*/ 6 w 6"/>
                  <a:gd name="T1" fmla="*/ 4 h 6"/>
                  <a:gd name="T2" fmla="*/ 0 w 6"/>
                  <a:gd name="T3" fmla="*/ 1 h 6"/>
                  <a:gd name="T4" fmla="*/ 6 w 6"/>
                  <a:gd name="T5" fmla="*/ 4 h 6"/>
                </a:gdLst>
                <a:ahLst/>
                <a:cxnLst>
                  <a:cxn ang="0">
                    <a:pos x="T0" y="T1"/>
                  </a:cxn>
                  <a:cxn ang="0">
                    <a:pos x="T2" y="T3"/>
                  </a:cxn>
                  <a:cxn ang="0">
                    <a:pos x="T4" y="T5"/>
                  </a:cxn>
                </a:cxnLst>
                <a:rect l="0" t="0" r="r" b="b"/>
                <a:pathLst>
                  <a:path w="6" h="6">
                    <a:moveTo>
                      <a:pt x="6" y="4"/>
                    </a:moveTo>
                    <a:cubicBezTo>
                      <a:pt x="4" y="6"/>
                      <a:pt x="0" y="4"/>
                      <a:pt x="0" y="1"/>
                    </a:cubicBezTo>
                    <a:cubicBezTo>
                      <a:pt x="4" y="0"/>
                      <a:pt x="4" y="3"/>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1" name="Freeform 131"/>
              <p:cNvSpPr>
                <a:spLocks/>
              </p:cNvSpPr>
              <p:nvPr/>
            </p:nvSpPr>
            <p:spPr bwMode="auto">
              <a:xfrm>
                <a:off x="4058" y="1933"/>
                <a:ext cx="502" cy="401"/>
              </a:xfrm>
              <a:custGeom>
                <a:avLst/>
                <a:gdLst>
                  <a:gd name="T0" fmla="*/ 9 w 212"/>
                  <a:gd name="T1" fmla="*/ 83 h 169"/>
                  <a:gd name="T2" fmla="*/ 13 w 212"/>
                  <a:gd name="T3" fmla="*/ 66 h 169"/>
                  <a:gd name="T4" fmla="*/ 15 w 212"/>
                  <a:gd name="T5" fmla="*/ 68 h 169"/>
                  <a:gd name="T6" fmla="*/ 41 w 212"/>
                  <a:gd name="T7" fmla="*/ 55 h 169"/>
                  <a:gd name="T8" fmla="*/ 65 w 212"/>
                  <a:gd name="T9" fmla="*/ 33 h 169"/>
                  <a:gd name="T10" fmla="*/ 69 w 212"/>
                  <a:gd name="T11" fmla="*/ 37 h 169"/>
                  <a:gd name="T12" fmla="*/ 68 w 212"/>
                  <a:gd name="T13" fmla="*/ 33 h 169"/>
                  <a:gd name="T14" fmla="*/ 72 w 212"/>
                  <a:gd name="T15" fmla="*/ 32 h 169"/>
                  <a:gd name="T16" fmla="*/ 88 w 212"/>
                  <a:gd name="T17" fmla="*/ 17 h 169"/>
                  <a:gd name="T18" fmla="*/ 93 w 212"/>
                  <a:gd name="T19" fmla="*/ 26 h 169"/>
                  <a:gd name="T20" fmla="*/ 102 w 212"/>
                  <a:gd name="T21" fmla="*/ 25 h 169"/>
                  <a:gd name="T22" fmla="*/ 119 w 212"/>
                  <a:gd name="T23" fmla="*/ 8 h 169"/>
                  <a:gd name="T24" fmla="*/ 117 w 212"/>
                  <a:gd name="T25" fmla="*/ 2 h 169"/>
                  <a:gd name="T26" fmla="*/ 119 w 212"/>
                  <a:gd name="T27" fmla="*/ 1 h 169"/>
                  <a:gd name="T28" fmla="*/ 140 w 212"/>
                  <a:gd name="T29" fmla="*/ 7 h 169"/>
                  <a:gd name="T30" fmla="*/ 133 w 212"/>
                  <a:gd name="T31" fmla="*/ 23 h 169"/>
                  <a:gd name="T32" fmla="*/ 154 w 212"/>
                  <a:gd name="T33" fmla="*/ 41 h 169"/>
                  <a:gd name="T34" fmla="*/ 170 w 212"/>
                  <a:gd name="T35" fmla="*/ 0 h 169"/>
                  <a:gd name="T36" fmla="*/ 176 w 212"/>
                  <a:gd name="T37" fmla="*/ 18 h 169"/>
                  <a:gd name="T38" fmla="*/ 183 w 212"/>
                  <a:gd name="T39" fmla="*/ 21 h 169"/>
                  <a:gd name="T40" fmla="*/ 185 w 212"/>
                  <a:gd name="T41" fmla="*/ 47 h 169"/>
                  <a:gd name="T42" fmla="*/ 196 w 212"/>
                  <a:gd name="T43" fmla="*/ 56 h 169"/>
                  <a:gd name="T44" fmla="*/ 198 w 212"/>
                  <a:gd name="T45" fmla="*/ 68 h 169"/>
                  <a:gd name="T46" fmla="*/ 203 w 212"/>
                  <a:gd name="T47" fmla="*/ 69 h 169"/>
                  <a:gd name="T48" fmla="*/ 202 w 212"/>
                  <a:gd name="T49" fmla="*/ 75 h 169"/>
                  <a:gd name="T50" fmla="*/ 210 w 212"/>
                  <a:gd name="T51" fmla="*/ 87 h 169"/>
                  <a:gd name="T52" fmla="*/ 212 w 212"/>
                  <a:gd name="T53" fmla="*/ 84 h 169"/>
                  <a:gd name="T54" fmla="*/ 208 w 212"/>
                  <a:gd name="T55" fmla="*/ 98 h 169"/>
                  <a:gd name="T56" fmla="*/ 210 w 212"/>
                  <a:gd name="T57" fmla="*/ 100 h 169"/>
                  <a:gd name="T58" fmla="*/ 165 w 212"/>
                  <a:gd name="T59" fmla="*/ 161 h 169"/>
                  <a:gd name="T60" fmla="*/ 144 w 212"/>
                  <a:gd name="T61" fmla="*/ 169 h 169"/>
                  <a:gd name="T62" fmla="*/ 130 w 212"/>
                  <a:gd name="T63" fmla="*/ 168 h 169"/>
                  <a:gd name="T64" fmla="*/ 117 w 212"/>
                  <a:gd name="T65" fmla="*/ 162 h 169"/>
                  <a:gd name="T66" fmla="*/ 118 w 212"/>
                  <a:gd name="T67" fmla="*/ 153 h 169"/>
                  <a:gd name="T68" fmla="*/ 113 w 212"/>
                  <a:gd name="T69" fmla="*/ 149 h 169"/>
                  <a:gd name="T70" fmla="*/ 117 w 212"/>
                  <a:gd name="T71" fmla="*/ 141 h 169"/>
                  <a:gd name="T72" fmla="*/ 108 w 212"/>
                  <a:gd name="T73" fmla="*/ 146 h 169"/>
                  <a:gd name="T74" fmla="*/ 117 w 212"/>
                  <a:gd name="T75" fmla="*/ 133 h 169"/>
                  <a:gd name="T76" fmla="*/ 102 w 212"/>
                  <a:gd name="T77" fmla="*/ 145 h 169"/>
                  <a:gd name="T78" fmla="*/ 100 w 212"/>
                  <a:gd name="T79" fmla="*/ 130 h 169"/>
                  <a:gd name="T80" fmla="*/ 45 w 212"/>
                  <a:gd name="T81" fmla="*/ 138 h 169"/>
                  <a:gd name="T82" fmla="*/ 0 w 212"/>
                  <a:gd name="T83" fmla="*/ 139 h 169"/>
                  <a:gd name="T84" fmla="*/ 5 w 212"/>
                  <a:gd name="T85" fmla="*/ 90 h 169"/>
                  <a:gd name="T86" fmla="*/ 6 w 212"/>
                  <a:gd name="T87" fmla="*/ 93 h 169"/>
                  <a:gd name="T88" fmla="*/ 7 w 212"/>
                  <a:gd name="T89" fmla="*/ 88 h 169"/>
                  <a:gd name="T90" fmla="*/ 9 w 212"/>
                  <a:gd name="T91"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169">
                    <a:moveTo>
                      <a:pt x="9" y="83"/>
                    </a:moveTo>
                    <a:cubicBezTo>
                      <a:pt x="8" y="76"/>
                      <a:pt x="11" y="71"/>
                      <a:pt x="13" y="66"/>
                    </a:cubicBezTo>
                    <a:cubicBezTo>
                      <a:pt x="14" y="66"/>
                      <a:pt x="15" y="67"/>
                      <a:pt x="15" y="68"/>
                    </a:cubicBezTo>
                    <a:cubicBezTo>
                      <a:pt x="21" y="61"/>
                      <a:pt x="33" y="60"/>
                      <a:pt x="41" y="55"/>
                    </a:cubicBezTo>
                    <a:cubicBezTo>
                      <a:pt x="56" y="55"/>
                      <a:pt x="58" y="42"/>
                      <a:pt x="65" y="33"/>
                    </a:cubicBezTo>
                    <a:cubicBezTo>
                      <a:pt x="67" y="34"/>
                      <a:pt x="65" y="38"/>
                      <a:pt x="69" y="37"/>
                    </a:cubicBezTo>
                    <a:cubicBezTo>
                      <a:pt x="72" y="36"/>
                      <a:pt x="66" y="36"/>
                      <a:pt x="68" y="33"/>
                    </a:cubicBezTo>
                    <a:cubicBezTo>
                      <a:pt x="70" y="32"/>
                      <a:pt x="69" y="31"/>
                      <a:pt x="72" y="32"/>
                    </a:cubicBezTo>
                    <a:cubicBezTo>
                      <a:pt x="77" y="23"/>
                      <a:pt x="80" y="23"/>
                      <a:pt x="88" y="17"/>
                    </a:cubicBezTo>
                    <a:cubicBezTo>
                      <a:pt x="91" y="19"/>
                      <a:pt x="92" y="22"/>
                      <a:pt x="93" y="26"/>
                    </a:cubicBezTo>
                    <a:cubicBezTo>
                      <a:pt x="95" y="23"/>
                      <a:pt x="99" y="23"/>
                      <a:pt x="102" y="25"/>
                    </a:cubicBezTo>
                    <a:cubicBezTo>
                      <a:pt x="101" y="16"/>
                      <a:pt x="107" y="7"/>
                      <a:pt x="119" y="8"/>
                    </a:cubicBezTo>
                    <a:cubicBezTo>
                      <a:pt x="123" y="6"/>
                      <a:pt x="114" y="4"/>
                      <a:pt x="117" y="2"/>
                    </a:cubicBezTo>
                    <a:cubicBezTo>
                      <a:pt x="118" y="2"/>
                      <a:pt x="119" y="2"/>
                      <a:pt x="119" y="1"/>
                    </a:cubicBezTo>
                    <a:cubicBezTo>
                      <a:pt x="123" y="6"/>
                      <a:pt x="136" y="9"/>
                      <a:pt x="140" y="7"/>
                    </a:cubicBezTo>
                    <a:cubicBezTo>
                      <a:pt x="143" y="13"/>
                      <a:pt x="135" y="17"/>
                      <a:pt x="133" y="23"/>
                    </a:cubicBezTo>
                    <a:cubicBezTo>
                      <a:pt x="137" y="31"/>
                      <a:pt x="148" y="34"/>
                      <a:pt x="154" y="41"/>
                    </a:cubicBezTo>
                    <a:cubicBezTo>
                      <a:pt x="167" y="33"/>
                      <a:pt x="164" y="12"/>
                      <a:pt x="170" y="0"/>
                    </a:cubicBezTo>
                    <a:cubicBezTo>
                      <a:pt x="177" y="1"/>
                      <a:pt x="176" y="10"/>
                      <a:pt x="176" y="18"/>
                    </a:cubicBezTo>
                    <a:cubicBezTo>
                      <a:pt x="176" y="21"/>
                      <a:pt x="181" y="19"/>
                      <a:pt x="183" y="21"/>
                    </a:cubicBezTo>
                    <a:cubicBezTo>
                      <a:pt x="181" y="32"/>
                      <a:pt x="188" y="42"/>
                      <a:pt x="185" y="47"/>
                    </a:cubicBezTo>
                    <a:cubicBezTo>
                      <a:pt x="188" y="51"/>
                      <a:pt x="191" y="54"/>
                      <a:pt x="196" y="56"/>
                    </a:cubicBezTo>
                    <a:cubicBezTo>
                      <a:pt x="194" y="61"/>
                      <a:pt x="199" y="62"/>
                      <a:pt x="198" y="68"/>
                    </a:cubicBezTo>
                    <a:cubicBezTo>
                      <a:pt x="199" y="69"/>
                      <a:pt x="201" y="68"/>
                      <a:pt x="203" y="69"/>
                    </a:cubicBezTo>
                    <a:cubicBezTo>
                      <a:pt x="202" y="71"/>
                      <a:pt x="204" y="75"/>
                      <a:pt x="202" y="75"/>
                    </a:cubicBezTo>
                    <a:cubicBezTo>
                      <a:pt x="206" y="78"/>
                      <a:pt x="208" y="82"/>
                      <a:pt x="210" y="87"/>
                    </a:cubicBezTo>
                    <a:cubicBezTo>
                      <a:pt x="211" y="87"/>
                      <a:pt x="212" y="86"/>
                      <a:pt x="212" y="84"/>
                    </a:cubicBezTo>
                    <a:cubicBezTo>
                      <a:pt x="212" y="87"/>
                      <a:pt x="209" y="99"/>
                      <a:pt x="208" y="98"/>
                    </a:cubicBezTo>
                    <a:cubicBezTo>
                      <a:pt x="207" y="99"/>
                      <a:pt x="208" y="100"/>
                      <a:pt x="210" y="100"/>
                    </a:cubicBezTo>
                    <a:cubicBezTo>
                      <a:pt x="202" y="128"/>
                      <a:pt x="177" y="138"/>
                      <a:pt x="165" y="161"/>
                    </a:cubicBezTo>
                    <a:cubicBezTo>
                      <a:pt x="155" y="161"/>
                      <a:pt x="149" y="164"/>
                      <a:pt x="144" y="169"/>
                    </a:cubicBezTo>
                    <a:cubicBezTo>
                      <a:pt x="141" y="165"/>
                      <a:pt x="134" y="163"/>
                      <a:pt x="130" y="168"/>
                    </a:cubicBezTo>
                    <a:cubicBezTo>
                      <a:pt x="126" y="165"/>
                      <a:pt x="121" y="164"/>
                      <a:pt x="117" y="162"/>
                    </a:cubicBezTo>
                    <a:cubicBezTo>
                      <a:pt x="115" y="158"/>
                      <a:pt x="116" y="156"/>
                      <a:pt x="118" y="153"/>
                    </a:cubicBezTo>
                    <a:cubicBezTo>
                      <a:pt x="117" y="151"/>
                      <a:pt x="117" y="147"/>
                      <a:pt x="113" y="149"/>
                    </a:cubicBezTo>
                    <a:cubicBezTo>
                      <a:pt x="114" y="146"/>
                      <a:pt x="117" y="145"/>
                      <a:pt x="117" y="141"/>
                    </a:cubicBezTo>
                    <a:cubicBezTo>
                      <a:pt x="112" y="141"/>
                      <a:pt x="114" y="147"/>
                      <a:pt x="108" y="146"/>
                    </a:cubicBezTo>
                    <a:cubicBezTo>
                      <a:pt x="112" y="142"/>
                      <a:pt x="115" y="138"/>
                      <a:pt x="117" y="133"/>
                    </a:cubicBezTo>
                    <a:cubicBezTo>
                      <a:pt x="114" y="135"/>
                      <a:pt x="106" y="140"/>
                      <a:pt x="102" y="145"/>
                    </a:cubicBezTo>
                    <a:cubicBezTo>
                      <a:pt x="99" y="141"/>
                      <a:pt x="102" y="134"/>
                      <a:pt x="100" y="130"/>
                    </a:cubicBezTo>
                    <a:cubicBezTo>
                      <a:pt x="92" y="116"/>
                      <a:pt x="52" y="129"/>
                      <a:pt x="45" y="138"/>
                    </a:cubicBezTo>
                    <a:cubicBezTo>
                      <a:pt x="24" y="132"/>
                      <a:pt x="12" y="155"/>
                      <a:pt x="0" y="139"/>
                    </a:cubicBezTo>
                    <a:cubicBezTo>
                      <a:pt x="14" y="131"/>
                      <a:pt x="7" y="98"/>
                      <a:pt x="5" y="90"/>
                    </a:cubicBezTo>
                    <a:cubicBezTo>
                      <a:pt x="6" y="91"/>
                      <a:pt x="6" y="92"/>
                      <a:pt x="6" y="93"/>
                    </a:cubicBezTo>
                    <a:cubicBezTo>
                      <a:pt x="8" y="93"/>
                      <a:pt x="7" y="90"/>
                      <a:pt x="7" y="88"/>
                    </a:cubicBezTo>
                    <a:cubicBezTo>
                      <a:pt x="10" y="92"/>
                      <a:pt x="9" y="87"/>
                      <a:pt x="9"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2" name="Freeform 132"/>
              <p:cNvSpPr>
                <a:spLocks/>
              </p:cNvSpPr>
              <p:nvPr/>
            </p:nvSpPr>
            <p:spPr bwMode="auto">
              <a:xfrm>
                <a:off x="4307" y="1938"/>
                <a:ext cx="21" cy="12"/>
              </a:xfrm>
              <a:custGeom>
                <a:avLst/>
                <a:gdLst>
                  <a:gd name="T0" fmla="*/ 3 w 9"/>
                  <a:gd name="T1" fmla="*/ 0 h 5"/>
                  <a:gd name="T2" fmla="*/ 9 w 9"/>
                  <a:gd name="T3" fmla="*/ 1 h 5"/>
                  <a:gd name="T4" fmla="*/ 1 w 9"/>
                  <a:gd name="T5" fmla="*/ 5 h 5"/>
                  <a:gd name="T6" fmla="*/ 3 w 9"/>
                  <a:gd name="T7" fmla="*/ 0 h 5"/>
                </a:gdLst>
                <a:ahLst/>
                <a:cxnLst>
                  <a:cxn ang="0">
                    <a:pos x="T0" y="T1"/>
                  </a:cxn>
                  <a:cxn ang="0">
                    <a:pos x="T2" y="T3"/>
                  </a:cxn>
                  <a:cxn ang="0">
                    <a:pos x="T4" y="T5"/>
                  </a:cxn>
                  <a:cxn ang="0">
                    <a:pos x="T6" y="T7"/>
                  </a:cxn>
                </a:cxnLst>
                <a:rect l="0" t="0" r="r" b="b"/>
                <a:pathLst>
                  <a:path w="9" h="5">
                    <a:moveTo>
                      <a:pt x="3" y="0"/>
                    </a:moveTo>
                    <a:cubicBezTo>
                      <a:pt x="4" y="1"/>
                      <a:pt x="6" y="1"/>
                      <a:pt x="9" y="1"/>
                    </a:cubicBezTo>
                    <a:cubicBezTo>
                      <a:pt x="9" y="5"/>
                      <a:pt x="4" y="4"/>
                      <a:pt x="1" y="5"/>
                    </a:cubicBezTo>
                    <a:cubicBezTo>
                      <a:pt x="0" y="2"/>
                      <a:pt x="4"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3" name="Freeform 133"/>
              <p:cNvSpPr>
                <a:spLocks/>
              </p:cNvSpPr>
              <p:nvPr/>
            </p:nvSpPr>
            <p:spPr bwMode="auto">
              <a:xfrm>
                <a:off x="3221" y="1950"/>
                <a:ext cx="94" cy="206"/>
              </a:xfrm>
              <a:custGeom>
                <a:avLst/>
                <a:gdLst>
                  <a:gd name="T0" fmla="*/ 37 w 40"/>
                  <a:gd name="T1" fmla="*/ 0 h 87"/>
                  <a:gd name="T2" fmla="*/ 39 w 40"/>
                  <a:gd name="T3" fmla="*/ 24 h 87"/>
                  <a:gd name="T4" fmla="*/ 39 w 40"/>
                  <a:gd name="T5" fmla="*/ 22 h 87"/>
                  <a:gd name="T6" fmla="*/ 17 w 40"/>
                  <a:gd name="T7" fmla="*/ 80 h 87"/>
                  <a:gd name="T8" fmla="*/ 1 w 40"/>
                  <a:gd name="T9" fmla="*/ 62 h 87"/>
                  <a:gd name="T10" fmla="*/ 19 w 40"/>
                  <a:gd name="T11" fmla="*/ 23 h 87"/>
                  <a:gd name="T12" fmla="*/ 28 w 40"/>
                  <a:gd name="T13" fmla="*/ 9 h 87"/>
                  <a:gd name="T14" fmla="*/ 37 w 40"/>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7">
                    <a:moveTo>
                      <a:pt x="37" y="0"/>
                    </a:moveTo>
                    <a:cubicBezTo>
                      <a:pt x="37" y="8"/>
                      <a:pt x="40" y="14"/>
                      <a:pt x="39" y="24"/>
                    </a:cubicBezTo>
                    <a:cubicBezTo>
                      <a:pt x="39" y="24"/>
                      <a:pt x="39" y="22"/>
                      <a:pt x="39" y="22"/>
                    </a:cubicBezTo>
                    <a:cubicBezTo>
                      <a:pt x="32" y="34"/>
                      <a:pt x="30" y="72"/>
                      <a:pt x="17" y="80"/>
                    </a:cubicBezTo>
                    <a:cubicBezTo>
                      <a:pt x="7" y="87"/>
                      <a:pt x="2" y="73"/>
                      <a:pt x="1" y="62"/>
                    </a:cubicBezTo>
                    <a:cubicBezTo>
                      <a:pt x="13" y="54"/>
                      <a:pt x="0" y="20"/>
                      <a:pt x="19" y="23"/>
                    </a:cubicBezTo>
                    <a:cubicBezTo>
                      <a:pt x="23" y="18"/>
                      <a:pt x="30" y="18"/>
                      <a:pt x="28" y="9"/>
                    </a:cubicBezTo>
                    <a:cubicBezTo>
                      <a:pt x="34" y="12"/>
                      <a:pt x="32"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4" name="Freeform 134"/>
              <p:cNvSpPr>
                <a:spLocks/>
              </p:cNvSpPr>
              <p:nvPr/>
            </p:nvSpPr>
            <p:spPr bwMode="auto">
              <a:xfrm>
                <a:off x="4913" y="2006"/>
                <a:ext cx="11" cy="19"/>
              </a:xfrm>
              <a:custGeom>
                <a:avLst/>
                <a:gdLst>
                  <a:gd name="T0" fmla="*/ 0 w 5"/>
                  <a:gd name="T1" fmla="*/ 5 h 8"/>
                  <a:gd name="T2" fmla="*/ 2 w 5"/>
                  <a:gd name="T3" fmla="*/ 5 h 8"/>
                  <a:gd name="T4" fmla="*/ 0 w 5"/>
                  <a:gd name="T5" fmla="*/ 1 h 8"/>
                  <a:gd name="T6" fmla="*/ 3 w 5"/>
                  <a:gd name="T7" fmla="*/ 1 h 8"/>
                  <a:gd name="T8" fmla="*/ 0 w 5"/>
                  <a:gd name="T9" fmla="*/ 5 h 8"/>
                </a:gdLst>
                <a:ahLst/>
                <a:cxnLst>
                  <a:cxn ang="0">
                    <a:pos x="T0" y="T1"/>
                  </a:cxn>
                  <a:cxn ang="0">
                    <a:pos x="T2" y="T3"/>
                  </a:cxn>
                  <a:cxn ang="0">
                    <a:pos x="T4" y="T5"/>
                  </a:cxn>
                  <a:cxn ang="0">
                    <a:pos x="T6" y="T7"/>
                  </a:cxn>
                  <a:cxn ang="0">
                    <a:pos x="T8" y="T9"/>
                  </a:cxn>
                </a:cxnLst>
                <a:rect l="0" t="0" r="r" b="b"/>
                <a:pathLst>
                  <a:path w="5" h="8">
                    <a:moveTo>
                      <a:pt x="0" y="5"/>
                    </a:moveTo>
                    <a:cubicBezTo>
                      <a:pt x="1" y="4"/>
                      <a:pt x="1" y="5"/>
                      <a:pt x="2" y="5"/>
                    </a:cubicBezTo>
                    <a:cubicBezTo>
                      <a:pt x="0" y="4"/>
                      <a:pt x="1" y="2"/>
                      <a:pt x="0" y="1"/>
                    </a:cubicBezTo>
                    <a:cubicBezTo>
                      <a:pt x="0" y="0"/>
                      <a:pt x="2" y="1"/>
                      <a:pt x="3" y="1"/>
                    </a:cubicBezTo>
                    <a:cubicBezTo>
                      <a:pt x="2" y="2"/>
                      <a:pt x="5"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5" name="Freeform 135"/>
              <p:cNvSpPr>
                <a:spLocks/>
              </p:cNvSpPr>
              <p:nvPr/>
            </p:nvSpPr>
            <p:spPr bwMode="auto">
              <a:xfrm>
                <a:off x="4901" y="2009"/>
                <a:ext cx="16" cy="9"/>
              </a:xfrm>
              <a:custGeom>
                <a:avLst/>
                <a:gdLst>
                  <a:gd name="T0" fmla="*/ 5 w 7"/>
                  <a:gd name="T1" fmla="*/ 0 h 4"/>
                  <a:gd name="T2" fmla="*/ 7 w 7"/>
                  <a:gd name="T3" fmla="*/ 4 h 4"/>
                  <a:gd name="T4" fmla="*/ 5 w 7"/>
                  <a:gd name="T5" fmla="*/ 4 h 4"/>
                  <a:gd name="T6" fmla="*/ 0 w 7"/>
                  <a:gd name="T7" fmla="*/ 4 h 4"/>
                  <a:gd name="T8" fmla="*/ 5 w 7"/>
                  <a:gd name="T9" fmla="*/ 0 h 4"/>
                </a:gdLst>
                <a:ahLst/>
                <a:cxnLst>
                  <a:cxn ang="0">
                    <a:pos x="T0" y="T1"/>
                  </a:cxn>
                  <a:cxn ang="0">
                    <a:pos x="T2" y="T3"/>
                  </a:cxn>
                  <a:cxn ang="0">
                    <a:pos x="T4" y="T5"/>
                  </a:cxn>
                  <a:cxn ang="0">
                    <a:pos x="T6" y="T7"/>
                  </a:cxn>
                  <a:cxn ang="0">
                    <a:pos x="T8" y="T9"/>
                  </a:cxn>
                </a:cxnLst>
                <a:rect l="0" t="0" r="r" b="b"/>
                <a:pathLst>
                  <a:path w="7" h="4">
                    <a:moveTo>
                      <a:pt x="5" y="0"/>
                    </a:moveTo>
                    <a:cubicBezTo>
                      <a:pt x="6" y="1"/>
                      <a:pt x="5" y="3"/>
                      <a:pt x="7" y="4"/>
                    </a:cubicBezTo>
                    <a:cubicBezTo>
                      <a:pt x="6" y="4"/>
                      <a:pt x="6" y="3"/>
                      <a:pt x="5" y="4"/>
                    </a:cubicBezTo>
                    <a:cubicBezTo>
                      <a:pt x="3" y="4"/>
                      <a:pt x="1" y="4"/>
                      <a:pt x="0" y="4"/>
                    </a:cubicBezTo>
                    <a:cubicBezTo>
                      <a:pt x="0" y="2"/>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6" name="Freeform 136"/>
              <p:cNvSpPr>
                <a:spLocks/>
              </p:cNvSpPr>
              <p:nvPr/>
            </p:nvSpPr>
            <p:spPr bwMode="auto">
              <a:xfrm>
                <a:off x="4704" y="2267"/>
                <a:ext cx="78" cy="100"/>
              </a:xfrm>
              <a:custGeom>
                <a:avLst/>
                <a:gdLst>
                  <a:gd name="T0" fmla="*/ 21 w 33"/>
                  <a:gd name="T1" fmla="*/ 13 h 42"/>
                  <a:gd name="T2" fmla="*/ 21 w 33"/>
                  <a:gd name="T3" fmla="*/ 18 h 42"/>
                  <a:gd name="T4" fmla="*/ 25 w 33"/>
                  <a:gd name="T5" fmla="*/ 22 h 42"/>
                  <a:gd name="T6" fmla="*/ 33 w 33"/>
                  <a:gd name="T7" fmla="*/ 19 h 42"/>
                  <a:gd name="T8" fmla="*/ 0 w 33"/>
                  <a:gd name="T9" fmla="*/ 42 h 42"/>
                  <a:gd name="T10" fmla="*/ 7 w 33"/>
                  <a:gd name="T11" fmla="*/ 35 h 42"/>
                  <a:gd name="T12" fmla="*/ 3 w 33"/>
                  <a:gd name="T13" fmla="*/ 29 h 42"/>
                  <a:gd name="T14" fmla="*/ 15 w 33"/>
                  <a:gd name="T15" fmla="*/ 0 h 42"/>
                  <a:gd name="T16" fmla="*/ 21 w 33"/>
                  <a:gd name="T17" fmla="*/ 5 h 42"/>
                  <a:gd name="T18" fmla="*/ 17 w 33"/>
                  <a:gd name="T19" fmla="*/ 14 h 42"/>
                  <a:gd name="T20" fmla="*/ 21 w 33"/>
                  <a:gd name="T21"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2">
                    <a:moveTo>
                      <a:pt x="21" y="13"/>
                    </a:moveTo>
                    <a:cubicBezTo>
                      <a:pt x="23" y="14"/>
                      <a:pt x="22" y="18"/>
                      <a:pt x="21" y="18"/>
                    </a:cubicBezTo>
                    <a:cubicBezTo>
                      <a:pt x="21" y="21"/>
                      <a:pt x="25" y="20"/>
                      <a:pt x="25" y="22"/>
                    </a:cubicBezTo>
                    <a:cubicBezTo>
                      <a:pt x="28" y="21"/>
                      <a:pt x="28" y="18"/>
                      <a:pt x="33" y="19"/>
                    </a:cubicBezTo>
                    <a:cubicBezTo>
                      <a:pt x="24" y="29"/>
                      <a:pt x="12" y="39"/>
                      <a:pt x="0" y="42"/>
                    </a:cubicBezTo>
                    <a:cubicBezTo>
                      <a:pt x="1" y="38"/>
                      <a:pt x="6" y="38"/>
                      <a:pt x="7" y="35"/>
                    </a:cubicBezTo>
                    <a:cubicBezTo>
                      <a:pt x="7" y="31"/>
                      <a:pt x="2" y="33"/>
                      <a:pt x="3" y="29"/>
                    </a:cubicBezTo>
                    <a:cubicBezTo>
                      <a:pt x="16" y="26"/>
                      <a:pt x="16" y="12"/>
                      <a:pt x="15" y="0"/>
                    </a:cubicBezTo>
                    <a:cubicBezTo>
                      <a:pt x="16" y="2"/>
                      <a:pt x="18" y="4"/>
                      <a:pt x="21" y="5"/>
                    </a:cubicBezTo>
                    <a:cubicBezTo>
                      <a:pt x="19" y="7"/>
                      <a:pt x="20" y="12"/>
                      <a:pt x="17" y="14"/>
                    </a:cubicBezTo>
                    <a:cubicBezTo>
                      <a:pt x="19" y="16"/>
                      <a:pt x="21" y="16"/>
                      <a:pt x="2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7" name="Freeform 137"/>
              <p:cNvSpPr>
                <a:spLocks/>
              </p:cNvSpPr>
              <p:nvPr/>
            </p:nvSpPr>
            <p:spPr bwMode="auto">
              <a:xfrm>
                <a:off x="1860" y="2429"/>
                <a:ext cx="14" cy="16"/>
              </a:xfrm>
              <a:custGeom>
                <a:avLst/>
                <a:gdLst>
                  <a:gd name="T0" fmla="*/ 6 w 6"/>
                  <a:gd name="T1" fmla="*/ 5 h 7"/>
                  <a:gd name="T2" fmla="*/ 4 w 6"/>
                  <a:gd name="T3" fmla="*/ 7 h 7"/>
                  <a:gd name="T4" fmla="*/ 3 w 6"/>
                  <a:gd name="T5" fmla="*/ 1 h 7"/>
                  <a:gd name="T6" fmla="*/ 4 w 6"/>
                  <a:gd name="T7" fmla="*/ 0 h 7"/>
                  <a:gd name="T8" fmla="*/ 6 w 6"/>
                  <a:gd name="T9" fmla="*/ 0 h 7"/>
                  <a:gd name="T10" fmla="*/ 6 w 6"/>
                  <a:gd name="T11" fmla="*/ 1 h 7"/>
                  <a:gd name="T12" fmla="*/ 4 w 6"/>
                  <a:gd name="T13" fmla="*/ 4 h 7"/>
                  <a:gd name="T14" fmla="*/ 6 w 6"/>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6" y="5"/>
                    </a:moveTo>
                    <a:cubicBezTo>
                      <a:pt x="4" y="5"/>
                      <a:pt x="4" y="6"/>
                      <a:pt x="4" y="7"/>
                    </a:cubicBezTo>
                    <a:cubicBezTo>
                      <a:pt x="0" y="6"/>
                      <a:pt x="6" y="1"/>
                      <a:pt x="3" y="1"/>
                    </a:cubicBezTo>
                    <a:cubicBezTo>
                      <a:pt x="3" y="0"/>
                      <a:pt x="3" y="0"/>
                      <a:pt x="4" y="0"/>
                    </a:cubicBezTo>
                    <a:cubicBezTo>
                      <a:pt x="5" y="0"/>
                      <a:pt x="5" y="0"/>
                      <a:pt x="6" y="0"/>
                    </a:cubicBezTo>
                    <a:cubicBezTo>
                      <a:pt x="6" y="0"/>
                      <a:pt x="6" y="1"/>
                      <a:pt x="6" y="1"/>
                    </a:cubicBezTo>
                    <a:cubicBezTo>
                      <a:pt x="6" y="2"/>
                      <a:pt x="4" y="3"/>
                      <a:pt x="4" y="4"/>
                    </a:cubicBezTo>
                    <a:cubicBezTo>
                      <a:pt x="5"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8" name="Freeform 138"/>
              <p:cNvSpPr>
                <a:spLocks/>
              </p:cNvSpPr>
              <p:nvPr/>
            </p:nvSpPr>
            <p:spPr bwMode="auto">
              <a:xfrm>
                <a:off x="3457" y="2464"/>
                <a:ext cx="22" cy="17"/>
              </a:xfrm>
              <a:custGeom>
                <a:avLst/>
                <a:gdLst>
                  <a:gd name="T0" fmla="*/ 1 w 9"/>
                  <a:gd name="T1" fmla="*/ 2 h 7"/>
                  <a:gd name="T2" fmla="*/ 9 w 9"/>
                  <a:gd name="T3" fmla="*/ 4 h 7"/>
                  <a:gd name="T4" fmla="*/ 0 w 9"/>
                  <a:gd name="T5" fmla="*/ 7 h 7"/>
                  <a:gd name="T6" fmla="*/ 1 w 9"/>
                  <a:gd name="T7" fmla="*/ 2 h 7"/>
                </a:gdLst>
                <a:ahLst/>
                <a:cxnLst>
                  <a:cxn ang="0">
                    <a:pos x="T0" y="T1"/>
                  </a:cxn>
                  <a:cxn ang="0">
                    <a:pos x="T2" y="T3"/>
                  </a:cxn>
                  <a:cxn ang="0">
                    <a:pos x="T4" y="T5"/>
                  </a:cxn>
                  <a:cxn ang="0">
                    <a:pos x="T6" y="T7"/>
                  </a:cxn>
                </a:cxnLst>
                <a:rect l="0" t="0" r="r" b="b"/>
                <a:pathLst>
                  <a:path w="9" h="7">
                    <a:moveTo>
                      <a:pt x="1" y="2"/>
                    </a:moveTo>
                    <a:cubicBezTo>
                      <a:pt x="4" y="0"/>
                      <a:pt x="4" y="6"/>
                      <a:pt x="9" y="4"/>
                    </a:cubicBezTo>
                    <a:cubicBezTo>
                      <a:pt x="8" y="7"/>
                      <a:pt x="4" y="7"/>
                      <a:pt x="0" y="7"/>
                    </a:cubicBezTo>
                    <a:cubicBezTo>
                      <a:pt x="0" y="5"/>
                      <a:pt x="2" y="5"/>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9" name="Freeform 139"/>
              <p:cNvSpPr>
                <a:spLocks/>
              </p:cNvSpPr>
              <p:nvPr/>
            </p:nvSpPr>
            <p:spPr bwMode="auto">
              <a:xfrm>
                <a:off x="2059" y="2507"/>
                <a:ext cx="12" cy="14"/>
              </a:xfrm>
              <a:custGeom>
                <a:avLst/>
                <a:gdLst>
                  <a:gd name="T0" fmla="*/ 5 w 5"/>
                  <a:gd name="T1" fmla="*/ 0 h 6"/>
                  <a:gd name="T2" fmla="*/ 0 w 5"/>
                  <a:gd name="T3" fmla="*/ 4 h 6"/>
                  <a:gd name="T4" fmla="*/ 2 w 5"/>
                  <a:gd name="T5" fmla="*/ 0 h 6"/>
                  <a:gd name="T6" fmla="*/ 5 w 5"/>
                  <a:gd name="T7" fmla="*/ 0 h 6"/>
                </a:gdLst>
                <a:ahLst/>
                <a:cxnLst>
                  <a:cxn ang="0">
                    <a:pos x="T0" y="T1"/>
                  </a:cxn>
                  <a:cxn ang="0">
                    <a:pos x="T2" y="T3"/>
                  </a:cxn>
                  <a:cxn ang="0">
                    <a:pos x="T4" y="T5"/>
                  </a:cxn>
                  <a:cxn ang="0">
                    <a:pos x="T6" y="T7"/>
                  </a:cxn>
                </a:cxnLst>
                <a:rect l="0" t="0" r="r" b="b"/>
                <a:pathLst>
                  <a:path w="5" h="6">
                    <a:moveTo>
                      <a:pt x="5" y="0"/>
                    </a:moveTo>
                    <a:cubicBezTo>
                      <a:pt x="4" y="1"/>
                      <a:pt x="2" y="6"/>
                      <a:pt x="0" y="4"/>
                    </a:cubicBezTo>
                    <a:cubicBezTo>
                      <a:pt x="2" y="2"/>
                      <a:pt x="0" y="2"/>
                      <a:pt x="2"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0" name="Freeform 140"/>
              <p:cNvSpPr>
                <a:spLocks/>
              </p:cNvSpPr>
              <p:nvPr/>
            </p:nvSpPr>
            <p:spPr bwMode="auto">
              <a:xfrm>
                <a:off x="2071" y="2502"/>
                <a:ext cx="21" cy="17"/>
              </a:xfrm>
              <a:custGeom>
                <a:avLst/>
                <a:gdLst>
                  <a:gd name="T0" fmla="*/ 0 w 9"/>
                  <a:gd name="T1" fmla="*/ 7 h 7"/>
                  <a:gd name="T2" fmla="*/ 1 w 9"/>
                  <a:gd name="T3" fmla="*/ 1 h 7"/>
                  <a:gd name="T4" fmla="*/ 8 w 9"/>
                  <a:gd name="T5" fmla="*/ 4 h 7"/>
                  <a:gd name="T6" fmla="*/ 0 w 9"/>
                  <a:gd name="T7" fmla="*/ 7 h 7"/>
                </a:gdLst>
                <a:ahLst/>
                <a:cxnLst>
                  <a:cxn ang="0">
                    <a:pos x="T0" y="T1"/>
                  </a:cxn>
                  <a:cxn ang="0">
                    <a:pos x="T2" y="T3"/>
                  </a:cxn>
                  <a:cxn ang="0">
                    <a:pos x="T4" y="T5"/>
                  </a:cxn>
                  <a:cxn ang="0">
                    <a:pos x="T6" y="T7"/>
                  </a:cxn>
                </a:cxnLst>
                <a:rect l="0" t="0" r="r" b="b"/>
                <a:pathLst>
                  <a:path w="9" h="7">
                    <a:moveTo>
                      <a:pt x="0" y="7"/>
                    </a:moveTo>
                    <a:cubicBezTo>
                      <a:pt x="1" y="3"/>
                      <a:pt x="3" y="4"/>
                      <a:pt x="1" y="1"/>
                    </a:cubicBezTo>
                    <a:cubicBezTo>
                      <a:pt x="4" y="1"/>
                      <a:pt x="9" y="0"/>
                      <a:pt x="8" y="4"/>
                    </a:cubicBezTo>
                    <a:cubicBezTo>
                      <a:pt x="4" y="3"/>
                      <a:pt x="4"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1" name="Freeform 141"/>
              <p:cNvSpPr>
                <a:spLocks/>
              </p:cNvSpPr>
              <p:nvPr/>
            </p:nvSpPr>
            <p:spPr bwMode="auto">
              <a:xfrm>
                <a:off x="1952" y="2538"/>
                <a:ext cx="17" cy="11"/>
              </a:xfrm>
              <a:custGeom>
                <a:avLst/>
                <a:gdLst>
                  <a:gd name="T0" fmla="*/ 2 w 7"/>
                  <a:gd name="T1" fmla="*/ 0 h 5"/>
                  <a:gd name="T2" fmla="*/ 4 w 7"/>
                  <a:gd name="T3" fmla="*/ 1 h 5"/>
                  <a:gd name="T4" fmla="*/ 5 w 7"/>
                  <a:gd name="T5" fmla="*/ 5 h 5"/>
                  <a:gd name="T6" fmla="*/ 3 w 7"/>
                  <a:gd name="T7" fmla="*/ 5 h 5"/>
                  <a:gd name="T8" fmla="*/ 3 w 7"/>
                  <a:gd name="T9" fmla="*/ 2 h 5"/>
                  <a:gd name="T10" fmla="*/ 1 w 7"/>
                  <a:gd name="T11" fmla="*/ 3 h 5"/>
                  <a:gd name="T12" fmla="*/ 1 w 7"/>
                  <a:gd name="T13" fmla="*/ 0 h 5"/>
                  <a:gd name="T14" fmla="*/ 2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2" y="0"/>
                    </a:moveTo>
                    <a:cubicBezTo>
                      <a:pt x="3" y="1"/>
                      <a:pt x="3" y="1"/>
                      <a:pt x="4" y="1"/>
                    </a:cubicBezTo>
                    <a:cubicBezTo>
                      <a:pt x="5" y="3"/>
                      <a:pt x="7" y="3"/>
                      <a:pt x="5" y="5"/>
                    </a:cubicBezTo>
                    <a:cubicBezTo>
                      <a:pt x="5" y="5"/>
                      <a:pt x="4" y="5"/>
                      <a:pt x="3" y="5"/>
                    </a:cubicBezTo>
                    <a:cubicBezTo>
                      <a:pt x="3" y="4"/>
                      <a:pt x="3" y="3"/>
                      <a:pt x="3" y="2"/>
                    </a:cubicBezTo>
                    <a:cubicBezTo>
                      <a:pt x="2" y="2"/>
                      <a:pt x="2" y="2"/>
                      <a:pt x="1" y="3"/>
                    </a:cubicBezTo>
                    <a:cubicBezTo>
                      <a:pt x="0" y="2"/>
                      <a:pt x="1" y="1"/>
                      <a:pt x="1"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2" name="Freeform 142"/>
              <p:cNvSpPr>
                <a:spLocks/>
              </p:cNvSpPr>
              <p:nvPr/>
            </p:nvSpPr>
            <p:spPr bwMode="auto">
              <a:xfrm>
                <a:off x="2511" y="672"/>
                <a:ext cx="33" cy="9"/>
              </a:xfrm>
              <a:custGeom>
                <a:avLst/>
                <a:gdLst>
                  <a:gd name="T0" fmla="*/ 10 w 14"/>
                  <a:gd name="T1" fmla="*/ 0 h 4"/>
                  <a:gd name="T2" fmla="*/ 10 w 14"/>
                  <a:gd name="T3" fmla="*/ 1 h 4"/>
                  <a:gd name="T4" fmla="*/ 14 w 14"/>
                  <a:gd name="T5" fmla="*/ 2 h 4"/>
                  <a:gd name="T6" fmla="*/ 6 w 14"/>
                  <a:gd name="T7" fmla="*/ 3 h 4"/>
                  <a:gd name="T8" fmla="*/ 7 w 14"/>
                  <a:gd name="T9" fmla="*/ 1 h 4"/>
                  <a:gd name="T10" fmla="*/ 0 w 14"/>
                  <a:gd name="T11" fmla="*/ 1 h 4"/>
                  <a:gd name="T12" fmla="*/ 0 w 14"/>
                  <a:gd name="T13" fmla="*/ 0 h 4"/>
                  <a:gd name="T14" fmla="*/ 10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0" y="0"/>
                    </a:moveTo>
                    <a:cubicBezTo>
                      <a:pt x="10" y="0"/>
                      <a:pt x="10" y="1"/>
                      <a:pt x="10" y="1"/>
                    </a:cubicBezTo>
                    <a:cubicBezTo>
                      <a:pt x="12" y="1"/>
                      <a:pt x="12" y="2"/>
                      <a:pt x="14" y="2"/>
                    </a:cubicBezTo>
                    <a:cubicBezTo>
                      <a:pt x="13" y="4"/>
                      <a:pt x="9" y="2"/>
                      <a:pt x="6" y="3"/>
                    </a:cubicBezTo>
                    <a:cubicBezTo>
                      <a:pt x="6" y="2"/>
                      <a:pt x="7" y="2"/>
                      <a:pt x="7" y="1"/>
                    </a:cubicBezTo>
                    <a:cubicBezTo>
                      <a:pt x="5" y="1"/>
                      <a:pt x="2" y="1"/>
                      <a:pt x="0" y="1"/>
                    </a:cubicBezTo>
                    <a:cubicBezTo>
                      <a:pt x="0" y="1"/>
                      <a:pt x="0" y="0"/>
                      <a:pt x="0" y="0"/>
                    </a:cubicBezTo>
                    <a:cubicBezTo>
                      <a:pt x="3" y="0"/>
                      <a:pt x="7"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3" name="Freeform 143"/>
              <p:cNvSpPr>
                <a:spLocks/>
              </p:cNvSpPr>
              <p:nvPr/>
            </p:nvSpPr>
            <p:spPr bwMode="auto">
              <a:xfrm>
                <a:off x="2421" y="672"/>
                <a:ext cx="19" cy="14"/>
              </a:xfrm>
              <a:custGeom>
                <a:avLst/>
                <a:gdLst>
                  <a:gd name="T0" fmla="*/ 8 w 8"/>
                  <a:gd name="T1" fmla="*/ 4 h 6"/>
                  <a:gd name="T2" fmla="*/ 0 w 8"/>
                  <a:gd name="T3" fmla="*/ 2 h 6"/>
                  <a:gd name="T4" fmla="*/ 8 w 8"/>
                  <a:gd name="T5" fmla="*/ 4 h 6"/>
                </a:gdLst>
                <a:ahLst/>
                <a:cxnLst>
                  <a:cxn ang="0">
                    <a:pos x="T0" y="T1"/>
                  </a:cxn>
                  <a:cxn ang="0">
                    <a:pos x="T2" y="T3"/>
                  </a:cxn>
                  <a:cxn ang="0">
                    <a:pos x="T4" y="T5"/>
                  </a:cxn>
                </a:cxnLst>
                <a:rect l="0" t="0" r="r" b="b"/>
                <a:pathLst>
                  <a:path w="8" h="6">
                    <a:moveTo>
                      <a:pt x="8" y="4"/>
                    </a:moveTo>
                    <a:cubicBezTo>
                      <a:pt x="6" y="2"/>
                      <a:pt x="2" y="6"/>
                      <a:pt x="0" y="2"/>
                    </a:cubicBezTo>
                    <a:cubicBezTo>
                      <a:pt x="1" y="0"/>
                      <a:pt x="8" y="1"/>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4" name="Freeform 144"/>
              <p:cNvSpPr>
                <a:spLocks/>
              </p:cNvSpPr>
              <p:nvPr/>
            </p:nvSpPr>
            <p:spPr bwMode="auto">
              <a:xfrm>
                <a:off x="2480" y="676"/>
                <a:ext cx="36" cy="5"/>
              </a:xfrm>
              <a:custGeom>
                <a:avLst/>
                <a:gdLst>
                  <a:gd name="T0" fmla="*/ 15 w 15"/>
                  <a:gd name="T1" fmla="*/ 0 h 2"/>
                  <a:gd name="T2" fmla="*/ 0 w 15"/>
                  <a:gd name="T3" fmla="*/ 2 h 2"/>
                  <a:gd name="T4" fmla="*/ 15 w 15"/>
                  <a:gd name="T5" fmla="*/ 0 h 2"/>
                </a:gdLst>
                <a:ahLst/>
                <a:cxnLst>
                  <a:cxn ang="0">
                    <a:pos x="T0" y="T1"/>
                  </a:cxn>
                  <a:cxn ang="0">
                    <a:pos x="T2" y="T3"/>
                  </a:cxn>
                  <a:cxn ang="0">
                    <a:pos x="T4" y="T5"/>
                  </a:cxn>
                </a:cxnLst>
                <a:rect l="0" t="0" r="r" b="b"/>
                <a:pathLst>
                  <a:path w="15" h="2">
                    <a:moveTo>
                      <a:pt x="15" y="0"/>
                    </a:moveTo>
                    <a:cubicBezTo>
                      <a:pt x="11" y="2"/>
                      <a:pt x="6" y="2"/>
                      <a:pt x="0" y="2"/>
                    </a:cubicBezTo>
                    <a:cubicBezTo>
                      <a:pt x="4" y="0"/>
                      <a:pt x="10"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5" name="Freeform 145"/>
              <p:cNvSpPr>
                <a:spLocks/>
              </p:cNvSpPr>
              <p:nvPr/>
            </p:nvSpPr>
            <p:spPr bwMode="auto">
              <a:xfrm>
                <a:off x="2551" y="683"/>
                <a:ext cx="21" cy="10"/>
              </a:xfrm>
              <a:custGeom>
                <a:avLst/>
                <a:gdLst>
                  <a:gd name="T0" fmla="*/ 9 w 9"/>
                  <a:gd name="T1" fmla="*/ 1 h 4"/>
                  <a:gd name="T2" fmla="*/ 0 w 9"/>
                  <a:gd name="T3" fmla="*/ 0 h 4"/>
                  <a:gd name="T4" fmla="*/ 9 w 9"/>
                  <a:gd name="T5" fmla="*/ 0 h 4"/>
                  <a:gd name="T6" fmla="*/ 9 w 9"/>
                  <a:gd name="T7" fmla="*/ 1 h 4"/>
                </a:gdLst>
                <a:ahLst/>
                <a:cxnLst>
                  <a:cxn ang="0">
                    <a:pos x="T0" y="T1"/>
                  </a:cxn>
                  <a:cxn ang="0">
                    <a:pos x="T2" y="T3"/>
                  </a:cxn>
                  <a:cxn ang="0">
                    <a:pos x="T4" y="T5"/>
                  </a:cxn>
                  <a:cxn ang="0">
                    <a:pos x="T6" y="T7"/>
                  </a:cxn>
                </a:cxnLst>
                <a:rect l="0" t="0" r="r" b="b"/>
                <a:pathLst>
                  <a:path w="9" h="4">
                    <a:moveTo>
                      <a:pt x="9" y="1"/>
                    </a:moveTo>
                    <a:cubicBezTo>
                      <a:pt x="6" y="0"/>
                      <a:pt x="0" y="4"/>
                      <a:pt x="0" y="0"/>
                    </a:cubicBezTo>
                    <a:cubicBezTo>
                      <a:pt x="3" y="0"/>
                      <a:pt x="6" y="0"/>
                      <a:pt x="9" y="0"/>
                    </a:cubicBezTo>
                    <a:cubicBezTo>
                      <a:pt x="9" y="0"/>
                      <a:pt x="9"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6" name="Freeform 146"/>
              <p:cNvSpPr>
                <a:spLocks/>
              </p:cNvSpPr>
              <p:nvPr/>
            </p:nvSpPr>
            <p:spPr bwMode="auto">
              <a:xfrm>
                <a:off x="2234" y="686"/>
                <a:ext cx="38" cy="9"/>
              </a:xfrm>
              <a:custGeom>
                <a:avLst/>
                <a:gdLst>
                  <a:gd name="T0" fmla="*/ 4 w 16"/>
                  <a:gd name="T1" fmla="*/ 4 h 4"/>
                  <a:gd name="T2" fmla="*/ 0 w 16"/>
                  <a:gd name="T3" fmla="*/ 2 h 4"/>
                  <a:gd name="T4" fmla="*/ 16 w 16"/>
                  <a:gd name="T5" fmla="*/ 1 h 4"/>
                  <a:gd name="T6" fmla="*/ 4 w 16"/>
                  <a:gd name="T7" fmla="*/ 4 h 4"/>
                </a:gdLst>
                <a:ahLst/>
                <a:cxnLst>
                  <a:cxn ang="0">
                    <a:pos x="T0" y="T1"/>
                  </a:cxn>
                  <a:cxn ang="0">
                    <a:pos x="T2" y="T3"/>
                  </a:cxn>
                  <a:cxn ang="0">
                    <a:pos x="T4" y="T5"/>
                  </a:cxn>
                  <a:cxn ang="0">
                    <a:pos x="T6" y="T7"/>
                  </a:cxn>
                </a:cxnLst>
                <a:rect l="0" t="0" r="r" b="b"/>
                <a:pathLst>
                  <a:path w="16" h="4">
                    <a:moveTo>
                      <a:pt x="4" y="4"/>
                    </a:moveTo>
                    <a:cubicBezTo>
                      <a:pt x="5" y="1"/>
                      <a:pt x="0" y="4"/>
                      <a:pt x="0" y="2"/>
                    </a:cubicBezTo>
                    <a:cubicBezTo>
                      <a:pt x="6" y="1"/>
                      <a:pt x="10" y="0"/>
                      <a:pt x="16" y="1"/>
                    </a:cubicBezTo>
                    <a:cubicBezTo>
                      <a:pt x="13" y="2"/>
                      <a:pt x="7" y="2"/>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7" name="Freeform 147"/>
              <p:cNvSpPr>
                <a:spLocks/>
              </p:cNvSpPr>
              <p:nvPr/>
            </p:nvSpPr>
            <p:spPr bwMode="auto">
              <a:xfrm>
                <a:off x="3223" y="691"/>
                <a:ext cx="17" cy="9"/>
              </a:xfrm>
              <a:custGeom>
                <a:avLst/>
                <a:gdLst>
                  <a:gd name="T0" fmla="*/ 7 w 7"/>
                  <a:gd name="T1" fmla="*/ 2 h 4"/>
                  <a:gd name="T2" fmla="*/ 0 w 7"/>
                  <a:gd name="T3" fmla="*/ 3 h 4"/>
                  <a:gd name="T4" fmla="*/ 7 w 7"/>
                  <a:gd name="T5" fmla="*/ 2 h 4"/>
                </a:gdLst>
                <a:ahLst/>
                <a:cxnLst>
                  <a:cxn ang="0">
                    <a:pos x="T0" y="T1"/>
                  </a:cxn>
                  <a:cxn ang="0">
                    <a:pos x="T2" y="T3"/>
                  </a:cxn>
                  <a:cxn ang="0">
                    <a:pos x="T4" y="T5"/>
                  </a:cxn>
                </a:cxnLst>
                <a:rect l="0" t="0" r="r" b="b"/>
                <a:pathLst>
                  <a:path w="7" h="4">
                    <a:moveTo>
                      <a:pt x="7" y="2"/>
                    </a:moveTo>
                    <a:cubicBezTo>
                      <a:pt x="6" y="4"/>
                      <a:pt x="2" y="2"/>
                      <a:pt x="0" y="3"/>
                    </a:cubicBezTo>
                    <a:cubicBezTo>
                      <a:pt x="1" y="1"/>
                      <a:pt x="5"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8" name="Freeform 148"/>
              <p:cNvSpPr>
                <a:spLocks/>
              </p:cNvSpPr>
              <p:nvPr/>
            </p:nvSpPr>
            <p:spPr bwMode="auto">
              <a:xfrm>
                <a:off x="2579" y="691"/>
                <a:ext cx="26" cy="14"/>
              </a:xfrm>
              <a:custGeom>
                <a:avLst/>
                <a:gdLst>
                  <a:gd name="T0" fmla="*/ 0 w 11"/>
                  <a:gd name="T1" fmla="*/ 4 h 6"/>
                  <a:gd name="T2" fmla="*/ 0 w 11"/>
                  <a:gd name="T3" fmla="*/ 4 h 6"/>
                </a:gdLst>
                <a:ahLst/>
                <a:cxnLst>
                  <a:cxn ang="0">
                    <a:pos x="T0" y="T1"/>
                  </a:cxn>
                  <a:cxn ang="0">
                    <a:pos x="T2" y="T3"/>
                  </a:cxn>
                </a:cxnLst>
                <a:rect l="0" t="0" r="r" b="b"/>
                <a:pathLst>
                  <a:path w="11" h="6">
                    <a:moveTo>
                      <a:pt x="0" y="4"/>
                    </a:moveTo>
                    <a:cubicBezTo>
                      <a:pt x="11" y="0"/>
                      <a:pt x="9" y="6"/>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9" name="Freeform 149"/>
              <p:cNvSpPr>
                <a:spLocks/>
              </p:cNvSpPr>
              <p:nvPr/>
            </p:nvSpPr>
            <p:spPr bwMode="auto">
              <a:xfrm>
                <a:off x="3100" y="693"/>
                <a:ext cx="33" cy="12"/>
              </a:xfrm>
              <a:custGeom>
                <a:avLst/>
                <a:gdLst>
                  <a:gd name="T0" fmla="*/ 14 w 14"/>
                  <a:gd name="T1" fmla="*/ 2 h 5"/>
                  <a:gd name="T2" fmla="*/ 0 w 14"/>
                  <a:gd name="T3" fmla="*/ 3 h 5"/>
                  <a:gd name="T4" fmla="*/ 1 w 14"/>
                  <a:gd name="T5" fmla="*/ 2 h 5"/>
                  <a:gd name="T6" fmla="*/ 14 w 14"/>
                  <a:gd name="T7" fmla="*/ 2 h 5"/>
                </a:gdLst>
                <a:ahLst/>
                <a:cxnLst>
                  <a:cxn ang="0">
                    <a:pos x="T0" y="T1"/>
                  </a:cxn>
                  <a:cxn ang="0">
                    <a:pos x="T2" y="T3"/>
                  </a:cxn>
                  <a:cxn ang="0">
                    <a:pos x="T4" y="T5"/>
                  </a:cxn>
                  <a:cxn ang="0">
                    <a:pos x="T6" y="T7"/>
                  </a:cxn>
                </a:cxnLst>
                <a:rect l="0" t="0" r="r" b="b"/>
                <a:pathLst>
                  <a:path w="14" h="5">
                    <a:moveTo>
                      <a:pt x="14" y="2"/>
                    </a:moveTo>
                    <a:cubicBezTo>
                      <a:pt x="10" y="4"/>
                      <a:pt x="5" y="5"/>
                      <a:pt x="0" y="3"/>
                    </a:cubicBezTo>
                    <a:cubicBezTo>
                      <a:pt x="1" y="3"/>
                      <a:pt x="3" y="2"/>
                      <a:pt x="1" y="2"/>
                    </a:cubicBezTo>
                    <a:cubicBezTo>
                      <a:pt x="3" y="0"/>
                      <a:pt x="9" y="3"/>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0" name="Freeform 150"/>
              <p:cNvSpPr>
                <a:spLocks/>
              </p:cNvSpPr>
              <p:nvPr/>
            </p:nvSpPr>
            <p:spPr bwMode="auto">
              <a:xfrm>
                <a:off x="3450" y="688"/>
                <a:ext cx="71" cy="26"/>
              </a:xfrm>
              <a:custGeom>
                <a:avLst/>
                <a:gdLst>
                  <a:gd name="T0" fmla="*/ 17 w 30"/>
                  <a:gd name="T1" fmla="*/ 10 h 11"/>
                  <a:gd name="T2" fmla="*/ 8 w 30"/>
                  <a:gd name="T3" fmla="*/ 9 h 11"/>
                  <a:gd name="T4" fmla="*/ 10 w 30"/>
                  <a:gd name="T5" fmla="*/ 6 h 11"/>
                  <a:gd name="T6" fmla="*/ 0 w 30"/>
                  <a:gd name="T7" fmla="*/ 3 h 11"/>
                  <a:gd name="T8" fmla="*/ 16 w 30"/>
                  <a:gd name="T9" fmla="*/ 3 h 11"/>
                  <a:gd name="T10" fmla="*/ 30 w 30"/>
                  <a:gd name="T11" fmla="*/ 9 h 11"/>
                  <a:gd name="T12" fmla="*/ 17 w 30"/>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17" y="10"/>
                    </a:moveTo>
                    <a:cubicBezTo>
                      <a:pt x="15" y="9"/>
                      <a:pt x="11" y="9"/>
                      <a:pt x="8" y="9"/>
                    </a:cubicBezTo>
                    <a:cubicBezTo>
                      <a:pt x="8" y="8"/>
                      <a:pt x="9" y="8"/>
                      <a:pt x="10" y="6"/>
                    </a:cubicBezTo>
                    <a:cubicBezTo>
                      <a:pt x="6" y="9"/>
                      <a:pt x="0" y="9"/>
                      <a:pt x="0" y="3"/>
                    </a:cubicBezTo>
                    <a:cubicBezTo>
                      <a:pt x="5" y="0"/>
                      <a:pt x="11" y="3"/>
                      <a:pt x="16" y="3"/>
                    </a:cubicBezTo>
                    <a:cubicBezTo>
                      <a:pt x="16" y="10"/>
                      <a:pt x="27" y="5"/>
                      <a:pt x="30" y="9"/>
                    </a:cubicBezTo>
                    <a:cubicBezTo>
                      <a:pt x="27" y="11"/>
                      <a:pt x="21" y="10"/>
                      <a:pt x="1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1" name="Freeform 151"/>
              <p:cNvSpPr>
                <a:spLocks/>
              </p:cNvSpPr>
              <p:nvPr/>
            </p:nvSpPr>
            <p:spPr bwMode="auto">
              <a:xfrm>
                <a:off x="2085" y="698"/>
                <a:ext cx="19" cy="16"/>
              </a:xfrm>
              <a:custGeom>
                <a:avLst/>
                <a:gdLst>
                  <a:gd name="T0" fmla="*/ 6 w 8"/>
                  <a:gd name="T1" fmla="*/ 0 h 7"/>
                  <a:gd name="T2" fmla="*/ 8 w 8"/>
                  <a:gd name="T3" fmla="*/ 2 h 7"/>
                  <a:gd name="T4" fmla="*/ 0 w 8"/>
                  <a:gd name="T5" fmla="*/ 1 h 7"/>
                  <a:gd name="T6" fmla="*/ 6 w 8"/>
                  <a:gd name="T7" fmla="*/ 0 h 7"/>
                </a:gdLst>
                <a:ahLst/>
                <a:cxnLst>
                  <a:cxn ang="0">
                    <a:pos x="T0" y="T1"/>
                  </a:cxn>
                  <a:cxn ang="0">
                    <a:pos x="T2" y="T3"/>
                  </a:cxn>
                  <a:cxn ang="0">
                    <a:pos x="T4" y="T5"/>
                  </a:cxn>
                  <a:cxn ang="0">
                    <a:pos x="T6" y="T7"/>
                  </a:cxn>
                </a:cxnLst>
                <a:rect l="0" t="0" r="r" b="b"/>
                <a:pathLst>
                  <a:path w="8" h="7">
                    <a:moveTo>
                      <a:pt x="6" y="0"/>
                    </a:moveTo>
                    <a:cubicBezTo>
                      <a:pt x="6" y="1"/>
                      <a:pt x="6" y="3"/>
                      <a:pt x="8" y="2"/>
                    </a:cubicBezTo>
                    <a:cubicBezTo>
                      <a:pt x="6" y="7"/>
                      <a:pt x="4" y="0"/>
                      <a:pt x="0" y="1"/>
                    </a:cubicBezTo>
                    <a:cubicBezTo>
                      <a:pt x="1"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2" name="Freeform 152"/>
              <p:cNvSpPr>
                <a:spLocks/>
              </p:cNvSpPr>
              <p:nvPr/>
            </p:nvSpPr>
            <p:spPr bwMode="auto">
              <a:xfrm>
                <a:off x="2875" y="698"/>
                <a:ext cx="31" cy="9"/>
              </a:xfrm>
              <a:custGeom>
                <a:avLst/>
                <a:gdLst>
                  <a:gd name="T0" fmla="*/ 2 w 13"/>
                  <a:gd name="T1" fmla="*/ 3 h 4"/>
                  <a:gd name="T2" fmla="*/ 13 w 13"/>
                  <a:gd name="T3" fmla="*/ 1 h 4"/>
                  <a:gd name="T4" fmla="*/ 11 w 13"/>
                  <a:gd name="T5" fmla="*/ 2 h 4"/>
                  <a:gd name="T6" fmla="*/ 2 w 13"/>
                  <a:gd name="T7" fmla="*/ 3 h 4"/>
                </a:gdLst>
                <a:ahLst/>
                <a:cxnLst>
                  <a:cxn ang="0">
                    <a:pos x="T0" y="T1"/>
                  </a:cxn>
                  <a:cxn ang="0">
                    <a:pos x="T2" y="T3"/>
                  </a:cxn>
                  <a:cxn ang="0">
                    <a:pos x="T4" y="T5"/>
                  </a:cxn>
                  <a:cxn ang="0">
                    <a:pos x="T6" y="T7"/>
                  </a:cxn>
                </a:cxnLst>
                <a:rect l="0" t="0" r="r" b="b"/>
                <a:pathLst>
                  <a:path w="13" h="4">
                    <a:moveTo>
                      <a:pt x="2" y="3"/>
                    </a:moveTo>
                    <a:cubicBezTo>
                      <a:pt x="0" y="0"/>
                      <a:pt x="8" y="2"/>
                      <a:pt x="13" y="1"/>
                    </a:cubicBezTo>
                    <a:cubicBezTo>
                      <a:pt x="13" y="2"/>
                      <a:pt x="12" y="2"/>
                      <a:pt x="11" y="2"/>
                    </a:cubicBezTo>
                    <a:cubicBezTo>
                      <a:pt x="8" y="3"/>
                      <a:pt x="6"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3" name="Freeform 153"/>
              <p:cNvSpPr>
                <a:spLocks/>
              </p:cNvSpPr>
              <p:nvPr/>
            </p:nvSpPr>
            <p:spPr bwMode="auto">
              <a:xfrm>
                <a:off x="2899" y="698"/>
                <a:ext cx="50" cy="12"/>
              </a:xfrm>
              <a:custGeom>
                <a:avLst/>
                <a:gdLst>
                  <a:gd name="T0" fmla="*/ 3 w 21"/>
                  <a:gd name="T1" fmla="*/ 1 h 5"/>
                  <a:gd name="T2" fmla="*/ 21 w 21"/>
                  <a:gd name="T3" fmla="*/ 2 h 5"/>
                  <a:gd name="T4" fmla="*/ 1 w 21"/>
                  <a:gd name="T5" fmla="*/ 5 h 5"/>
                  <a:gd name="T6" fmla="*/ 5 w 21"/>
                  <a:gd name="T7" fmla="*/ 4 h 5"/>
                  <a:gd name="T8" fmla="*/ 1 w 21"/>
                  <a:gd name="T9" fmla="*/ 2 h 5"/>
                  <a:gd name="T10" fmla="*/ 3 w 21"/>
                  <a:gd name="T11" fmla="*/ 1 h 5"/>
                </a:gdLst>
                <a:ahLst/>
                <a:cxnLst>
                  <a:cxn ang="0">
                    <a:pos x="T0" y="T1"/>
                  </a:cxn>
                  <a:cxn ang="0">
                    <a:pos x="T2" y="T3"/>
                  </a:cxn>
                  <a:cxn ang="0">
                    <a:pos x="T4" y="T5"/>
                  </a:cxn>
                  <a:cxn ang="0">
                    <a:pos x="T6" y="T7"/>
                  </a:cxn>
                  <a:cxn ang="0">
                    <a:pos x="T8" y="T9"/>
                  </a:cxn>
                  <a:cxn ang="0">
                    <a:pos x="T10" y="T11"/>
                  </a:cxn>
                </a:cxnLst>
                <a:rect l="0" t="0" r="r" b="b"/>
                <a:pathLst>
                  <a:path w="21" h="5">
                    <a:moveTo>
                      <a:pt x="3" y="1"/>
                    </a:moveTo>
                    <a:cubicBezTo>
                      <a:pt x="6" y="2"/>
                      <a:pt x="15" y="0"/>
                      <a:pt x="21" y="2"/>
                    </a:cubicBezTo>
                    <a:cubicBezTo>
                      <a:pt x="15" y="5"/>
                      <a:pt x="8" y="5"/>
                      <a:pt x="1" y="5"/>
                    </a:cubicBezTo>
                    <a:cubicBezTo>
                      <a:pt x="1" y="4"/>
                      <a:pt x="3" y="4"/>
                      <a:pt x="5" y="4"/>
                    </a:cubicBezTo>
                    <a:cubicBezTo>
                      <a:pt x="5" y="2"/>
                      <a:pt x="0" y="5"/>
                      <a:pt x="1" y="2"/>
                    </a:cubicBezTo>
                    <a:cubicBezTo>
                      <a:pt x="2" y="2"/>
                      <a:pt x="3"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4" name="Freeform 154"/>
              <p:cNvSpPr>
                <a:spLocks/>
              </p:cNvSpPr>
              <p:nvPr/>
            </p:nvSpPr>
            <p:spPr bwMode="auto">
              <a:xfrm>
                <a:off x="2880" y="702"/>
                <a:ext cx="31" cy="15"/>
              </a:xfrm>
              <a:custGeom>
                <a:avLst/>
                <a:gdLst>
                  <a:gd name="T0" fmla="*/ 0 w 13"/>
                  <a:gd name="T1" fmla="*/ 2 h 6"/>
                  <a:gd name="T2" fmla="*/ 0 w 13"/>
                  <a:gd name="T3" fmla="*/ 1 h 6"/>
                  <a:gd name="T4" fmla="*/ 9 w 13"/>
                  <a:gd name="T5" fmla="*/ 0 h 6"/>
                  <a:gd name="T6" fmla="*/ 13 w 13"/>
                  <a:gd name="T7" fmla="*/ 2 h 6"/>
                  <a:gd name="T8" fmla="*/ 9 w 13"/>
                  <a:gd name="T9" fmla="*/ 3 h 6"/>
                  <a:gd name="T10" fmla="*/ 5 w 13"/>
                  <a:gd name="T11" fmla="*/ 4 h 6"/>
                  <a:gd name="T12" fmla="*/ 0 w 13"/>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3" h="6">
                    <a:moveTo>
                      <a:pt x="0" y="2"/>
                    </a:moveTo>
                    <a:cubicBezTo>
                      <a:pt x="0" y="2"/>
                      <a:pt x="0" y="2"/>
                      <a:pt x="0" y="1"/>
                    </a:cubicBezTo>
                    <a:cubicBezTo>
                      <a:pt x="4" y="2"/>
                      <a:pt x="6" y="1"/>
                      <a:pt x="9" y="0"/>
                    </a:cubicBezTo>
                    <a:cubicBezTo>
                      <a:pt x="8" y="3"/>
                      <a:pt x="13" y="0"/>
                      <a:pt x="13" y="2"/>
                    </a:cubicBezTo>
                    <a:cubicBezTo>
                      <a:pt x="11" y="2"/>
                      <a:pt x="9" y="2"/>
                      <a:pt x="9" y="3"/>
                    </a:cubicBezTo>
                    <a:cubicBezTo>
                      <a:pt x="8" y="5"/>
                      <a:pt x="6" y="4"/>
                      <a:pt x="5" y="4"/>
                    </a:cubicBezTo>
                    <a:cubicBezTo>
                      <a:pt x="1" y="6"/>
                      <a:pt x="3"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5" name="Freeform 155"/>
              <p:cNvSpPr>
                <a:spLocks/>
              </p:cNvSpPr>
              <p:nvPr/>
            </p:nvSpPr>
            <p:spPr bwMode="auto">
              <a:xfrm>
                <a:off x="3490" y="710"/>
                <a:ext cx="50" cy="7"/>
              </a:xfrm>
              <a:custGeom>
                <a:avLst/>
                <a:gdLst>
                  <a:gd name="T0" fmla="*/ 0 w 21"/>
                  <a:gd name="T1" fmla="*/ 1 h 3"/>
                  <a:gd name="T2" fmla="*/ 13 w 21"/>
                  <a:gd name="T3" fmla="*/ 0 h 3"/>
                  <a:gd name="T4" fmla="*/ 0 w 21"/>
                  <a:gd name="T5" fmla="*/ 1 h 3"/>
                </a:gdLst>
                <a:ahLst/>
                <a:cxnLst>
                  <a:cxn ang="0">
                    <a:pos x="T0" y="T1"/>
                  </a:cxn>
                  <a:cxn ang="0">
                    <a:pos x="T2" y="T3"/>
                  </a:cxn>
                  <a:cxn ang="0">
                    <a:pos x="T4" y="T5"/>
                  </a:cxn>
                </a:cxnLst>
                <a:rect l="0" t="0" r="r" b="b"/>
                <a:pathLst>
                  <a:path w="21" h="3">
                    <a:moveTo>
                      <a:pt x="0" y="1"/>
                    </a:moveTo>
                    <a:cubicBezTo>
                      <a:pt x="4" y="1"/>
                      <a:pt x="10" y="2"/>
                      <a:pt x="13" y="0"/>
                    </a:cubicBezTo>
                    <a:cubicBezTo>
                      <a:pt x="21" y="3"/>
                      <a:pt x="3"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6" name="Freeform 156"/>
              <p:cNvSpPr>
                <a:spLocks/>
              </p:cNvSpPr>
              <p:nvPr/>
            </p:nvSpPr>
            <p:spPr bwMode="auto">
              <a:xfrm>
                <a:off x="2956" y="710"/>
                <a:ext cx="21" cy="9"/>
              </a:xfrm>
              <a:custGeom>
                <a:avLst/>
                <a:gdLst>
                  <a:gd name="T0" fmla="*/ 1 w 9"/>
                  <a:gd name="T1" fmla="*/ 3 h 4"/>
                  <a:gd name="T2" fmla="*/ 7 w 9"/>
                  <a:gd name="T3" fmla="*/ 3 h 4"/>
                  <a:gd name="T4" fmla="*/ 1 w 9"/>
                  <a:gd name="T5" fmla="*/ 3 h 4"/>
                </a:gdLst>
                <a:ahLst/>
                <a:cxnLst>
                  <a:cxn ang="0">
                    <a:pos x="T0" y="T1"/>
                  </a:cxn>
                  <a:cxn ang="0">
                    <a:pos x="T2" y="T3"/>
                  </a:cxn>
                  <a:cxn ang="0">
                    <a:pos x="T4" y="T5"/>
                  </a:cxn>
                </a:cxnLst>
                <a:rect l="0" t="0" r="r" b="b"/>
                <a:pathLst>
                  <a:path w="9" h="4">
                    <a:moveTo>
                      <a:pt x="1" y="3"/>
                    </a:moveTo>
                    <a:cubicBezTo>
                      <a:pt x="0" y="0"/>
                      <a:pt x="9" y="0"/>
                      <a:pt x="7" y="3"/>
                    </a:cubicBezTo>
                    <a:cubicBezTo>
                      <a:pt x="5" y="1"/>
                      <a:pt x="4"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7" name="Freeform 157"/>
              <p:cNvSpPr>
                <a:spLocks/>
              </p:cNvSpPr>
              <p:nvPr/>
            </p:nvSpPr>
            <p:spPr bwMode="auto">
              <a:xfrm>
                <a:off x="1950" y="717"/>
                <a:ext cx="36" cy="14"/>
              </a:xfrm>
              <a:custGeom>
                <a:avLst/>
                <a:gdLst>
                  <a:gd name="T0" fmla="*/ 12 w 15"/>
                  <a:gd name="T1" fmla="*/ 6 h 6"/>
                  <a:gd name="T2" fmla="*/ 2 w 15"/>
                  <a:gd name="T3" fmla="*/ 6 h 6"/>
                  <a:gd name="T4" fmla="*/ 0 w 15"/>
                  <a:gd name="T5" fmla="*/ 0 h 6"/>
                  <a:gd name="T6" fmla="*/ 10 w 15"/>
                  <a:gd name="T7" fmla="*/ 0 h 6"/>
                  <a:gd name="T8" fmla="*/ 9 w 15"/>
                  <a:gd name="T9" fmla="*/ 4 h 6"/>
                  <a:gd name="T10" fmla="*/ 14 w 15"/>
                  <a:gd name="T11" fmla="*/ 5 h 6"/>
                  <a:gd name="T12" fmla="*/ 12 w 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6"/>
                    </a:moveTo>
                    <a:cubicBezTo>
                      <a:pt x="9" y="6"/>
                      <a:pt x="6" y="6"/>
                      <a:pt x="2" y="6"/>
                    </a:cubicBezTo>
                    <a:cubicBezTo>
                      <a:pt x="1" y="3"/>
                      <a:pt x="1" y="4"/>
                      <a:pt x="0" y="0"/>
                    </a:cubicBezTo>
                    <a:cubicBezTo>
                      <a:pt x="4" y="0"/>
                      <a:pt x="7" y="0"/>
                      <a:pt x="10" y="0"/>
                    </a:cubicBezTo>
                    <a:cubicBezTo>
                      <a:pt x="15" y="2"/>
                      <a:pt x="7" y="3"/>
                      <a:pt x="9" y="4"/>
                    </a:cubicBezTo>
                    <a:cubicBezTo>
                      <a:pt x="11" y="5"/>
                      <a:pt x="14" y="3"/>
                      <a:pt x="14" y="5"/>
                    </a:cubicBezTo>
                    <a:cubicBezTo>
                      <a:pt x="13" y="5"/>
                      <a:pt x="12" y="5"/>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8" name="Freeform 158"/>
              <p:cNvSpPr>
                <a:spLocks/>
              </p:cNvSpPr>
              <p:nvPr/>
            </p:nvSpPr>
            <p:spPr bwMode="auto">
              <a:xfrm>
                <a:off x="1822" y="719"/>
                <a:ext cx="36" cy="2"/>
              </a:xfrm>
              <a:custGeom>
                <a:avLst/>
                <a:gdLst>
                  <a:gd name="T0" fmla="*/ 6 w 15"/>
                  <a:gd name="T1" fmla="*/ 0 h 1"/>
                  <a:gd name="T2" fmla="*/ 10 w 15"/>
                  <a:gd name="T3" fmla="*/ 1 h 1"/>
                  <a:gd name="T4" fmla="*/ 6 w 15"/>
                  <a:gd name="T5" fmla="*/ 0 h 1"/>
                </a:gdLst>
                <a:ahLst/>
                <a:cxnLst>
                  <a:cxn ang="0">
                    <a:pos x="T0" y="T1"/>
                  </a:cxn>
                  <a:cxn ang="0">
                    <a:pos x="T2" y="T3"/>
                  </a:cxn>
                  <a:cxn ang="0">
                    <a:pos x="T4" y="T5"/>
                  </a:cxn>
                </a:cxnLst>
                <a:rect l="0" t="0" r="r" b="b"/>
                <a:pathLst>
                  <a:path w="15" h="1">
                    <a:moveTo>
                      <a:pt x="6" y="0"/>
                    </a:moveTo>
                    <a:cubicBezTo>
                      <a:pt x="11" y="0"/>
                      <a:pt x="15" y="1"/>
                      <a:pt x="10" y="1"/>
                    </a:cubicBezTo>
                    <a:cubicBezTo>
                      <a:pt x="8" y="1"/>
                      <a:pt x="0"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9" name="Freeform 160"/>
              <p:cNvSpPr>
                <a:spLocks/>
              </p:cNvSpPr>
              <p:nvPr/>
            </p:nvSpPr>
            <p:spPr bwMode="auto">
              <a:xfrm>
                <a:off x="2844" y="717"/>
                <a:ext cx="24" cy="9"/>
              </a:xfrm>
              <a:custGeom>
                <a:avLst/>
                <a:gdLst>
                  <a:gd name="T0" fmla="*/ 0 w 10"/>
                  <a:gd name="T1" fmla="*/ 2 h 4"/>
                  <a:gd name="T2" fmla="*/ 10 w 10"/>
                  <a:gd name="T3" fmla="*/ 2 h 4"/>
                  <a:gd name="T4" fmla="*/ 1 w 10"/>
                  <a:gd name="T5" fmla="*/ 4 h 4"/>
                  <a:gd name="T6" fmla="*/ 0 w 10"/>
                  <a:gd name="T7" fmla="*/ 2 h 4"/>
                </a:gdLst>
                <a:ahLst/>
                <a:cxnLst>
                  <a:cxn ang="0">
                    <a:pos x="T0" y="T1"/>
                  </a:cxn>
                  <a:cxn ang="0">
                    <a:pos x="T2" y="T3"/>
                  </a:cxn>
                  <a:cxn ang="0">
                    <a:pos x="T4" y="T5"/>
                  </a:cxn>
                  <a:cxn ang="0">
                    <a:pos x="T6" y="T7"/>
                  </a:cxn>
                </a:cxnLst>
                <a:rect l="0" t="0" r="r" b="b"/>
                <a:pathLst>
                  <a:path w="10" h="4">
                    <a:moveTo>
                      <a:pt x="0" y="2"/>
                    </a:moveTo>
                    <a:cubicBezTo>
                      <a:pt x="2" y="0"/>
                      <a:pt x="7" y="0"/>
                      <a:pt x="10" y="2"/>
                    </a:cubicBezTo>
                    <a:cubicBezTo>
                      <a:pt x="8" y="4"/>
                      <a:pt x="2" y="2"/>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0" name="Freeform 161"/>
              <p:cNvSpPr>
                <a:spLocks/>
              </p:cNvSpPr>
              <p:nvPr/>
            </p:nvSpPr>
            <p:spPr bwMode="auto">
              <a:xfrm>
                <a:off x="2570" y="721"/>
                <a:ext cx="12" cy="10"/>
              </a:xfrm>
              <a:custGeom>
                <a:avLst/>
                <a:gdLst>
                  <a:gd name="T0" fmla="*/ 0 w 5"/>
                  <a:gd name="T1" fmla="*/ 2 h 4"/>
                  <a:gd name="T2" fmla="*/ 5 w 5"/>
                  <a:gd name="T3" fmla="*/ 3 h 4"/>
                  <a:gd name="T4" fmla="*/ 2 w 5"/>
                  <a:gd name="T5" fmla="*/ 4 h 4"/>
                  <a:gd name="T6" fmla="*/ 0 w 5"/>
                  <a:gd name="T7" fmla="*/ 2 h 4"/>
                </a:gdLst>
                <a:ahLst/>
                <a:cxnLst>
                  <a:cxn ang="0">
                    <a:pos x="T0" y="T1"/>
                  </a:cxn>
                  <a:cxn ang="0">
                    <a:pos x="T2" y="T3"/>
                  </a:cxn>
                  <a:cxn ang="0">
                    <a:pos x="T4" y="T5"/>
                  </a:cxn>
                  <a:cxn ang="0">
                    <a:pos x="T6" y="T7"/>
                  </a:cxn>
                </a:cxnLst>
                <a:rect l="0" t="0" r="r" b="b"/>
                <a:pathLst>
                  <a:path w="5" h="4">
                    <a:moveTo>
                      <a:pt x="0" y="2"/>
                    </a:moveTo>
                    <a:cubicBezTo>
                      <a:pt x="0" y="0"/>
                      <a:pt x="5" y="2"/>
                      <a:pt x="5" y="3"/>
                    </a:cubicBezTo>
                    <a:cubicBezTo>
                      <a:pt x="4" y="3"/>
                      <a:pt x="2" y="3"/>
                      <a:pt x="2"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1" name="Freeform 162"/>
              <p:cNvSpPr>
                <a:spLocks/>
              </p:cNvSpPr>
              <p:nvPr/>
            </p:nvSpPr>
            <p:spPr bwMode="auto">
              <a:xfrm>
                <a:off x="1870" y="738"/>
                <a:ext cx="30" cy="17"/>
              </a:xfrm>
              <a:custGeom>
                <a:avLst/>
                <a:gdLst>
                  <a:gd name="T0" fmla="*/ 11 w 13"/>
                  <a:gd name="T1" fmla="*/ 5 h 7"/>
                  <a:gd name="T2" fmla="*/ 0 w 13"/>
                  <a:gd name="T3" fmla="*/ 4 h 7"/>
                  <a:gd name="T4" fmla="*/ 2 w 13"/>
                  <a:gd name="T5" fmla="*/ 0 h 7"/>
                  <a:gd name="T6" fmla="*/ 6 w 13"/>
                  <a:gd name="T7" fmla="*/ 4 h 7"/>
                  <a:gd name="T8" fmla="*/ 11 w 13"/>
                  <a:gd name="T9" fmla="*/ 1 h 7"/>
                  <a:gd name="T10" fmla="*/ 13 w 13"/>
                  <a:gd name="T11" fmla="*/ 4 h 7"/>
                  <a:gd name="T12" fmla="*/ 11 w 13"/>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1" y="5"/>
                    </a:moveTo>
                    <a:cubicBezTo>
                      <a:pt x="6" y="4"/>
                      <a:pt x="3" y="7"/>
                      <a:pt x="0" y="4"/>
                    </a:cubicBezTo>
                    <a:cubicBezTo>
                      <a:pt x="0" y="2"/>
                      <a:pt x="1" y="1"/>
                      <a:pt x="2" y="0"/>
                    </a:cubicBezTo>
                    <a:cubicBezTo>
                      <a:pt x="5" y="0"/>
                      <a:pt x="8" y="1"/>
                      <a:pt x="6" y="4"/>
                    </a:cubicBezTo>
                    <a:cubicBezTo>
                      <a:pt x="10" y="5"/>
                      <a:pt x="8" y="0"/>
                      <a:pt x="11" y="1"/>
                    </a:cubicBezTo>
                    <a:cubicBezTo>
                      <a:pt x="12" y="2"/>
                      <a:pt x="13" y="2"/>
                      <a:pt x="13" y="4"/>
                    </a:cubicBezTo>
                    <a:cubicBezTo>
                      <a:pt x="13" y="4"/>
                      <a:pt x="11" y="4"/>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2" name="Freeform 163"/>
              <p:cNvSpPr>
                <a:spLocks/>
              </p:cNvSpPr>
              <p:nvPr/>
            </p:nvSpPr>
            <p:spPr bwMode="auto">
              <a:xfrm>
                <a:off x="3178" y="738"/>
                <a:ext cx="123" cy="73"/>
              </a:xfrm>
              <a:custGeom>
                <a:avLst/>
                <a:gdLst>
                  <a:gd name="T0" fmla="*/ 16 w 52"/>
                  <a:gd name="T1" fmla="*/ 15 h 31"/>
                  <a:gd name="T2" fmla="*/ 15 w 52"/>
                  <a:gd name="T3" fmla="*/ 22 h 31"/>
                  <a:gd name="T4" fmla="*/ 26 w 52"/>
                  <a:gd name="T5" fmla="*/ 28 h 31"/>
                  <a:gd name="T6" fmla="*/ 11 w 52"/>
                  <a:gd name="T7" fmla="*/ 29 h 31"/>
                  <a:gd name="T8" fmla="*/ 9 w 52"/>
                  <a:gd name="T9" fmla="*/ 25 h 31"/>
                  <a:gd name="T10" fmla="*/ 1 w 52"/>
                  <a:gd name="T11" fmla="*/ 23 h 31"/>
                  <a:gd name="T12" fmla="*/ 8 w 52"/>
                  <a:gd name="T13" fmla="*/ 16 h 31"/>
                  <a:gd name="T14" fmla="*/ 6 w 52"/>
                  <a:gd name="T15" fmla="*/ 14 h 31"/>
                  <a:gd name="T16" fmla="*/ 11 w 52"/>
                  <a:gd name="T17" fmla="*/ 12 h 31"/>
                  <a:gd name="T18" fmla="*/ 10 w 52"/>
                  <a:gd name="T19" fmla="*/ 8 h 31"/>
                  <a:gd name="T20" fmla="*/ 52 w 52"/>
                  <a:gd name="T21" fmla="*/ 1 h 31"/>
                  <a:gd name="T22" fmla="*/ 16 w 52"/>
                  <a:gd name="T2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1">
                    <a:moveTo>
                      <a:pt x="16" y="15"/>
                    </a:moveTo>
                    <a:cubicBezTo>
                      <a:pt x="17" y="19"/>
                      <a:pt x="15" y="19"/>
                      <a:pt x="15" y="22"/>
                    </a:cubicBezTo>
                    <a:cubicBezTo>
                      <a:pt x="17" y="26"/>
                      <a:pt x="22" y="26"/>
                      <a:pt x="26" y="28"/>
                    </a:cubicBezTo>
                    <a:cubicBezTo>
                      <a:pt x="23" y="31"/>
                      <a:pt x="18" y="28"/>
                      <a:pt x="11" y="29"/>
                    </a:cubicBezTo>
                    <a:cubicBezTo>
                      <a:pt x="11" y="27"/>
                      <a:pt x="10" y="26"/>
                      <a:pt x="9" y="25"/>
                    </a:cubicBezTo>
                    <a:cubicBezTo>
                      <a:pt x="8" y="29"/>
                      <a:pt x="4" y="23"/>
                      <a:pt x="1" y="23"/>
                    </a:cubicBezTo>
                    <a:cubicBezTo>
                      <a:pt x="8" y="21"/>
                      <a:pt x="0" y="17"/>
                      <a:pt x="8" y="16"/>
                    </a:cubicBezTo>
                    <a:cubicBezTo>
                      <a:pt x="8" y="15"/>
                      <a:pt x="7" y="14"/>
                      <a:pt x="6" y="14"/>
                    </a:cubicBezTo>
                    <a:cubicBezTo>
                      <a:pt x="7" y="13"/>
                      <a:pt x="9" y="12"/>
                      <a:pt x="11" y="12"/>
                    </a:cubicBezTo>
                    <a:cubicBezTo>
                      <a:pt x="9" y="11"/>
                      <a:pt x="12" y="8"/>
                      <a:pt x="10" y="8"/>
                    </a:cubicBezTo>
                    <a:cubicBezTo>
                      <a:pt x="21" y="2"/>
                      <a:pt x="38" y="0"/>
                      <a:pt x="52" y="1"/>
                    </a:cubicBezTo>
                    <a:cubicBezTo>
                      <a:pt x="41" y="7"/>
                      <a:pt x="25" y="7"/>
                      <a:pt x="1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3" name="Freeform 164"/>
              <p:cNvSpPr>
                <a:spLocks/>
              </p:cNvSpPr>
              <p:nvPr/>
            </p:nvSpPr>
            <p:spPr bwMode="auto">
              <a:xfrm>
                <a:off x="1919" y="747"/>
                <a:ext cx="29" cy="12"/>
              </a:xfrm>
              <a:custGeom>
                <a:avLst/>
                <a:gdLst>
                  <a:gd name="T0" fmla="*/ 0 w 12"/>
                  <a:gd name="T1" fmla="*/ 4 h 5"/>
                  <a:gd name="T2" fmla="*/ 12 w 12"/>
                  <a:gd name="T3" fmla="*/ 1 h 5"/>
                  <a:gd name="T4" fmla="*/ 0 w 12"/>
                  <a:gd name="T5" fmla="*/ 4 h 5"/>
                </a:gdLst>
                <a:ahLst/>
                <a:cxnLst>
                  <a:cxn ang="0">
                    <a:pos x="T0" y="T1"/>
                  </a:cxn>
                  <a:cxn ang="0">
                    <a:pos x="T2" y="T3"/>
                  </a:cxn>
                  <a:cxn ang="0">
                    <a:pos x="T4" y="T5"/>
                  </a:cxn>
                </a:cxnLst>
                <a:rect l="0" t="0" r="r" b="b"/>
                <a:pathLst>
                  <a:path w="12" h="5">
                    <a:moveTo>
                      <a:pt x="0" y="4"/>
                    </a:moveTo>
                    <a:cubicBezTo>
                      <a:pt x="2" y="1"/>
                      <a:pt x="6" y="0"/>
                      <a:pt x="12" y="1"/>
                    </a:cubicBezTo>
                    <a:cubicBezTo>
                      <a:pt x="10"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4" name="Freeform 165"/>
              <p:cNvSpPr>
                <a:spLocks/>
              </p:cNvSpPr>
              <p:nvPr/>
            </p:nvSpPr>
            <p:spPr bwMode="auto">
              <a:xfrm>
                <a:off x="2575" y="750"/>
                <a:ext cx="7" cy="9"/>
              </a:xfrm>
              <a:custGeom>
                <a:avLst/>
                <a:gdLst>
                  <a:gd name="T0" fmla="*/ 3 w 3"/>
                  <a:gd name="T1" fmla="*/ 3 h 4"/>
                  <a:gd name="T2" fmla="*/ 0 w 3"/>
                  <a:gd name="T3" fmla="*/ 3 h 4"/>
                  <a:gd name="T4" fmla="*/ 3 w 3"/>
                  <a:gd name="T5" fmla="*/ 1 h 4"/>
                  <a:gd name="T6" fmla="*/ 3 w 3"/>
                  <a:gd name="T7" fmla="*/ 3 h 4"/>
                </a:gdLst>
                <a:ahLst/>
                <a:cxnLst>
                  <a:cxn ang="0">
                    <a:pos x="T0" y="T1"/>
                  </a:cxn>
                  <a:cxn ang="0">
                    <a:pos x="T2" y="T3"/>
                  </a:cxn>
                  <a:cxn ang="0">
                    <a:pos x="T4" y="T5"/>
                  </a:cxn>
                  <a:cxn ang="0">
                    <a:pos x="T6" y="T7"/>
                  </a:cxn>
                </a:cxnLst>
                <a:rect l="0" t="0" r="r" b="b"/>
                <a:pathLst>
                  <a:path w="3" h="4">
                    <a:moveTo>
                      <a:pt x="3" y="3"/>
                    </a:moveTo>
                    <a:cubicBezTo>
                      <a:pt x="1" y="4"/>
                      <a:pt x="1" y="3"/>
                      <a:pt x="0" y="3"/>
                    </a:cubicBezTo>
                    <a:cubicBezTo>
                      <a:pt x="0" y="1"/>
                      <a:pt x="1" y="0"/>
                      <a:pt x="3" y="1"/>
                    </a:cubicBezTo>
                    <a:cubicBezTo>
                      <a:pt x="3" y="2"/>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5" name="Freeform 166"/>
              <p:cNvSpPr>
                <a:spLocks/>
              </p:cNvSpPr>
              <p:nvPr/>
            </p:nvSpPr>
            <p:spPr bwMode="auto">
              <a:xfrm>
                <a:off x="1626" y="757"/>
                <a:ext cx="208" cy="76"/>
              </a:xfrm>
              <a:custGeom>
                <a:avLst/>
                <a:gdLst>
                  <a:gd name="T0" fmla="*/ 49 w 88"/>
                  <a:gd name="T1" fmla="*/ 29 h 32"/>
                  <a:gd name="T2" fmla="*/ 26 w 88"/>
                  <a:gd name="T3" fmla="*/ 32 h 32"/>
                  <a:gd name="T4" fmla="*/ 28 w 88"/>
                  <a:gd name="T5" fmla="*/ 28 h 32"/>
                  <a:gd name="T6" fmla="*/ 17 w 88"/>
                  <a:gd name="T7" fmla="*/ 26 h 32"/>
                  <a:gd name="T8" fmla="*/ 42 w 88"/>
                  <a:gd name="T9" fmla="*/ 23 h 32"/>
                  <a:gd name="T10" fmla="*/ 21 w 88"/>
                  <a:gd name="T11" fmla="*/ 21 h 32"/>
                  <a:gd name="T12" fmla="*/ 32 w 88"/>
                  <a:gd name="T13" fmla="*/ 18 h 32"/>
                  <a:gd name="T14" fmla="*/ 22 w 88"/>
                  <a:gd name="T15" fmla="*/ 16 h 32"/>
                  <a:gd name="T16" fmla="*/ 29 w 88"/>
                  <a:gd name="T17" fmla="*/ 13 h 32"/>
                  <a:gd name="T18" fmla="*/ 4 w 88"/>
                  <a:gd name="T19" fmla="*/ 19 h 32"/>
                  <a:gd name="T20" fmla="*/ 0 w 88"/>
                  <a:gd name="T21" fmla="*/ 14 h 32"/>
                  <a:gd name="T22" fmla="*/ 19 w 88"/>
                  <a:gd name="T23" fmla="*/ 1 h 32"/>
                  <a:gd name="T24" fmla="*/ 46 w 88"/>
                  <a:gd name="T25" fmla="*/ 3 h 32"/>
                  <a:gd name="T26" fmla="*/ 49 w 88"/>
                  <a:gd name="T27" fmla="*/ 10 h 32"/>
                  <a:gd name="T28" fmla="*/ 65 w 88"/>
                  <a:gd name="T29" fmla="*/ 9 h 32"/>
                  <a:gd name="T30" fmla="*/ 65 w 88"/>
                  <a:gd name="T31" fmla="*/ 16 h 32"/>
                  <a:gd name="T32" fmla="*/ 74 w 88"/>
                  <a:gd name="T33" fmla="*/ 6 h 32"/>
                  <a:gd name="T34" fmla="*/ 88 w 88"/>
                  <a:gd name="T35" fmla="*/ 6 h 32"/>
                  <a:gd name="T36" fmla="*/ 75 w 88"/>
                  <a:gd name="T37" fmla="*/ 18 h 32"/>
                  <a:gd name="T38" fmla="*/ 82 w 88"/>
                  <a:gd name="T39" fmla="*/ 24 h 32"/>
                  <a:gd name="T40" fmla="*/ 70 w 88"/>
                  <a:gd name="T41" fmla="*/ 25 h 32"/>
                  <a:gd name="T42" fmla="*/ 75 w 88"/>
                  <a:gd name="T43" fmla="*/ 26 h 32"/>
                  <a:gd name="T44" fmla="*/ 72 w 88"/>
                  <a:gd name="T45" fmla="*/ 31 h 32"/>
                  <a:gd name="T46" fmla="*/ 60 w 88"/>
                  <a:gd name="T47" fmla="*/ 30 h 32"/>
                  <a:gd name="T48" fmla="*/ 49 w 88"/>
                  <a:gd name="T4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32">
                    <a:moveTo>
                      <a:pt x="49" y="29"/>
                    </a:moveTo>
                    <a:cubicBezTo>
                      <a:pt x="42" y="30"/>
                      <a:pt x="35" y="32"/>
                      <a:pt x="26" y="32"/>
                    </a:cubicBezTo>
                    <a:cubicBezTo>
                      <a:pt x="25" y="30"/>
                      <a:pt x="28" y="30"/>
                      <a:pt x="28" y="28"/>
                    </a:cubicBezTo>
                    <a:cubicBezTo>
                      <a:pt x="26" y="26"/>
                      <a:pt x="20" y="28"/>
                      <a:pt x="17" y="26"/>
                    </a:cubicBezTo>
                    <a:cubicBezTo>
                      <a:pt x="21" y="18"/>
                      <a:pt x="35" y="26"/>
                      <a:pt x="42" y="23"/>
                    </a:cubicBezTo>
                    <a:cubicBezTo>
                      <a:pt x="38" y="19"/>
                      <a:pt x="28" y="21"/>
                      <a:pt x="21" y="21"/>
                    </a:cubicBezTo>
                    <a:cubicBezTo>
                      <a:pt x="21" y="16"/>
                      <a:pt x="28" y="18"/>
                      <a:pt x="32" y="18"/>
                    </a:cubicBezTo>
                    <a:cubicBezTo>
                      <a:pt x="30" y="16"/>
                      <a:pt x="24" y="18"/>
                      <a:pt x="22" y="16"/>
                    </a:cubicBezTo>
                    <a:cubicBezTo>
                      <a:pt x="23" y="13"/>
                      <a:pt x="27" y="14"/>
                      <a:pt x="29" y="13"/>
                    </a:cubicBezTo>
                    <a:cubicBezTo>
                      <a:pt x="20" y="10"/>
                      <a:pt x="12" y="17"/>
                      <a:pt x="4" y="19"/>
                    </a:cubicBezTo>
                    <a:cubicBezTo>
                      <a:pt x="4" y="16"/>
                      <a:pt x="3" y="14"/>
                      <a:pt x="0" y="14"/>
                    </a:cubicBezTo>
                    <a:cubicBezTo>
                      <a:pt x="5" y="8"/>
                      <a:pt x="18" y="11"/>
                      <a:pt x="19" y="1"/>
                    </a:cubicBezTo>
                    <a:cubicBezTo>
                      <a:pt x="31" y="0"/>
                      <a:pt x="36" y="6"/>
                      <a:pt x="46" y="3"/>
                    </a:cubicBezTo>
                    <a:cubicBezTo>
                      <a:pt x="46" y="7"/>
                      <a:pt x="52" y="7"/>
                      <a:pt x="49" y="10"/>
                    </a:cubicBezTo>
                    <a:cubicBezTo>
                      <a:pt x="53" y="10"/>
                      <a:pt x="60" y="11"/>
                      <a:pt x="65" y="9"/>
                    </a:cubicBezTo>
                    <a:cubicBezTo>
                      <a:pt x="67" y="12"/>
                      <a:pt x="66" y="13"/>
                      <a:pt x="65" y="16"/>
                    </a:cubicBezTo>
                    <a:cubicBezTo>
                      <a:pt x="69" y="14"/>
                      <a:pt x="71" y="9"/>
                      <a:pt x="74" y="6"/>
                    </a:cubicBezTo>
                    <a:cubicBezTo>
                      <a:pt x="78" y="9"/>
                      <a:pt x="83" y="3"/>
                      <a:pt x="88" y="6"/>
                    </a:cubicBezTo>
                    <a:cubicBezTo>
                      <a:pt x="82" y="9"/>
                      <a:pt x="78" y="13"/>
                      <a:pt x="75" y="18"/>
                    </a:cubicBezTo>
                    <a:cubicBezTo>
                      <a:pt x="76" y="23"/>
                      <a:pt x="82" y="22"/>
                      <a:pt x="82" y="24"/>
                    </a:cubicBezTo>
                    <a:cubicBezTo>
                      <a:pt x="79" y="27"/>
                      <a:pt x="76" y="23"/>
                      <a:pt x="70" y="25"/>
                    </a:cubicBezTo>
                    <a:cubicBezTo>
                      <a:pt x="70" y="28"/>
                      <a:pt x="74" y="26"/>
                      <a:pt x="75" y="26"/>
                    </a:cubicBezTo>
                    <a:cubicBezTo>
                      <a:pt x="75" y="29"/>
                      <a:pt x="72" y="28"/>
                      <a:pt x="72" y="31"/>
                    </a:cubicBezTo>
                    <a:cubicBezTo>
                      <a:pt x="69" y="30"/>
                      <a:pt x="64" y="30"/>
                      <a:pt x="60" y="30"/>
                    </a:cubicBezTo>
                    <a:cubicBezTo>
                      <a:pt x="59" y="26"/>
                      <a:pt x="52" y="27"/>
                      <a:pt x="4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6" name="Freeform 167"/>
              <p:cNvSpPr>
                <a:spLocks/>
              </p:cNvSpPr>
              <p:nvPr/>
            </p:nvSpPr>
            <p:spPr bwMode="auto">
              <a:xfrm>
                <a:off x="3680" y="759"/>
                <a:ext cx="16" cy="10"/>
              </a:xfrm>
              <a:custGeom>
                <a:avLst/>
                <a:gdLst>
                  <a:gd name="T0" fmla="*/ 4 w 7"/>
                  <a:gd name="T1" fmla="*/ 3 h 4"/>
                  <a:gd name="T2" fmla="*/ 1 w 7"/>
                  <a:gd name="T3" fmla="*/ 0 h 4"/>
                  <a:gd name="T4" fmla="*/ 5 w 7"/>
                  <a:gd name="T5" fmla="*/ 0 h 4"/>
                  <a:gd name="T6" fmla="*/ 4 w 7"/>
                  <a:gd name="T7" fmla="*/ 3 h 4"/>
                </a:gdLst>
                <a:ahLst/>
                <a:cxnLst>
                  <a:cxn ang="0">
                    <a:pos x="T0" y="T1"/>
                  </a:cxn>
                  <a:cxn ang="0">
                    <a:pos x="T2" y="T3"/>
                  </a:cxn>
                  <a:cxn ang="0">
                    <a:pos x="T4" y="T5"/>
                  </a:cxn>
                  <a:cxn ang="0">
                    <a:pos x="T6" y="T7"/>
                  </a:cxn>
                </a:cxnLst>
                <a:rect l="0" t="0" r="r" b="b"/>
                <a:pathLst>
                  <a:path w="7" h="4">
                    <a:moveTo>
                      <a:pt x="4" y="3"/>
                    </a:moveTo>
                    <a:cubicBezTo>
                      <a:pt x="4" y="1"/>
                      <a:pt x="0" y="4"/>
                      <a:pt x="1" y="0"/>
                    </a:cubicBezTo>
                    <a:cubicBezTo>
                      <a:pt x="2" y="0"/>
                      <a:pt x="4" y="0"/>
                      <a:pt x="5" y="0"/>
                    </a:cubicBezTo>
                    <a:cubicBezTo>
                      <a:pt x="5" y="1"/>
                      <a:pt x="7"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7" name="Freeform 168"/>
              <p:cNvSpPr>
                <a:spLocks/>
              </p:cNvSpPr>
              <p:nvPr/>
            </p:nvSpPr>
            <p:spPr bwMode="auto">
              <a:xfrm>
                <a:off x="3332" y="771"/>
                <a:ext cx="14" cy="12"/>
              </a:xfrm>
              <a:custGeom>
                <a:avLst/>
                <a:gdLst>
                  <a:gd name="T0" fmla="*/ 0 w 6"/>
                  <a:gd name="T1" fmla="*/ 5 h 5"/>
                  <a:gd name="T2" fmla="*/ 5 w 6"/>
                  <a:gd name="T3" fmla="*/ 0 h 5"/>
                  <a:gd name="T4" fmla="*/ 2 w 6"/>
                  <a:gd name="T5" fmla="*/ 4 h 5"/>
                  <a:gd name="T6" fmla="*/ 0 w 6"/>
                  <a:gd name="T7" fmla="*/ 5 h 5"/>
                </a:gdLst>
                <a:ahLst/>
                <a:cxnLst>
                  <a:cxn ang="0">
                    <a:pos x="T0" y="T1"/>
                  </a:cxn>
                  <a:cxn ang="0">
                    <a:pos x="T2" y="T3"/>
                  </a:cxn>
                  <a:cxn ang="0">
                    <a:pos x="T4" y="T5"/>
                  </a:cxn>
                  <a:cxn ang="0">
                    <a:pos x="T6" y="T7"/>
                  </a:cxn>
                </a:cxnLst>
                <a:rect l="0" t="0" r="r" b="b"/>
                <a:pathLst>
                  <a:path w="6" h="5">
                    <a:moveTo>
                      <a:pt x="0" y="5"/>
                    </a:moveTo>
                    <a:cubicBezTo>
                      <a:pt x="1" y="3"/>
                      <a:pt x="1" y="0"/>
                      <a:pt x="5" y="0"/>
                    </a:cubicBezTo>
                    <a:cubicBezTo>
                      <a:pt x="6" y="3"/>
                      <a:pt x="2" y="2"/>
                      <a:pt x="2" y="4"/>
                    </a:cubicBezTo>
                    <a:cubicBezTo>
                      <a:pt x="1" y="4"/>
                      <a:pt x="1"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8" name="Freeform 169"/>
              <p:cNvSpPr>
                <a:spLocks/>
              </p:cNvSpPr>
              <p:nvPr/>
            </p:nvSpPr>
            <p:spPr bwMode="auto">
              <a:xfrm>
                <a:off x="2501" y="769"/>
                <a:ext cx="33" cy="26"/>
              </a:xfrm>
              <a:custGeom>
                <a:avLst/>
                <a:gdLst>
                  <a:gd name="T0" fmla="*/ 12 w 14"/>
                  <a:gd name="T1" fmla="*/ 8 h 11"/>
                  <a:gd name="T2" fmla="*/ 3 w 14"/>
                  <a:gd name="T3" fmla="*/ 8 h 11"/>
                  <a:gd name="T4" fmla="*/ 5 w 14"/>
                  <a:gd name="T5" fmla="*/ 3 h 11"/>
                  <a:gd name="T6" fmla="*/ 0 w 14"/>
                  <a:gd name="T7" fmla="*/ 3 h 11"/>
                  <a:gd name="T8" fmla="*/ 7 w 14"/>
                  <a:gd name="T9" fmla="*/ 4 h 11"/>
                  <a:gd name="T10" fmla="*/ 12 w 14"/>
                  <a:gd name="T11" fmla="*/ 8 h 11"/>
                </a:gdLst>
                <a:ahLst/>
                <a:cxnLst>
                  <a:cxn ang="0">
                    <a:pos x="T0" y="T1"/>
                  </a:cxn>
                  <a:cxn ang="0">
                    <a:pos x="T2" y="T3"/>
                  </a:cxn>
                  <a:cxn ang="0">
                    <a:pos x="T4" y="T5"/>
                  </a:cxn>
                  <a:cxn ang="0">
                    <a:pos x="T6" y="T7"/>
                  </a:cxn>
                  <a:cxn ang="0">
                    <a:pos x="T8" y="T9"/>
                  </a:cxn>
                  <a:cxn ang="0">
                    <a:pos x="T10" y="T11"/>
                  </a:cxn>
                </a:cxnLst>
                <a:rect l="0" t="0" r="r" b="b"/>
                <a:pathLst>
                  <a:path w="14" h="11">
                    <a:moveTo>
                      <a:pt x="12" y="8"/>
                    </a:moveTo>
                    <a:cubicBezTo>
                      <a:pt x="10" y="11"/>
                      <a:pt x="7" y="7"/>
                      <a:pt x="3" y="8"/>
                    </a:cubicBezTo>
                    <a:cubicBezTo>
                      <a:pt x="5" y="7"/>
                      <a:pt x="6" y="7"/>
                      <a:pt x="5" y="3"/>
                    </a:cubicBezTo>
                    <a:cubicBezTo>
                      <a:pt x="2" y="3"/>
                      <a:pt x="2" y="5"/>
                      <a:pt x="0" y="3"/>
                    </a:cubicBezTo>
                    <a:cubicBezTo>
                      <a:pt x="1" y="0"/>
                      <a:pt x="14" y="4"/>
                      <a:pt x="7" y="4"/>
                    </a:cubicBezTo>
                    <a:cubicBezTo>
                      <a:pt x="7" y="7"/>
                      <a:pt x="9"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9" name="Freeform 170"/>
              <p:cNvSpPr>
                <a:spLocks/>
              </p:cNvSpPr>
              <p:nvPr/>
            </p:nvSpPr>
            <p:spPr bwMode="auto">
              <a:xfrm>
                <a:off x="3398" y="795"/>
                <a:ext cx="29" cy="9"/>
              </a:xfrm>
              <a:custGeom>
                <a:avLst/>
                <a:gdLst>
                  <a:gd name="T0" fmla="*/ 0 w 12"/>
                  <a:gd name="T1" fmla="*/ 0 h 4"/>
                  <a:gd name="T2" fmla="*/ 12 w 12"/>
                  <a:gd name="T3" fmla="*/ 4 h 4"/>
                  <a:gd name="T4" fmla="*/ 0 w 12"/>
                  <a:gd name="T5" fmla="*/ 1 h 4"/>
                  <a:gd name="T6" fmla="*/ 0 w 12"/>
                  <a:gd name="T7" fmla="*/ 0 h 4"/>
                </a:gdLst>
                <a:ahLst/>
                <a:cxnLst>
                  <a:cxn ang="0">
                    <a:pos x="T0" y="T1"/>
                  </a:cxn>
                  <a:cxn ang="0">
                    <a:pos x="T2" y="T3"/>
                  </a:cxn>
                  <a:cxn ang="0">
                    <a:pos x="T4" y="T5"/>
                  </a:cxn>
                  <a:cxn ang="0">
                    <a:pos x="T6" y="T7"/>
                  </a:cxn>
                </a:cxnLst>
                <a:rect l="0" t="0" r="r" b="b"/>
                <a:pathLst>
                  <a:path w="12" h="4">
                    <a:moveTo>
                      <a:pt x="0" y="0"/>
                    </a:moveTo>
                    <a:cubicBezTo>
                      <a:pt x="4" y="1"/>
                      <a:pt x="9" y="2"/>
                      <a:pt x="12" y="4"/>
                    </a:cubicBezTo>
                    <a:cubicBezTo>
                      <a:pt x="7" y="4"/>
                      <a:pt x="3" y="3"/>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0" name="Freeform 171"/>
              <p:cNvSpPr>
                <a:spLocks/>
              </p:cNvSpPr>
              <p:nvPr/>
            </p:nvSpPr>
            <p:spPr bwMode="auto">
              <a:xfrm>
                <a:off x="2482" y="809"/>
                <a:ext cx="17" cy="7"/>
              </a:xfrm>
              <a:custGeom>
                <a:avLst/>
                <a:gdLst>
                  <a:gd name="T0" fmla="*/ 7 w 7"/>
                  <a:gd name="T1" fmla="*/ 1 h 3"/>
                  <a:gd name="T2" fmla="*/ 0 w 7"/>
                  <a:gd name="T3" fmla="*/ 0 h 3"/>
                  <a:gd name="T4" fmla="*/ 6 w 7"/>
                  <a:gd name="T5" fmla="*/ 0 h 3"/>
                  <a:gd name="T6" fmla="*/ 7 w 7"/>
                  <a:gd name="T7" fmla="*/ 1 h 3"/>
                </a:gdLst>
                <a:ahLst/>
                <a:cxnLst>
                  <a:cxn ang="0">
                    <a:pos x="T0" y="T1"/>
                  </a:cxn>
                  <a:cxn ang="0">
                    <a:pos x="T2" y="T3"/>
                  </a:cxn>
                  <a:cxn ang="0">
                    <a:pos x="T4" y="T5"/>
                  </a:cxn>
                  <a:cxn ang="0">
                    <a:pos x="T6" y="T7"/>
                  </a:cxn>
                </a:cxnLst>
                <a:rect l="0" t="0" r="r" b="b"/>
                <a:pathLst>
                  <a:path w="7" h="3">
                    <a:moveTo>
                      <a:pt x="7" y="1"/>
                    </a:moveTo>
                    <a:cubicBezTo>
                      <a:pt x="4" y="0"/>
                      <a:pt x="1" y="3"/>
                      <a:pt x="0" y="0"/>
                    </a:cubicBezTo>
                    <a:cubicBezTo>
                      <a:pt x="2" y="0"/>
                      <a:pt x="4" y="0"/>
                      <a:pt x="6" y="0"/>
                    </a:cubicBezTo>
                    <a:cubicBezTo>
                      <a:pt x="6" y="0"/>
                      <a:pt x="7"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1" name="Freeform 172"/>
              <p:cNvSpPr>
                <a:spLocks/>
              </p:cNvSpPr>
              <p:nvPr/>
            </p:nvSpPr>
            <p:spPr bwMode="auto">
              <a:xfrm>
                <a:off x="1600" y="811"/>
                <a:ext cx="14" cy="12"/>
              </a:xfrm>
              <a:custGeom>
                <a:avLst/>
                <a:gdLst>
                  <a:gd name="T0" fmla="*/ 0 w 6"/>
                  <a:gd name="T1" fmla="*/ 1 h 5"/>
                  <a:gd name="T2" fmla="*/ 4 w 6"/>
                  <a:gd name="T3" fmla="*/ 0 h 5"/>
                  <a:gd name="T4" fmla="*/ 3 w 6"/>
                  <a:gd name="T5" fmla="*/ 3 h 5"/>
                  <a:gd name="T6" fmla="*/ 1 w 6"/>
                  <a:gd name="T7" fmla="*/ 4 h 5"/>
                  <a:gd name="T8" fmla="*/ 2 w 6"/>
                  <a:gd name="T9" fmla="*/ 1 h 5"/>
                  <a:gd name="T10" fmla="*/ 0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0" y="1"/>
                    </a:moveTo>
                    <a:cubicBezTo>
                      <a:pt x="0" y="0"/>
                      <a:pt x="3" y="0"/>
                      <a:pt x="4" y="0"/>
                    </a:cubicBezTo>
                    <a:cubicBezTo>
                      <a:pt x="6" y="3"/>
                      <a:pt x="1" y="0"/>
                      <a:pt x="3" y="3"/>
                    </a:cubicBezTo>
                    <a:cubicBezTo>
                      <a:pt x="2" y="4"/>
                      <a:pt x="2" y="5"/>
                      <a:pt x="1" y="4"/>
                    </a:cubicBezTo>
                    <a:cubicBezTo>
                      <a:pt x="1" y="3"/>
                      <a:pt x="2" y="3"/>
                      <a:pt x="2"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2" name="Freeform 173"/>
              <p:cNvSpPr>
                <a:spLocks/>
              </p:cNvSpPr>
              <p:nvPr/>
            </p:nvSpPr>
            <p:spPr bwMode="auto">
              <a:xfrm>
                <a:off x="4236" y="811"/>
                <a:ext cx="19" cy="10"/>
              </a:xfrm>
              <a:custGeom>
                <a:avLst/>
                <a:gdLst>
                  <a:gd name="T0" fmla="*/ 1 w 8"/>
                  <a:gd name="T1" fmla="*/ 3 h 4"/>
                  <a:gd name="T2" fmla="*/ 8 w 8"/>
                  <a:gd name="T3" fmla="*/ 2 h 4"/>
                  <a:gd name="T4" fmla="*/ 8 w 8"/>
                  <a:gd name="T5" fmla="*/ 4 h 4"/>
                  <a:gd name="T6" fmla="*/ 1 w 8"/>
                  <a:gd name="T7" fmla="*/ 3 h 4"/>
                </a:gdLst>
                <a:ahLst/>
                <a:cxnLst>
                  <a:cxn ang="0">
                    <a:pos x="T0" y="T1"/>
                  </a:cxn>
                  <a:cxn ang="0">
                    <a:pos x="T2" y="T3"/>
                  </a:cxn>
                  <a:cxn ang="0">
                    <a:pos x="T4" y="T5"/>
                  </a:cxn>
                  <a:cxn ang="0">
                    <a:pos x="T6" y="T7"/>
                  </a:cxn>
                </a:cxnLst>
                <a:rect l="0" t="0" r="r" b="b"/>
                <a:pathLst>
                  <a:path w="8" h="4">
                    <a:moveTo>
                      <a:pt x="1" y="3"/>
                    </a:moveTo>
                    <a:cubicBezTo>
                      <a:pt x="0" y="0"/>
                      <a:pt x="8" y="1"/>
                      <a:pt x="8" y="2"/>
                    </a:cubicBezTo>
                    <a:cubicBezTo>
                      <a:pt x="8" y="3"/>
                      <a:pt x="8" y="4"/>
                      <a:pt x="8" y="4"/>
                    </a:cubicBezTo>
                    <a:cubicBezTo>
                      <a:pt x="7" y="3"/>
                      <a:pt x="4"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3" name="Freeform 174"/>
              <p:cNvSpPr>
                <a:spLocks/>
              </p:cNvSpPr>
              <p:nvPr/>
            </p:nvSpPr>
            <p:spPr bwMode="auto">
              <a:xfrm>
                <a:off x="1827" y="828"/>
                <a:ext cx="19" cy="7"/>
              </a:xfrm>
              <a:custGeom>
                <a:avLst/>
                <a:gdLst>
                  <a:gd name="T0" fmla="*/ 1 w 8"/>
                  <a:gd name="T1" fmla="*/ 0 h 3"/>
                  <a:gd name="T2" fmla="*/ 8 w 8"/>
                  <a:gd name="T3" fmla="*/ 1 h 3"/>
                  <a:gd name="T4" fmla="*/ 5 w 8"/>
                  <a:gd name="T5" fmla="*/ 2 h 3"/>
                  <a:gd name="T6" fmla="*/ 0 w 8"/>
                  <a:gd name="T7" fmla="*/ 2 h 3"/>
                  <a:gd name="T8" fmla="*/ 1 w 8"/>
                  <a:gd name="T9" fmla="*/ 0 h 3"/>
                </a:gdLst>
                <a:ahLst/>
                <a:cxnLst>
                  <a:cxn ang="0">
                    <a:pos x="T0" y="T1"/>
                  </a:cxn>
                  <a:cxn ang="0">
                    <a:pos x="T2" y="T3"/>
                  </a:cxn>
                  <a:cxn ang="0">
                    <a:pos x="T4" y="T5"/>
                  </a:cxn>
                  <a:cxn ang="0">
                    <a:pos x="T6" y="T7"/>
                  </a:cxn>
                  <a:cxn ang="0">
                    <a:pos x="T8" y="T9"/>
                  </a:cxn>
                </a:cxnLst>
                <a:rect l="0" t="0" r="r" b="b"/>
                <a:pathLst>
                  <a:path w="8" h="3">
                    <a:moveTo>
                      <a:pt x="1" y="0"/>
                    </a:moveTo>
                    <a:cubicBezTo>
                      <a:pt x="3" y="1"/>
                      <a:pt x="5" y="2"/>
                      <a:pt x="8" y="1"/>
                    </a:cubicBezTo>
                    <a:cubicBezTo>
                      <a:pt x="8" y="3"/>
                      <a:pt x="7" y="3"/>
                      <a:pt x="5" y="2"/>
                    </a:cubicBezTo>
                    <a:cubicBezTo>
                      <a:pt x="4" y="2"/>
                      <a:pt x="2"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4" name="Freeform 175"/>
              <p:cNvSpPr>
                <a:spLocks/>
              </p:cNvSpPr>
              <p:nvPr/>
            </p:nvSpPr>
            <p:spPr bwMode="auto">
              <a:xfrm>
                <a:off x="2007" y="833"/>
                <a:ext cx="28" cy="14"/>
              </a:xfrm>
              <a:custGeom>
                <a:avLst/>
                <a:gdLst>
                  <a:gd name="T0" fmla="*/ 12 w 12"/>
                  <a:gd name="T1" fmla="*/ 3 h 6"/>
                  <a:gd name="T2" fmla="*/ 0 w 12"/>
                  <a:gd name="T3" fmla="*/ 6 h 6"/>
                  <a:gd name="T4" fmla="*/ 11 w 12"/>
                  <a:gd name="T5" fmla="*/ 0 h 6"/>
                  <a:gd name="T6" fmla="*/ 12 w 12"/>
                  <a:gd name="T7" fmla="*/ 3 h 6"/>
                </a:gdLst>
                <a:ahLst/>
                <a:cxnLst>
                  <a:cxn ang="0">
                    <a:pos x="T0" y="T1"/>
                  </a:cxn>
                  <a:cxn ang="0">
                    <a:pos x="T2" y="T3"/>
                  </a:cxn>
                  <a:cxn ang="0">
                    <a:pos x="T4" y="T5"/>
                  </a:cxn>
                  <a:cxn ang="0">
                    <a:pos x="T6" y="T7"/>
                  </a:cxn>
                </a:cxnLst>
                <a:rect l="0" t="0" r="r" b="b"/>
                <a:pathLst>
                  <a:path w="12" h="6">
                    <a:moveTo>
                      <a:pt x="12" y="3"/>
                    </a:moveTo>
                    <a:cubicBezTo>
                      <a:pt x="10" y="5"/>
                      <a:pt x="6" y="6"/>
                      <a:pt x="0" y="6"/>
                    </a:cubicBezTo>
                    <a:cubicBezTo>
                      <a:pt x="2" y="2"/>
                      <a:pt x="5" y="0"/>
                      <a:pt x="11" y="0"/>
                    </a:cubicBezTo>
                    <a:cubicBezTo>
                      <a:pt x="11" y="1"/>
                      <a:pt x="12" y="1"/>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5" name="Freeform 176"/>
              <p:cNvSpPr>
                <a:spLocks/>
              </p:cNvSpPr>
              <p:nvPr/>
            </p:nvSpPr>
            <p:spPr bwMode="auto">
              <a:xfrm>
                <a:off x="4399" y="875"/>
                <a:ext cx="31" cy="8"/>
              </a:xfrm>
              <a:custGeom>
                <a:avLst/>
                <a:gdLst>
                  <a:gd name="T0" fmla="*/ 13 w 13"/>
                  <a:gd name="T1" fmla="*/ 3 h 3"/>
                  <a:gd name="T2" fmla="*/ 0 w 13"/>
                  <a:gd name="T3" fmla="*/ 0 h 3"/>
                  <a:gd name="T4" fmla="*/ 12 w 13"/>
                  <a:gd name="T5" fmla="*/ 1 h 3"/>
                  <a:gd name="T6" fmla="*/ 13 w 13"/>
                  <a:gd name="T7" fmla="*/ 3 h 3"/>
                </a:gdLst>
                <a:ahLst/>
                <a:cxnLst>
                  <a:cxn ang="0">
                    <a:pos x="T0" y="T1"/>
                  </a:cxn>
                  <a:cxn ang="0">
                    <a:pos x="T2" y="T3"/>
                  </a:cxn>
                  <a:cxn ang="0">
                    <a:pos x="T4" y="T5"/>
                  </a:cxn>
                  <a:cxn ang="0">
                    <a:pos x="T6" y="T7"/>
                  </a:cxn>
                </a:cxnLst>
                <a:rect l="0" t="0" r="r" b="b"/>
                <a:pathLst>
                  <a:path w="13" h="3">
                    <a:moveTo>
                      <a:pt x="13" y="3"/>
                    </a:moveTo>
                    <a:cubicBezTo>
                      <a:pt x="8" y="3"/>
                      <a:pt x="3" y="3"/>
                      <a:pt x="0" y="0"/>
                    </a:cubicBezTo>
                    <a:cubicBezTo>
                      <a:pt x="5" y="0"/>
                      <a:pt x="7" y="2"/>
                      <a:pt x="12" y="1"/>
                    </a:cubicBezTo>
                    <a:cubicBezTo>
                      <a:pt x="12" y="2"/>
                      <a:pt x="13" y="2"/>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6" name="Freeform 177"/>
              <p:cNvSpPr>
                <a:spLocks/>
              </p:cNvSpPr>
              <p:nvPr/>
            </p:nvSpPr>
            <p:spPr bwMode="auto">
              <a:xfrm>
                <a:off x="4534" y="885"/>
                <a:ext cx="26" cy="14"/>
              </a:xfrm>
              <a:custGeom>
                <a:avLst/>
                <a:gdLst>
                  <a:gd name="T0" fmla="*/ 11 w 11"/>
                  <a:gd name="T1" fmla="*/ 4 h 6"/>
                  <a:gd name="T2" fmla="*/ 0 w 11"/>
                  <a:gd name="T3" fmla="*/ 3 h 6"/>
                  <a:gd name="T4" fmla="*/ 11 w 11"/>
                  <a:gd name="T5" fmla="*/ 4 h 6"/>
                </a:gdLst>
                <a:ahLst/>
                <a:cxnLst>
                  <a:cxn ang="0">
                    <a:pos x="T0" y="T1"/>
                  </a:cxn>
                  <a:cxn ang="0">
                    <a:pos x="T2" y="T3"/>
                  </a:cxn>
                  <a:cxn ang="0">
                    <a:pos x="T4" y="T5"/>
                  </a:cxn>
                </a:cxnLst>
                <a:rect l="0" t="0" r="r" b="b"/>
                <a:pathLst>
                  <a:path w="11" h="6">
                    <a:moveTo>
                      <a:pt x="11" y="4"/>
                    </a:moveTo>
                    <a:cubicBezTo>
                      <a:pt x="9" y="6"/>
                      <a:pt x="3" y="4"/>
                      <a:pt x="0" y="3"/>
                    </a:cubicBezTo>
                    <a:cubicBezTo>
                      <a:pt x="3" y="0"/>
                      <a:pt x="8"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7" name="Freeform 178"/>
              <p:cNvSpPr>
                <a:spLocks/>
              </p:cNvSpPr>
              <p:nvPr/>
            </p:nvSpPr>
            <p:spPr bwMode="auto">
              <a:xfrm>
                <a:off x="1929" y="909"/>
                <a:ext cx="16" cy="9"/>
              </a:xfrm>
              <a:custGeom>
                <a:avLst/>
                <a:gdLst>
                  <a:gd name="T0" fmla="*/ 7 w 7"/>
                  <a:gd name="T1" fmla="*/ 0 h 4"/>
                  <a:gd name="T2" fmla="*/ 1 w 7"/>
                  <a:gd name="T3" fmla="*/ 4 h 4"/>
                  <a:gd name="T4" fmla="*/ 7 w 7"/>
                  <a:gd name="T5" fmla="*/ 0 h 4"/>
                </a:gdLst>
                <a:ahLst/>
                <a:cxnLst>
                  <a:cxn ang="0">
                    <a:pos x="T0" y="T1"/>
                  </a:cxn>
                  <a:cxn ang="0">
                    <a:pos x="T2" y="T3"/>
                  </a:cxn>
                  <a:cxn ang="0">
                    <a:pos x="T4" y="T5"/>
                  </a:cxn>
                </a:cxnLst>
                <a:rect l="0" t="0" r="r" b="b"/>
                <a:pathLst>
                  <a:path w="7" h="4">
                    <a:moveTo>
                      <a:pt x="7" y="0"/>
                    </a:moveTo>
                    <a:cubicBezTo>
                      <a:pt x="5" y="2"/>
                      <a:pt x="4" y="4"/>
                      <a:pt x="1" y="4"/>
                    </a:cubicBezTo>
                    <a:cubicBezTo>
                      <a:pt x="0" y="0"/>
                      <a:pt x="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8" name="Freeform 179"/>
              <p:cNvSpPr>
                <a:spLocks/>
              </p:cNvSpPr>
              <p:nvPr/>
            </p:nvSpPr>
            <p:spPr bwMode="auto">
              <a:xfrm>
                <a:off x="2073" y="913"/>
                <a:ext cx="17" cy="15"/>
              </a:xfrm>
              <a:custGeom>
                <a:avLst/>
                <a:gdLst>
                  <a:gd name="T0" fmla="*/ 0 w 7"/>
                  <a:gd name="T1" fmla="*/ 1 h 6"/>
                  <a:gd name="T2" fmla="*/ 2 w 7"/>
                  <a:gd name="T3" fmla="*/ 0 h 6"/>
                  <a:gd name="T4" fmla="*/ 0 w 7"/>
                  <a:gd name="T5" fmla="*/ 1 h 6"/>
                </a:gdLst>
                <a:ahLst/>
                <a:cxnLst>
                  <a:cxn ang="0">
                    <a:pos x="T0" y="T1"/>
                  </a:cxn>
                  <a:cxn ang="0">
                    <a:pos x="T2" y="T3"/>
                  </a:cxn>
                  <a:cxn ang="0">
                    <a:pos x="T4" y="T5"/>
                  </a:cxn>
                </a:cxnLst>
                <a:rect l="0" t="0" r="r" b="b"/>
                <a:pathLst>
                  <a:path w="7" h="6">
                    <a:moveTo>
                      <a:pt x="0" y="1"/>
                    </a:moveTo>
                    <a:cubicBezTo>
                      <a:pt x="1" y="1"/>
                      <a:pt x="2" y="1"/>
                      <a:pt x="2" y="0"/>
                    </a:cubicBezTo>
                    <a:cubicBezTo>
                      <a:pt x="7" y="2"/>
                      <a:pt x="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9" name="Freeform 180"/>
              <p:cNvSpPr>
                <a:spLocks/>
              </p:cNvSpPr>
              <p:nvPr/>
            </p:nvSpPr>
            <p:spPr bwMode="auto">
              <a:xfrm>
                <a:off x="1048" y="930"/>
                <a:ext cx="19" cy="12"/>
              </a:xfrm>
              <a:custGeom>
                <a:avLst/>
                <a:gdLst>
                  <a:gd name="T0" fmla="*/ 0 w 8"/>
                  <a:gd name="T1" fmla="*/ 1 h 5"/>
                  <a:gd name="T2" fmla="*/ 7 w 8"/>
                  <a:gd name="T3" fmla="*/ 3 h 5"/>
                  <a:gd name="T4" fmla="*/ 0 w 8"/>
                  <a:gd name="T5" fmla="*/ 1 h 5"/>
                </a:gdLst>
                <a:ahLst/>
                <a:cxnLst>
                  <a:cxn ang="0">
                    <a:pos x="T0" y="T1"/>
                  </a:cxn>
                  <a:cxn ang="0">
                    <a:pos x="T2" y="T3"/>
                  </a:cxn>
                  <a:cxn ang="0">
                    <a:pos x="T4" y="T5"/>
                  </a:cxn>
                </a:cxnLst>
                <a:rect l="0" t="0" r="r" b="b"/>
                <a:pathLst>
                  <a:path w="8" h="5">
                    <a:moveTo>
                      <a:pt x="0" y="1"/>
                    </a:moveTo>
                    <a:cubicBezTo>
                      <a:pt x="3" y="2"/>
                      <a:pt x="8" y="0"/>
                      <a:pt x="7" y="3"/>
                    </a:cubicBezTo>
                    <a:cubicBezTo>
                      <a:pt x="5" y="3"/>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0" name="Freeform 181"/>
              <p:cNvSpPr>
                <a:spLocks/>
              </p:cNvSpPr>
              <p:nvPr/>
            </p:nvSpPr>
            <p:spPr bwMode="auto">
              <a:xfrm>
                <a:off x="2934" y="951"/>
                <a:ext cx="17" cy="15"/>
              </a:xfrm>
              <a:custGeom>
                <a:avLst/>
                <a:gdLst>
                  <a:gd name="T0" fmla="*/ 6 w 7"/>
                  <a:gd name="T1" fmla="*/ 0 h 6"/>
                  <a:gd name="T2" fmla="*/ 5 w 7"/>
                  <a:gd name="T3" fmla="*/ 1 h 6"/>
                  <a:gd name="T4" fmla="*/ 7 w 7"/>
                  <a:gd name="T5" fmla="*/ 4 h 6"/>
                  <a:gd name="T6" fmla="*/ 3 w 7"/>
                  <a:gd name="T7" fmla="*/ 6 h 6"/>
                  <a:gd name="T8" fmla="*/ 3 w 7"/>
                  <a:gd name="T9" fmla="*/ 3 h 6"/>
                  <a:gd name="T10" fmla="*/ 2 w 7"/>
                  <a:gd name="T11" fmla="*/ 1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6" y="1"/>
                      <a:pt x="6" y="1"/>
                      <a:pt x="5" y="1"/>
                    </a:cubicBezTo>
                    <a:cubicBezTo>
                      <a:pt x="6" y="2"/>
                      <a:pt x="7" y="2"/>
                      <a:pt x="7" y="4"/>
                    </a:cubicBezTo>
                    <a:cubicBezTo>
                      <a:pt x="5" y="4"/>
                      <a:pt x="2" y="3"/>
                      <a:pt x="3" y="6"/>
                    </a:cubicBezTo>
                    <a:cubicBezTo>
                      <a:pt x="1" y="6"/>
                      <a:pt x="0" y="2"/>
                      <a:pt x="3" y="3"/>
                    </a:cubicBezTo>
                    <a:cubicBezTo>
                      <a:pt x="3" y="2"/>
                      <a:pt x="3" y="1"/>
                      <a:pt x="2" y="1"/>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1" name="Freeform 182"/>
              <p:cNvSpPr>
                <a:spLocks/>
              </p:cNvSpPr>
              <p:nvPr/>
            </p:nvSpPr>
            <p:spPr bwMode="auto">
              <a:xfrm>
                <a:off x="2641" y="958"/>
                <a:ext cx="12" cy="10"/>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5" y="3"/>
                      <a:pt x="3" y="3"/>
                      <a:pt x="0" y="4"/>
                    </a:cubicBezTo>
                    <a:cubicBezTo>
                      <a:pt x="0" y="1"/>
                      <a:pt x="3" y="1"/>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2" name="Freeform 183"/>
              <p:cNvSpPr>
                <a:spLocks/>
              </p:cNvSpPr>
              <p:nvPr/>
            </p:nvSpPr>
            <p:spPr bwMode="auto">
              <a:xfrm>
                <a:off x="985" y="1004"/>
                <a:ext cx="21" cy="7"/>
              </a:xfrm>
              <a:custGeom>
                <a:avLst/>
                <a:gdLst>
                  <a:gd name="T0" fmla="*/ 9 w 9"/>
                  <a:gd name="T1" fmla="*/ 0 h 3"/>
                  <a:gd name="T2" fmla="*/ 0 w 9"/>
                  <a:gd name="T3" fmla="*/ 3 h 3"/>
                  <a:gd name="T4" fmla="*/ 9 w 9"/>
                  <a:gd name="T5" fmla="*/ 0 h 3"/>
                </a:gdLst>
                <a:ahLst/>
                <a:cxnLst>
                  <a:cxn ang="0">
                    <a:pos x="T0" y="T1"/>
                  </a:cxn>
                  <a:cxn ang="0">
                    <a:pos x="T2" y="T3"/>
                  </a:cxn>
                  <a:cxn ang="0">
                    <a:pos x="T4" y="T5"/>
                  </a:cxn>
                </a:cxnLst>
                <a:rect l="0" t="0" r="r" b="b"/>
                <a:pathLst>
                  <a:path w="9" h="3">
                    <a:moveTo>
                      <a:pt x="9" y="0"/>
                    </a:moveTo>
                    <a:cubicBezTo>
                      <a:pt x="7" y="2"/>
                      <a:pt x="2" y="2"/>
                      <a:pt x="0" y="3"/>
                    </a:cubicBezTo>
                    <a:cubicBezTo>
                      <a:pt x="1" y="0"/>
                      <a:pt x="6"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3" name="Freeform 184"/>
              <p:cNvSpPr>
                <a:spLocks/>
              </p:cNvSpPr>
              <p:nvPr/>
            </p:nvSpPr>
            <p:spPr bwMode="auto">
              <a:xfrm>
                <a:off x="1993" y="1068"/>
                <a:ext cx="45" cy="9"/>
              </a:xfrm>
              <a:custGeom>
                <a:avLst/>
                <a:gdLst>
                  <a:gd name="T0" fmla="*/ 10 w 19"/>
                  <a:gd name="T1" fmla="*/ 3 h 4"/>
                  <a:gd name="T2" fmla="*/ 7 w 19"/>
                  <a:gd name="T3" fmla="*/ 4 h 4"/>
                  <a:gd name="T4" fmla="*/ 0 w 19"/>
                  <a:gd name="T5" fmla="*/ 1 h 4"/>
                  <a:gd name="T6" fmla="*/ 19 w 19"/>
                  <a:gd name="T7" fmla="*/ 2 h 4"/>
                  <a:gd name="T8" fmla="*/ 10 w 19"/>
                  <a:gd name="T9" fmla="*/ 3 h 4"/>
                </a:gdLst>
                <a:ahLst/>
                <a:cxnLst>
                  <a:cxn ang="0">
                    <a:pos x="T0" y="T1"/>
                  </a:cxn>
                  <a:cxn ang="0">
                    <a:pos x="T2" y="T3"/>
                  </a:cxn>
                  <a:cxn ang="0">
                    <a:pos x="T4" y="T5"/>
                  </a:cxn>
                  <a:cxn ang="0">
                    <a:pos x="T6" y="T7"/>
                  </a:cxn>
                  <a:cxn ang="0">
                    <a:pos x="T8" y="T9"/>
                  </a:cxn>
                </a:cxnLst>
                <a:rect l="0" t="0" r="r" b="b"/>
                <a:pathLst>
                  <a:path w="19" h="4">
                    <a:moveTo>
                      <a:pt x="10" y="3"/>
                    </a:moveTo>
                    <a:cubicBezTo>
                      <a:pt x="9" y="3"/>
                      <a:pt x="8" y="3"/>
                      <a:pt x="7" y="4"/>
                    </a:cubicBezTo>
                    <a:cubicBezTo>
                      <a:pt x="6" y="1"/>
                      <a:pt x="1" y="3"/>
                      <a:pt x="0" y="1"/>
                    </a:cubicBezTo>
                    <a:cubicBezTo>
                      <a:pt x="6" y="2"/>
                      <a:pt x="14" y="0"/>
                      <a:pt x="19" y="2"/>
                    </a:cubicBezTo>
                    <a:cubicBezTo>
                      <a:pt x="16" y="3"/>
                      <a:pt x="11" y="1"/>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4" name="Freeform 186"/>
              <p:cNvSpPr>
                <a:spLocks/>
              </p:cNvSpPr>
              <p:nvPr/>
            </p:nvSpPr>
            <p:spPr bwMode="auto">
              <a:xfrm>
                <a:off x="2009" y="1075"/>
                <a:ext cx="24" cy="12"/>
              </a:xfrm>
              <a:custGeom>
                <a:avLst/>
                <a:gdLst>
                  <a:gd name="T0" fmla="*/ 3 w 10"/>
                  <a:gd name="T1" fmla="*/ 0 h 5"/>
                  <a:gd name="T2" fmla="*/ 10 w 10"/>
                  <a:gd name="T3" fmla="*/ 5 h 5"/>
                  <a:gd name="T4" fmla="*/ 0 w 10"/>
                  <a:gd name="T5" fmla="*/ 1 h 5"/>
                  <a:gd name="T6" fmla="*/ 3 w 10"/>
                  <a:gd name="T7" fmla="*/ 0 h 5"/>
                </a:gdLst>
                <a:ahLst/>
                <a:cxnLst>
                  <a:cxn ang="0">
                    <a:pos x="T0" y="T1"/>
                  </a:cxn>
                  <a:cxn ang="0">
                    <a:pos x="T2" y="T3"/>
                  </a:cxn>
                  <a:cxn ang="0">
                    <a:pos x="T4" y="T5"/>
                  </a:cxn>
                  <a:cxn ang="0">
                    <a:pos x="T6" y="T7"/>
                  </a:cxn>
                </a:cxnLst>
                <a:rect l="0" t="0" r="r" b="b"/>
                <a:pathLst>
                  <a:path w="10" h="5">
                    <a:moveTo>
                      <a:pt x="3" y="0"/>
                    </a:moveTo>
                    <a:cubicBezTo>
                      <a:pt x="6" y="1"/>
                      <a:pt x="9" y="2"/>
                      <a:pt x="10" y="5"/>
                    </a:cubicBezTo>
                    <a:cubicBezTo>
                      <a:pt x="6" y="5"/>
                      <a:pt x="3" y="3"/>
                      <a:pt x="0" y="1"/>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5" name="Freeform 188"/>
              <p:cNvSpPr>
                <a:spLocks/>
              </p:cNvSpPr>
              <p:nvPr/>
            </p:nvSpPr>
            <p:spPr bwMode="auto">
              <a:xfrm>
                <a:off x="1780" y="1124"/>
                <a:ext cx="19" cy="10"/>
              </a:xfrm>
              <a:custGeom>
                <a:avLst/>
                <a:gdLst>
                  <a:gd name="T0" fmla="*/ 8 w 8"/>
                  <a:gd name="T1" fmla="*/ 2 h 4"/>
                  <a:gd name="T2" fmla="*/ 0 w 8"/>
                  <a:gd name="T3" fmla="*/ 2 h 4"/>
                  <a:gd name="T4" fmla="*/ 2 w 8"/>
                  <a:gd name="T5" fmla="*/ 0 h 4"/>
                  <a:gd name="T6" fmla="*/ 8 w 8"/>
                  <a:gd name="T7" fmla="*/ 2 h 4"/>
                </a:gdLst>
                <a:ahLst/>
                <a:cxnLst>
                  <a:cxn ang="0">
                    <a:pos x="T0" y="T1"/>
                  </a:cxn>
                  <a:cxn ang="0">
                    <a:pos x="T2" y="T3"/>
                  </a:cxn>
                  <a:cxn ang="0">
                    <a:pos x="T4" y="T5"/>
                  </a:cxn>
                  <a:cxn ang="0">
                    <a:pos x="T6" y="T7"/>
                  </a:cxn>
                </a:cxnLst>
                <a:rect l="0" t="0" r="r" b="b"/>
                <a:pathLst>
                  <a:path w="8" h="4">
                    <a:moveTo>
                      <a:pt x="8" y="2"/>
                    </a:moveTo>
                    <a:cubicBezTo>
                      <a:pt x="6" y="4"/>
                      <a:pt x="2" y="4"/>
                      <a:pt x="0" y="2"/>
                    </a:cubicBezTo>
                    <a:cubicBezTo>
                      <a:pt x="1" y="2"/>
                      <a:pt x="3" y="2"/>
                      <a:pt x="2" y="0"/>
                    </a:cubicBezTo>
                    <a:cubicBezTo>
                      <a:pt x="4" y="1"/>
                      <a:pt x="7" y="0"/>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6" name="Freeform 189"/>
              <p:cNvSpPr>
                <a:spLocks/>
              </p:cNvSpPr>
              <p:nvPr/>
            </p:nvSpPr>
            <p:spPr bwMode="auto">
              <a:xfrm>
                <a:off x="2797" y="1169"/>
                <a:ext cx="19" cy="24"/>
              </a:xfrm>
              <a:custGeom>
                <a:avLst/>
                <a:gdLst>
                  <a:gd name="T0" fmla="*/ 4 w 8"/>
                  <a:gd name="T1" fmla="*/ 10 h 10"/>
                  <a:gd name="T2" fmla="*/ 4 w 8"/>
                  <a:gd name="T3" fmla="*/ 0 h 10"/>
                  <a:gd name="T4" fmla="*/ 4 w 8"/>
                  <a:gd name="T5" fmla="*/ 10 h 10"/>
                </a:gdLst>
                <a:ahLst/>
                <a:cxnLst>
                  <a:cxn ang="0">
                    <a:pos x="T0" y="T1"/>
                  </a:cxn>
                  <a:cxn ang="0">
                    <a:pos x="T2" y="T3"/>
                  </a:cxn>
                  <a:cxn ang="0">
                    <a:pos x="T4" y="T5"/>
                  </a:cxn>
                </a:cxnLst>
                <a:rect l="0" t="0" r="r" b="b"/>
                <a:pathLst>
                  <a:path w="8" h="10">
                    <a:moveTo>
                      <a:pt x="4" y="10"/>
                    </a:moveTo>
                    <a:cubicBezTo>
                      <a:pt x="0" y="9"/>
                      <a:pt x="2" y="2"/>
                      <a:pt x="4" y="0"/>
                    </a:cubicBezTo>
                    <a:cubicBezTo>
                      <a:pt x="8" y="2"/>
                      <a:pt x="6" y="7"/>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7" name="Freeform 191"/>
              <p:cNvSpPr>
                <a:spLocks/>
              </p:cNvSpPr>
              <p:nvPr/>
            </p:nvSpPr>
            <p:spPr bwMode="auto">
              <a:xfrm>
                <a:off x="2729" y="1210"/>
                <a:ext cx="11" cy="12"/>
              </a:xfrm>
              <a:custGeom>
                <a:avLst/>
                <a:gdLst>
                  <a:gd name="T0" fmla="*/ 5 w 5"/>
                  <a:gd name="T1" fmla="*/ 4 h 5"/>
                  <a:gd name="T2" fmla="*/ 0 w 5"/>
                  <a:gd name="T3" fmla="*/ 3 h 5"/>
                  <a:gd name="T4" fmla="*/ 5 w 5"/>
                  <a:gd name="T5" fmla="*/ 4 h 5"/>
                </a:gdLst>
                <a:ahLst/>
                <a:cxnLst>
                  <a:cxn ang="0">
                    <a:pos x="T0" y="T1"/>
                  </a:cxn>
                  <a:cxn ang="0">
                    <a:pos x="T2" y="T3"/>
                  </a:cxn>
                  <a:cxn ang="0">
                    <a:pos x="T4" y="T5"/>
                  </a:cxn>
                </a:cxnLst>
                <a:rect l="0" t="0" r="r" b="b"/>
                <a:pathLst>
                  <a:path w="5" h="5">
                    <a:moveTo>
                      <a:pt x="5" y="4"/>
                    </a:moveTo>
                    <a:cubicBezTo>
                      <a:pt x="2" y="5"/>
                      <a:pt x="1" y="4"/>
                      <a:pt x="0" y="3"/>
                    </a:cubicBezTo>
                    <a:cubicBezTo>
                      <a:pt x="1" y="1"/>
                      <a:pt x="5" y="0"/>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8" name="Freeform 192"/>
              <p:cNvSpPr>
                <a:spLocks/>
              </p:cNvSpPr>
              <p:nvPr/>
            </p:nvSpPr>
            <p:spPr bwMode="auto">
              <a:xfrm>
                <a:off x="4233" y="1293"/>
                <a:ext cx="45" cy="45"/>
              </a:xfrm>
              <a:custGeom>
                <a:avLst/>
                <a:gdLst>
                  <a:gd name="T0" fmla="*/ 12 w 19"/>
                  <a:gd name="T1" fmla="*/ 19 h 19"/>
                  <a:gd name="T2" fmla="*/ 8 w 19"/>
                  <a:gd name="T3" fmla="*/ 11 h 19"/>
                  <a:gd name="T4" fmla="*/ 0 w 19"/>
                  <a:gd name="T5" fmla="*/ 5 h 19"/>
                  <a:gd name="T6" fmla="*/ 3 w 19"/>
                  <a:gd name="T7" fmla="*/ 3 h 19"/>
                  <a:gd name="T8" fmla="*/ 12 w 19"/>
                  <a:gd name="T9" fmla="*/ 19 h 19"/>
                </a:gdLst>
                <a:ahLst/>
                <a:cxnLst>
                  <a:cxn ang="0">
                    <a:pos x="T0" y="T1"/>
                  </a:cxn>
                  <a:cxn ang="0">
                    <a:pos x="T2" y="T3"/>
                  </a:cxn>
                  <a:cxn ang="0">
                    <a:pos x="T4" y="T5"/>
                  </a:cxn>
                  <a:cxn ang="0">
                    <a:pos x="T6" y="T7"/>
                  </a:cxn>
                  <a:cxn ang="0">
                    <a:pos x="T8" y="T9"/>
                  </a:cxn>
                </a:cxnLst>
                <a:rect l="0" t="0" r="r" b="b"/>
                <a:pathLst>
                  <a:path w="19" h="19">
                    <a:moveTo>
                      <a:pt x="12" y="19"/>
                    </a:moveTo>
                    <a:cubicBezTo>
                      <a:pt x="8" y="19"/>
                      <a:pt x="8" y="15"/>
                      <a:pt x="8" y="11"/>
                    </a:cubicBezTo>
                    <a:cubicBezTo>
                      <a:pt x="5" y="9"/>
                      <a:pt x="1" y="9"/>
                      <a:pt x="0" y="5"/>
                    </a:cubicBezTo>
                    <a:cubicBezTo>
                      <a:pt x="2" y="5"/>
                      <a:pt x="3" y="5"/>
                      <a:pt x="3" y="3"/>
                    </a:cubicBezTo>
                    <a:cubicBezTo>
                      <a:pt x="14" y="0"/>
                      <a:pt x="19" y="14"/>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9" name="Freeform 193"/>
              <p:cNvSpPr>
                <a:spLocks/>
              </p:cNvSpPr>
              <p:nvPr/>
            </p:nvSpPr>
            <p:spPr bwMode="auto">
              <a:xfrm>
                <a:off x="3086" y="1357"/>
                <a:ext cx="12" cy="19"/>
              </a:xfrm>
              <a:custGeom>
                <a:avLst/>
                <a:gdLst>
                  <a:gd name="T0" fmla="*/ 4 w 5"/>
                  <a:gd name="T1" fmla="*/ 8 h 8"/>
                  <a:gd name="T2" fmla="*/ 0 w 5"/>
                  <a:gd name="T3" fmla="*/ 0 h 8"/>
                  <a:gd name="T4" fmla="*/ 5 w 5"/>
                  <a:gd name="T5" fmla="*/ 8 h 8"/>
                  <a:gd name="T6" fmla="*/ 4 w 5"/>
                  <a:gd name="T7" fmla="*/ 8 h 8"/>
                </a:gdLst>
                <a:ahLst/>
                <a:cxnLst>
                  <a:cxn ang="0">
                    <a:pos x="T0" y="T1"/>
                  </a:cxn>
                  <a:cxn ang="0">
                    <a:pos x="T2" y="T3"/>
                  </a:cxn>
                  <a:cxn ang="0">
                    <a:pos x="T4" y="T5"/>
                  </a:cxn>
                  <a:cxn ang="0">
                    <a:pos x="T6" y="T7"/>
                  </a:cxn>
                </a:cxnLst>
                <a:rect l="0" t="0" r="r" b="b"/>
                <a:pathLst>
                  <a:path w="5" h="8">
                    <a:moveTo>
                      <a:pt x="4" y="8"/>
                    </a:moveTo>
                    <a:cubicBezTo>
                      <a:pt x="2" y="6"/>
                      <a:pt x="1" y="3"/>
                      <a:pt x="0" y="0"/>
                    </a:cubicBezTo>
                    <a:cubicBezTo>
                      <a:pt x="3" y="1"/>
                      <a:pt x="4" y="5"/>
                      <a:pt x="5" y="8"/>
                    </a:cubicBezTo>
                    <a:cubicBezTo>
                      <a:pt x="5" y="8"/>
                      <a:pt x="5"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0" name="Freeform 194"/>
              <p:cNvSpPr>
                <a:spLocks/>
              </p:cNvSpPr>
              <p:nvPr/>
            </p:nvSpPr>
            <p:spPr bwMode="auto">
              <a:xfrm>
                <a:off x="1739" y="1397"/>
                <a:ext cx="22" cy="14"/>
              </a:xfrm>
              <a:custGeom>
                <a:avLst/>
                <a:gdLst>
                  <a:gd name="T0" fmla="*/ 7 w 9"/>
                  <a:gd name="T1" fmla="*/ 0 h 6"/>
                  <a:gd name="T2" fmla="*/ 0 w 9"/>
                  <a:gd name="T3" fmla="*/ 1 h 6"/>
                  <a:gd name="T4" fmla="*/ 7 w 9"/>
                  <a:gd name="T5" fmla="*/ 0 h 6"/>
                </a:gdLst>
                <a:ahLst/>
                <a:cxnLst>
                  <a:cxn ang="0">
                    <a:pos x="T0" y="T1"/>
                  </a:cxn>
                  <a:cxn ang="0">
                    <a:pos x="T2" y="T3"/>
                  </a:cxn>
                  <a:cxn ang="0">
                    <a:pos x="T4" y="T5"/>
                  </a:cxn>
                </a:cxnLst>
                <a:rect l="0" t="0" r="r" b="b"/>
                <a:pathLst>
                  <a:path w="9" h="6">
                    <a:moveTo>
                      <a:pt x="7" y="0"/>
                    </a:moveTo>
                    <a:cubicBezTo>
                      <a:pt x="4" y="0"/>
                      <a:pt x="1" y="6"/>
                      <a:pt x="0" y="1"/>
                    </a:cubicBezTo>
                    <a:cubicBezTo>
                      <a:pt x="4" y="0"/>
                      <a:pt x="9"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1" name="Freeform 195"/>
              <p:cNvSpPr>
                <a:spLocks/>
              </p:cNvSpPr>
              <p:nvPr/>
            </p:nvSpPr>
            <p:spPr bwMode="auto">
              <a:xfrm>
                <a:off x="1777" y="1492"/>
                <a:ext cx="74" cy="40"/>
              </a:xfrm>
              <a:custGeom>
                <a:avLst/>
                <a:gdLst>
                  <a:gd name="T0" fmla="*/ 31 w 31"/>
                  <a:gd name="T1" fmla="*/ 11 h 17"/>
                  <a:gd name="T2" fmla="*/ 16 w 31"/>
                  <a:gd name="T3" fmla="*/ 15 h 17"/>
                  <a:gd name="T4" fmla="*/ 0 w 31"/>
                  <a:gd name="T5" fmla="*/ 9 h 17"/>
                  <a:gd name="T6" fmla="*/ 10 w 31"/>
                  <a:gd name="T7" fmla="*/ 10 h 17"/>
                  <a:gd name="T8" fmla="*/ 5 w 31"/>
                  <a:gd name="T9" fmla="*/ 3 h 17"/>
                  <a:gd name="T10" fmla="*/ 31 w 31"/>
                  <a:gd name="T11" fmla="*/ 11 h 17"/>
                </a:gdLst>
                <a:ahLst/>
                <a:cxnLst>
                  <a:cxn ang="0">
                    <a:pos x="T0" y="T1"/>
                  </a:cxn>
                  <a:cxn ang="0">
                    <a:pos x="T2" y="T3"/>
                  </a:cxn>
                  <a:cxn ang="0">
                    <a:pos x="T4" y="T5"/>
                  </a:cxn>
                  <a:cxn ang="0">
                    <a:pos x="T6" y="T7"/>
                  </a:cxn>
                  <a:cxn ang="0">
                    <a:pos x="T8" y="T9"/>
                  </a:cxn>
                  <a:cxn ang="0">
                    <a:pos x="T10" y="T11"/>
                  </a:cxn>
                </a:cxnLst>
                <a:rect l="0" t="0" r="r" b="b"/>
                <a:pathLst>
                  <a:path w="31" h="17">
                    <a:moveTo>
                      <a:pt x="31" y="11"/>
                    </a:moveTo>
                    <a:cubicBezTo>
                      <a:pt x="25" y="12"/>
                      <a:pt x="17" y="10"/>
                      <a:pt x="16" y="15"/>
                    </a:cubicBezTo>
                    <a:cubicBezTo>
                      <a:pt x="13" y="9"/>
                      <a:pt x="0" y="17"/>
                      <a:pt x="0" y="9"/>
                    </a:cubicBezTo>
                    <a:cubicBezTo>
                      <a:pt x="3" y="10"/>
                      <a:pt x="6" y="11"/>
                      <a:pt x="10" y="10"/>
                    </a:cubicBezTo>
                    <a:cubicBezTo>
                      <a:pt x="6" y="10"/>
                      <a:pt x="11" y="5"/>
                      <a:pt x="5" y="3"/>
                    </a:cubicBezTo>
                    <a:cubicBezTo>
                      <a:pt x="14" y="0"/>
                      <a:pt x="30" y="3"/>
                      <a:pt x="3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2" name="Freeform 196"/>
              <p:cNvSpPr>
                <a:spLocks/>
              </p:cNvSpPr>
              <p:nvPr/>
            </p:nvSpPr>
            <p:spPr bwMode="auto">
              <a:xfrm>
                <a:off x="1602" y="1509"/>
                <a:ext cx="10" cy="16"/>
              </a:xfrm>
              <a:custGeom>
                <a:avLst/>
                <a:gdLst>
                  <a:gd name="T0" fmla="*/ 2 w 4"/>
                  <a:gd name="T1" fmla="*/ 7 h 7"/>
                  <a:gd name="T2" fmla="*/ 3 w 4"/>
                  <a:gd name="T3" fmla="*/ 5 h 7"/>
                  <a:gd name="T4" fmla="*/ 2 w 4"/>
                  <a:gd name="T5" fmla="*/ 7 h 7"/>
                </a:gdLst>
                <a:ahLst/>
                <a:cxnLst>
                  <a:cxn ang="0">
                    <a:pos x="T0" y="T1"/>
                  </a:cxn>
                  <a:cxn ang="0">
                    <a:pos x="T2" y="T3"/>
                  </a:cxn>
                  <a:cxn ang="0">
                    <a:pos x="T4" y="T5"/>
                  </a:cxn>
                </a:cxnLst>
                <a:rect l="0" t="0" r="r" b="b"/>
                <a:pathLst>
                  <a:path w="4" h="7">
                    <a:moveTo>
                      <a:pt x="2" y="7"/>
                    </a:moveTo>
                    <a:cubicBezTo>
                      <a:pt x="0" y="3"/>
                      <a:pt x="4" y="0"/>
                      <a:pt x="3" y="5"/>
                    </a:cubicBezTo>
                    <a:cubicBezTo>
                      <a:pt x="4" y="7"/>
                      <a:pt x="3"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3" name="Freeform 197"/>
              <p:cNvSpPr>
                <a:spLocks/>
              </p:cNvSpPr>
              <p:nvPr/>
            </p:nvSpPr>
            <p:spPr bwMode="auto">
              <a:xfrm>
                <a:off x="1728" y="1516"/>
                <a:ext cx="26" cy="12"/>
              </a:xfrm>
              <a:custGeom>
                <a:avLst/>
                <a:gdLst>
                  <a:gd name="T0" fmla="*/ 11 w 11"/>
                  <a:gd name="T1" fmla="*/ 3 h 5"/>
                  <a:gd name="T2" fmla="*/ 0 w 11"/>
                  <a:gd name="T3" fmla="*/ 0 h 5"/>
                  <a:gd name="T4" fmla="*/ 11 w 11"/>
                  <a:gd name="T5" fmla="*/ 3 h 5"/>
                </a:gdLst>
                <a:ahLst/>
                <a:cxnLst>
                  <a:cxn ang="0">
                    <a:pos x="T0" y="T1"/>
                  </a:cxn>
                  <a:cxn ang="0">
                    <a:pos x="T2" y="T3"/>
                  </a:cxn>
                  <a:cxn ang="0">
                    <a:pos x="T4" y="T5"/>
                  </a:cxn>
                </a:cxnLst>
                <a:rect l="0" t="0" r="r" b="b"/>
                <a:pathLst>
                  <a:path w="11" h="5">
                    <a:moveTo>
                      <a:pt x="11" y="3"/>
                    </a:moveTo>
                    <a:cubicBezTo>
                      <a:pt x="7" y="5"/>
                      <a:pt x="1" y="5"/>
                      <a:pt x="0" y="0"/>
                    </a:cubicBezTo>
                    <a:cubicBezTo>
                      <a:pt x="5" y="0"/>
                      <a:pt x="8"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4" name="Freeform 198"/>
              <p:cNvSpPr>
                <a:spLocks/>
              </p:cNvSpPr>
              <p:nvPr/>
            </p:nvSpPr>
            <p:spPr bwMode="auto">
              <a:xfrm>
                <a:off x="4207" y="1606"/>
                <a:ext cx="15" cy="23"/>
              </a:xfrm>
              <a:custGeom>
                <a:avLst/>
                <a:gdLst>
                  <a:gd name="T0" fmla="*/ 6 w 6"/>
                  <a:gd name="T1" fmla="*/ 4 h 10"/>
                  <a:gd name="T2" fmla="*/ 3 w 6"/>
                  <a:gd name="T3" fmla="*/ 10 h 10"/>
                  <a:gd name="T4" fmla="*/ 0 w 6"/>
                  <a:gd name="T5" fmla="*/ 3 h 10"/>
                  <a:gd name="T6" fmla="*/ 6 w 6"/>
                  <a:gd name="T7" fmla="*/ 4 h 10"/>
                </a:gdLst>
                <a:ahLst/>
                <a:cxnLst>
                  <a:cxn ang="0">
                    <a:pos x="T0" y="T1"/>
                  </a:cxn>
                  <a:cxn ang="0">
                    <a:pos x="T2" y="T3"/>
                  </a:cxn>
                  <a:cxn ang="0">
                    <a:pos x="T4" y="T5"/>
                  </a:cxn>
                  <a:cxn ang="0">
                    <a:pos x="T6" y="T7"/>
                  </a:cxn>
                </a:cxnLst>
                <a:rect l="0" t="0" r="r" b="b"/>
                <a:pathLst>
                  <a:path w="6" h="10">
                    <a:moveTo>
                      <a:pt x="6" y="4"/>
                    </a:moveTo>
                    <a:cubicBezTo>
                      <a:pt x="5" y="7"/>
                      <a:pt x="3" y="8"/>
                      <a:pt x="3" y="10"/>
                    </a:cubicBezTo>
                    <a:cubicBezTo>
                      <a:pt x="1" y="9"/>
                      <a:pt x="2" y="4"/>
                      <a:pt x="0" y="3"/>
                    </a:cubicBezTo>
                    <a:cubicBezTo>
                      <a:pt x="2" y="0"/>
                      <a:pt x="4"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5" name="Freeform 199"/>
              <p:cNvSpPr>
                <a:spLocks/>
              </p:cNvSpPr>
              <p:nvPr/>
            </p:nvSpPr>
            <p:spPr bwMode="auto">
              <a:xfrm>
                <a:off x="4224" y="1625"/>
                <a:ext cx="14" cy="19"/>
              </a:xfrm>
              <a:custGeom>
                <a:avLst/>
                <a:gdLst>
                  <a:gd name="T0" fmla="*/ 3 w 6"/>
                  <a:gd name="T1" fmla="*/ 8 h 8"/>
                  <a:gd name="T2" fmla="*/ 3 w 6"/>
                  <a:gd name="T3" fmla="*/ 0 h 8"/>
                  <a:gd name="T4" fmla="*/ 3 w 6"/>
                  <a:gd name="T5" fmla="*/ 8 h 8"/>
                </a:gdLst>
                <a:ahLst/>
                <a:cxnLst>
                  <a:cxn ang="0">
                    <a:pos x="T0" y="T1"/>
                  </a:cxn>
                  <a:cxn ang="0">
                    <a:pos x="T2" y="T3"/>
                  </a:cxn>
                  <a:cxn ang="0">
                    <a:pos x="T4" y="T5"/>
                  </a:cxn>
                </a:cxnLst>
                <a:rect l="0" t="0" r="r" b="b"/>
                <a:pathLst>
                  <a:path w="6" h="8">
                    <a:moveTo>
                      <a:pt x="3" y="8"/>
                    </a:moveTo>
                    <a:cubicBezTo>
                      <a:pt x="0" y="6"/>
                      <a:pt x="4" y="3"/>
                      <a:pt x="3" y="0"/>
                    </a:cubicBezTo>
                    <a:cubicBezTo>
                      <a:pt x="6" y="2"/>
                      <a:pt x="4" y="6"/>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6" name="Freeform 200"/>
              <p:cNvSpPr>
                <a:spLocks/>
              </p:cNvSpPr>
              <p:nvPr/>
            </p:nvSpPr>
            <p:spPr bwMode="auto">
              <a:xfrm>
                <a:off x="4217" y="1625"/>
                <a:ext cx="14" cy="26"/>
              </a:xfrm>
              <a:custGeom>
                <a:avLst/>
                <a:gdLst>
                  <a:gd name="T0" fmla="*/ 1 w 6"/>
                  <a:gd name="T1" fmla="*/ 9 h 11"/>
                  <a:gd name="T2" fmla="*/ 3 w 6"/>
                  <a:gd name="T3" fmla="*/ 0 h 11"/>
                  <a:gd name="T4" fmla="*/ 4 w 6"/>
                  <a:gd name="T5" fmla="*/ 11 h 11"/>
                  <a:gd name="T6" fmla="*/ 1 w 6"/>
                  <a:gd name="T7" fmla="*/ 9 h 11"/>
                </a:gdLst>
                <a:ahLst/>
                <a:cxnLst>
                  <a:cxn ang="0">
                    <a:pos x="T0" y="T1"/>
                  </a:cxn>
                  <a:cxn ang="0">
                    <a:pos x="T2" y="T3"/>
                  </a:cxn>
                  <a:cxn ang="0">
                    <a:pos x="T4" y="T5"/>
                  </a:cxn>
                  <a:cxn ang="0">
                    <a:pos x="T6" y="T7"/>
                  </a:cxn>
                </a:cxnLst>
                <a:rect l="0" t="0" r="r" b="b"/>
                <a:pathLst>
                  <a:path w="6" h="11">
                    <a:moveTo>
                      <a:pt x="1" y="9"/>
                    </a:moveTo>
                    <a:cubicBezTo>
                      <a:pt x="0" y="5"/>
                      <a:pt x="2" y="3"/>
                      <a:pt x="3" y="0"/>
                    </a:cubicBezTo>
                    <a:cubicBezTo>
                      <a:pt x="6" y="2"/>
                      <a:pt x="4" y="8"/>
                      <a:pt x="4" y="11"/>
                    </a:cubicBezTo>
                    <a:cubicBezTo>
                      <a:pt x="3" y="10"/>
                      <a:pt x="2"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7" name="Freeform 201"/>
              <p:cNvSpPr>
                <a:spLocks/>
              </p:cNvSpPr>
              <p:nvPr/>
            </p:nvSpPr>
            <p:spPr bwMode="auto">
              <a:xfrm>
                <a:off x="3994" y="1779"/>
                <a:ext cx="10" cy="12"/>
              </a:xfrm>
              <a:custGeom>
                <a:avLst/>
                <a:gdLst>
                  <a:gd name="T0" fmla="*/ 4 w 4"/>
                  <a:gd name="T1" fmla="*/ 1 h 5"/>
                  <a:gd name="T2" fmla="*/ 0 w 4"/>
                  <a:gd name="T3" fmla="*/ 4 h 5"/>
                  <a:gd name="T4" fmla="*/ 2 w 4"/>
                  <a:gd name="T5" fmla="*/ 0 h 5"/>
                  <a:gd name="T6" fmla="*/ 4 w 4"/>
                  <a:gd name="T7" fmla="*/ 1 h 5"/>
                </a:gdLst>
                <a:ahLst/>
                <a:cxnLst>
                  <a:cxn ang="0">
                    <a:pos x="T0" y="T1"/>
                  </a:cxn>
                  <a:cxn ang="0">
                    <a:pos x="T2" y="T3"/>
                  </a:cxn>
                  <a:cxn ang="0">
                    <a:pos x="T4" y="T5"/>
                  </a:cxn>
                  <a:cxn ang="0">
                    <a:pos x="T6" y="T7"/>
                  </a:cxn>
                </a:cxnLst>
                <a:rect l="0" t="0" r="r" b="b"/>
                <a:pathLst>
                  <a:path w="4" h="5">
                    <a:moveTo>
                      <a:pt x="4" y="1"/>
                    </a:moveTo>
                    <a:cubicBezTo>
                      <a:pt x="3" y="2"/>
                      <a:pt x="3" y="5"/>
                      <a:pt x="0" y="4"/>
                    </a:cubicBezTo>
                    <a:cubicBezTo>
                      <a:pt x="0" y="2"/>
                      <a:pt x="2" y="1"/>
                      <a:pt x="2" y="0"/>
                    </a:cubicBezTo>
                    <a:cubicBezTo>
                      <a:pt x="3" y="0"/>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8" name="Freeform 202"/>
              <p:cNvSpPr>
                <a:spLocks/>
              </p:cNvSpPr>
              <p:nvPr/>
            </p:nvSpPr>
            <p:spPr bwMode="auto">
              <a:xfrm>
                <a:off x="4328" y="1776"/>
                <a:ext cx="239" cy="155"/>
              </a:xfrm>
              <a:custGeom>
                <a:avLst/>
                <a:gdLst>
                  <a:gd name="T0" fmla="*/ 64 w 101"/>
                  <a:gd name="T1" fmla="*/ 53 h 65"/>
                  <a:gd name="T2" fmla="*/ 48 w 101"/>
                  <a:gd name="T3" fmla="*/ 50 h 65"/>
                  <a:gd name="T4" fmla="*/ 34 w 101"/>
                  <a:gd name="T5" fmla="*/ 51 h 65"/>
                  <a:gd name="T6" fmla="*/ 40 w 101"/>
                  <a:gd name="T7" fmla="*/ 46 h 65"/>
                  <a:gd name="T8" fmla="*/ 15 w 101"/>
                  <a:gd name="T9" fmla="*/ 23 h 65"/>
                  <a:gd name="T10" fmla="*/ 10 w 101"/>
                  <a:gd name="T11" fmla="*/ 26 h 65"/>
                  <a:gd name="T12" fmla="*/ 8 w 101"/>
                  <a:gd name="T13" fmla="*/ 19 h 65"/>
                  <a:gd name="T14" fmla="*/ 16 w 101"/>
                  <a:gd name="T15" fmla="*/ 15 h 65"/>
                  <a:gd name="T16" fmla="*/ 0 w 101"/>
                  <a:gd name="T17" fmla="*/ 8 h 65"/>
                  <a:gd name="T18" fmla="*/ 17 w 101"/>
                  <a:gd name="T19" fmla="*/ 6 h 65"/>
                  <a:gd name="T20" fmla="*/ 18 w 101"/>
                  <a:gd name="T21" fmla="*/ 16 h 65"/>
                  <a:gd name="T22" fmla="*/ 23 w 101"/>
                  <a:gd name="T23" fmla="*/ 21 h 65"/>
                  <a:gd name="T24" fmla="*/ 36 w 101"/>
                  <a:gd name="T25" fmla="*/ 10 h 65"/>
                  <a:gd name="T26" fmla="*/ 78 w 101"/>
                  <a:gd name="T27" fmla="*/ 28 h 65"/>
                  <a:gd name="T28" fmla="*/ 78 w 101"/>
                  <a:gd name="T29" fmla="*/ 32 h 65"/>
                  <a:gd name="T30" fmla="*/ 89 w 101"/>
                  <a:gd name="T31" fmla="*/ 39 h 65"/>
                  <a:gd name="T32" fmla="*/ 84 w 101"/>
                  <a:gd name="T33" fmla="*/ 44 h 65"/>
                  <a:gd name="T34" fmla="*/ 101 w 101"/>
                  <a:gd name="T35" fmla="*/ 64 h 65"/>
                  <a:gd name="T36" fmla="*/ 82 w 101"/>
                  <a:gd name="T37" fmla="*/ 58 h 65"/>
                  <a:gd name="T38" fmla="*/ 72 w 101"/>
                  <a:gd name="T39" fmla="*/ 47 h 65"/>
                  <a:gd name="T40" fmla="*/ 58 w 101"/>
                  <a:gd name="T41" fmla="*/ 51 h 65"/>
                  <a:gd name="T42" fmla="*/ 64 w 101"/>
                  <a:gd name="T43"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1" h="65">
                    <a:moveTo>
                      <a:pt x="64" y="53"/>
                    </a:moveTo>
                    <a:cubicBezTo>
                      <a:pt x="62" y="59"/>
                      <a:pt x="47" y="58"/>
                      <a:pt x="48" y="50"/>
                    </a:cubicBezTo>
                    <a:cubicBezTo>
                      <a:pt x="40" y="48"/>
                      <a:pt x="41" y="51"/>
                      <a:pt x="34" y="51"/>
                    </a:cubicBezTo>
                    <a:cubicBezTo>
                      <a:pt x="35" y="49"/>
                      <a:pt x="36" y="45"/>
                      <a:pt x="40" y="46"/>
                    </a:cubicBezTo>
                    <a:cubicBezTo>
                      <a:pt x="44" y="30"/>
                      <a:pt x="23" y="30"/>
                      <a:pt x="15" y="23"/>
                    </a:cubicBezTo>
                    <a:cubicBezTo>
                      <a:pt x="13" y="23"/>
                      <a:pt x="13" y="26"/>
                      <a:pt x="10" y="26"/>
                    </a:cubicBezTo>
                    <a:cubicBezTo>
                      <a:pt x="10" y="23"/>
                      <a:pt x="10" y="20"/>
                      <a:pt x="8" y="19"/>
                    </a:cubicBezTo>
                    <a:cubicBezTo>
                      <a:pt x="9" y="15"/>
                      <a:pt x="14" y="17"/>
                      <a:pt x="16" y="15"/>
                    </a:cubicBezTo>
                    <a:cubicBezTo>
                      <a:pt x="9" y="14"/>
                      <a:pt x="4" y="11"/>
                      <a:pt x="0" y="8"/>
                    </a:cubicBezTo>
                    <a:cubicBezTo>
                      <a:pt x="1" y="7"/>
                      <a:pt x="11" y="0"/>
                      <a:pt x="17" y="6"/>
                    </a:cubicBezTo>
                    <a:cubicBezTo>
                      <a:pt x="16" y="11"/>
                      <a:pt x="19" y="12"/>
                      <a:pt x="18" y="16"/>
                    </a:cubicBezTo>
                    <a:cubicBezTo>
                      <a:pt x="21" y="15"/>
                      <a:pt x="20" y="19"/>
                      <a:pt x="23" y="21"/>
                    </a:cubicBezTo>
                    <a:cubicBezTo>
                      <a:pt x="28" y="18"/>
                      <a:pt x="31" y="13"/>
                      <a:pt x="36" y="10"/>
                    </a:cubicBezTo>
                    <a:cubicBezTo>
                      <a:pt x="50" y="16"/>
                      <a:pt x="66" y="21"/>
                      <a:pt x="78" y="28"/>
                    </a:cubicBezTo>
                    <a:cubicBezTo>
                      <a:pt x="78" y="30"/>
                      <a:pt x="78" y="31"/>
                      <a:pt x="78" y="32"/>
                    </a:cubicBezTo>
                    <a:cubicBezTo>
                      <a:pt x="82" y="35"/>
                      <a:pt x="85" y="37"/>
                      <a:pt x="89" y="39"/>
                    </a:cubicBezTo>
                    <a:cubicBezTo>
                      <a:pt x="89" y="43"/>
                      <a:pt x="84" y="41"/>
                      <a:pt x="84" y="44"/>
                    </a:cubicBezTo>
                    <a:cubicBezTo>
                      <a:pt x="88" y="51"/>
                      <a:pt x="98" y="59"/>
                      <a:pt x="101" y="64"/>
                    </a:cubicBezTo>
                    <a:cubicBezTo>
                      <a:pt x="96" y="65"/>
                      <a:pt x="87" y="61"/>
                      <a:pt x="82" y="58"/>
                    </a:cubicBezTo>
                    <a:cubicBezTo>
                      <a:pt x="83" y="50"/>
                      <a:pt x="76" y="50"/>
                      <a:pt x="72" y="47"/>
                    </a:cubicBezTo>
                    <a:cubicBezTo>
                      <a:pt x="68" y="45"/>
                      <a:pt x="64" y="52"/>
                      <a:pt x="58" y="51"/>
                    </a:cubicBezTo>
                    <a:cubicBezTo>
                      <a:pt x="62" y="51"/>
                      <a:pt x="62" y="53"/>
                      <a:pt x="6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9" name="Freeform 203"/>
              <p:cNvSpPr>
                <a:spLocks/>
              </p:cNvSpPr>
              <p:nvPr/>
            </p:nvSpPr>
            <p:spPr bwMode="auto">
              <a:xfrm>
                <a:off x="4224" y="1793"/>
                <a:ext cx="14" cy="12"/>
              </a:xfrm>
              <a:custGeom>
                <a:avLst/>
                <a:gdLst>
                  <a:gd name="T0" fmla="*/ 3 w 6"/>
                  <a:gd name="T1" fmla="*/ 0 h 5"/>
                  <a:gd name="T2" fmla="*/ 5 w 6"/>
                  <a:gd name="T3" fmla="*/ 3 h 5"/>
                  <a:gd name="T4" fmla="*/ 0 w 6"/>
                  <a:gd name="T5" fmla="*/ 2 h 5"/>
                  <a:gd name="T6" fmla="*/ 3 w 6"/>
                  <a:gd name="T7" fmla="*/ 0 h 5"/>
                </a:gdLst>
                <a:ahLst/>
                <a:cxnLst>
                  <a:cxn ang="0">
                    <a:pos x="T0" y="T1"/>
                  </a:cxn>
                  <a:cxn ang="0">
                    <a:pos x="T2" y="T3"/>
                  </a:cxn>
                  <a:cxn ang="0">
                    <a:pos x="T4" y="T5"/>
                  </a:cxn>
                  <a:cxn ang="0">
                    <a:pos x="T6" y="T7"/>
                  </a:cxn>
                </a:cxnLst>
                <a:rect l="0" t="0" r="r" b="b"/>
                <a:pathLst>
                  <a:path w="6" h="5">
                    <a:moveTo>
                      <a:pt x="3" y="0"/>
                    </a:moveTo>
                    <a:cubicBezTo>
                      <a:pt x="4" y="1"/>
                      <a:pt x="6" y="1"/>
                      <a:pt x="5" y="3"/>
                    </a:cubicBezTo>
                    <a:cubicBezTo>
                      <a:pt x="4" y="5"/>
                      <a:pt x="2" y="3"/>
                      <a:pt x="0" y="2"/>
                    </a:cubicBezTo>
                    <a:cubicBezTo>
                      <a:pt x="1" y="1"/>
                      <a:pt x="3"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80" name="Freeform 204"/>
              <p:cNvSpPr>
                <a:spLocks/>
              </p:cNvSpPr>
              <p:nvPr/>
            </p:nvSpPr>
            <p:spPr bwMode="auto">
              <a:xfrm>
                <a:off x="4269" y="1824"/>
                <a:ext cx="14" cy="12"/>
              </a:xfrm>
              <a:custGeom>
                <a:avLst/>
                <a:gdLst>
                  <a:gd name="T0" fmla="*/ 0 w 6"/>
                  <a:gd name="T1" fmla="*/ 0 h 5"/>
                  <a:gd name="T2" fmla="*/ 6 w 6"/>
                  <a:gd name="T3" fmla="*/ 4 h 5"/>
                  <a:gd name="T4" fmla="*/ 0 w 6"/>
                  <a:gd name="T5" fmla="*/ 0 h 5"/>
                </a:gdLst>
                <a:ahLst/>
                <a:cxnLst>
                  <a:cxn ang="0">
                    <a:pos x="T0" y="T1"/>
                  </a:cxn>
                  <a:cxn ang="0">
                    <a:pos x="T2" y="T3"/>
                  </a:cxn>
                  <a:cxn ang="0">
                    <a:pos x="T4" y="T5"/>
                  </a:cxn>
                </a:cxnLst>
                <a:rect l="0" t="0" r="r" b="b"/>
                <a:pathLst>
                  <a:path w="6" h="5">
                    <a:moveTo>
                      <a:pt x="0" y="0"/>
                    </a:moveTo>
                    <a:cubicBezTo>
                      <a:pt x="3" y="0"/>
                      <a:pt x="6" y="0"/>
                      <a:pt x="6" y="4"/>
                    </a:cubicBezTo>
                    <a:cubicBezTo>
                      <a:pt x="3" y="5"/>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grpSp>
        <p:sp>
          <p:nvSpPr>
            <p:cNvPr id="52" name="Freeform 206"/>
            <p:cNvSpPr>
              <a:spLocks/>
            </p:cNvSpPr>
            <p:nvPr/>
          </p:nvSpPr>
          <p:spPr bwMode="auto">
            <a:xfrm>
              <a:off x="4366" y="1855"/>
              <a:ext cx="9" cy="16"/>
            </a:xfrm>
            <a:custGeom>
              <a:avLst/>
              <a:gdLst>
                <a:gd name="T0" fmla="*/ 4 w 4"/>
                <a:gd name="T1" fmla="*/ 1 h 7"/>
                <a:gd name="T2" fmla="*/ 4 w 4"/>
                <a:gd name="T3" fmla="*/ 6 h 7"/>
                <a:gd name="T4" fmla="*/ 4 w 4"/>
                <a:gd name="T5" fmla="*/ 1 h 7"/>
              </a:gdLst>
              <a:ahLst/>
              <a:cxnLst>
                <a:cxn ang="0">
                  <a:pos x="T0" y="T1"/>
                </a:cxn>
                <a:cxn ang="0">
                  <a:pos x="T2" y="T3"/>
                </a:cxn>
                <a:cxn ang="0">
                  <a:pos x="T4" y="T5"/>
                </a:cxn>
              </a:cxnLst>
              <a:rect l="0" t="0" r="r" b="b"/>
              <a:pathLst>
                <a:path w="4" h="7">
                  <a:moveTo>
                    <a:pt x="4" y="1"/>
                  </a:moveTo>
                  <a:cubicBezTo>
                    <a:pt x="4" y="3"/>
                    <a:pt x="4" y="4"/>
                    <a:pt x="4" y="6"/>
                  </a:cubicBezTo>
                  <a:cubicBezTo>
                    <a:pt x="0" y="7"/>
                    <a:pt x="0"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3" name="Freeform 207"/>
            <p:cNvSpPr>
              <a:spLocks/>
            </p:cNvSpPr>
            <p:nvPr/>
          </p:nvSpPr>
          <p:spPr bwMode="auto">
            <a:xfrm>
              <a:off x="4139" y="1895"/>
              <a:ext cx="9" cy="10"/>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4" y="3"/>
                    <a:pt x="2" y="4"/>
                    <a:pt x="0" y="4"/>
                  </a:cubicBezTo>
                  <a:cubicBezTo>
                    <a:pt x="0" y="1"/>
                    <a:pt x="1"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4" name="Freeform 208"/>
            <p:cNvSpPr>
              <a:spLocks/>
            </p:cNvSpPr>
            <p:nvPr/>
          </p:nvSpPr>
          <p:spPr bwMode="auto">
            <a:xfrm>
              <a:off x="4238" y="1893"/>
              <a:ext cx="14" cy="9"/>
            </a:xfrm>
            <a:custGeom>
              <a:avLst/>
              <a:gdLst>
                <a:gd name="T0" fmla="*/ 0 w 6"/>
                <a:gd name="T1" fmla="*/ 2 h 4"/>
                <a:gd name="T2" fmla="*/ 6 w 6"/>
                <a:gd name="T3" fmla="*/ 1 h 4"/>
                <a:gd name="T4" fmla="*/ 0 w 6"/>
                <a:gd name="T5" fmla="*/ 2 h 4"/>
              </a:gdLst>
              <a:ahLst/>
              <a:cxnLst>
                <a:cxn ang="0">
                  <a:pos x="T0" y="T1"/>
                </a:cxn>
                <a:cxn ang="0">
                  <a:pos x="T2" y="T3"/>
                </a:cxn>
                <a:cxn ang="0">
                  <a:pos x="T4" y="T5"/>
                </a:cxn>
              </a:cxnLst>
              <a:rect l="0" t="0" r="r" b="b"/>
              <a:pathLst>
                <a:path w="6" h="4">
                  <a:moveTo>
                    <a:pt x="0" y="2"/>
                  </a:moveTo>
                  <a:cubicBezTo>
                    <a:pt x="0" y="0"/>
                    <a:pt x="5" y="0"/>
                    <a:pt x="6" y="1"/>
                  </a:cubicBezTo>
                  <a:cubicBezTo>
                    <a:pt x="6" y="4"/>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5" name="Freeform 209"/>
            <p:cNvSpPr>
              <a:spLocks/>
            </p:cNvSpPr>
            <p:nvPr/>
          </p:nvSpPr>
          <p:spPr bwMode="auto">
            <a:xfrm>
              <a:off x="4650" y="1890"/>
              <a:ext cx="14" cy="17"/>
            </a:xfrm>
            <a:custGeom>
              <a:avLst/>
              <a:gdLst>
                <a:gd name="T0" fmla="*/ 0 w 6"/>
                <a:gd name="T1" fmla="*/ 2 h 7"/>
                <a:gd name="T2" fmla="*/ 4 w 6"/>
                <a:gd name="T3" fmla="*/ 1 h 7"/>
                <a:gd name="T4" fmla="*/ 6 w 6"/>
                <a:gd name="T5" fmla="*/ 4 h 7"/>
                <a:gd name="T6" fmla="*/ 0 w 6"/>
                <a:gd name="T7" fmla="*/ 2 h 7"/>
              </a:gdLst>
              <a:ahLst/>
              <a:cxnLst>
                <a:cxn ang="0">
                  <a:pos x="T0" y="T1"/>
                </a:cxn>
                <a:cxn ang="0">
                  <a:pos x="T2" y="T3"/>
                </a:cxn>
                <a:cxn ang="0">
                  <a:pos x="T4" y="T5"/>
                </a:cxn>
                <a:cxn ang="0">
                  <a:pos x="T6" y="T7"/>
                </a:cxn>
              </a:cxnLst>
              <a:rect l="0" t="0" r="r" b="b"/>
              <a:pathLst>
                <a:path w="6" h="7">
                  <a:moveTo>
                    <a:pt x="0" y="2"/>
                  </a:moveTo>
                  <a:cubicBezTo>
                    <a:pt x="0" y="0"/>
                    <a:pt x="2" y="1"/>
                    <a:pt x="4" y="1"/>
                  </a:cubicBezTo>
                  <a:cubicBezTo>
                    <a:pt x="4" y="3"/>
                    <a:pt x="4" y="4"/>
                    <a:pt x="6" y="4"/>
                  </a:cubicBezTo>
                  <a:cubicBezTo>
                    <a:pt x="4" y="7"/>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6" name="Freeform 210"/>
            <p:cNvSpPr>
              <a:spLocks/>
            </p:cNvSpPr>
            <p:nvPr/>
          </p:nvSpPr>
          <p:spPr bwMode="auto">
            <a:xfrm>
              <a:off x="4383" y="1971"/>
              <a:ext cx="9" cy="14"/>
            </a:xfrm>
            <a:custGeom>
              <a:avLst/>
              <a:gdLst>
                <a:gd name="T0" fmla="*/ 4 w 4"/>
                <a:gd name="T1" fmla="*/ 1 h 6"/>
                <a:gd name="T2" fmla="*/ 4 w 4"/>
                <a:gd name="T3" fmla="*/ 5 h 6"/>
                <a:gd name="T4" fmla="*/ 4 w 4"/>
                <a:gd name="T5" fmla="*/ 1 h 6"/>
              </a:gdLst>
              <a:ahLst/>
              <a:cxnLst>
                <a:cxn ang="0">
                  <a:pos x="T0" y="T1"/>
                </a:cxn>
                <a:cxn ang="0">
                  <a:pos x="T2" y="T3"/>
                </a:cxn>
                <a:cxn ang="0">
                  <a:pos x="T4" y="T5"/>
                </a:cxn>
              </a:cxnLst>
              <a:rect l="0" t="0" r="r" b="b"/>
              <a:pathLst>
                <a:path w="4" h="6">
                  <a:moveTo>
                    <a:pt x="4" y="1"/>
                  </a:moveTo>
                  <a:cubicBezTo>
                    <a:pt x="4" y="2"/>
                    <a:pt x="4" y="4"/>
                    <a:pt x="4" y="5"/>
                  </a:cubicBezTo>
                  <a:cubicBezTo>
                    <a:pt x="0" y="6"/>
                    <a:pt x="0"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7" name="Freeform 211"/>
            <p:cNvSpPr>
              <a:spLocks/>
            </p:cNvSpPr>
            <p:nvPr/>
          </p:nvSpPr>
          <p:spPr bwMode="auto">
            <a:xfrm>
              <a:off x="4756" y="1988"/>
              <a:ext cx="8" cy="14"/>
            </a:xfrm>
            <a:custGeom>
              <a:avLst/>
              <a:gdLst>
                <a:gd name="T0" fmla="*/ 0 w 3"/>
                <a:gd name="T1" fmla="*/ 6 h 6"/>
                <a:gd name="T2" fmla="*/ 0 w 3"/>
                <a:gd name="T3" fmla="*/ 0 h 6"/>
                <a:gd name="T4" fmla="*/ 3 w 3"/>
                <a:gd name="T5" fmla="*/ 2 h 6"/>
                <a:gd name="T6" fmla="*/ 0 w 3"/>
                <a:gd name="T7" fmla="*/ 6 h 6"/>
              </a:gdLst>
              <a:ahLst/>
              <a:cxnLst>
                <a:cxn ang="0">
                  <a:pos x="T0" y="T1"/>
                </a:cxn>
                <a:cxn ang="0">
                  <a:pos x="T2" y="T3"/>
                </a:cxn>
                <a:cxn ang="0">
                  <a:pos x="T4" y="T5"/>
                </a:cxn>
                <a:cxn ang="0">
                  <a:pos x="T6" y="T7"/>
                </a:cxn>
              </a:cxnLst>
              <a:rect l="0" t="0" r="r" b="b"/>
              <a:pathLst>
                <a:path w="3" h="6">
                  <a:moveTo>
                    <a:pt x="0" y="6"/>
                  </a:moveTo>
                  <a:cubicBezTo>
                    <a:pt x="0" y="4"/>
                    <a:pt x="0" y="2"/>
                    <a:pt x="0" y="0"/>
                  </a:cubicBezTo>
                  <a:cubicBezTo>
                    <a:pt x="1" y="1"/>
                    <a:pt x="1" y="2"/>
                    <a:pt x="3" y="2"/>
                  </a:cubicBezTo>
                  <a:cubicBezTo>
                    <a:pt x="3" y="4"/>
                    <a:pt x="3"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9" name="Freeform 213"/>
            <p:cNvSpPr>
              <a:spLocks/>
            </p:cNvSpPr>
            <p:nvPr/>
          </p:nvSpPr>
          <p:spPr bwMode="auto">
            <a:xfrm>
              <a:off x="4709" y="2066"/>
              <a:ext cx="28" cy="31"/>
            </a:xfrm>
            <a:custGeom>
              <a:avLst/>
              <a:gdLst>
                <a:gd name="T0" fmla="*/ 12 w 12"/>
                <a:gd name="T1" fmla="*/ 13 h 13"/>
                <a:gd name="T2" fmla="*/ 0 w 12"/>
                <a:gd name="T3" fmla="*/ 0 h 13"/>
                <a:gd name="T4" fmla="*/ 12 w 12"/>
                <a:gd name="T5" fmla="*/ 13 h 13"/>
              </a:gdLst>
              <a:ahLst/>
              <a:cxnLst>
                <a:cxn ang="0">
                  <a:pos x="T0" y="T1"/>
                </a:cxn>
                <a:cxn ang="0">
                  <a:pos x="T2" y="T3"/>
                </a:cxn>
                <a:cxn ang="0">
                  <a:pos x="T4" y="T5"/>
                </a:cxn>
              </a:cxnLst>
              <a:rect l="0" t="0" r="r" b="b"/>
              <a:pathLst>
                <a:path w="12" h="13">
                  <a:moveTo>
                    <a:pt x="12" y="13"/>
                  </a:moveTo>
                  <a:cubicBezTo>
                    <a:pt x="6" y="11"/>
                    <a:pt x="1" y="7"/>
                    <a:pt x="0" y="0"/>
                  </a:cubicBezTo>
                  <a:cubicBezTo>
                    <a:pt x="5" y="3"/>
                    <a:pt x="9" y="8"/>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66" name="Freeform 214"/>
            <p:cNvSpPr>
              <a:spLocks/>
            </p:cNvSpPr>
            <p:nvPr/>
          </p:nvSpPr>
          <p:spPr bwMode="auto">
            <a:xfrm>
              <a:off x="4302" y="2282"/>
              <a:ext cx="17" cy="14"/>
            </a:xfrm>
            <a:custGeom>
              <a:avLst/>
              <a:gdLst>
                <a:gd name="T0" fmla="*/ 1 w 7"/>
                <a:gd name="T1" fmla="*/ 4 h 6"/>
                <a:gd name="T2" fmla="*/ 7 w 7"/>
                <a:gd name="T3" fmla="*/ 2 h 6"/>
                <a:gd name="T4" fmla="*/ 1 w 7"/>
                <a:gd name="T5" fmla="*/ 4 h 6"/>
              </a:gdLst>
              <a:ahLst/>
              <a:cxnLst>
                <a:cxn ang="0">
                  <a:pos x="T0" y="T1"/>
                </a:cxn>
                <a:cxn ang="0">
                  <a:pos x="T2" y="T3"/>
                </a:cxn>
                <a:cxn ang="0">
                  <a:pos x="T4" y="T5"/>
                </a:cxn>
              </a:cxnLst>
              <a:rect l="0" t="0" r="r" b="b"/>
              <a:pathLst>
                <a:path w="7" h="6">
                  <a:moveTo>
                    <a:pt x="1" y="4"/>
                  </a:moveTo>
                  <a:cubicBezTo>
                    <a:pt x="0" y="0"/>
                    <a:pt x="5" y="2"/>
                    <a:pt x="7" y="2"/>
                  </a:cubicBezTo>
                  <a:cubicBezTo>
                    <a:pt x="7" y="4"/>
                    <a:pt x="2" y="6"/>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67" name="Freeform 215"/>
            <p:cNvSpPr>
              <a:spLocks/>
            </p:cNvSpPr>
            <p:nvPr/>
          </p:nvSpPr>
          <p:spPr bwMode="auto">
            <a:xfrm>
              <a:off x="1962" y="2521"/>
              <a:ext cx="66" cy="43"/>
            </a:xfrm>
            <a:custGeom>
              <a:avLst/>
              <a:gdLst>
                <a:gd name="T0" fmla="*/ 1 w 28"/>
                <a:gd name="T1" fmla="*/ 1 h 18"/>
                <a:gd name="T2" fmla="*/ 8 w 28"/>
                <a:gd name="T3" fmla="*/ 0 h 18"/>
                <a:gd name="T4" fmla="*/ 28 w 28"/>
                <a:gd name="T5" fmla="*/ 13 h 18"/>
                <a:gd name="T6" fmla="*/ 18 w 28"/>
                <a:gd name="T7" fmla="*/ 15 h 18"/>
                <a:gd name="T8" fmla="*/ 19 w 28"/>
                <a:gd name="T9" fmla="*/ 17 h 18"/>
                <a:gd name="T10" fmla="*/ 7 w 28"/>
                <a:gd name="T11" fmla="*/ 13 h 18"/>
                <a:gd name="T12" fmla="*/ 3 w 28"/>
                <a:gd name="T13" fmla="*/ 14 h 18"/>
                <a:gd name="T14" fmla="*/ 1 w 28"/>
                <a:gd name="T15" fmla="*/ 12 h 18"/>
                <a:gd name="T16" fmla="*/ 0 w 28"/>
                <a:gd name="T17" fmla="*/ 8 h 18"/>
                <a:gd name="T18" fmla="*/ 1 w 28"/>
                <a:gd name="T19" fmla="*/ 6 h 18"/>
                <a:gd name="T20" fmla="*/ 4 w 28"/>
                <a:gd name="T21" fmla="*/ 10 h 18"/>
                <a:gd name="T22" fmla="*/ 6 w 28"/>
                <a:gd name="T23" fmla="*/ 6 h 18"/>
                <a:gd name="T24" fmla="*/ 1 w 28"/>
                <a:gd name="T2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8">
                  <a:moveTo>
                    <a:pt x="1" y="1"/>
                  </a:moveTo>
                  <a:cubicBezTo>
                    <a:pt x="2" y="0"/>
                    <a:pt x="5" y="0"/>
                    <a:pt x="8" y="0"/>
                  </a:cubicBezTo>
                  <a:cubicBezTo>
                    <a:pt x="11" y="8"/>
                    <a:pt x="22" y="9"/>
                    <a:pt x="28" y="13"/>
                  </a:cubicBezTo>
                  <a:cubicBezTo>
                    <a:pt x="24" y="14"/>
                    <a:pt x="21" y="16"/>
                    <a:pt x="18" y="15"/>
                  </a:cubicBezTo>
                  <a:cubicBezTo>
                    <a:pt x="16" y="15"/>
                    <a:pt x="17" y="17"/>
                    <a:pt x="19" y="17"/>
                  </a:cubicBezTo>
                  <a:cubicBezTo>
                    <a:pt x="16" y="18"/>
                    <a:pt x="8" y="16"/>
                    <a:pt x="7" y="13"/>
                  </a:cubicBezTo>
                  <a:cubicBezTo>
                    <a:pt x="7" y="17"/>
                    <a:pt x="5" y="12"/>
                    <a:pt x="3" y="14"/>
                  </a:cubicBezTo>
                  <a:cubicBezTo>
                    <a:pt x="0" y="14"/>
                    <a:pt x="5" y="11"/>
                    <a:pt x="1" y="12"/>
                  </a:cubicBezTo>
                  <a:cubicBezTo>
                    <a:pt x="3" y="10"/>
                    <a:pt x="1" y="10"/>
                    <a:pt x="0" y="8"/>
                  </a:cubicBezTo>
                  <a:cubicBezTo>
                    <a:pt x="1" y="8"/>
                    <a:pt x="1" y="7"/>
                    <a:pt x="1" y="6"/>
                  </a:cubicBezTo>
                  <a:cubicBezTo>
                    <a:pt x="4" y="6"/>
                    <a:pt x="2" y="10"/>
                    <a:pt x="4" y="10"/>
                  </a:cubicBezTo>
                  <a:cubicBezTo>
                    <a:pt x="7" y="11"/>
                    <a:pt x="3" y="6"/>
                    <a:pt x="6" y="6"/>
                  </a:cubicBezTo>
                  <a:cubicBezTo>
                    <a:pt x="5" y="4"/>
                    <a:pt x="0" y="6"/>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68" name="Freeform 216"/>
            <p:cNvSpPr>
              <a:spLocks/>
            </p:cNvSpPr>
            <p:nvPr/>
          </p:nvSpPr>
          <p:spPr bwMode="auto">
            <a:xfrm>
              <a:off x="1955" y="2521"/>
              <a:ext cx="23" cy="26"/>
            </a:xfrm>
            <a:custGeom>
              <a:avLst/>
              <a:gdLst>
                <a:gd name="T0" fmla="*/ 1 w 10"/>
                <a:gd name="T1" fmla="*/ 7 h 11"/>
                <a:gd name="T2" fmla="*/ 1 w 10"/>
                <a:gd name="T3" fmla="*/ 0 h 11"/>
                <a:gd name="T4" fmla="*/ 4 w 10"/>
                <a:gd name="T5" fmla="*/ 0 h 11"/>
                <a:gd name="T6" fmla="*/ 4 w 10"/>
                <a:gd name="T7" fmla="*/ 1 h 11"/>
                <a:gd name="T8" fmla="*/ 9 w 10"/>
                <a:gd name="T9" fmla="*/ 6 h 11"/>
                <a:gd name="T10" fmla="*/ 7 w 10"/>
                <a:gd name="T11" fmla="*/ 10 h 11"/>
                <a:gd name="T12" fmla="*/ 4 w 10"/>
                <a:gd name="T13" fmla="*/ 6 h 11"/>
                <a:gd name="T14" fmla="*/ 3 w 10"/>
                <a:gd name="T15" fmla="*/ 8 h 11"/>
                <a:gd name="T16" fmla="*/ 1 w 10"/>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7"/>
                  </a:moveTo>
                  <a:cubicBezTo>
                    <a:pt x="4" y="6"/>
                    <a:pt x="0" y="3"/>
                    <a:pt x="1" y="0"/>
                  </a:cubicBezTo>
                  <a:cubicBezTo>
                    <a:pt x="3" y="1"/>
                    <a:pt x="3" y="0"/>
                    <a:pt x="4" y="0"/>
                  </a:cubicBezTo>
                  <a:cubicBezTo>
                    <a:pt x="4" y="0"/>
                    <a:pt x="4" y="1"/>
                    <a:pt x="4" y="1"/>
                  </a:cubicBezTo>
                  <a:cubicBezTo>
                    <a:pt x="3" y="6"/>
                    <a:pt x="8" y="4"/>
                    <a:pt x="9" y="6"/>
                  </a:cubicBezTo>
                  <a:cubicBezTo>
                    <a:pt x="6" y="6"/>
                    <a:pt x="10" y="11"/>
                    <a:pt x="7" y="10"/>
                  </a:cubicBezTo>
                  <a:cubicBezTo>
                    <a:pt x="5" y="10"/>
                    <a:pt x="7" y="6"/>
                    <a:pt x="4" y="6"/>
                  </a:cubicBezTo>
                  <a:cubicBezTo>
                    <a:pt x="4" y="7"/>
                    <a:pt x="4" y="8"/>
                    <a:pt x="3" y="8"/>
                  </a:cubicBezTo>
                  <a:cubicBezTo>
                    <a:pt x="2" y="8"/>
                    <a:pt x="2" y="8"/>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69" name="Freeform 217"/>
            <p:cNvSpPr>
              <a:spLocks/>
            </p:cNvSpPr>
            <p:nvPr/>
          </p:nvSpPr>
          <p:spPr bwMode="auto">
            <a:xfrm>
              <a:off x="3535" y="710"/>
              <a:ext cx="43" cy="14"/>
            </a:xfrm>
            <a:custGeom>
              <a:avLst/>
              <a:gdLst>
                <a:gd name="T0" fmla="*/ 18 w 18"/>
                <a:gd name="T1" fmla="*/ 3 h 6"/>
                <a:gd name="T2" fmla="*/ 0 w 18"/>
                <a:gd name="T3" fmla="*/ 6 h 6"/>
                <a:gd name="T4" fmla="*/ 2 w 18"/>
                <a:gd name="T5" fmla="*/ 0 h 6"/>
                <a:gd name="T6" fmla="*/ 18 w 18"/>
                <a:gd name="T7" fmla="*/ 3 h 6"/>
              </a:gdLst>
              <a:ahLst/>
              <a:cxnLst>
                <a:cxn ang="0">
                  <a:pos x="T0" y="T1"/>
                </a:cxn>
                <a:cxn ang="0">
                  <a:pos x="T2" y="T3"/>
                </a:cxn>
                <a:cxn ang="0">
                  <a:pos x="T4" y="T5"/>
                </a:cxn>
                <a:cxn ang="0">
                  <a:pos x="T6" y="T7"/>
                </a:cxn>
              </a:cxnLst>
              <a:rect l="0" t="0" r="r" b="b"/>
              <a:pathLst>
                <a:path w="18" h="6">
                  <a:moveTo>
                    <a:pt x="18" y="3"/>
                  </a:moveTo>
                  <a:cubicBezTo>
                    <a:pt x="14" y="6"/>
                    <a:pt x="6" y="5"/>
                    <a:pt x="0" y="6"/>
                  </a:cubicBezTo>
                  <a:cubicBezTo>
                    <a:pt x="0" y="4"/>
                    <a:pt x="0" y="2"/>
                    <a:pt x="2" y="0"/>
                  </a:cubicBezTo>
                  <a:cubicBezTo>
                    <a:pt x="6" y="2"/>
                    <a:pt x="13" y="2"/>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0" name="Freeform 218"/>
            <p:cNvSpPr>
              <a:spLocks/>
            </p:cNvSpPr>
            <p:nvPr/>
          </p:nvSpPr>
          <p:spPr bwMode="auto">
            <a:xfrm>
              <a:off x="1936" y="736"/>
              <a:ext cx="132" cy="33"/>
            </a:xfrm>
            <a:custGeom>
              <a:avLst/>
              <a:gdLst>
                <a:gd name="T0" fmla="*/ 25 w 56"/>
                <a:gd name="T1" fmla="*/ 3 h 14"/>
                <a:gd name="T2" fmla="*/ 22 w 56"/>
                <a:gd name="T3" fmla="*/ 4 h 14"/>
                <a:gd name="T4" fmla="*/ 56 w 56"/>
                <a:gd name="T5" fmla="*/ 7 h 14"/>
                <a:gd name="T6" fmla="*/ 8 w 56"/>
                <a:gd name="T7" fmla="*/ 10 h 14"/>
                <a:gd name="T8" fmla="*/ 11 w 56"/>
                <a:gd name="T9" fmla="*/ 5 h 14"/>
                <a:gd name="T10" fmla="*/ 3 w 56"/>
                <a:gd name="T11" fmla="*/ 0 h 14"/>
                <a:gd name="T12" fmla="*/ 25 w 56"/>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56" h="14">
                  <a:moveTo>
                    <a:pt x="25" y="3"/>
                  </a:moveTo>
                  <a:cubicBezTo>
                    <a:pt x="25" y="4"/>
                    <a:pt x="23" y="4"/>
                    <a:pt x="22" y="4"/>
                  </a:cubicBezTo>
                  <a:cubicBezTo>
                    <a:pt x="29" y="11"/>
                    <a:pt x="47" y="1"/>
                    <a:pt x="56" y="7"/>
                  </a:cubicBezTo>
                  <a:cubicBezTo>
                    <a:pt x="44" y="14"/>
                    <a:pt x="19" y="11"/>
                    <a:pt x="8" y="10"/>
                  </a:cubicBezTo>
                  <a:cubicBezTo>
                    <a:pt x="8" y="7"/>
                    <a:pt x="11" y="7"/>
                    <a:pt x="11" y="5"/>
                  </a:cubicBezTo>
                  <a:cubicBezTo>
                    <a:pt x="9" y="3"/>
                    <a:pt x="0" y="4"/>
                    <a:pt x="3" y="0"/>
                  </a:cubicBezTo>
                  <a:cubicBezTo>
                    <a:pt x="10" y="1"/>
                    <a:pt x="20" y="0"/>
                    <a:pt x="2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1" name="Freeform 219"/>
            <p:cNvSpPr>
              <a:spLocks/>
            </p:cNvSpPr>
            <p:nvPr/>
          </p:nvSpPr>
          <p:spPr bwMode="auto">
            <a:xfrm>
              <a:off x="1744" y="733"/>
              <a:ext cx="111" cy="31"/>
            </a:xfrm>
            <a:custGeom>
              <a:avLst/>
              <a:gdLst>
                <a:gd name="T0" fmla="*/ 15 w 47"/>
                <a:gd name="T1" fmla="*/ 3 h 13"/>
                <a:gd name="T2" fmla="*/ 26 w 47"/>
                <a:gd name="T3" fmla="*/ 8 h 13"/>
                <a:gd name="T4" fmla="*/ 42 w 47"/>
                <a:gd name="T5" fmla="*/ 1 h 13"/>
                <a:gd name="T6" fmla="*/ 40 w 47"/>
                <a:gd name="T7" fmla="*/ 5 h 13"/>
                <a:gd name="T8" fmla="*/ 47 w 47"/>
                <a:gd name="T9" fmla="*/ 6 h 13"/>
                <a:gd name="T10" fmla="*/ 8 w 47"/>
                <a:gd name="T11" fmla="*/ 12 h 13"/>
                <a:gd name="T12" fmla="*/ 3 w 47"/>
                <a:gd name="T13" fmla="*/ 10 h 13"/>
                <a:gd name="T14" fmla="*/ 6 w 47"/>
                <a:gd name="T15" fmla="*/ 9 h 13"/>
                <a:gd name="T16" fmla="*/ 11 w 47"/>
                <a:gd name="T17" fmla="*/ 8 h 13"/>
                <a:gd name="T18" fmla="*/ 9 w 47"/>
                <a:gd name="T19" fmla="*/ 5 h 13"/>
                <a:gd name="T20" fmla="*/ 15 w 47"/>
                <a:gd name="T21" fmla="*/ 5 h 13"/>
                <a:gd name="T22" fmla="*/ 15 w 47"/>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13">
                  <a:moveTo>
                    <a:pt x="15" y="3"/>
                  </a:moveTo>
                  <a:cubicBezTo>
                    <a:pt x="20" y="3"/>
                    <a:pt x="25" y="3"/>
                    <a:pt x="26" y="8"/>
                  </a:cubicBezTo>
                  <a:cubicBezTo>
                    <a:pt x="34" y="8"/>
                    <a:pt x="34" y="0"/>
                    <a:pt x="42" y="1"/>
                  </a:cubicBezTo>
                  <a:cubicBezTo>
                    <a:pt x="44" y="4"/>
                    <a:pt x="39" y="2"/>
                    <a:pt x="40" y="5"/>
                  </a:cubicBezTo>
                  <a:cubicBezTo>
                    <a:pt x="41" y="7"/>
                    <a:pt x="45" y="5"/>
                    <a:pt x="47" y="6"/>
                  </a:cubicBezTo>
                  <a:cubicBezTo>
                    <a:pt x="39" y="13"/>
                    <a:pt x="21" y="11"/>
                    <a:pt x="8" y="12"/>
                  </a:cubicBezTo>
                  <a:cubicBezTo>
                    <a:pt x="11" y="9"/>
                    <a:pt x="8" y="10"/>
                    <a:pt x="3" y="10"/>
                  </a:cubicBezTo>
                  <a:cubicBezTo>
                    <a:pt x="0" y="9"/>
                    <a:pt x="5" y="8"/>
                    <a:pt x="6" y="9"/>
                  </a:cubicBezTo>
                  <a:cubicBezTo>
                    <a:pt x="7" y="8"/>
                    <a:pt x="8" y="7"/>
                    <a:pt x="11" y="8"/>
                  </a:cubicBezTo>
                  <a:cubicBezTo>
                    <a:pt x="11" y="6"/>
                    <a:pt x="9" y="6"/>
                    <a:pt x="9" y="5"/>
                  </a:cubicBezTo>
                  <a:cubicBezTo>
                    <a:pt x="11" y="5"/>
                    <a:pt x="13" y="5"/>
                    <a:pt x="15" y="5"/>
                  </a:cubicBezTo>
                  <a:cubicBezTo>
                    <a:pt x="15" y="4"/>
                    <a:pt x="15" y="3"/>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2" name="Freeform 220"/>
            <p:cNvSpPr>
              <a:spLocks/>
            </p:cNvSpPr>
            <p:nvPr/>
          </p:nvSpPr>
          <p:spPr bwMode="auto">
            <a:xfrm>
              <a:off x="1888" y="738"/>
              <a:ext cx="41" cy="26"/>
            </a:xfrm>
            <a:custGeom>
              <a:avLst/>
              <a:gdLst>
                <a:gd name="T0" fmla="*/ 5 w 17"/>
                <a:gd name="T1" fmla="*/ 0 h 11"/>
                <a:gd name="T2" fmla="*/ 17 w 17"/>
                <a:gd name="T3" fmla="*/ 0 h 11"/>
                <a:gd name="T4" fmla="*/ 0 w 17"/>
                <a:gd name="T5" fmla="*/ 6 h 11"/>
                <a:gd name="T6" fmla="*/ 3 w 17"/>
                <a:gd name="T7" fmla="*/ 6 h 11"/>
                <a:gd name="T8" fmla="*/ 7 w 17"/>
                <a:gd name="T9" fmla="*/ 6 h 11"/>
                <a:gd name="T10" fmla="*/ 5 w 17"/>
                <a:gd name="T11" fmla="*/ 0 h 11"/>
              </a:gdLst>
              <a:ahLst/>
              <a:cxnLst>
                <a:cxn ang="0">
                  <a:pos x="T0" y="T1"/>
                </a:cxn>
                <a:cxn ang="0">
                  <a:pos x="T2" y="T3"/>
                </a:cxn>
                <a:cxn ang="0">
                  <a:pos x="T4" y="T5"/>
                </a:cxn>
                <a:cxn ang="0">
                  <a:pos x="T6" y="T7"/>
                </a:cxn>
                <a:cxn ang="0">
                  <a:pos x="T8" y="T9"/>
                </a:cxn>
                <a:cxn ang="0">
                  <a:pos x="T10" y="T11"/>
                </a:cxn>
              </a:cxnLst>
              <a:rect l="0" t="0" r="r" b="b"/>
              <a:pathLst>
                <a:path w="17" h="11">
                  <a:moveTo>
                    <a:pt x="5" y="0"/>
                  </a:moveTo>
                  <a:cubicBezTo>
                    <a:pt x="11" y="0"/>
                    <a:pt x="12" y="1"/>
                    <a:pt x="17" y="0"/>
                  </a:cubicBezTo>
                  <a:cubicBezTo>
                    <a:pt x="16" y="5"/>
                    <a:pt x="7" y="11"/>
                    <a:pt x="0" y="6"/>
                  </a:cubicBezTo>
                  <a:cubicBezTo>
                    <a:pt x="1" y="6"/>
                    <a:pt x="2" y="6"/>
                    <a:pt x="3" y="6"/>
                  </a:cubicBezTo>
                  <a:cubicBezTo>
                    <a:pt x="5" y="6"/>
                    <a:pt x="6" y="6"/>
                    <a:pt x="7" y="6"/>
                  </a:cubicBezTo>
                  <a:cubicBezTo>
                    <a:pt x="6" y="2"/>
                    <a:pt x="7"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3" name="Freeform 221"/>
            <p:cNvSpPr>
              <a:spLocks/>
            </p:cNvSpPr>
            <p:nvPr/>
          </p:nvSpPr>
          <p:spPr bwMode="auto">
            <a:xfrm>
              <a:off x="3957" y="747"/>
              <a:ext cx="59" cy="12"/>
            </a:xfrm>
            <a:custGeom>
              <a:avLst/>
              <a:gdLst>
                <a:gd name="T0" fmla="*/ 0 w 25"/>
                <a:gd name="T1" fmla="*/ 3 h 5"/>
                <a:gd name="T2" fmla="*/ 12 w 25"/>
                <a:gd name="T3" fmla="*/ 4 h 5"/>
                <a:gd name="T4" fmla="*/ 0 w 25"/>
                <a:gd name="T5" fmla="*/ 3 h 5"/>
              </a:gdLst>
              <a:ahLst/>
              <a:cxnLst>
                <a:cxn ang="0">
                  <a:pos x="T0" y="T1"/>
                </a:cxn>
                <a:cxn ang="0">
                  <a:pos x="T2" y="T3"/>
                </a:cxn>
                <a:cxn ang="0">
                  <a:pos x="T4" y="T5"/>
                </a:cxn>
              </a:cxnLst>
              <a:rect l="0" t="0" r="r" b="b"/>
              <a:pathLst>
                <a:path w="25" h="5">
                  <a:moveTo>
                    <a:pt x="0" y="3"/>
                  </a:moveTo>
                  <a:cubicBezTo>
                    <a:pt x="2" y="0"/>
                    <a:pt x="25" y="5"/>
                    <a:pt x="12" y="4"/>
                  </a:cubicBezTo>
                  <a:cubicBezTo>
                    <a:pt x="8" y="4"/>
                    <a:pt x="5"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4" name="Freeform 222"/>
            <p:cNvSpPr>
              <a:spLocks/>
            </p:cNvSpPr>
            <p:nvPr/>
          </p:nvSpPr>
          <p:spPr bwMode="auto">
            <a:xfrm>
              <a:off x="1836" y="766"/>
              <a:ext cx="57" cy="34"/>
            </a:xfrm>
            <a:custGeom>
              <a:avLst/>
              <a:gdLst>
                <a:gd name="T0" fmla="*/ 24 w 24"/>
                <a:gd name="T1" fmla="*/ 0 h 14"/>
                <a:gd name="T2" fmla="*/ 24 w 24"/>
                <a:gd name="T3" fmla="*/ 3 h 14"/>
                <a:gd name="T4" fmla="*/ 9 w 24"/>
                <a:gd name="T5" fmla="*/ 14 h 14"/>
                <a:gd name="T6" fmla="*/ 0 w 24"/>
                <a:gd name="T7" fmla="*/ 6 h 14"/>
                <a:gd name="T8" fmla="*/ 8 w 24"/>
                <a:gd name="T9" fmla="*/ 3 h 14"/>
                <a:gd name="T10" fmla="*/ 24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24" y="0"/>
                  </a:moveTo>
                  <a:cubicBezTo>
                    <a:pt x="23" y="2"/>
                    <a:pt x="24" y="2"/>
                    <a:pt x="24" y="3"/>
                  </a:cubicBezTo>
                  <a:cubicBezTo>
                    <a:pt x="23" y="11"/>
                    <a:pt x="15" y="11"/>
                    <a:pt x="9" y="14"/>
                  </a:cubicBezTo>
                  <a:cubicBezTo>
                    <a:pt x="6" y="12"/>
                    <a:pt x="2" y="10"/>
                    <a:pt x="0" y="6"/>
                  </a:cubicBezTo>
                  <a:cubicBezTo>
                    <a:pt x="5" y="7"/>
                    <a:pt x="13" y="6"/>
                    <a:pt x="8" y="3"/>
                  </a:cubicBezTo>
                  <a:cubicBezTo>
                    <a:pt x="14" y="0"/>
                    <a:pt x="18" y="2"/>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5" name="Freeform 223"/>
            <p:cNvSpPr>
              <a:spLocks/>
            </p:cNvSpPr>
            <p:nvPr/>
          </p:nvSpPr>
          <p:spPr bwMode="auto">
            <a:xfrm>
              <a:off x="2033" y="766"/>
              <a:ext cx="33" cy="19"/>
            </a:xfrm>
            <a:custGeom>
              <a:avLst/>
              <a:gdLst>
                <a:gd name="T0" fmla="*/ 14 w 14"/>
                <a:gd name="T1" fmla="*/ 4 h 8"/>
                <a:gd name="T2" fmla="*/ 0 w 14"/>
                <a:gd name="T3" fmla="*/ 2 h 8"/>
                <a:gd name="T4" fmla="*/ 14 w 14"/>
                <a:gd name="T5" fmla="*/ 4 h 8"/>
              </a:gdLst>
              <a:ahLst/>
              <a:cxnLst>
                <a:cxn ang="0">
                  <a:pos x="T0" y="T1"/>
                </a:cxn>
                <a:cxn ang="0">
                  <a:pos x="T2" y="T3"/>
                </a:cxn>
                <a:cxn ang="0">
                  <a:pos x="T4" y="T5"/>
                </a:cxn>
              </a:cxnLst>
              <a:rect l="0" t="0" r="r" b="b"/>
              <a:pathLst>
                <a:path w="14" h="8">
                  <a:moveTo>
                    <a:pt x="14" y="4"/>
                  </a:moveTo>
                  <a:cubicBezTo>
                    <a:pt x="12" y="6"/>
                    <a:pt x="0" y="8"/>
                    <a:pt x="0" y="2"/>
                  </a:cubicBezTo>
                  <a:cubicBezTo>
                    <a:pt x="5" y="0"/>
                    <a:pt x="11" y="2"/>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6" name="Freeform 224"/>
            <p:cNvSpPr>
              <a:spLocks/>
            </p:cNvSpPr>
            <p:nvPr/>
          </p:nvSpPr>
          <p:spPr bwMode="auto">
            <a:xfrm>
              <a:off x="4314" y="795"/>
              <a:ext cx="31" cy="9"/>
            </a:xfrm>
            <a:custGeom>
              <a:avLst/>
              <a:gdLst>
                <a:gd name="T0" fmla="*/ 13 w 13"/>
                <a:gd name="T1" fmla="*/ 2 h 4"/>
                <a:gd name="T2" fmla="*/ 2 w 13"/>
                <a:gd name="T3" fmla="*/ 3 h 4"/>
                <a:gd name="T4" fmla="*/ 0 w 13"/>
                <a:gd name="T5" fmla="*/ 1 h 4"/>
                <a:gd name="T6" fmla="*/ 13 w 13"/>
                <a:gd name="T7" fmla="*/ 2 h 4"/>
              </a:gdLst>
              <a:ahLst/>
              <a:cxnLst>
                <a:cxn ang="0">
                  <a:pos x="T0" y="T1"/>
                </a:cxn>
                <a:cxn ang="0">
                  <a:pos x="T2" y="T3"/>
                </a:cxn>
                <a:cxn ang="0">
                  <a:pos x="T4" y="T5"/>
                </a:cxn>
                <a:cxn ang="0">
                  <a:pos x="T6" y="T7"/>
                </a:cxn>
              </a:cxnLst>
              <a:rect l="0" t="0" r="r" b="b"/>
              <a:pathLst>
                <a:path w="13" h="4">
                  <a:moveTo>
                    <a:pt x="13" y="2"/>
                  </a:moveTo>
                  <a:cubicBezTo>
                    <a:pt x="11" y="3"/>
                    <a:pt x="4" y="4"/>
                    <a:pt x="2" y="3"/>
                  </a:cubicBezTo>
                  <a:cubicBezTo>
                    <a:pt x="0" y="3"/>
                    <a:pt x="0" y="2"/>
                    <a:pt x="0" y="1"/>
                  </a:cubicBezTo>
                  <a:cubicBezTo>
                    <a:pt x="4" y="1"/>
                    <a:pt x="10" y="0"/>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7" name="Freeform 225"/>
            <p:cNvSpPr>
              <a:spLocks/>
            </p:cNvSpPr>
            <p:nvPr/>
          </p:nvSpPr>
          <p:spPr bwMode="auto">
            <a:xfrm>
              <a:off x="2232" y="809"/>
              <a:ext cx="23" cy="19"/>
            </a:xfrm>
            <a:custGeom>
              <a:avLst/>
              <a:gdLst>
                <a:gd name="T0" fmla="*/ 10 w 10"/>
                <a:gd name="T1" fmla="*/ 4 h 8"/>
                <a:gd name="T2" fmla="*/ 1 w 10"/>
                <a:gd name="T3" fmla="*/ 4 h 8"/>
                <a:gd name="T4" fmla="*/ 1 w 10"/>
                <a:gd name="T5" fmla="*/ 1 h 8"/>
                <a:gd name="T6" fmla="*/ 10 w 10"/>
                <a:gd name="T7" fmla="*/ 4 h 8"/>
              </a:gdLst>
              <a:ahLst/>
              <a:cxnLst>
                <a:cxn ang="0">
                  <a:pos x="T0" y="T1"/>
                </a:cxn>
                <a:cxn ang="0">
                  <a:pos x="T2" y="T3"/>
                </a:cxn>
                <a:cxn ang="0">
                  <a:pos x="T4" y="T5"/>
                </a:cxn>
                <a:cxn ang="0">
                  <a:pos x="T6" y="T7"/>
                </a:cxn>
              </a:cxnLst>
              <a:rect l="0" t="0" r="r" b="b"/>
              <a:pathLst>
                <a:path w="10" h="8">
                  <a:moveTo>
                    <a:pt x="10" y="4"/>
                  </a:moveTo>
                  <a:cubicBezTo>
                    <a:pt x="6" y="5"/>
                    <a:pt x="3" y="8"/>
                    <a:pt x="1" y="4"/>
                  </a:cubicBezTo>
                  <a:cubicBezTo>
                    <a:pt x="0" y="3"/>
                    <a:pt x="2" y="2"/>
                    <a:pt x="1" y="1"/>
                  </a:cubicBezTo>
                  <a:cubicBezTo>
                    <a:pt x="6" y="0"/>
                    <a:pt x="10" y="0"/>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8" name="Freeform 226"/>
            <p:cNvSpPr>
              <a:spLocks/>
            </p:cNvSpPr>
            <p:nvPr/>
          </p:nvSpPr>
          <p:spPr bwMode="auto">
            <a:xfrm>
              <a:off x="2497" y="857"/>
              <a:ext cx="99" cy="42"/>
            </a:xfrm>
            <a:custGeom>
              <a:avLst/>
              <a:gdLst>
                <a:gd name="T0" fmla="*/ 2 w 42"/>
                <a:gd name="T1" fmla="*/ 2 h 18"/>
                <a:gd name="T2" fmla="*/ 7 w 42"/>
                <a:gd name="T3" fmla="*/ 3 h 18"/>
                <a:gd name="T4" fmla="*/ 5 w 42"/>
                <a:gd name="T5" fmla="*/ 0 h 18"/>
                <a:gd name="T6" fmla="*/ 10 w 42"/>
                <a:gd name="T7" fmla="*/ 6 h 18"/>
                <a:gd name="T8" fmla="*/ 14 w 42"/>
                <a:gd name="T9" fmla="*/ 2 h 18"/>
                <a:gd name="T10" fmla="*/ 36 w 42"/>
                <a:gd name="T11" fmla="*/ 0 h 18"/>
                <a:gd name="T12" fmla="*/ 41 w 42"/>
                <a:gd name="T13" fmla="*/ 5 h 18"/>
                <a:gd name="T14" fmla="*/ 36 w 42"/>
                <a:gd name="T15" fmla="*/ 11 h 18"/>
                <a:gd name="T16" fmla="*/ 3 w 42"/>
                <a:gd name="T17" fmla="*/ 14 h 18"/>
                <a:gd name="T18" fmla="*/ 7 w 42"/>
                <a:gd name="T19" fmla="*/ 12 h 18"/>
                <a:gd name="T20" fmla="*/ 0 w 42"/>
                <a:gd name="T21" fmla="*/ 9 h 18"/>
                <a:gd name="T22" fmla="*/ 7 w 42"/>
                <a:gd name="T23" fmla="*/ 6 h 18"/>
                <a:gd name="T24" fmla="*/ 3 w 42"/>
                <a:gd name="T25" fmla="*/ 5 h 18"/>
                <a:gd name="T26" fmla="*/ 1 w 42"/>
                <a:gd name="T27" fmla="*/ 4 h 18"/>
                <a:gd name="T28" fmla="*/ 2 w 42"/>
                <a:gd name="T2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8">
                  <a:moveTo>
                    <a:pt x="2" y="2"/>
                  </a:moveTo>
                  <a:cubicBezTo>
                    <a:pt x="4" y="1"/>
                    <a:pt x="4" y="3"/>
                    <a:pt x="7" y="3"/>
                  </a:cubicBezTo>
                  <a:cubicBezTo>
                    <a:pt x="6" y="2"/>
                    <a:pt x="4" y="2"/>
                    <a:pt x="5" y="0"/>
                  </a:cubicBezTo>
                  <a:cubicBezTo>
                    <a:pt x="8" y="0"/>
                    <a:pt x="11" y="2"/>
                    <a:pt x="10" y="6"/>
                  </a:cubicBezTo>
                  <a:cubicBezTo>
                    <a:pt x="12" y="5"/>
                    <a:pt x="15" y="5"/>
                    <a:pt x="14" y="2"/>
                  </a:cubicBezTo>
                  <a:cubicBezTo>
                    <a:pt x="22" y="4"/>
                    <a:pt x="27" y="0"/>
                    <a:pt x="36" y="0"/>
                  </a:cubicBezTo>
                  <a:cubicBezTo>
                    <a:pt x="37" y="4"/>
                    <a:pt x="35" y="5"/>
                    <a:pt x="41" y="5"/>
                  </a:cubicBezTo>
                  <a:cubicBezTo>
                    <a:pt x="42" y="9"/>
                    <a:pt x="36" y="7"/>
                    <a:pt x="36" y="11"/>
                  </a:cubicBezTo>
                  <a:cubicBezTo>
                    <a:pt x="24" y="13"/>
                    <a:pt x="17" y="18"/>
                    <a:pt x="3" y="14"/>
                  </a:cubicBezTo>
                  <a:cubicBezTo>
                    <a:pt x="2" y="11"/>
                    <a:pt x="5" y="12"/>
                    <a:pt x="7" y="12"/>
                  </a:cubicBezTo>
                  <a:cubicBezTo>
                    <a:pt x="6" y="10"/>
                    <a:pt x="4" y="9"/>
                    <a:pt x="0" y="9"/>
                  </a:cubicBezTo>
                  <a:cubicBezTo>
                    <a:pt x="1" y="7"/>
                    <a:pt x="6" y="8"/>
                    <a:pt x="7" y="6"/>
                  </a:cubicBezTo>
                  <a:cubicBezTo>
                    <a:pt x="6" y="4"/>
                    <a:pt x="4" y="5"/>
                    <a:pt x="3" y="5"/>
                  </a:cubicBezTo>
                  <a:cubicBezTo>
                    <a:pt x="3" y="4"/>
                    <a:pt x="2" y="3"/>
                    <a:pt x="1" y="4"/>
                  </a:cubicBezTo>
                  <a:cubicBezTo>
                    <a:pt x="1" y="3"/>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9" name="Freeform 227"/>
            <p:cNvSpPr>
              <a:spLocks/>
            </p:cNvSpPr>
            <p:nvPr/>
          </p:nvSpPr>
          <p:spPr bwMode="auto">
            <a:xfrm>
              <a:off x="1879" y="864"/>
              <a:ext cx="71" cy="33"/>
            </a:xfrm>
            <a:custGeom>
              <a:avLst/>
              <a:gdLst>
                <a:gd name="T0" fmla="*/ 16 w 30"/>
                <a:gd name="T1" fmla="*/ 0 h 14"/>
                <a:gd name="T2" fmla="*/ 25 w 30"/>
                <a:gd name="T3" fmla="*/ 5 h 14"/>
                <a:gd name="T4" fmla="*/ 30 w 30"/>
                <a:gd name="T5" fmla="*/ 12 h 14"/>
                <a:gd name="T6" fmla="*/ 6 w 30"/>
                <a:gd name="T7" fmla="*/ 14 h 14"/>
                <a:gd name="T8" fmla="*/ 0 w 30"/>
                <a:gd name="T9" fmla="*/ 12 h 14"/>
                <a:gd name="T10" fmla="*/ 16 w 30"/>
                <a:gd name="T11" fmla="*/ 0 h 14"/>
              </a:gdLst>
              <a:ahLst/>
              <a:cxnLst>
                <a:cxn ang="0">
                  <a:pos x="T0" y="T1"/>
                </a:cxn>
                <a:cxn ang="0">
                  <a:pos x="T2" y="T3"/>
                </a:cxn>
                <a:cxn ang="0">
                  <a:pos x="T4" y="T5"/>
                </a:cxn>
                <a:cxn ang="0">
                  <a:pos x="T6" y="T7"/>
                </a:cxn>
                <a:cxn ang="0">
                  <a:pos x="T8" y="T9"/>
                </a:cxn>
                <a:cxn ang="0">
                  <a:pos x="T10" y="T11"/>
                </a:cxn>
              </a:cxnLst>
              <a:rect l="0" t="0" r="r" b="b"/>
              <a:pathLst>
                <a:path w="30" h="14">
                  <a:moveTo>
                    <a:pt x="16" y="0"/>
                  </a:moveTo>
                  <a:cubicBezTo>
                    <a:pt x="14" y="6"/>
                    <a:pt x="23" y="2"/>
                    <a:pt x="25" y="5"/>
                  </a:cubicBezTo>
                  <a:cubicBezTo>
                    <a:pt x="21" y="12"/>
                    <a:pt x="28" y="8"/>
                    <a:pt x="30" y="12"/>
                  </a:cubicBezTo>
                  <a:cubicBezTo>
                    <a:pt x="19" y="11"/>
                    <a:pt x="15" y="10"/>
                    <a:pt x="6" y="14"/>
                  </a:cubicBezTo>
                  <a:cubicBezTo>
                    <a:pt x="4" y="13"/>
                    <a:pt x="5" y="11"/>
                    <a:pt x="0" y="12"/>
                  </a:cubicBezTo>
                  <a:cubicBezTo>
                    <a:pt x="5" y="8"/>
                    <a:pt x="9" y="2"/>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0" name="Freeform 228"/>
            <p:cNvSpPr>
              <a:spLocks/>
            </p:cNvSpPr>
            <p:nvPr/>
          </p:nvSpPr>
          <p:spPr bwMode="auto">
            <a:xfrm>
              <a:off x="1898" y="897"/>
              <a:ext cx="26" cy="14"/>
            </a:xfrm>
            <a:custGeom>
              <a:avLst/>
              <a:gdLst>
                <a:gd name="T0" fmla="*/ 11 w 11"/>
                <a:gd name="T1" fmla="*/ 2 h 6"/>
                <a:gd name="T2" fmla="*/ 0 w 11"/>
                <a:gd name="T3" fmla="*/ 5 h 6"/>
                <a:gd name="T4" fmla="*/ 11 w 11"/>
                <a:gd name="T5" fmla="*/ 2 h 6"/>
              </a:gdLst>
              <a:ahLst/>
              <a:cxnLst>
                <a:cxn ang="0">
                  <a:pos x="T0" y="T1"/>
                </a:cxn>
                <a:cxn ang="0">
                  <a:pos x="T2" y="T3"/>
                </a:cxn>
                <a:cxn ang="0">
                  <a:pos x="T4" y="T5"/>
                </a:cxn>
              </a:cxnLst>
              <a:rect l="0" t="0" r="r" b="b"/>
              <a:pathLst>
                <a:path w="11" h="6">
                  <a:moveTo>
                    <a:pt x="11" y="2"/>
                  </a:moveTo>
                  <a:cubicBezTo>
                    <a:pt x="10" y="6"/>
                    <a:pt x="5" y="5"/>
                    <a:pt x="0" y="5"/>
                  </a:cubicBezTo>
                  <a:cubicBezTo>
                    <a:pt x="3" y="3"/>
                    <a:pt x="8"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1" name="Freeform 229"/>
            <p:cNvSpPr>
              <a:spLocks/>
            </p:cNvSpPr>
            <p:nvPr/>
          </p:nvSpPr>
          <p:spPr bwMode="auto">
            <a:xfrm>
              <a:off x="1127" y="958"/>
              <a:ext cx="33" cy="24"/>
            </a:xfrm>
            <a:custGeom>
              <a:avLst/>
              <a:gdLst>
                <a:gd name="T0" fmla="*/ 14 w 14"/>
                <a:gd name="T1" fmla="*/ 6 h 10"/>
                <a:gd name="T2" fmla="*/ 0 w 14"/>
                <a:gd name="T3" fmla="*/ 10 h 10"/>
                <a:gd name="T4" fmla="*/ 14 w 14"/>
                <a:gd name="T5" fmla="*/ 6 h 10"/>
              </a:gdLst>
              <a:ahLst/>
              <a:cxnLst>
                <a:cxn ang="0">
                  <a:pos x="T0" y="T1"/>
                </a:cxn>
                <a:cxn ang="0">
                  <a:pos x="T2" y="T3"/>
                </a:cxn>
                <a:cxn ang="0">
                  <a:pos x="T4" y="T5"/>
                </a:cxn>
              </a:cxnLst>
              <a:rect l="0" t="0" r="r" b="b"/>
              <a:pathLst>
                <a:path w="14" h="10">
                  <a:moveTo>
                    <a:pt x="14" y="6"/>
                  </a:moveTo>
                  <a:cubicBezTo>
                    <a:pt x="8" y="6"/>
                    <a:pt x="6" y="10"/>
                    <a:pt x="0" y="10"/>
                  </a:cubicBezTo>
                  <a:cubicBezTo>
                    <a:pt x="0" y="4"/>
                    <a:pt x="13" y="0"/>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2" name="Freeform 230"/>
            <p:cNvSpPr>
              <a:spLocks/>
            </p:cNvSpPr>
            <p:nvPr/>
          </p:nvSpPr>
          <p:spPr bwMode="auto">
            <a:xfrm>
              <a:off x="1008" y="989"/>
              <a:ext cx="36" cy="15"/>
            </a:xfrm>
            <a:custGeom>
              <a:avLst/>
              <a:gdLst>
                <a:gd name="T0" fmla="*/ 15 w 15"/>
                <a:gd name="T1" fmla="*/ 0 h 6"/>
                <a:gd name="T2" fmla="*/ 0 w 15"/>
                <a:gd name="T3" fmla="*/ 6 h 6"/>
                <a:gd name="T4" fmla="*/ 15 w 15"/>
                <a:gd name="T5" fmla="*/ 0 h 6"/>
              </a:gdLst>
              <a:ahLst/>
              <a:cxnLst>
                <a:cxn ang="0">
                  <a:pos x="T0" y="T1"/>
                </a:cxn>
                <a:cxn ang="0">
                  <a:pos x="T2" y="T3"/>
                </a:cxn>
                <a:cxn ang="0">
                  <a:pos x="T4" y="T5"/>
                </a:cxn>
              </a:cxnLst>
              <a:rect l="0" t="0" r="r" b="b"/>
              <a:pathLst>
                <a:path w="15" h="6">
                  <a:moveTo>
                    <a:pt x="15" y="0"/>
                  </a:moveTo>
                  <a:cubicBezTo>
                    <a:pt x="13" y="5"/>
                    <a:pt x="6" y="5"/>
                    <a:pt x="0" y="6"/>
                  </a:cubicBezTo>
                  <a:cubicBezTo>
                    <a:pt x="5" y="4"/>
                    <a:pt x="10" y="2"/>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3" name="Freeform 231"/>
            <p:cNvSpPr>
              <a:spLocks/>
            </p:cNvSpPr>
            <p:nvPr/>
          </p:nvSpPr>
          <p:spPr bwMode="auto">
            <a:xfrm>
              <a:off x="2598" y="999"/>
              <a:ext cx="57" cy="52"/>
            </a:xfrm>
            <a:custGeom>
              <a:avLst/>
              <a:gdLst>
                <a:gd name="T0" fmla="*/ 10 w 24"/>
                <a:gd name="T1" fmla="*/ 6 h 22"/>
                <a:gd name="T2" fmla="*/ 15 w 24"/>
                <a:gd name="T3" fmla="*/ 0 h 22"/>
                <a:gd name="T4" fmla="*/ 24 w 24"/>
                <a:gd name="T5" fmla="*/ 6 h 22"/>
                <a:gd name="T6" fmla="*/ 20 w 24"/>
                <a:gd name="T7" fmla="*/ 8 h 22"/>
                <a:gd name="T8" fmla="*/ 0 w 24"/>
                <a:gd name="T9" fmla="*/ 20 h 22"/>
                <a:gd name="T10" fmla="*/ 6 w 24"/>
                <a:gd name="T11" fmla="*/ 13 h 22"/>
                <a:gd name="T12" fmla="*/ 2 w 24"/>
                <a:gd name="T13" fmla="*/ 12 h 22"/>
                <a:gd name="T14" fmla="*/ 2 w 24"/>
                <a:gd name="T15" fmla="*/ 11 h 22"/>
                <a:gd name="T16" fmla="*/ 3 w 24"/>
                <a:gd name="T17" fmla="*/ 11 h 22"/>
                <a:gd name="T18" fmla="*/ 5 w 24"/>
                <a:gd name="T19" fmla="*/ 7 h 22"/>
                <a:gd name="T20" fmla="*/ 10 w 24"/>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2">
                  <a:moveTo>
                    <a:pt x="10" y="6"/>
                  </a:moveTo>
                  <a:cubicBezTo>
                    <a:pt x="10" y="3"/>
                    <a:pt x="13" y="3"/>
                    <a:pt x="15" y="0"/>
                  </a:cubicBezTo>
                  <a:cubicBezTo>
                    <a:pt x="19" y="1"/>
                    <a:pt x="24" y="2"/>
                    <a:pt x="24" y="6"/>
                  </a:cubicBezTo>
                  <a:cubicBezTo>
                    <a:pt x="23" y="7"/>
                    <a:pt x="22" y="7"/>
                    <a:pt x="20" y="8"/>
                  </a:cubicBezTo>
                  <a:cubicBezTo>
                    <a:pt x="23" y="21"/>
                    <a:pt x="8" y="22"/>
                    <a:pt x="0" y="20"/>
                  </a:cubicBezTo>
                  <a:cubicBezTo>
                    <a:pt x="2" y="17"/>
                    <a:pt x="4" y="15"/>
                    <a:pt x="6" y="13"/>
                  </a:cubicBezTo>
                  <a:cubicBezTo>
                    <a:pt x="6" y="11"/>
                    <a:pt x="3" y="12"/>
                    <a:pt x="2" y="12"/>
                  </a:cubicBezTo>
                  <a:cubicBezTo>
                    <a:pt x="2" y="11"/>
                    <a:pt x="2" y="11"/>
                    <a:pt x="2" y="11"/>
                  </a:cubicBezTo>
                  <a:cubicBezTo>
                    <a:pt x="2" y="11"/>
                    <a:pt x="3" y="11"/>
                    <a:pt x="3" y="11"/>
                  </a:cubicBezTo>
                  <a:cubicBezTo>
                    <a:pt x="4" y="10"/>
                    <a:pt x="3" y="7"/>
                    <a:pt x="5" y="7"/>
                  </a:cubicBezTo>
                  <a:cubicBezTo>
                    <a:pt x="6" y="6"/>
                    <a:pt x="10"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4" name="Freeform 232"/>
            <p:cNvSpPr>
              <a:spLocks/>
            </p:cNvSpPr>
            <p:nvPr/>
          </p:nvSpPr>
          <p:spPr bwMode="auto">
            <a:xfrm>
              <a:off x="2975" y="1276"/>
              <a:ext cx="33" cy="12"/>
            </a:xfrm>
            <a:custGeom>
              <a:avLst/>
              <a:gdLst>
                <a:gd name="T0" fmla="*/ 14 w 14"/>
                <a:gd name="T1" fmla="*/ 1 h 5"/>
                <a:gd name="T2" fmla="*/ 1 w 14"/>
                <a:gd name="T3" fmla="*/ 1 h 5"/>
                <a:gd name="T4" fmla="*/ 14 w 14"/>
                <a:gd name="T5" fmla="*/ 1 h 5"/>
              </a:gdLst>
              <a:ahLst/>
              <a:cxnLst>
                <a:cxn ang="0">
                  <a:pos x="T0" y="T1"/>
                </a:cxn>
                <a:cxn ang="0">
                  <a:pos x="T2" y="T3"/>
                </a:cxn>
                <a:cxn ang="0">
                  <a:pos x="T4" y="T5"/>
                </a:cxn>
              </a:cxnLst>
              <a:rect l="0" t="0" r="r" b="b"/>
              <a:pathLst>
                <a:path w="14" h="5">
                  <a:moveTo>
                    <a:pt x="14" y="1"/>
                  </a:moveTo>
                  <a:cubicBezTo>
                    <a:pt x="10" y="5"/>
                    <a:pt x="6" y="1"/>
                    <a:pt x="1" y="1"/>
                  </a:cubicBezTo>
                  <a:cubicBezTo>
                    <a:pt x="0" y="0"/>
                    <a:pt x="12"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5" name="Freeform 233"/>
            <p:cNvSpPr>
              <a:spLocks/>
            </p:cNvSpPr>
            <p:nvPr/>
          </p:nvSpPr>
          <p:spPr bwMode="auto">
            <a:xfrm>
              <a:off x="4264" y="1290"/>
              <a:ext cx="31" cy="27"/>
            </a:xfrm>
            <a:custGeom>
              <a:avLst/>
              <a:gdLst>
                <a:gd name="T0" fmla="*/ 3 w 13"/>
                <a:gd name="T1" fmla="*/ 2 h 11"/>
                <a:gd name="T2" fmla="*/ 10 w 13"/>
                <a:gd name="T3" fmla="*/ 1 h 11"/>
                <a:gd name="T4" fmla="*/ 10 w 13"/>
                <a:gd name="T5" fmla="*/ 2 h 11"/>
                <a:gd name="T6" fmla="*/ 11 w 13"/>
                <a:gd name="T7" fmla="*/ 6 h 11"/>
                <a:gd name="T8" fmla="*/ 7 w 13"/>
                <a:gd name="T9" fmla="*/ 10 h 11"/>
                <a:gd name="T10" fmla="*/ 1 w 13"/>
                <a:gd name="T11" fmla="*/ 7 h 11"/>
                <a:gd name="T12" fmla="*/ 3 w 1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3" y="2"/>
                  </a:moveTo>
                  <a:cubicBezTo>
                    <a:pt x="6" y="5"/>
                    <a:pt x="7" y="0"/>
                    <a:pt x="10" y="1"/>
                  </a:cubicBezTo>
                  <a:cubicBezTo>
                    <a:pt x="10" y="1"/>
                    <a:pt x="10" y="2"/>
                    <a:pt x="10" y="2"/>
                  </a:cubicBezTo>
                  <a:cubicBezTo>
                    <a:pt x="13" y="2"/>
                    <a:pt x="13" y="5"/>
                    <a:pt x="11" y="6"/>
                  </a:cubicBezTo>
                  <a:cubicBezTo>
                    <a:pt x="11" y="8"/>
                    <a:pt x="6" y="5"/>
                    <a:pt x="7" y="10"/>
                  </a:cubicBezTo>
                  <a:cubicBezTo>
                    <a:pt x="3" y="11"/>
                    <a:pt x="4" y="6"/>
                    <a:pt x="1" y="7"/>
                  </a:cubicBezTo>
                  <a:cubicBezTo>
                    <a:pt x="0" y="4"/>
                    <a:pt x="3" y="5"/>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6" name="Freeform 234"/>
            <p:cNvSpPr>
              <a:spLocks/>
            </p:cNvSpPr>
            <p:nvPr/>
          </p:nvSpPr>
          <p:spPr bwMode="auto">
            <a:xfrm>
              <a:off x="4155" y="1421"/>
              <a:ext cx="29" cy="47"/>
            </a:xfrm>
            <a:custGeom>
              <a:avLst/>
              <a:gdLst>
                <a:gd name="T0" fmla="*/ 9 w 12"/>
                <a:gd name="T1" fmla="*/ 0 h 20"/>
                <a:gd name="T2" fmla="*/ 8 w 12"/>
                <a:gd name="T3" fmla="*/ 20 h 20"/>
                <a:gd name="T4" fmla="*/ 9 w 12"/>
                <a:gd name="T5" fmla="*/ 0 h 20"/>
              </a:gdLst>
              <a:ahLst/>
              <a:cxnLst>
                <a:cxn ang="0">
                  <a:pos x="T0" y="T1"/>
                </a:cxn>
                <a:cxn ang="0">
                  <a:pos x="T2" y="T3"/>
                </a:cxn>
                <a:cxn ang="0">
                  <a:pos x="T4" y="T5"/>
                </a:cxn>
              </a:cxnLst>
              <a:rect l="0" t="0" r="r" b="b"/>
              <a:pathLst>
                <a:path w="12" h="20">
                  <a:moveTo>
                    <a:pt x="9" y="0"/>
                  </a:moveTo>
                  <a:cubicBezTo>
                    <a:pt x="12" y="6"/>
                    <a:pt x="8" y="13"/>
                    <a:pt x="8" y="20"/>
                  </a:cubicBezTo>
                  <a:cubicBezTo>
                    <a:pt x="2" y="17"/>
                    <a:pt x="0"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7" name="Freeform 235"/>
            <p:cNvSpPr>
              <a:spLocks/>
            </p:cNvSpPr>
            <p:nvPr/>
          </p:nvSpPr>
          <p:spPr bwMode="auto">
            <a:xfrm>
              <a:off x="1654" y="1423"/>
              <a:ext cx="128" cy="78"/>
            </a:xfrm>
            <a:custGeom>
              <a:avLst/>
              <a:gdLst>
                <a:gd name="T0" fmla="*/ 54 w 54"/>
                <a:gd name="T1" fmla="*/ 29 h 33"/>
                <a:gd name="T2" fmla="*/ 35 w 54"/>
                <a:gd name="T3" fmla="*/ 31 h 33"/>
                <a:gd name="T4" fmla="*/ 39 w 54"/>
                <a:gd name="T5" fmla="*/ 28 h 33"/>
                <a:gd name="T6" fmla="*/ 31 w 54"/>
                <a:gd name="T7" fmla="*/ 21 h 33"/>
                <a:gd name="T8" fmla="*/ 16 w 54"/>
                <a:gd name="T9" fmla="*/ 14 h 33"/>
                <a:gd name="T10" fmla="*/ 0 w 54"/>
                <a:gd name="T11" fmla="*/ 20 h 33"/>
                <a:gd name="T12" fmla="*/ 54 w 54"/>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54" h="33">
                  <a:moveTo>
                    <a:pt x="54" y="29"/>
                  </a:moveTo>
                  <a:cubicBezTo>
                    <a:pt x="51" y="33"/>
                    <a:pt x="42" y="31"/>
                    <a:pt x="35" y="31"/>
                  </a:cubicBezTo>
                  <a:cubicBezTo>
                    <a:pt x="36" y="29"/>
                    <a:pt x="38" y="29"/>
                    <a:pt x="39" y="28"/>
                  </a:cubicBezTo>
                  <a:cubicBezTo>
                    <a:pt x="35" y="27"/>
                    <a:pt x="31" y="26"/>
                    <a:pt x="31" y="21"/>
                  </a:cubicBezTo>
                  <a:cubicBezTo>
                    <a:pt x="25" y="20"/>
                    <a:pt x="15" y="19"/>
                    <a:pt x="16" y="14"/>
                  </a:cubicBezTo>
                  <a:cubicBezTo>
                    <a:pt x="9" y="14"/>
                    <a:pt x="7" y="20"/>
                    <a:pt x="0" y="20"/>
                  </a:cubicBezTo>
                  <a:cubicBezTo>
                    <a:pt x="15" y="0"/>
                    <a:pt x="41" y="21"/>
                    <a:pt x="5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8" name="Freeform 236"/>
            <p:cNvSpPr>
              <a:spLocks/>
            </p:cNvSpPr>
            <p:nvPr/>
          </p:nvSpPr>
          <p:spPr bwMode="auto">
            <a:xfrm>
              <a:off x="1865" y="1511"/>
              <a:ext cx="21" cy="19"/>
            </a:xfrm>
            <a:custGeom>
              <a:avLst/>
              <a:gdLst>
                <a:gd name="T0" fmla="*/ 0 w 9"/>
                <a:gd name="T1" fmla="*/ 4 h 8"/>
                <a:gd name="T2" fmla="*/ 9 w 9"/>
                <a:gd name="T3" fmla="*/ 3 h 8"/>
                <a:gd name="T4" fmla="*/ 0 w 9"/>
                <a:gd name="T5" fmla="*/ 4 h 8"/>
              </a:gdLst>
              <a:ahLst/>
              <a:cxnLst>
                <a:cxn ang="0">
                  <a:pos x="T0" y="T1"/>
                </a:cxn>
                <a:cxn ang="0">
                  <a:pos x="T2" y="T3"/>
                </a:cxn>
                <a:cxn ang="0">
                  <a:pos x="T4" y="T5"/>
                </a:cxn>
              </a:cxnLst>
              <a:rect l="0" t="0" r="r" b="b"/>
              <a:pathLst>
                <a:path w="9" h="8">
                  <a:moveTo>
                    <a:pt x="0" y="4"/>
                  </a:moveTo>
                  <a:cubicBezTo>
                    <a:pt x="0" y="0"/>
                    <a:pt x="6" y="4"/>
                    <a:pt x="9" y="3"/>
                  </a:cubicBezTo>
                  <a:cubicBezTo>
                    <a:pt x="9" y="6"/>
                    <a:pt x="0" y="8"/>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9" name="Freeform 237"/>
            <p:cNvSpPr>
              <a:spLocks/>
            </p:cNvSpPr>
            <p:nvPr/>
          </p:nvSpPr>
          <p:spPr bwMode="auto">
            <a:xfrm>
              <a:off x="4174" y="1511"/>
              <a:ext cx="38" cy="95"/>
            </a:xfrm>
            <a:custGeom>
              <a:avLst/>
              <a:gdLst>
                <a:gd name="T0" fmla="*/ 11 w 16"/>
                <a:gd name="T1" fmla="*/ 30 h 40"/>
                <a:gd name="T2" fmla="*/ 11 w 16"/>
                <a:gd name="T3" fmla="*/ 40 h 40"/>
                <a:gd name="T4" fmla="*/ 7 w 16"/>
                <a:gd name="T5" fmla="*/ 26 h 40"/>
                <a:gd name="T6" fmla="*/ 0 w 16"/>
                <a:gd name="T7" fmla="*/ 16 h 40"/>
                <a:gd name="T8" fmla="*/ 3 w 16"/>
                <a:gd name="T9" fmla="*/ 17 h 40"/>
                <a:gd name="T10" fmla="*/ 3 w 16"/>
                <a:gd name="T11" fmla="*/ 1 h 40"/>
                <a:gd name="T12" fmla="*/ 11 w 16"/>
                <a:gd name="T13" fmla="*/ 3 h 40"/>
                <a:gd name="T14" fmla="*/ 9 w 16"/>
                <a:gd name="T15" fmla="*/ 19 h 40"/>
                <a:gd name="T16" fmla="*/ 12 w 16"/>
                <a:gd name="T17" fmla="*/ 28 h 40"/>
                <a:gd name="T18" fmla="*/ 11 w 16"/>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0">
                  <a:moveTo>
                    <a:pt x="11" y="30"/>
                  </a:moveTo>
                  <a:cubicBezTo>
                    <a:pt x="8" y="33"/>
                    <a:pt x="12" y="36"/>
                    <a:pt x="11" y="40"/>
                  </a:cubicBezTo>
                  <a:cubicBezTo>
                    <a:pt x="7" y="37"/>
                    <a:pt x="4" y="32"/>
                    <a:pt x="7" y="26"/>
                  </a:cubicBezTo>
                  <a:cubicBezTo>
                    <a:pt x="3" y="27"/>
                    <a:pt x="1" y="21"/>
                    <a:pt x="0" y="16"/>
                  </a:cubicBezTo>
                  <a:cubicBezTo>
                    <a:pt x="1" y="16"/>
                    <a:pt x="2" y="17"/>
                    <a:pt x="3" y="17"/>
                  </a:cubicBezTo>
                  <a:cubicBezTo>
                    <a:pt x="2" y="13"/>
                    <a:pt x="2" y="4"/>
                    <a:pt x="3" y="1"/>
                  </a:cubicBezTo>
                  <a:cubicBezTo>
                    <a:pt x="7" y="0"/>
                    <a:pt x="7" y="4"/>
                    <a:pt x="11" y="3"/>
                  </a:cubicBezTo>
                  <a:cubicBezTo>
                    <a:pt x="12" y="10"/>
                    <a:pt x="16" y="16"/>
                    <a:pt x="9" y="19"/>
                  </a:cubicBezTo>
                  <a:cubicBezTo>
                    <a:pt x="10" y="22"/>
                    <a:pt x="12" y="25"/>
                    <a:pt x="12" y="28"/>
                  </a:cubicBezTo>
                  <a:cubicBezTo>
                    <a:pt x="12" y="29"/>
                    <a:pt x="11" y="29"/>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0" name="Freeform 238"/>
            <p:cNvSpPr>
              <a:spLocks/>
            </p:cNvSpPr>
            <p:nvPr/>
          </p:nvSpPr>
          <p:spPr bwMode="auto">
            <a:xfrm>
              <a:off x="4236" y="1601"/>
              <a:ext cx="19" cy="19"/>
            </a:xfrm>
            <a:custGeom>
              <a:avLst/>
              <a:gdLst>
                <a:gd name="T0" fmla="*/ 6 w 8"/>
                <a:gd name="T1" fmla="*/ 0 h 8"/>
                <a:gd name="T2" fmla="*/ 8 w 8"/>
                <a:gd name="T3" fmla="*/ 8 h 8"/>
                <a:gd name="T4" fmla="*/ 0 w 8"/>
                <a:gd name="T5" fmla="*/ 0 h 8"/>
                <a:gd name="T6" fmla="*/ 6 w 8"/>
                <a:gd name="T7" fmla="*/ 0 h 8"/>
              </a:gdLst>
              <a:ahLst/>
              <a:cxnLst>
                <a:cxn ang="0">
                  <a:pos x="T0" y="T1"/>
                </a:cxn>
                <a:cxn ang="0">
                  <a:pos x="T2" y="T3"/>
                </a:cxn>
                <a:cxn ang="0">
                  <a:pos x="T4" y="T5"/>
                </a:cxn>
                <a:cxn ang="0">
                  <a:pos x="T6" y="T7"/>
                </a:cxn>
              </a:cxnLst>
              <a:rect l="0" t="0" r="r" b="b"/>
              <a:pathLst>
                <a:path w="8" h="8">
                  <a:moveTo>
                    <a:pt x="6" y="0"/>
                  </a:moveTo>
                  <a:cubicBezTo>
                    <a:pt x="6" y="3"/>
                    <a:pt x="8" y="4"/>
                    <a:pt x="8" y="8"/>
                  </a:cubicBezTo>
                  <a:cubicBezTo>
                    <a:pt x="3" y="8"/>
                    <a:pt x="2" y="3"/>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1" name="Freeform 239"/>
            <p:cNvSpPr>
              <a:spLocks/>
            </p:cNvSpPr>
            <p:nvPr/>
          </p:nvSpPr>
          <p:spPr bwMode="auto">
            <a:xfrm>
              <a:off x="3684" y="1641"/>
              <a:ext cx="31" cy="55"/>
            </a:xfrm>
            <a:custGeom>
              <a:avLst/>
              <a:gdLst>
                <a:gd name="T0" fmla="*/ 12 w 13"/>
                <a:gd name="T1" fmla="*/ 19 h 23"/>
                <a:gd name="T2" fmla="*/ 4 w 13"/>
                <a:gd name="T3" fmla="*/ 23 h 23"/>
                <a:gd name="T4" fmla="*/ 4 w 13"/>
                <a:gd name="T5" fmla="*/ 0 h 23"/>
                <a:gd name="T6" fmla="*/ 12 w 13"/>
                <a:gd name="T7" fmla="*/ 19 h 23"/>
              </a:gdLst>
              <a:ahLst/>
              <a:cxnLst>
                <a:cxn ang="0">
                  <a:pos x="T0" y="T1"/>
                </a:cxn>
                <a:cxn ang="0">
                  <a:pos x="T2" y="T3"/>
                </a:cxn>
                <a:cxn ang="0">
                  <a:pos x="T4" y="T5"/>
                </a:cxn>
                <a:cxn ang="0">
                  <a:pos x="T6" y="T7"/>
                </a:cxn>
              </a:cxnLst>
              <a:rect l="0" t="0" r="r" b="b"/>
              <a:pathLst>
                <a:path w="13" h="23">
                  <a:moveTo>
                    <a:pt x="12" y="19"/>
                  </a:moveTo>
                  <a:cubicBezTo>
                    <a:pt x="10" y="21"/>
                    <a:pt x="8" y="23"/>
                    <a:pt x="4" y="23"/>
                  </a:cubicBezTo>
                  <a:cubicBezTo>
                    <a:pt x="0" y="17"/>
                    <a:pt x="0" y="3"/>
                    <a:pt x="4" y="0"/>
                  </a:cubicBezTo>
                  <a:cubicBezTo>
                    <a:pt x="7" y="6"/>
                    <a:pt x="13" y="10"/>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2" name="Freeform 240"/>
            <p:cNvSpPr>
              <a:spLocks/>
            </p:cNvSpPr>
            <p:nvPr/>
          </p:nvSpPr>
          <p:spPr bwMode="auto">
            <a:xfrm>
              <a:off x="1543" y="1776"/>
              <a:ext cx="14" cy="22"/>
            </a:xfrm>
            <a:custGeom>
              <a:avLst/>
              <a:gdLst>
                <a:gd name="T0" fmla="*/ 6 w 6"/>
                <a:gd name="T1" fmla="*/ 2 h 9"/>
                <a:gd name="T2" fmla="*/ 2 w 6"/>
                <a:gd name="T3" fmla="*/ 8 h 9"/>
                <a:gd name="T4" fmla="*/ 1 w 6"/>
                <a:gd name="T5" fmla="*/ 1 h 9"/>
                <a:gd name="T6" fmla="*/ 6 w 6"/>
                <a:gd name="T7" fmla="*/ 2 h 9"/>
              </a:gdLst>
              <a:ahLst/>
              <a:cxnLst>
                <a:cxn ang="0">
                  <a:pos x="T0" y="T1"/>
                </a:cxn>
                <a:cxn ang="0">
                  <a:pos x="T2" y="T3"/>
                </a:cxn>
                <a:cxn ang="0">
                  <a:pos x="T4" y="T5"/>
                </a:cxn>
                <a:cxn ang="0">
                  <a:pos x="T6" y="T7"/>
                </a:cxn>
              </a:cxnLst>
              <a:rect l="0" t="0" r="r" b="b"/>
              <a:pathLst>
                <a:path w="6" h="9">
                  <a:moveTo>
                    <a:pt x="6" y="2"/>
                  </a:moveTo>
                  <a:cubicBezTo>
                    <a:pt x="3" y="3"/>
                    <a:pt x="6" y="9"/>
                    <a:pt x="2" y="8"/>
                  </a:cubicBezTo>
                  <a:cubicBezTo>
                    <a:pt x="2" y="5"/>
                    <a:pt x="0" y="4"/>
                    <a:pt x="1" y="1"/>
                  </a:cubicBezTo>
                  <a:cubicBezTo>
                    <a:pt x="4" y="0"/>
                    <a:pt x="3" y="3"/>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3" name="Freeform 241"/>
            <p:cNvSpPr>
              <a:spLocks/>
            </p:cNvSpPr>
            <p:nvPr/>
          </p:nvSpPr>
          <p:spPr bwMode="auto">
            <a:xfrm>
              <a:off x="4288" y="1812"/>
              <a:ext cx="42" cy="24"/>
            </a:xfrm>
            <a:custGeom>
              <a:avLst/>
              <a:gdLst>
                <a:gd name="T0" fmla="*/ 18 w 18"/>
                <a:gd name="T1" fmla="*/ 10 h 10"/>
                <a:gd name="T2" fmla="*/ 0 w 18"/>
                <a:gd name="T3" fmla="*/ 7 h 10"/>
                <a:gd name="T4" fmla="*/ 18 w 18"/>
                <a:gd name="T5" fmla="*/ 10 h 10"/>
              </a:gdLst>
              <a:ahLst/>
              <a:cxnLst>
                <a:cxn ang="0">
                  <a:pos x="T0" y="T1"/>
                </a:cxn>
                <a:cxn ang="0">
                  <a:pos x="T2" y="T3"/>
                </a:cxn>
                <a:cxn ang="0">
                  <a:pos x="T4" y="T5"/>
                </a:cxn>
              </a:cxnLst>
              <a:rect l="0" t="0" r="r" b="b"/>
              <a:pathLst>
                <a:path w="18" h="10">
                  <a:moveTo>
                    <a:pt x="18" y="10"/>
                  </a:moveTo>
                  <a:cubicBezTo>
                    <a:pt x="12" y="8"/>
                    <a:pt x="6" y="2"/>
                    <a:pt x="0" y="7"/>
                  </a:cubicBezTo>
                  <a:cubicBezTo>
                    <a:pt x="2" y="0"/>
                    <a:pt x="18" y="2"/>
                    <a:pt x="1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4" name="Freeform 242"/>
            <p:cNvSpPr>
              <a:spLocks/>
            </p:cNvSpPr>
            <p:nvPr/>
          </p:nvSpPr>
          <p:spPr bwMode="auto">
            <a:xfrm>
              <a:off x="4546" y="1838"/>
              <a:ext cx="52" cy="40"/>
            </a:xfrm>
            <a:custGeom>
              <a:avLst/>
              <a:gdLst>
                <a:gd name="T0" fmla="*/ 22 w 22"/>
                <a:gd name="T1" fmla="*/ 0 h 17"/>
                <a:gd name="T2" fmla="*/ 0 w 22"/>
                <a:gd name="T3" fmla="*/ 8 h 17"/>
                <a:gd name="T4" fmla="*/ 14 w 22"/>
                <a:gd name="T5" fmla="*/ 7 h 17"/>
                <a:gd name="T6" fmla="*/ 17 w 22"/>
                <a:gd name="T7" fmla="*/ 0 h 17"/>
                <a:gd name="T8" fmla="*/ 22 w 22"/>
                <a:gd name="T9" fmla="*/ 0 h 17"/>
              </a:gdLst>
              <a:ahLst/>
              <a:cxnLst>
                <a:cxn ang="0">
                  <a:pos x="T0" y="T1"/>
                </a:cxn>
                <a:cxn ang="0">
                  <a:pos x="T2" y="T3"/>
                </a:cxn>
                <a:cxn ang="0">
                  <a:pos x="T4" y="T5"/>
                </a:cxn>
                <a:cxn ang="0">
                  <a:pos x="T6" y="T7"/>
                </a:cxn>
                <a:cxn ang="0">
                  <a:pos x="T8" y="T9"/>
                </a:cxn>
              </a:cxnLst>
              <a:rect l="0" t="0" r="r" b="b"/>
              <a:pathLst>
                <a:path w="22" h="17">
                  <a:moveTo>
                    <a:pt x="22" y="0"/>
                  </a:moveTo>
                  <a:cubicBezTo>
                    <a:pt x="21" y="9"/>
                    <a:pt x="6" y="17"/>
                    <a:pt x="0" y="8"/>
                  </a:cubicBezTo>
                  <a:cubicBezTo>
                    <a:pt x="8" y="9"/>
                    <a:pt x="9" y="4"/>
                    <a:pt x="14" y="7"/>
                  </a:cubicBezTo>
                  <a:cubicBezTo>
                    <a:pt x="17" y="6"/>
                    <a:pt x="18" y="4"/>
                    <a:pt x="17" y="0"/>
                  </a:cubicBezTo>
                  <a:cubicBezTo>
                    <a:pt x="19" y="0"/>
                    <a:pt x="20"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5" name="Freeform 243"/>
            <p:cNvSpPr>
              <a:spLocks/>
            </p:cNvSpPr>
            <p:nvPr/>
          </p:nvSpPr>
          <p:spPr bwMode="auto">
            <a:xfrm>
              <a:off x="4006" y="1859"/>
              <a:ext cx="128" cy="53"/>
            </a:xfrm>
            <a:custGeom>
              <a:avLst/>
              <a:gdLst>
                <a:gd name="T0" fmla="*/ 53 w 54"/>
                <a:gd name="T1" fmla="*/ 15 h 22"/>
                <a:gd name="T2" fmla="*/ 54 w 54"/>
                <a:gd name="T3" fmla="*/ 15 h 22"/>
                <a:gd name="T4" fmla="*/ 47 w 54"/>
                <a:gd name="T5" fmla="*/ 18 h 22"/>
                <a:gd name="T6" fmla="*/ 0 w 54"/>
                <a:gd name="T7" fmla="*/ 7 h 22"/>
                <a:gd name="T8" fmla="*/ 4 w 54"/>
                <a:gd name="T9" fmla="*/ 1 h 22"/>
                <a:gd name="T10" fmla="*/ 18 w 54"/>
                <a:gd name="T11" fmla="*/ 7 h 22"/>
                <a:gd name="T12" fmla="*/ 29 w 54"/>
                <a:gd name="T13" fmla="*/ 5 h 22"/>
                <a:gd name="T14" fmla="*/ 45 w 54"/>
                <a:gd name="T15" fmla="*/ 8 h 22"/>
                <a:gd name="T16" fmla="*/ 40 w 54"/>
                <a:gd name="T17" fmla="*/ 10 h 22"/>
                <a:gd name="T18" fmla="*/ 44 w 54"/>
                <a:gd name="T19" fmla="*/ 13 h 22"/>
                <a:gd name="T20" fmla="*/ 48 w 54"/>
                <a:gd name="T21" fmla="*/ 15 h 22"/>
                <a:gd name="T22" fmla="*/ 53 w 54"/>
                <a:gd name="T2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22">
                  <a:moveTo>
                    <a:pt x="53" y="15"/>
                  </a:moveTo>
                  <a:cubicBezTo>
                    <a:pt x="53" y="15"/>
                    <a:pt x="54" y="15"/>
                    <a:pt x="54" y="15"/>
                  </a:cubicBezTo>
                  <a:cubicBezTo>
                    <a:pt x="53" y="22"/>
                    <a:pt x="49" y="14"/>
                    <a:pt x="47" y="18"/>
                  </a:cubicBezTo>
                  <a:cubicBezTo>
                    <a:pt x="32" y="14"/>
                    <a:pt x="13" y="14"/>
                    <a:pt x="0" y="7"/>
                  </a:cubicBezTo>
                  <a:cubicBezTo>
                    <a:pt x="2" y="6"/>
                    <a:pt x="3" y="4"/>
                    <a:pt x="4" y="1"/>
                  </a:cubicBezTo>
                  <a:cubicBezTo>
                    <a:pt x="8" y="4"/>
                    <a:pt x="16" y="0"/>
                    <a:pt x="18" y="7"/>
                  </a:cubicBezTo>
                  <a:cubicBezTo>
                    <a:pt x="23" y="6"/>
                    <a:pt x="27" y="10"/>
                    <a:pt x="29" y="5"/>
                  </a:cubicBezTo>
                  <a:cubicBezTo>
                    <a:pt x="34" y="6"/>
                    <a:pt x="38" y="9"/>
                    <a:pt x="45" y="8"/>
                  </a:cubicBezTo>
                  <a:cubicBezTo>
                    <a:pt x="45" y="9"/>
                    <a:pt x="42" y="10"/>
                    <a:pt x="40" y="10"/>
                  </a:cubicBezTo>
                  <a:cubicBezTo>
                    <a:pt x="39" y="13"/>
                    <a:pt x="42" y="13"/>
                    <a:pt x="44" y="13"/>
                  </a:cubicBezTo>
                  <a:cubicBezTo>
                    <a:pt x="48" y="12"/>
                    <a:pt x="47" y="14"/>
                    <a:pt x="48" y="15"/>
                  </a:cubicBezTo>
                  <a:cubicBezTo>
                    <a:pt x="50" y="15"/>
                    <a:pt x="51" y="15"/>
                    <a:pt x="5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6" name="Freeform 244"/>
            <p:cNvSpPr>
              <a:spLocks/>
            </p:cNvSpPr>
            <p:nvPr/>
          </p:nvSpPr>
          <p:spPr bwMode="auto">
            <a:xfrm>
              <a:off x="4186" y="1883"/>
              <a:ext cx="40" cy="29"/>
            </a:xfrm>
            <a:custGeom>
              <a:avLst/>
              <a:gdLst>
                <a:gd name="T0" fmla="*/ 15 w 17"/>
                <a:gd name="T1" fmla="*/ 5 h 12"/>
                <a:gd name="T2" fmla="*/ 0 w 17"/>
                <a:gd name="T3" fmla="*/ 9 h 12"/>
                <a:gd name="T4" fmla="*/ 15 w 17"/>
                <a:gd name="T5" fmla="*/ 5 h 12"/>
              </a:gdLst>
              <a:ahLst/>
              <a:cxnLst>
                <a:cxn ang="0">
                  <a:pos x="T0" y="T1"/>
                </a:cxn>
                <a:cxn ang="0">
                  <a:pos x="T2" y="T3"/>
                </a:cxn>
                <a:cxn ang="0">
                  <a:pos x="T4" y="T5"/>
                </a:cxn>
              </a:cxnLst>
              <a:rect l="0" t="0" r="r" b="b"/>
              <a:pathLst>
                <a:path w="17" h="12">
                  <a:moveTo>
                    <a:pt x="15" y="5"/>
                  </a:moveTo>
                  <a:cubicBezTo>
                    <a:pt x="17" y="10"/>
                    <a:pt x="6" y="9"/>
                    <a:pt x="0" y="9"/>
                  </a:cubicBezTo>
                  <a:cubicBezTo>
                    <a:pt x="1" y="0"/>
                    <a:pt x="12" y="12"/>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7" name="Freeform 245"/>
            <p:cNvSpPr>
              <a:spLocks/>
            </p:cNvSpPr>
            <p:nvPr/>
          </p:nvSpPr>
          <p:spPr bwMode="auto">
            <a:xfrm>
              <a:off x="4229" y="1897"/>
              <a:ext cx="49" cy="29"/>
            </a:xfrm>
            <a:custGeom>
              <a:avLst/>
              <a:gdLst>
                <a:gd name="T0" fmla="*/ 21 w 21"/>
                <a:gd name="T1" fmla="*/ 0 h 12"/>
                <a:gd name="T2" fmla="*/ 0 w 21"/>
                <a:gd name="T3" fmla="*/ 12 h 12"/>
                <a:gd name="T4" fmla="*/ 21 w 21"/>
                <a:gd name="T5" fmla="*/ 0 h 12"/>
              </a:gdLst>
              <a:ahLst/>
              <a:cxnLst>
                <a:cxn ang="0">
                  <a:pos x="T0" y="T1"/>
                </a:cxn>
                <a:cxn ang="0">
                  <a:pos x="T2" y="T3"/>
                </a:cxn>
                <a:cxn ang="0">
                  <a:pos x="T4" y="T5"/>
                </a:cxn>
              </a:cxnLst>
              <a:rect l="0" t="0" r="r" b="b"/>
              <a:pathLst>
                <a:path w="21" h="12">
                  <a:moveTo>
                    <a:pt x="21" y="0"/>
                  </a:moveTo>
                  <a:cubicBezTo>
                    <a:pt x="14" y="4"/>
                    <a:pt x="9" y="9"/>
                    <a:pt x="0" y="12"/>
                  </a:cubicBezTo>
                  <a:cubicBezTo>
                    <a:pt x="3" y="4"/>
                    <a:pt x="11" y="1"/>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8" name="Freeform 246"/>
            <p:cNvSpPr>
              <a:spLocks/>
            </p:cNvSpPr>
            <p:nvPr/>
          </p:nvSpPr>
          <p:spPr bwMode="auto">
            <a:xfrm>
              <a:off x="4879" y="2025"/>
              <a:ext cx="17" cy="17"/>
            </a:xfrm>
            <a:custGeom>
              <a:avLst/>
              <a:gdLst>
                <a:gd name="T0" fmla="*/ 7 w 7"/>
                <a:gd name="T1" fmla="*/ 0 h 7"/>
                <a:gd name="T2" fmla="*/ 6 w 7"/>
                <a:gd name="T3" fmla="*/ 6 h 7"/>
                <a:gd name="T4" fmla="*/ 0 w 7"/>
                <a:gd name="T5" fmla="*/ 5 h 7"/>
                <a:gd name="T6" fmla="*/ 7 w 7"/>
                <a:gd name="T7" fmla="*/ 0 h 7"/>
              </a:gdLst>
              <a:ahLst/>
              <a:cxnLst>
                <a:cxn ang="0">
                  <a:pos x="T0" y="T1"/>
                </a:cxn>
                <a:cxn ang="0">
                  <a:pos x="T2" y="T3"/>
                </a:cxn>
                <a:cxn ang="0">
                  <a:pos x="T4" y="T5"/>
                </a:cxn>
                <a:cxn ang="0">
                  <a:pos x="T6" y="T7"/>
                </a:cxn>
              </a:cxnLst>
              <a:rect l="0" t="0" r="r" b="b"/>
              <a:pathLst>
                <a:path w="7" h="7">
                  <a:moveTo>
                    <a:pt x="7" y="0"/>
                  </a:moveTo>
                  <a:cubicBezTo>
                    <a:pt x="7" y="3"/>
                    <a:pt x="7" y="5"/>
                    <a:pt x="6" y="6"/>
                  </a:cubicBezTo>
                  <a:cubicBezTo>
                    <a:pt x="3" y="7"/>
                    <a:pt x="2" y="5"/>
                    <a:pt x="0" y="5"/>
                  </a:cubicBezTo>
                  <a:cubicBezTo>
                    <a:pt x="1" y="2"/>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9" name="Freeform 247"/>
            <p:cNvSpPr>
              <a:spLocks/>
            </p:cNvSpPr>
            <p:nvPr/>
          </p:nvSpPr>
          <p:spPr bwMode="auto">
            <a:xfrm>
              <a:off x="4354" y="2353"/>
              <a:ext cx="50" cy="49"/>
            </a:xfrm>
            <a:custGeom>
              <a:avLst/>
              <a:gdLst>
                <a:gd name="T0" fmla="*/ 5 w 21"/>
                <a:gd name="T1" fmla="*/ 0 h 21"/>
                <a:gd name="T2" fmla="*/ 21 w 21"/>
                <a:gd name="T3" fmla="*/ 1 h 21"/>
                <a:gd name="T4" fmla="*/ 12 w 21"/>
                <a:gd name="T5" fmla="*/ 17 h 21"/>
                <a:gd name="T6" fmla="*/ 0 w 21"/>
                <a:gd name="T7" fmla="*/ 19 h 21"/>
                <a:gd name="T8" fmla="*/ 5 w 21"/>
                <a:gd name="T9" fmla="*/ 0 h 21"/>
              </a:gdLst>
              <a:ahLst/>
              <a:cxnLst>
                <a:cxn ang="0">
                  <a:pos x="T0" y="T1"/>
                </a:cxn>
                <a:cxn ang="0">
                  <a:pos x="T2" y="T3"/>
                </a:cxn>
                <a:cxn ang="0">
                  <a:pos x="T4" y="T5"/>
                </a:cxn>
                <a:cxn ang="0">
                  <a:pos x="T6" y="T7"/>
                </a:cxn>
                <a:cxn ang="0">
                  <a:pos x="T8" y="T9"/>
                </a:cxn>
              </a:cxnLst>
              <a:rect l="0" t="0" r="r" b="b"/>
              <a:pathLst>
                <a:path w="21" h="21">
                  <a:moveTo>
                    <a:pt x="5" y="0"/>
                  </a:moveTo>
                  <a:cubicBezTo>
                    <a:pt x="9" y="5"/>
                    <a:pt x="15" y="4"/>
                    <a:pt x="21" y="1"/>
                  </a:cubicBezTo>
                  <a:cubicBezTo>
                    <a:pt x="21" y="9"/>
                    <a:pt x="13" y="10"/>
                    <a:pt x="12" y="17"/>
                  </a:cubicBezTo>
                  <a:cubicBezTo>
                    <a:pt x="7" y="12"/>
                    <a:pt x="7" y="21"/>
                    <a:pt x="0" y="19"/>
                  </a:cubicBezTo>
                  <a:cubicBezTo>
                    <a:pt x="1" y="14"/>
                    <a:pt x="1" y="5"/>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0" name="Freeform 248"/>
            <p:cNvSpPr>
              <a:spLocks/>
            </p:cNvSpPr>
            <p:nvPr/>
          </p:nvSpPr>
          <p:spPr bwMode="auto">
            <a:xfrm>
              <a:off x="4562" y="2353"/>
              <a:ext cx="138" cy="102"/>
            </a:xfrm>
            <a:custGeom>
              <a:avLst/>
              <a:gdLst>
                <a:gd name="T0" fmla="*/ 53 w 58"/>
                <a:gd name="T1" fmla="*/ 0 h 43"/>
                <a:gd name="T2" fmla="*/ 52 w 58"/>
                <a:gd name="T3" fmla="*/ 4 h 43"/>
                <a:gd name="T4" fmla="*/ 58 w 58"/>
                <a:gd name="T5" fmla="*/ 3 h 43"/>
                <a:gd name="T6" fmla="*/ 41 w 58"/>
                <a:gd name="T7" fmla="*/ 21 h 43"/>
                <a:gd name="T8" fmla="*/ 0 w 58"/>
                <a:gd name="T9" fmla="*/ 34 h 43"/>
                <a:gd name="T10" fmla="*/ 53 w 58"/>
                <a:gd name="T11" fmla="*/ 0 h 43"/>
              </a:gdLst>
              <a:ahLst/>
              <a:cxnLst>
                <a:cxn ang="0">
                  <a:pos x="T0" y="T1"/>
                </a:cxn>
                <a:cxn ang="0">
                  <a:pos x="T2" y="T3"/>
                </a:cxn>
                <a:cxn ang="0">
                  <a:pos x="T4" y="T5"/>
                </a:cxn>
                <a:cxn ang="0">
                  <a:pos x="T6" y="T7"/>
                </a:cxn>
                <a:cxn ang="0">
                  <a:pos x="T8" y="T9"/>
                </a:cxn>
                <a:cxn ang="0">
                  <a:pos x="T10" y="T11"/>
                </a:cxn>
              </a:cxnLst>
              <a:rect l="0" t="0" r="r" b="b"/>
              <a:pathLst>
                <a:path w="58" h="43">
                  <a:moveTo>
                    <a:pt x="53" y="0"/>
                  </a:moveTo>
                  <a:cubicBezTo>
                    <a:pt x="53" y="2"/>
                    <a:pt x="52" y="2"/>
                    <a:pt x="52" y="4"/>
                  </a:cubicBezTo>
                  <a:cubicBezTo>
                    <a:pt x="53" y="7"/>
                    <a:pt x="55" y="2"/>
                    <a:pt x="58" y="3"/>
                  </a:cubicBezTo>
                  <a:cubicBezTo>
                    <a:pt x="56" y="12"/>
                    <a:pt x="41" y="12"/>
                    <a:pt x="41" y="21"/>
                  </a:cubicBezTo>
                  <a:cubicBezTo>
                    <a:pt x="23" y="21"/>
                    <a:pt x="18" y="43"/>
                    <a:pt x="0" y="34"/>
                  </a:cubicBezTo>
                  <a:cubicBezTo>
                    <a:pt x="15" y="20"/>
                    <a:pt x="37" y="13"/>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1" name="Freeform 255"/>
            <p:cNvSpPr>
              <a:spLocks/>
            </p:cNvSpPr>
            <p:nvPr/>
          </p:nvSpPr>
          <p:spPr bwMode="auto">
            <a:xfrm>
              <a:off x="4070" y="2130"/>
              <a:ext cx="12" cy="23"/>
            </a:xfrm>
            <a:custGeom>
              <a:avLst/>
              <a:gdLst>
                <a:gd name="T0" fmla="*/ 4 w 5"/>
                <a:gd name="T1" fmla="*/ 0 h 10"/>
                <a:gd name="T2" fmla="*/ 2 w 5"/>
                <a:gd name="T3" fmla="*/ 5 h 10"/>
                <a:gd name="T4" fmla="*/ 1 w 5"/>
                <a:gd name="T5" fmla="*/ 10 h 10"/>
                <a:gd name="T6" fmla="*/ 0 w 5"/>
                <a:gd name="T7" fmla="*/ 7 h 10"/>
                <a:gd name="T8" fmla="*/ 4 w 5"/>
                <a:gd name="T9" fmla="*/ 0 h 10"/>
              </a:gdLst>
              <a:ahLst/>
              <a:cxnLst>
                <a:cxn ang="0">
                  <a:pos x="T0" y="T1"/>
                </a:cxn>
                <a:cxn ang="0">
                  <a:pos x="T2" y="T3"/>
                </a:cxn>
                <a:cxn ang="0">
                  <a:pos x="T4" y="T5"/>
                </a:cxn>
                <a:cxn ang="0">
                  <a:pos x="T6" y="T7"/>
                </a:cxn>
                <a:cxn ang="0">
                  <a:pos x="T8" y="T9"/>
                </a:cxn>
              </a:cxnLst>
              <a:rect l="0" t="0" r="r" b="b"/>
              <a:pathLst>
                <a:path w="5" h="10">
                  <a:moveTo>
                    <a:pt x="4" y="0"/>
                  </a:moveTo>
                  <a:cubicBezTo>
                    <a:pt x="4" y="4"/>
                    <a:pt x="5" y="9"/>
                    <a:pt x="2" y="5"/>
                  </a:cubicBezTo>
                  <a:cubicBezTo>
                    <a:pt x="2" y="7"/>
                    <a:pt x="3" y="10"/>
                    <a:pt x="1" y="10"/>
                  </a:cubicBezTo>
                  <a:cubicBezTo>
                    <a:pt x="1" y="9"/>
                    <a:pt x="1" y="8"/>
                    <a:pt x="0" y="7"/>
                  </a:cubicBezTo>
                  <a:cubicBezTo>
                    <a:pt x="2" y="5"/>
                    <a:pt x="3" y="3"/>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2" name="Freeform 256"/>
            <p:cNvSpPr>
              <a:spLocks/>
            </p:cNvSpPr>
            <p:nvPr/>
          </p:nvSpPr>
          <p:spPr bwMode="auto">
            <a:xfrm>
              <a:off x="4222" y="1765"/>
              <a:ext cx="23" cy="2"/>
            </a:xfrm>
            <a:custGeom>
              <a:avLst/>
              <a:gdLst>
                <a:gd name="T0" fmla="*/ 0 w 10"/>
                <a:gd name="T1" fmla="*/ 0 h 1"/>
                <a:gd name="T2" fmla="*/ 10 w 10"/>
                <a:gd name="T3" fmla="*/ 0 h 1"/>
                <a:gd name="T4" fmla="*/ 0 w 10"/>
                <a:gd name="T5" fmla="*/ 0 h 1"/>
              </a:gdLst>
              <a:ahLst/>
              <a:cxnLst>
                <a:cxn ang="0">
                  <a:pos x="T0" y="T1"/>
                </a:cxn>
                <a:cxn ang="0">
                  <a:pos x="T2" y="T3"/>
                </a:cxn>
                <a:cxn ang="0">
                  <a:pos x="T4" y="T5"/>
                </a:cxn>
              </a:cxnLst>
              <a:rect l="0" t="0" r="r" b="b"/>
              <a:pathLst>
                <a:path w="10" h="1">
                  <a:moveTo>
                    <a:pt x="0" y="0"/>
                  </a:moveTo>
                  <a:cubicBezTo>
                    <a:pt x="3" y="0"/>
                    <a:pt x="7" y="0"/>
                    <a:pt x="10" y="0"/>
                  </a:cubicBezTo>
                  <a:cubicBezTo>
                    <a:pt x="9"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grpSp>
      <p:grpSp>
        <p:nvGrpSpPr>
          <p:cNvPr id="281" name="Group 280"/>
          <p:cNvGrpSpPr/>
          <p:nvPr userDrawn="1"/>
        </p:nvGrpSpPr>
        <p:grpSpPr>
          <a:xfrm>
            <a:off x="4434715" y="1999789"/>
            <a:ext cx="1073677" cy="1073677"/>
            <a:chOff x="6642359" y="2288663"/>
            <a:chExt cx="397894" cy="397894"/>
          </a:xfrm>
        </p:grpSpPr>
        <p:sp>
          <p:nvSpPr>
            <p:cNvPr id="282" name="Oval 70"/>
            <p:cNvSpPr>
              <a:spLocks noChangeArrowheads="1"/>
            </p:cNvSpPr>
            <p:nvPr userDrawn="1"/>
          </p:nvSpPr>
          <p:spPr bwMode="auto">
            <a:xfrm>
              <a:off x="6642359" y="2288663"/>
              <a:ext cx="397894" cy="397894"/>
            </a:xfrm>
            <a:prstGeom prst="ellipse">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3" name="Oval 71"/>
            <p:cNvSpPr>
              <a:spLocks noChangeArrowheads="1"/>
            </p:cNvSpPr>
            <p:nvPr userDrawn="1"/>
          </p:nvSpPr>
          <p:spPr bwMode="auto">
            <a:xfrm>
              <a:off x="6705392" y="2351696"/>
              <a:ext cx="271828" cy="27182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4"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85" name="Group 284"/>
          <p:cNvGrpSpPr/>
          <p:nvPr userDrawn="1"/>
        </p:nvGrpSpPr>
        <p:grpSpPr>
          <a:xfrm>
            <a:off x="710620" y="1886090"/>
            <a:ext cx="826313" cy="826313"/>
            <a:chOff x="6642359" y="2288663"/>
            <a:chExt cx="397894" cy="397894"/>
          </a:xfrm>
        </p:grpSpPr>
        <p:sp>
          <p:nvSpPr>
            <p:cNvPr id="286" name="Oval 70"/>
            <p:cNvSpPr>
              <a:spLocks noChangeArrowheads="1"/>
            </p:cNvSpPr>
            <p:nvPr userDrawn="1"/>
          </p:nvSpPr>
          <p:spPr bwMode="auto">
            <a:xfrm>
              <a:off x="6642359" y="2288663"/>
              <a:ext cx="397894" cy="397894"/>
            </a:xfrm>
            <a:prstGeom prst="ellipse">
              <a:avLst/>
            </a:prstGeom>
            <a:solidFill>
              <a:schemeClr val="accent4">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7" name="Oval 71"/>
            <p:cNvSpPr>
              <a:spLocks noChangeArrowheads="1"/>
            </p:cNvSpPr>
            <p:nvPr userDrawn="1"/>
          </p:nvSpPr>
          <p:spPr bwMode="auto">
            <a:xfrm>
              <a:off x="6705391" y="2351696"/>
              <a:ext cx="271828" cy="271828"/>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8"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89" name="Group 288"/>
          <p:cNvGrpSpPr/>
          <p:nvPr userDrawn="1"/>
        </p:nvGrpSpPr>
        <p:grpSpPr>
          <a:xfrm>
            <a:off x="2858127" y="1867439"/>
            <a:ext cx="676236" cy="676236"/>
            <a:chOff x="6642359" y="2288663"/>
            <a:chExt cx="397894" cy="397894"/>
          </a:xfrm>
        </p:grpSpPr>
        <p:sp>
          <p:nvSpPr>
            <p:cNvPr id="290" name="Oval 70"/>
            <p:cNvSpPr>
              <a:spLocks noChangeArrowheads="1"/>
            </p:cNvSpPr>
            <p:nvPr userDrawn="1"/>
          </p:nvSpPr>
          <p:spPr bwMode="auto">
            <a:xfrm>
              <a:off x="6642359" y="2288663"/>
              <a:ext cx="397894" cy="397894"/>
            </a:xfrm>
            <a:prstGeom prst="ellipse">
              <a:avLst/>
            </a:prstGeom>
            <a:solidFill>
              <a:schemeClr val="accent3">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1" name="Oval 71"/>
            <p:cNvSpPr>
              <a:spLocks noChangeArrowheads="1"/>
            </p:cNvSpPr>
            <p:nvPr userDrawn="1"/>
          </p:nvSpPr>
          <p:spPr bwMode="auto">
            <a:xfrm>
              <a:off x="6705392" y="2351696"/>
              <a:ext cx="271828" cy="27182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2"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93" name="Group 292"/>
          <p:cNvGrpSpPr/>
          <p:nvPr userDrawn="1"/>
        </p:nvGrpSpPr>
        <p:grpSpPr>
          <a:xfrm>
            <a:off x="5844115" y="3741514"/>
            <a:ext cx="349810" cy="349810"/>
            <a:chOff x="6642359" y="2288663"/>
            <a:chExt cx="397894" cy="397894"/>
          </a:xfrm>
        </p:grpSpPr>
        <p:sp>
          <p:nvSpPr>
            <p:cNvPr id="294" name="Oval 70"/>
            <p:cNvSpPr>
              <a:spLocks noChangeArrowheads="1"/>
            </p:cNvSpPr>
            <p:nvPr userDrawn="1"/>
          </p:nvSpPr>
          <p:spPr bwMode="auto">
            <a:xfrm>
              <a:off x="6642359" y="2288663"/>
              <a:ext cx="397894" cy="397894"/>
            </a:xfrm>
            <a:prstGeom prst="ellipse">
              <a:avLst/>
            </a:prstGeom>
            <a:solidFill>
              <a:schemeClr val="accent4">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5" name="Oval 71"/>
            <p:cNvSpPr>
              <a:spLocks noChangeArrowheads="1"/>
            </p:cNvSpPr>
            <p:nvPr userDrawn="1"/>
          </p:nvSpPr>
          <p:spPr bwMode="auto">
            <a:xfrm>
              <a:off x="6705392" y="2351696"/>
              <a:ext cx="271828" cy="271828"/>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6"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97" name="Group 296"/>
          <p:cNvGrpSpPr/>
          <p:nvPr userDrawn="1"/>
        </p:nvGrpSpPr>
        <p:grpSpPr>
          <a:xfrm>
            <a:off x="3378973" y="3834510"/>
            <a:ext cx="349810" cy="349810"/>
            <a:chOff x="6642359" y="2288663"/>
            <a:chExt cx="397894" cy="397894"/>
          </a:xfrm>
        </p:grpSpPr>
        <p:sp>
          <p:nvSpPr>
            <p:cNvPr id="298" name="Oval 70"/>
            <p:cNvSpPr>
              <a:spLocks noChangeArrowheads="1"/>
            </p:cNvSpPr>
            <p:nvPr userDrawn="1"/>
          </p:nvSpPr>
          <p:spPr bwMode="auto">
            <a:xfrm>
              <a:off x="6642359" y="2288663"/>
              <a:ext cx="397894" cy="397894"/>
            </a:xfrm>
            <a:prstGeom prst="ellipse">
              <a:avLst/>
            </a:prstGeom>
            <a:solidFill>
              <a:schemeClr val="accent2">
                <a:lumMod val="90000"/>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9" name="Oval 71"/>
            <p:cNvSpPr>
              <a:spLocks noChangeArrowheads="1"/>
            </p:cNvSpPr>
            <p:nvPr userDrawn="1"/>
          </p:nvSpPr>
          <p:spPr bwMode="auto">
            <a:xfrm>
              <a:off x="6705392" y="2351696"/>
              <a:ext cx="271828" cy="271828"/>
            </a:xfrm>
            <a:prstGeom prst="ellipse">
              <a:avLst/>
            </a:prstGeom>
            <a:solidFill>
              <a:schemeClr val="accent2">
                <a:lumMod val="9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0"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301" name="Group 300"/>
          <p:cNvGrpSpPr/>
          <p:nvPr userDrawn="1"/>
        </p:nvGrpSpPr>
        <p:grpSpPr>
          <a:xfrm>
            <a:off x="2002965" y="3235439"/>
            <a:ext cx="525374" cy="525374"/>
            <a:chOff x="6642359" y="2288663"/>
            <a:chExt cx="397894" cy="397894"/>
          </a:xfrm>
        </p:grpSpPr>
        <p:sp>
          <p:nvSpPr>
            <p:cNvPr id="302" name="Oval 70"/>
            <p:cNvSpPr>
              <a:spLocks noChangeArrowheads="1"/>
            </p:cNvSpPr>
            <p:nvPr userDrawn="1"/>
          </p:nvSpPr>
          <p:spPr bwMode="auto">
            <a:xfrm>
              <a:off x="6642359" y="2288663"/>
              <a:ext cx="397894" cy="397894"/>
            </a:xfrm>
            <a:prstGeom prst="ellipse">
              <a:avLst/>
            </a:prstGeom>
            <a:solidFill>
              <a:schemeClr val="accent3">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3" name="Oval 71"/>
            <p:cNvSpPr>
              <a:spLocks noChangeArrowheads="1"/>
            </p:cNvSpPr>
            <p:nvPr userDrawn="1"/>
          </p:nvSpPr>
          <p:spPr bwMode="auto">
            <a:xfrm>
              <a:off x="6705392" y="2351696"/>
              <a:ext cx="271828" cy="27182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4"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322" name="Title 1"/>
          <p:cNvSpPr>
            <a:spLocks noGrp="1"/>
          </p:cNvSpPr>
          <p:nvPr>
            <p:ph type="title" hasCustomPrompt="1"/>
          </p:nvPr>
        </p:nvSpPr>
        <p:spPr>
          <a:xfrm>
            <a:off x="331377" y="205978"/>
            <a:ext cx="7067128"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خريطة العالـم انفوجرافيـك</a:t>
            </a:r>
            <a:endParaRPr lang="en-US" dirty="0"/>
          </a:p>
        </p:txBody>
      </p:sp>
      <p:sp>
        <p:nvSpPr>
          <p:cNvPr id="326" name="Content Placeholder 2"/>
          <p:cNvSpPr>
            <a:spLocks noGrp="1"/>
          </p:cNvSpPr>
          <p:nvPr>
            <p:ph idx="1" hasCustomPrompt="1"/>
          </p:nvPr>
        </p:nvSpPr>
        <p:spPr>
          <a:xfrm>
            <a:off x="7198047" y="2506316"/>
            <a:ext cx="1780572" cy="1899567"/>
          </a:xfrm>
        </p:spPr>
        <p:txBody>
          <a:bodyPr anchor="t">
            <a:noAutofit/>
          </a:bodyPr>
          <a:lstStyle>
            <a:lvl1pPr marL="0" indent="0" algn="justLow" rtl="1">
              <a:buNone/>
              <a:defRPr sz="1400">
                <a:solidFill>
                  <a:schemeClr val="bg1"/>
                </a:solidFill>
                <a:latin typeface="Roboto Condensed Light" panose="02000000000000000000" pitchFamily="2" charset="0"/>
                <a:ea typeface="Roboto Condensed Light" panose="02000000000000000000" pitchFamily="2" charset="0"/>
              </a:defRPr>
            </a:lvl1pPr>
          </a:lstStyle>
          <a:p>
            <a:pPr algn="justLow" rtl="1"/>
            <a:r>
              <a:rPr lang="ar-EG" dirty="0">
                <a:latin typeface="JF Flat" panose="02000500000000000000" pitchFamily="2" charset="-78"/>
                <a:cs typeface="JF Flat" panose="02000500000000000000" pitchFamily="2" charset="-78"/>
              </a:rPr>
              <a:t>هذا النص هو مثال لنص يمكن أن يستبدل في نفس المساحة، لقد تم توليد هذا النص من مولد النص ال</a:t>
            </a:r>
            <a:r>
              <a:rPr lang="ar-SA" dirty="0">
                <a:latin typeface="JF Flat" panose="02000500000000000000" pitchFamily="2" charset="-78"/>
                <a:cs typeface="JF Flat" panose="02000500000000000000" pitchFamily="2" charset="-78"/>
              </a:rPr>
              <a:t>عربي.</a:t>
            </a:r>
            <a:endParaRPr lang="ar-EG" dirty="0">
              <a:latin typeface="JF Flat" panose="02000500000000000000" pitchFamily="2" charset="-78"/>
              <a:cs typeface="JF Flat" panose="02000500000000000000" pitchFamily="2" charset="-78"/>
            </a:endParaRPr>
          </a:p>
        </p:txBody>
      </p:sp>
      <p:sp>
        <p:nvSpPr>
          <p:cNvPr id="305" name="Freeform 154"/>
          <p:cNvSpPr>
            <a:spLocks/>
          </p:cNvSpPr>
          <p:nvPr userDrawn="1"/>
        </p:nvSpPr>
        <p:spPr bwMode="auto">
          <a:xfrm flipH="1">
            <a:off x="8382161" y="2067599"/>
            <a:ext cx="492151" cy="328657"/>
          </a:xfrm>
          <a:custGeom>
            <a:avLst/>
            <a:gdLst>
              <a:gd name="T0" fmla="*/ 504 w 511"/>
              <a:gd name="T1" fmla="*/ 30 h 342"/>
              <a:gd name="T2" fmla="*/ 504 w 511"/>
              <a:gd name="T3" fmla="*/ 237 h 342"/>
              <a:gd name="T4" fmla="*/ 475 w 511"/>
              <a:gd name="T5" fmla="*/ 266 h 342"/>
              <a:gd name="T6" fmla="*/ 58 w 511"/>
              <a:gd name="T7" fmla="*/ 266 h 342"/>
              <a:gd name="T8" fmla="*/ 54 w 511"/>
              <a:gd name="T9" fmla="*/ 268 h 342"/>
              <a:gd name="T10" fmla="*/ 0 w 511"/>
              <a:gd name="T11" fmla="*/ 342 h 342"/>
              <a:gd name="T12" fmla="*/ 0 w 511"/>
              <a:gd name="T13" fmla="*/ 30 h 342"/>
              <a:gd name="T14" fmla="*/ 29 w 511"/>
              <a:gd name="T15" fmla="*/ 0 h 342"/>
              <a:gd name="T16" fmla="*/ 475 w 511"/>
              <a:gd name="T17" fmla="*/ 0 h 342"/>
              <a:gd name="T18" fmla="*/ 504 w 511"/>
              <a:gd name="T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342">
                <a:moveTo>
                  <a:pt x="504" y="30"/>
                </a:moveTo>
                <a:cubicBezTo>
                  <a:pt x="504" y="237"/>
                  <a:pt x="504" y="237"/>
                  <a:pt x="504" y="237"/>
                </a:cubicBezTo>
                <a:cubicBezTo>
                  <a:pt x="504" y="253"/>
                  <a:pt x="491" y="266"/>
                  <a:pt x="475" y="266"/>
                </a:cubicBezTo>
                <a:cubicBezTo>
                  <a:pt x="60" y="266"/>
                  <a:pt x="58" y="266"/>
                  <a:pt x="58" y="266"/>
                </a:cubicBezTo>
                <a:cubicBezTo>
                  <a:pt x="56" y="266"/>
                  <a:pt x="55" y="267"/>
                  <a:pt x="54" y="268"/>
                </a:cubicBezTo>
                <a:cubicBezTo>
                  <a:pt x="9" y="330"/>
                  <a:pt x="2" y="340"/>
                  <a:pt x="0" y="342"/>
                </a:cubicBezTo>
                <a:cubicBezTo>
                  <a:pt x="0" y="30"/>
                  <a:pt x="0" y="30"/>
                  <a:pt x="0" y="30"/>
                </a:cubicBezTo>
                <a:cubicBezTo>
                  <a:pt x="0" y="14"/>
                  <a:pt x="14" y="0"/>
                  <a:pt x="29" y="0"/>
                </a:cubicBezTo>
                <a:cubicBezTo>
                  <a:pt x="511" y="0"/>
                  <a:pt x="475" y="0"/>
                  <a:pt x="475" y="0"/>
                </a:cubicBezTo>
                <a:cubicBezTo>
                  <a:pt x="491" y="0"/>
                  <a:pt x="504" y="14"/>
                  <a:pt x="504" y="30"/>
                </a:cubicBez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530564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p:cTn id="7" dur="1000" fill="hold"/>
                                        <p:tgtEl>
                                          <p:spTgt spid="285"/>
                                        </p:tgtEl>
                                        <p:attrNameLst>
                                          <p:attrName>ppt_w</p:attrName>
                                        </p:attrNameLst>
                                      </p:cBhvr>
                                      <p:tavLst>
                                        <p:tav tm="0">
                                          <p:val>
                                            <p:fltVal val="0"/>
                                          </p:val>
                                        </p:tav>
                                        <p:tav tm="100000">
                                          <p:val>
                                            <p:strVal val="#ppt_w"/>
                                          </p:val>
                                        </p:tav>
                                      </p:tavLst>
                                    </p:anim>
                                    <p:anim calcmode="lin" valueType="num">
                                      <p:cBhvr>
                                        <p:cTn id="8" dur="1000" fill="hold"/>
                                        <p:tgtEl>
                                          <p:spTgt spid="285"/>
                                        </p:tgtEl>
                                        <p:attrNameLst>
                                          <p:attrName>ppt_h</p:attrName>
                                        </p:attrNameLst>
                                      </p:cBhvr>
                                      <p:tavLst>
                                        <p:tav tm="0">
                                          <p:val>
                                            <p:fltVal val="0"/>
                                          </p:val>
                                        </p:tav>
                                        <p:tav tm="100000">
                                          <p:val>
                                            <p:strVal val="#ppt_h"/>
                                          </p:val>
                                        </p:tav>
                                      </p:tavLst>
                                    </p:anim>
                                    <p:anim calcmode="lin" valueType="num">
                                      <p:cBhvr>
                                        <p:cTn id="9" dur="1000" fill="hold"/>
                                        <p:tgtEl>
                                          <p:spTgt spid="285"/>
                                        </p:tgtEl>
                                        <p:attrNameLst>
                                          <p:attrName>style.rotation</p:attrName>
                                        </p:attrNameLst>
                                      </p:cBhvr>
                                      <p:tavLst>
                                        <p:tav tm="0">
                                          <p:val>
                                            <p:fltVal val="90"/>
                                          </p:val>
                                        </p:tav>
                                        <p:tav tm="100000">
                                          <p:val>
                                            <p:fltVal val="0"/>
                                          </p:val>
                                        </p:tav>
                                      </p:tavLst>
                                    </p:anim>
                                    <p:animEffect transition="in" filter="fade">
                                      <p:cBhvr>
                                        <p:cTn id="10" dur="1000"/>
                                        <p:tgtEl>
                                          <p:spTgt spid="285"/>
                                        </p:tgtEl>
                                      </p:cBhvr>
                                    </p:animEffect>
                                  </p:childTnLst>
                                </p:cTn>
                              </p:par>
                              <p:par>
                                <p:cTn id="11" presetID="31" presetClass="entr" presetSubtype="0" fill="hold" nodeType="withEffect">
                                  <p:stCondLst>
                                    <p:cond delay="0"/>
                                  </p:stCondLst>
                                  <p:childTnLst>
                                    <p:set>
                                      <p:cBhvr>
                                        <p:cTn id="12" dur="1" fill="hold">
                                          <p:stCondLst>
                                            <p:cond delay="0"/>
                                          </p:stCondLst>
                                        </p:cTn>
                                        <p:tgtEl>
                                          <p:spTgt spid="301"/>
                                        </p:tgtEl>
                                        <p:attrNameLst>
                                          <p:attrName>style.visibility</p:attrName>
                                        </p:attrNameLst>
                                      </p:cBhvr>
                                      <p:to>
                                        <p:strVal val="visible"/>
                                      </p:to>
                                    </p:set>
                                    <p:anim calcmode="lin" valueType="num">
                                      <p:cBhvr>
                                        <p:cTn id="13" dur="1000" fill="hold"/>
                                        <p:tgtEl>
                                          <p:spTgt spid="301"/>
                                        </p:tgtEl>
                                        <p:attrNameLst>
                                          <p:attrName>ppt_w</p:attrName>
                                        </p:attrNameLst>
                                      </p:cBhvr>
                                      <p:tavLst>
                                        <p:tav tm="0">
                                          <p:val>
                                            <p:fltVal val="0"/>
                                          </p:val>
                                        </p:tav>
                                        <p:tav tm="100000">
                                          <p:val>
                                            <p:strVal val="#ppt_w"/>
                                          </p:val>
                                        </p:tav>
                                      </p:tavLst>
                                    </p:anim>
                                    <p:anim calcmode="lin" valueType="num">
                                      <p:cBhvr>
                                        <p:cTn id="14" dur="1000" fill="hold"/>
                                        <p:tgtEl>
                                          <p:spTgt spid="301"/>
                                        </p:tgtEl>
                                        <p:attrNameLst>
                                          <p:attrName>ppt_h</p:attrName>
                                        </p:attrNameLst>
                                      </p:cBhvr>
                                      <p:tavLst>
                                        <p:tav tm="0">
                                          <p:val>
                                            <p:fltVal val="0"/>
                                          </p:val>
                                        </p:tav>
                                        <p:tav tm="100000">
                                          <p:val>
                                            <p:strVal val="#ppt_h"/>
                                          </p:val>
                                        </p:tav>
                                      </p:tavLst>
                                    </p:anim>
                                    <p:anim calcmode="lin" valueType="num">
                                      <p:cBhvr>
                                        <p:cTn id="15" dur="1000" fill="hold"/>
                                        <p:tgtEl>
                                          <p:spTgt spid="301"/>
                                        </p:tgtEl>
                                        <p:attrNameLst>
                                          <p:attrName>style.rotation</p:attrName>
                                        </p:attrNameLst>
                                      </p:cBhvr>
                                      <p:tavLst>
                                        <p:tav tm="0">
                                          <p:val>
                                            <p:fltVal val="90"/>
                                          </p:val>
                                        </p:tav>
                                        <p:tav tm="100000">
                                          <p:val>
                                            <p:fltVal val="0"/>
                                          </p:val>
                                        </p:tav>
                                      </p:tavLst>
                                    </p:anim>
                                    <p:animEffect transition="in" filter="fade">
                                      <p:cBhvr>
                                        <p:cTn id="16" dur="1000"/>
                                        <p:tgtEl>
                                          <p:spTgt spid="301"/>
                                        </p:tgtEl>
                                      </p:cBhvr>
                                    </p:animEffect>
                                  </p:childTnLst>
                                </p:cTn>
                              </p:par>
                              <p:par>
                                <p:cTn id="17" presetID="31" presetClass="entr" presetSubtype="0" fill="hold" nodeType="withEffect">
                                  <p:stCondLst>
                                    <p:cond delay="0"/>
                                  </p:stCondLst>
                                  <p:childTnLst>
                                    <p:set>
                                      <p:cBhvr>
                                        <p:cTn id="18" dur="1" fill="hold">
                                          <p:stCondLst>
                                            <p:cond delay="0"/>
                                          </p:stCondLst>
                                        </p:cTn>
                                        <p:tgtEl>
                                          <p:spTgt spid="289"/>
                                        </p:tgtEl>
                                        <p:attrNameLst>
                                          <p:attrName>style.visibility</p:attrName>
                                        </p:attrNameLst>
                                      </p:cBhvr>
                                      <p:to>
                                        <p:strVal val="visible"/>
                                      </p:to>
                                    </p:set>
                                    <p:anim calcmode="lin" valueType="num">
                                      <p:cBhvr>
                                        <p:cTn id="19" dur="1000" fill="hold"/>
                                        <p:tgtEl>
                                          <p:spTgt spid="289"/>
                                        </p:tgtEl>
                                        <p:attrNameLst>
                                          <p:attrName>ppt_w</p:attrName>
                                        </p:attrNameLst>
                                      </p:cBhvr>
                                      <p:tavLst>
                                        <p:tav tm="0">
                                          <p:val>
                                            <p:fltVal val="0"/>
                                          </p:val>
                                        </p:tav>
                                        <p:tav tm="100000">
                                          <p:val>
                                            <p:strVal val="#ppt_w"/>
                                          </p:val>
                                        </p:tav>
                                      </p:tavLst>
                                    </p:anim>
                                    <p:anim calcmode="lin" valueType="num">
                                      <p:cBhvr>
                                        <p:cTn id="20" dur="1000" fill="hold"/>
                                        <p:tgtEl>
                                          <p:spTgt spid="289"/>
                                        </p:tgtEl>
                                        <p:attrNameLst>
                                          <p:attrName>ppt_h</p:attrName>
                                        </p:attrNameLst>
                                      </p:cBhvr>
                                      <p:tavLst>
                                        <p:tav tm="0">
                                          <p:val>
                                            <p:fltVal val="0"/>
                                          </p:val>
                                        </p:tav>
                                        <p:tav tm="100000">
                                          <p:val>
                                            <p:strVal val="#ppt_h"/>
                                          </p:val>
                                        </p:tav>
                                      </p:tavLst>
                                    </p:anim>
                                    <p:anim calcmode="lin" valueType="num">
                                      <p:cBhvr>
                                        <p:cTn id="21" dur="1000" fill="hold"/>
                                        <p:tgtEl>
                                          <p:spTgt spid="289"/>
                                        </p:tgtEl>
                                        <p:attrNameLst>
                                          <p:attrName>style.rotation</p:attrName>
                                        </p:attrNameLst>
                                      </p:cBhvr>
                                      <p:tavLst>
                                        <p:tav tm="0">
                                          <p:val>
                                            <p:fltVal val="90"/>
                                          </p:val>
                                        </p:tav>
                                        <p:tav tm="100000">
                                          <p:val>
                                            <p:fltVal val="0"/>
                                          </p:val>
                                        </p:tav>
                                      </p:tavLst>
                                    </p:anim>
                                    <p:animEffect transition="in" filter="fade">
                                      <p:cBhvr>
                                        <p:cTn id="22" dur="1000"/>
                                        <p:tgtEl>
                                          <p:spTgt spid="289"/>
                                        </p:tgtEl>
                                      </p:cBhvr>
                                    </p:animEffect>
                                  </p:childTnLst>
                                </p:cTn>
                              </p:par>
                              <p:par>
                                <p:cTn id="23" presetID="31" presetClass="entr" presetSubtype="0" fill="hold" nodeType="withEffect">
                                  <p:stCondLst>
                                    <p:cond delay="0"/>
                                  </p:stCondLst>
                                  <p:childTnLst>
                                    <p:set>
                                      <p:cBhvr>
                                        <p:cTn id="24" dur="1" fill="hold">
                                          <p:stCondLst>
                                            <p:cond delay="0"/>
                                          </p:stCondLst>
                                        </p:cTn>
                                        <p:tgtEl>
                                          <p:spTgt spid="281"/>
                                        </p:tgtEl>
                                        <p:attrNameLst>
                                          <p:attrName>style.visibility</p:attrName>
                                        </p:attrNameLst>
                                      </p:cBhvr>
                                      <p:to>
                                        <p:strVal val="visible"/>
                                      </p:to>
                                    </p:set>
                                    <p:anim calcmode="lin" valueType="num">
                                      <p:cBhvr>
                                        <p:cTn id="25" dur="1000" fill="hold"/>
                                        <p:tgtEl>
                                          <p:spTgt spid="281"/>
                                        </p:tgtEl>
                                        <p:attrNameLst>
                                          <p:attrName>ppt_w</p:attrName>
                                        </p:attrNameLst>
                                      </p:cBhvr>
                                      <p:tavLst>
                                        <p:tav tm="0">
                                          <p:val>
                                            <p:fltVal val="0"/>
                                          </p:val>
                                        </p:tav>
                                        <p:tav tm="100000">
                                          <p:val>
                                            <p:strVal val="#ppt_w"/>
                                          </p:val>
                                        </p:tav>
                                      </p:tavLst>
                                    </p:anim>
                                    <p:anim calcmode="lin" valueType="num">
                                      <p:cBhvr>
                                        <p:cTn id="26" dur="1000" fill="hold"/>
                                        <p:tgtEl>
                                          <p:spTgt spid="281"/>
                                        </p:tgtEl>
                                        <p:attrNameLst>
                                          <p:attrName>ppt_h</p:attrName>
                                        </p:attrNameLst>
                                      </p:cBhvr>
                                      <p:tavLst>
                                        <p:tav tm="0">
                                          <p:val>
                                            <p:fltVal val="0"/>
                                          </p:val>
                                        </p:tav>
                                        <p:tav tm="100000">
                                          <p:val>
                                            <p:strVal val="#ppt_h"/>
                                          </p:val>
                                        </p:tav>
                                      </p:tavLst>
                                    </p:anim>
                                    <p:anim calcmode="lin" valueType="num">
                                      <p:cBhvr>
                                        <p:cTn id="27" dur="1000" fill="hold"/>
                                        <p:tgtEl>
                                          <p:spTgt spid="281"/>
                                        </p:tgtEl>
                                        <p:attrNameLst>
                                          <p:attrName>style.rotation</p:attrName>
                                        </p:attrNameLst>
                                      </p:cBhvr>
                                      <p:tavLst>
                                        <p:tav tm="0">
                                          <p:val>
                                            <p:fltVal val="90"/>
                                          </p:val>
                                        </p:tav>
                                        <p:tav tm="100000">
                                          <p:val>
                                            <p:fltVal val="0"/>
                                          </p:val>
                                        </p:tav>
                                      </p:tavLst>
                                    </p:anim>
                                    <p:animEffect transition="in" filter="fade">
                                      <p:cBhvr>
                                        <p:cTn id="28" dur="1000"/>
                                        <p:tgtEl>
                                          <p:spTgt spid="281"/>
                                        </p:tgtEl>
                                      </p:cBhvr>
                                    </p:animEffect>
                                  </p:childTnLst>
                                </p:cTn>
                              </p:par>
                              <p:par>
                                <p:cTn id="29" presetID="31" presetClass="entr" presetSubtype="0" fill="hold" nodeType="withEffect">
                                  <p:stCondLst>
                                    <p:cond delay="0"/>
                                  </p:stCondLst>
                                  <p:childTnLst>
                                    <p:set>
                                      <p:cBhvr>
                                        <p:cTn id="30" dur="1" fill="hold">
                                          <p:stCondLst>
                                            <p:cond delay="0"/>
                                          </p:stCondLst>
                                        </p:cTn>
                                        <p:tgtEl>
                                          <p:spTgt spid="297"/>
                                        </p:tgtEl>
                                        <p:attrNameLst>
                                          <p:attrName>style.visibility</p:attrName>
                                        </p:attrNameLst>
                                      </p:cBhvr>
                                      <p:to>
                                        <p:strVal val="visible"/>
                                      </p:to>
                                    </p:set>
                                    <p:anim calcmode="lin" valueType="num">
                                      <p:cBhvr>
                                        <p:cTn id="31" dur="1000" fill="hold"/>
                                        <p:tgtEl>
                                          <p:spTgt spid="297"/>
                                        </p:tgtEl>
                                        <p:attrNameLst>
                                          <p:attrName>ppt_w</p:attrName>
                                        </p:attrNameLst>
                                      </p:cBhvr>
                                      <p:tavLst>
                                        <p:tav tm="0">
                                          <p:val>
                                            <p:fltVal val="0"/>
                                          </p:val>
                                        </p:tav>
                                        <p:tav tm="100000">
                                          <p:val>
                                            <p:strVal val="#ppt_w"/>
                                          </p:val>
                                        </p:tav>
                                      </p:tavLst>
                                    </p:anim>
                                    <p:anim calcmode="lin" valueType="num">
                                      <p:cBhvr>
                                        <p:cTn id="32" dur="1000" fill="hold"/>
                                        <p:tgtEl>
                                          <p:spTgt spid="297"/>
                                        </p:tgtEl>
                                        <p:attrNameLst>
                                          <p:attrName>ppt_h</p:attrName>
                                        </p:attrNameLst>
                                      </p:cBhvr>
                                      <p:tavLst>
                                        <p:tav tm="0">
                                          <p:val>
                                            <p:fltVal val="0"/>
                                          </p:val>
                                        </p:tav>
                                        <p:tav tm="100000">
                                          <p:val>
                                            <p:strVal val="#ppt_h"/>
                                          </p:val>
                                        </p:tav>
                                      </p:tavLst>
                                    </p:anim>
                                    <p:anim calcmode="lin" valueType="num">
                                      <p:cBhvr>
                                        <p:cTn id="33" dur="1000" fill="hold"/>
                                        <p:tgtEl>
                                          <p:spTgt spid="297"/>
                                        </p:tgtEl>
                                        <p:attrNameLst>
                                          <p:attrName>style.rotation</p:attrName>
                                        </p:attrNameLst>
                                      </p:cBhvr>
                                      <p:tavLst>
                                        <p:tav tm="0">
                                          <p:val>
                                            <p:fltVal val="90"/>
                                          </p:val>
                                        </p:tav>
                                        <p:tav tm="100000">
                                          <p:val>
                                            <p:fltVal val="0"/>
                                          </p:val>
                                        </p:tav>
                                      </p:tavLst>
                                    </p:anim>
                                    <p:animEffect transition="in" filter="fade">
                                      <p:cBhvr>
                                        <p:cTn id="34" dur="1000"/>
                                        <p:tgtEl>
                                          <p:spTgt spid="297"/>
                                        </p:tgtEl>
                                      </p:cBhvr>
                                    </p:animEffect>
                                  </p:childTnLst>
                                </p:cTn>
                              </p:par>
                              <p:par>
                                <p:cTn id="35" presetID="31" presetClass="entr" presetSubtype="0" fill="hold" nodeType="withEffect">
                                  <p:stCondLst>
                                    <p:cond delay="0"/>
                                  </p:stCondLst>
                                  <p:childTnLst>
                                    <p:set>
                                      <p:cBhvr>
                                        <p:cTn id="36" dur="1" fill="hold">
                                          <p:stCondLst>
                                            <p:cond delay="0"/>
                                          </p:stCondLst>
                                        </p:cTn>
                                        <p:tgtEl>
                                          <p:spTgt spid="293"/>
                                        </p:tgtEl>
                                        <p:attrNameLst>
                                          <p:attrName>style.visibility</p:attrName>
                                        </p:attrNameLst>
                                      </p:cBhvr>
                                      <p:to>
                                        <p:strVal val="visible"/>
                                      </p:to>
                                    </p:set>
                                    <p:anim calcmode="lin" valueType="num">
                                      <p:cBhvr>
                                        <p:cTn id="37" dur="1000" fill="hold"/>
                                        <p:tgtEl>
                                          <p:spTgt spid="293"/>
                                        </p:tgtEl>
                                        <p:attrNameLst>
                                          <p:attrName>ppt_w</p:attrName>
                                        </p:attrNameLst>
                                      </p:cBhvr>
                                      <p:tavLst>
                                        <p:tav tm="0">
                                          <p:val>
                                            <p:fltVal val="0"/>
                                          </p:val>
                                        </p:tav>
                                        <p:tav tm="100000">
                                          <p:val>
                                            <p:strVal val="#ppt_w"/>
                                          </p:val>
                                        </p:tav>
                                      </p:tavLst>
                                    </p:anim>
                                    <p:anim calcmode="lin" valueType="num">
                                      <p:cBhvr>
                                        <p:cTn id="38" dur="1000" fill="hold"/>
                                        <p:tgtEl>
                                          <p:spTgt spid="293"/>
                                        </p:tgtEl>
                                        <p:attrNameLst>
                                          <p:attrName>ppt_h</p:attrName>
                                        </p:attrNameLst>
                                      </p:cBhvr>
                                      <p:tavLst>
                                        <p:tav tm="0">
                                          <p:val>
                                            <p:fltVal val="0"/>
                                          </p:val>
                                        </p:tav>
                                        <p:tav tm="100000">
                                          <p:val>
                                            <p:strVal val="#ppt_h"/>
                                          </p:val>
                                        </p:tav>
                                      </p:tavLst>
                                    </p:anim>
                                    <p:anim calcmode="lin" valueType="num">
                                      <p:cBhvr>
                                        <p:cTn id="39" dur="1000" fill="hold"/>
                                        <p:tgtEl>
                                          <p:spTgt spid="293"/>
                                        </p:tgtEl>
                                        <p:attrNameLst>
                                          <p:attrName>style.rotation</p:attrName>
                                        </p:attrNameLst>
                                      </p:cBhvr>
                                      <p:tavLst>
                                        <p:tav tm="0">
                                          <p:val>
                                            <p:fltVal val="90"/>
                                          </p:val>
                                        </p:tav>
                                        <p:tav tm="100000">
                                          <p:val>
                                            <p:fltVal val="0"/>
                                          </p:val>
                                        </p:tav>
                                      </p:tavLst>
                                    </p:anim>
                                    <p:animEffect transition="in" filter="fade">
                                      <p:cBhvr>
                                        <p:cTn id="40" dur="1000"/>
                                        <p:tgtEl>
                                          <p:spTgt spid="29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6">
                                            <p:txEl>
                                              <p:pRg st="0" end="0"/>
                                            </p:txEl>
                                          </p:spTgt>
                                        </p:tgtEl>
                                        <p:attrNameLst>
                                          <p:attrName>style.visibility</p:attrName>
                                        </p:attrNameLst>
                                      </p:cBhvr>
                                      <p:to>
                                        <p:strVal val="visible"/>
                                      </p:to>
                                    </p:set>
                                    <p:animEffect transition="in" filter="fade">
                                      <p:cBhvr>
                                        <p:cTn id="45" dur="500"/>
                                        <p:tgtEl>
                                          <p:spTgt spid="326">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5"/>
                                        </p:tgtEl>
                                        <p:attrNameLst>
                                          <p:attrName>style.visibility</p:attrName>
                                        </p:attrNameLst>
                                      </p:cBhvr>
                                      <p:to>
                                        <p:strVal val="visible"/>
                                      </p:to>
                                    </p:set>
                                    <p:animEffect transition="in" filter="fade">
                                      <p:cBhvr>
                                        <p:cTn id="48"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build="p">
        <p:tmplLst>
          <p:tmpl lvl="1">
            <p:tnLst>
              <p:par>
                <p:cTn presetID="10" presetClass="entr" presetSubtype="0" fill="hold" nodeType="clickEffect">
                  <p:stCondLst>
                    <p:cond delay="0"/>
                  </p:stCondLst>
                  <p:childTnLst>
                    <p:set>
                      <p:cBhvr>
                        <p:cTn dur="1" fill="hold">
                          <p:stCondLst>
                            <p:cond delay="0"/>
                          </p:stCondLst>
                        </p:cTn>
                        <p:tgtEl>
                          <p:spTgt spid="326"/>
                        </p:tgtEl>
                        <p:attrNameLst>
                          <p:attrName>style.visibility</p:attrName>
                        </p:attrNameLst>
                      </p:cBhvr>
                      <p:to>
                        <p:strVal val="visible"/>
                      </p:to>
                    </p:set>
                    <p:animEffect transition="in" filter="fade">
                      <p:cBhvr>
                        <p:cTn dur="500"/>
                        <p:tgtEl>
                          <p:spTgt spid="326"/>
                        </p:tgtEl>
                      </p:cBhvr>
                    </p:animEffect>
                  </p:childTnLst>
                </p:cTn>
              </p:par>
            </p:tnLst>
          </p:tmpl>
        </p:tmplLst>
      </p:bldP>
      <p:bldP spid="30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شريحة 14">
    <p:spTree>
      <p:nvGrpSpPr>
        <p:cNvPr id="1" name=""/>
        <p:cNvGrpSpPr/>
        <p:nvPr/>
      </p:nvGrpSpPr>
      <p:grpSpPr>
        <a:xfrm>
          <a:off x="0" y="0"/>
          <a:ext cx="0" cy="0"/>
          <a:chOff x="0" y="0"/>
          <a:chExt cx="0" cy="0"/>
        </a:xfrm>
      </p:grpSpPr>
      <p:sp>
        <p:nvSpPr>
          <p:cNvPr id="77"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22"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مخططات بيانيـة</a:t>
            </a:r>
            <a:endParaRPr lang="en-US" dirty="0"/>
          </a:p>
        </p:txBody>
      </p:sp>
      <p:graphicFrame>
        <p:nvGraphicFramePr>
          <p:cNvPr id="66" name="Chart 65"/>
          <p:cNvGraphicFramePr/>
          <p:nvPr userDrawn="1">
            <p:extLst>
              <p:ext uri="{D42A27DB-BD31-4B8C-83A1-F6EECF244321}">
                <p14:modId xmlns:p14="http://schemas.microsoft.com/office/powerpoint/2010/main" val="3744943183"/>
              </p:ext>
            </p:extLst>
          </p:nvPr>
        </p:nvGraphicFramePr>
        <p:xfrm>
          <a:off x="733099" y="1038648"/>
          <a:ext cx="2347772" cy="2441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7" name="Chart 66"/>
          <p:cNvGraphicFramePr/>
          <p:nvPr userDrawn="1">
            <p:extLst>
              <p:ext uri="{D42A27DB-BD31-4B8C-83A1-F6EECF244321}">
                <p14:modId xmlns:p14="http://schemas.microsoft.com/office/powerpoint/2010/main" val="4210818481"/>
              </p:ext>
            </p:extLst>
          </p:nvPr>
        </p:nvGraphicFramePr>
        <p:xfrm>
          <a:off x="3373942" y="1038648"/>
          <a:ext cx="2347772" cy="24417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8" name="Chart 67"/>
          <p:cNvGraphicFramePr/>
          <p:nvPr userDrawn="1">
            <p:extLst>
              <p:ext uri="{D42A27DB-BD31-4B8C-83A1-F6EECF244321}">
                <p14:modId xmlns:p14="http://schemas.microsoft.com/office/powerpoint/2010/main" val="3977471211"/>
              </p:ext>
            </p:extLst>
          </p:nvPr>
        </p:nvGraphicFramePr>
        <p:xfrm>
          <a:off x="5991121" y="1066120"/>
          <a:ext cx="2347772" cy="2441734"/>
        </p:xfrm>
        <a:graphic>
          <a:graphicData uri="http://schemas.openxmlformats.org/drawingml/2006/chart">
            <c:chart xmlns:c="http://schemas.openxmlformats.org/drawingml/2006/chart" xmlns:r="http://schemas.openxmlformats.org/officeDocument/2006/relationships" r:id="rId4"/>
          </a:graphicData>
        </a:graphic>
      </p:graphicFrame>
      <p:sp>
        <p:nvSpPr>
          <p:cNvPr id="69" name="Text Placeholder 68"/>
          <p:cNvSpPr>
            <a:spLocks noGrp="1"/>
          </p:cNvSpPr>
          <p:nvPr>
            <p:ph type="body" sz="quarter" idx="18" hasCustomPrompt="1"/>
          </p:nvPr>
        </p:nvSpPr>
        <p:spPr>
          <a:xfrm>
            <a:off x="801924" y="3473938"/>
            <a:ext cx="2233018" cy="335962"/>
          </a:xfrm>
        </p:spPr>
        <p:txBody>
          <a:bodyPr>
            <a:noAutofit/>
          </a:bodyPr>
          <a:lstStyle>
            <a:lvl1pPr marL="0" indent="0" algn="ctr" rtl="1">
              <a:buNone/>
              <a:defRPr sz="1800" b="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70" name="Text Placeholder 68"/>
          <p:cNvSpPr>
            <a:spLocks noGrp="1"/>
          </p:cNvSpPr>
          <p:nvPr>
            <p:ph type="body" sz="quarter" idx="19" hasCustomPrompt="1"/>
          </p:nvPr>
        </p:nvSpPr>
        <p:spPr>
          <a:xfrm>
            <a:off x="801924" y="3833978"/>
            <a:ext cx="2233018" cy="826004"/>
          </a:xfrm>
        </p:spPr>
        <p:txBody>
          <a:bodyPr>
            <a:noAutofit/>
          </a:bodyPr>
          <a:lstStyle>
            <a:lvl1pPr marL="0" indent="0" algn="ctr"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noProof="0" dirty="0"/>
          </a:p>
        </p:txBody>
      </p:sp>
      <p:sp>
        <p:nvSpPr>
          <p:cNvPr id="71" name="Text Placeholder 68"/>
          <p:cNvSpPr>
            <a:spLocks noGrp="1"/>
          </p:cNvSpPr>
          <p:nvPr>
            <p:ph type="body" sz="quarter" idx="20" hasCustomPrompt="1"/>
          </p:nvPr>
        </p:nvSpPr>
        <p:spPr>
          <a:xfrm>
            <a:off x="3442767" y="3473938"/>
            <a:ext cx="2233018" cy="335962"/>
          </a:xfrm>
        </p:spPr>
        <p:txBody>
          <a:bodyPr>
            <a:noAutofit/>
          </a:bodyPr>
          <a:lstStyle>
            <a:lvl1pPr marL="0" indent="0" algn="ctr" rtl="1">
              <a:buNone/>
              <a:defRPr sz="1800" b="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72" name="Text Placeholder 68"/>
          <p:cNvSpPr>
            <a:spLocks noGrp="1"/>
          </p:cNvSpPr>
          <p:nvPr>
            <p:ph type="body" sz="quarter" idx="21" hasCustomPrompt="1"/>
          </p:nvPr>
        </p:nvSpPr>
        <p:spPr>
          <a:xfrm>
            <a:off x="3442767" y="3833978"/>
            <a:ext cx="2233018" cy="826004"/>
          </a:xfrm>
        </p:spPr>
        <p:txBody>
          <a:bodyPr>
            <a:noAutofit/>
          </a:bodyPr>
          <a:lstStyle>
            <a:lvl1pPr marL="0" indent="0" algn="ctr"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noProof="0" dirty="0"/>
          </a:p>
        </p:txBody>
      </p:sp>
      <p:sp>
        <p:nvSpPr>
          <p:cNvPr id="73" name="Text Placeholder 68"/>
          <p:cNvSpPr>
            <a:spLocks noGrp="1"/>
          </p:cNvSpPr>
          <p:nvPr>
            <p:ph type="body" sz="quarter" idx="22" hasCustomPrompt="1"/>
          </p:nvPr>
        </p:nvSpPr>
        <p:spPr>
          <a:xfrm>
            <a:off x="6059946" y="3473938"/>
            <a:ext cx="2233018" cy="335962"/>
          </a:xfrm>
        </p:spPr>
        <p:txBody>
          <a:bodyPr>
            <a:noAutofit/>
          </a:bodyPr>
          <a:lstStyle>
            <a:lvl1pPr marL="0" indent="0" algn="ctr" rtl="1">
              <a:buNone/>
              <a:defRPr sz="1800" b="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74" name="Text Placeholder 68"/>
          <p:cNvSpPr>
            <a:spLocks noGrp="1"/>
          </p:cNvSpPr>
          <p:nvPr>
            <p:ph type="body" sz="quarter" idx="23" hasCustomPrompt="1"/>
          </p:nvPr>
        </p:nvSpPr>
        <p:spPr>
          <a:xfrm>
            <a:off x="6059946" y="3833978"/>
            <a:ext cx="2233018" cy="826004"/>
          </a:xfrm>
        </p:spPr>
        <p:txBody>
          <a:bodyPr>
            <a:noAutofit/>
          </a:bodyPr>
          <a:lstStyle>
            <a:lvl1pPr marL="0" indent="0" algn="ctr"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noProof="0" dirty="0"/>
          </a:p>
        </p:txBody>
      </p:sp>
    </p:spTree>
    <p:extLst>
      <p:ext uri="{BB962C8B-B14F-4D97-AF65-F5344CB8AC3E}">
        <p14:creationId xmlns:p14="http://schemas.microsoft.com/office/powerpoint/2010/main" val="1693759808"/>
      </p:ext>
    </p:extLst>
  </p:cSld>
  <p:clrMapOvr>
    <a:masterClrMapping/>
  </p:clrMapOvr>
  <p:transition spd="slow">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شريحة 15">
    <p:spTree>
      <p:nvGrpSpPr>
        <p:cNvPr id="1" name=""/>
        <p:cNvGrpSpPr/>
        <p:nvPr/>
      </p:nvGrpSpPr>
      <p:grpSpPr>
        <a:xfrm>
          <a:off x="0" y="0"/>
          <a:ext cx="0" cy="0"/>
          <a:chOff x="0" y="0"/>
          <a:chExt cx="0" cy="0"/>
        </a:xfrm>
      </p:grpSpPr>
      <p:sp>
        <p:nvSpPr>
          <p:cNvPr id="52" name="Freeform 5"/>
          <p:cNvSpPr>
            <a:spLocks/>
          </p:cNvSpPr>
          <p:nvPr userDrawn="1"/>
        </p:nvSpPr>
        <p:spPr bwMode="auto">
          <a:xfrm flipH="1">
            <a:off x="6444208"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10" name="Rectangle 5"/>
          <p:cNvSpPr>
            <a:spLocks noChangeArrowheads="1"/>
          </p:cNvSpPr>
          <p:nvPr userDrawn="1"/>
        </p:nvSpPr>
        <p:spPr bwMode="auto">
          <a:xfrm>
            <a:off x="610834" y="1759298"/>
            <a:ext cx="3185645" cy="2180604"/>
          </a:xfrm>
          <a:prstGeom prst="rect">
            <a:avLst/>
          </a:prstGeom>
          <a:solidFill>
            <a:srgbClr val="B9F0DD"/>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 name="Freeform 12"/>
          <p:cNvSpPr>
            <a:spLocks/>
          </p:cNvSpPr>
          <p:nvPr userDrawn="1"/>
        </p:nvSpPr>
        <p:spPr bwMode="auto">
          <a:xfrm flipH="1">
            <a:off x="3923928" y="1759298"/>
            <a:ext cx="4275610" cy="2180604"/>
          </a:xfrm>
          <a:custGeom>
            <a:avLst/>
            <a:gdLst>
              <a:gd name="T0" fmla="*/ 3248 w 3248"/>
              <a:gd name="T1" fmla="*/ 991 h 1983"/>
              <a:gd name="T2" fmla="*/ 2708 w 3248"/>
              <a:gd name="T3" fmla="*/ 442 h 1983"/>
              <a:gd name="T4" fmla="*/ 2708 w 3248"/>
              <a:gd name="T5" fmla="*/ 699 h 1983"/>
              <a:gd name="T6" fmla="*/ 2420 w 3248"/>
              <a:gd name="T7" fmla="*/ 586 h 1983"/>
              <a:gd name="T8" fmla="*/ 2420 w 3248"/>
              <a:gd name="T9" fmla="*/ 0 h 1983"/>
              <a:gd name="T10" fmla="*/ 0 w 3248"/>
              <a:gd name="T11" fmla="*/ 0 h 1983"/>
              <a:gd name="T12" fmla="*/ 0 w 3248"/>
              <a:gd name="T13" fmla="*/ 1983 h 1983"/>
              <a:gd name="T14" fmla="*/ 2420 w 3248"/>
              <a:gd name="T15" fmla="*/ 1983 h 1983"/>
              <a:gd name="T16" fmla="*/ 2420 w 3248"/>
              <a:gd name="T17" fmla="*/ 1397 h 1983"/>
              <a:gd name="T18" fmla="*/ 2708 w 3248"/>
              <a:gd name="T19" fmla="*/ 1284 h 1983"/>
              <a:gd name="T20" fmla="*/ 2708 w 3248"/>
              <a:gd name="T21" fmla="*/ 1540 h 1983"/>
              <a:gd name="T22" fmla="*/ 3248 w 3248"/>
              <a:gd name="T23" fmla="*/ 991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8" h="1983">
                <a:moveTo>
                  <a:pt x="3248" y="991"/>
                </a:moveTo>
                <a:lnTo>
                  <a:pt x="2708" y="442"/>
                </a:lnTo>
                <a:lnTo>
                  <a:pt x="2708" y="699"/>
                </a:lnTo>
                <a:lnTo>
                  <a:pt x="2420" y="586"/>
                </a:lnTo>
                <a:lnTo>
                  <a:pt x="2420" y="0"/>
                </a:lnTo>
                <a:lnTo>
                  <a:pt x="0" y="0"/>
                </a:lnTo>
                <a:lnTo>
                  <a:pt x="0" y="1983"/>
                </a:lnTo>
                <a:lnTo>
                  <a:pt x="2420" y="1983"/>
                </a:lnTo>
                <a:lnTo>
                  <a:pt x="2420" y="1397"/>
                </a:lnTo>
                <a:lnTo>
                  <a:pt x="2708" y="1284"/>
                </a:lnTo>
                <a:lnTo>
                  <a:pt x="2708" y="1540"/>
                </a:lnTo>
                <a:lnTo>
                  <a:pt x="3248" y="991"/>
                </a:lnTo>
                <a:close/>
              </a:path>
            </a:pathLst>
          </a:custGeom>
          <a:solidFill>
            <a:srgbClr val="FFDC5E"/>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عمليـة من خطوتين</a:t>
            </a:r>
            <a:endParaRPr lang="en-US" dirty="0"/>
          </a:p>
        </p:txBody>
      </p:sp>
      <p:sp>
        <p:nvSpPr>
          <p:cNvPr id="39" name="Content Placeholder 2"/>
          <p:cNvSpPr>
            <a:spLocks noGrp="1"/>
          </p:cNvSpPr>
          <p:nvPr>
            <p:ph idx="1" hasCustomPrompt="1"/>
          </p:nvPr>
        </p:nvSpPr>
        <p:spPr>
          <a:xfrm>
            <a:off x="5056619" y="1762324"/>
            <a:ext cx="3071568" cy="2177578"/>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
        <p:nvSpPr>
          <p:cNvPr id="40" name="Content Placeholder 2"/>
          <p:cNvSpPr>
            <a:spLocks noGrp="1"/>
          </p:cNvSpPr>
          <p:nvPr>
            <p:ph idx="13" hasCustomPrompt="1"/>
          </p:nvPr>
        </p:nvSpPr>
        <p:spPr>
          <a:xfrm>
            <a:off x="654819" y="1762324"/>
            <a:ext cx="3073176" cy="2177578"/>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Tree>
    <p:extLst>
      <p:ext uri="{BB962C8B-B14F-4D97-AF65-F5344CB8AC3E}">
        <p14:creationId xmlns:p14="http://schemas.microsoft.com/office/powerpoint/2010/main" val="8681466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fade">
                                      <p:cBhvr>
                                        <p:cTn id="10" dur="500"/>
                                        <p:tgtEl>
                                          <p:spTgt spid="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xEl>
                                              <p:pRg st="0" end="0"/>
                                            </p:txEl>
                                          </p:spTgt>
                                        </p:tgtEl>
                                        <p:attrNameLst>
                                          <p:attrName>style.visibility</p:attrName>
                                        </p:attrNameLst>
                                      </p:cBhvr>
                                      <p:to>
                                        <p:strVal val="visible"/>
                                      </p:to>
                                    </p:set>
                                    <p:animEffect transition="in" filter="fade">
                                      <p:cBhvr>
                                        <p:cTn id="18"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شريحة 16">
    <p:spTree>
      <p:nvGrpSpPr>
        <p:cNvPr id="1" name=""/>
        <p:cNvGrpSpPr/>
        <p:nvPr/>
      </p:nvGrpSpPr>
      <p:grpSpPr>
        <a:xfrm>
          <a:off x="0" y="0"/>
          <a:ext cx="0" cy="0"/>
          <a:chOff x="0" y="0"/>
          <a:chExt cx="0" cy="0"/>
        </a:xfrm>
      </p:grpSpPr>
      <p:sp>
        <p:nvSpPr>
          <p:cNvPr id="16" name="Freeform 5"/>
          <p:cNvSpPr>
            <a:spLocks/>
          </p:cNvSpPr>
          <p:nvPr userDrawn="1"/>
        </p:nvSpPr>
        <p:spPr bwMode="auto">
          <a:xfrm rot="16200000"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10" name="Rectangle 5"/>
          <p:cNvSpPr>
            <a:spLocks noChangeArrowheads="1"/>
          </p:cNvSpPr>
          <p:nvPr userDrawn="1"/>
        </p:nvSpPr>
        <p:spPr bwMode="auto">
          <a:xfrm>
            <a:off x="495715" y="1668793"/>
            <a:ext cx="2264800" cy="1550278"/>
          </a:xfrm>
          <a:prstGeom prst="rect">
            <a:avLst/>
          </a:prstGeom>
          <a:solidFill>
            <a:srgbClr val="B9F0DD"/>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عمليـة من 3 خطوات</a:t>
            </a:r>
            <a:endParaRPr lang="en-US" dirty="0"/>
          </a:p>
        </p:txBody>
      </p:sp>
      <p:sp>
        <p:nvSpPr>
          <p:cNvPr id="22" name="Content Placeholder 2"/>
          <p:cNvSpPr>
            <a:spLocks noGrp="1"/>
          </p:cNvSpPr>
          <p:nvPr>
            <p:ph idx="16" hasCustomPrompt="1"/>
          </p:nvPr>
        </p:nvSpPr>
        <p:spPr>
          <a:xfrm>
            <a:off x="568159" y="1671696"/>
            <a:ext cx="2123832" cy="1548126"/>
          </a:xfrm>
        </p:spPr>
        <p:txBody>
          <a:bodyPr anchor="ctr">
            <a:norm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
        <p:nvSpPr>
          <p:cNvPr id="13" name="Freeform 12"/>
          <p:cNvSpPr>
            <a:spLocks/>
          </p:cNvSpPr>
          <p:nvPr userDrawn="1"/>
        </p:nvSpPr>
        <p:spPr bwMode="auto">
          <a:xfrm flipH="1">
            <a:off x="2684924" y="1668793"/>
            <a:ext cx="3039700" cy="1550278"/>
          </a:xfrm>
          <a:custGeom>
            <a:avLst/>
            <a:gdLst>
              <a:gd name="T0" fmla="*/ 3248 w 3248"/>
              <a:gd name="T1" fmla="*/ 991 h 1983"/>
              <a:gd name="T2" fmla="*/ 2708 w 3248"/>
              <a:gd name="T3" fmla="*/ 442 h 1983"/>
              <a:gd name="T4" fmla="*/ 2708 w 3248"/>
              <a:gd name="T5" fmla="*/ 699 h 1983"/>
              <a:gd name="T6" fmla="*/ 2420 w 3248"/>
              <a:gd name="T7" fmla="*/ 586 h 1983"/>
              <a:gd name="T8" fmla="*/ 2420 w 3248"/>
              <a:gd name="T9" fmla="*/ 0 h 1983"/>
              <a:gd name="T10" fmla="*/ 0 w 3248"/>
              <a:gd name="T11" fmla="*/ 0 h 1983"/>
              <a:gd name="T12" fmla="*/ 0 w 3248"/>
              <a:gd name="T13" fmla="*/ 1983 h 1983"/>
              <a:gd name="T14" fmla="*/ 2420 w 3248"/>
              <a:gd name="T15" fmla="*/ 1983 h 1983"/>
              <a:gd name="T16" fmla="*/ 2420 w 3248"/>
              <a:gd name="T17" fmla="*/ 1397 h 1983"/>
              <a:gd name="T18" fmla="*/ 2708 w 3248"/>
              <a:gd name="T19" fmla="*/ 1284 h 1983"/>
              <a:gd name="T20" fmla="*/ 2708 w 3248"/>
              <a:gd name="T21" fmla="*/ 1540 h 1983"/>
              <a:gd name="T22" fmla="*/ 3248 w 3248"/>
              <a:gd name="T23" fmla="*/ 991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8" h="1983">
                <a:moveTo>
                  <a:pt x="3248" y="991"/>
                </a:moveTo>
                <a:lnTo>
                  <a:pt x="2708" y="442"/>
                </a:lnTo>
                <a:lnTo>
                  <a:pt x="2708" y="699"/>
                </a:lnTo>
                <a:lnTo>
                  <a:pt x="2420" y="586"/>
                </a:lnTo>
                <a:lnTo>
                  <a:pt x="2420" y="0"/>
                </a:lnTo>
                <a:lnTo>
                  <a:pt x="0" y="0"/>
                </a:lnTo>
                <a:lnTo>
                  <a:pt x="0" y="1983"/>
                </a:lnTo>
                <a:lnTo>
                  <a:pt x="2420" y="1983"/>
                </a:lnTo>
                <a:lnTo>
                  <a:pt x="2420" y="1397"/>
                </a:lnTo>
                <a:lnTo>
                  <a:pt x="2708" y="1284"/>
                </a:lnTo>
                <a:lnTo>
                  <a:pt x="2708" y="1540"/>
                </a:lnTo>
                <a:lnTo>
                  <a:pt x="3248" y="991"/>
                </a:lnTo>
                <a:close/>
              </a:path>
            </a:pathLst>
          </a:custGeom>
          <a:solidFill>
            <a:srgbClr val="FFDC5E"/>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 name="Content Placeholder 2"/>
          <p:cNvSpPr>
            <a:spLocks noGrp="1"/>
          </p:cNvSpPr>
          <p:nvPr>
            <p:ph idx="14" hasCustomPrompt="1"/>
          </p:nvPr>
        </p:nvSpPr>
        <p:spPr>
          <a:xfrm>
            <a:off x="3494897" y="1671696"/>
            <a:ext cx="2182216" cy="1548126"/>
          </a:xfrm>
        </p:spPr>
        <p:txBody>
          <a:bodyPr anchor="ctr">
            <a:norm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
        <p:nvSpPr>
          <p:cNvPr id="15" name="Freeform 14"/>
          <p:cNvSpPr>
            <a:spLocks/>
          </p:cNvSpPr>
          <p:nvPr userDrawn="1"/>
        </p:nvSpPr>
        <p:spPr bwMode="auto">
          <a:xfrm flipH="1">
            <a:off x="5616446" y="1668793"/>
            <a:ext cx="3039700" cy="1550278"/>
          </a:xfrm>
          <a:custGeom>
            <a:avLst/>
            <a:gdLst>
              <a:gd name="T0" fmla="*/ 3248 w 3248"/>
              <a:gd name="T1" fmla="*/ 991 h 1983"/>
              <a:gd name="T2" fmla="*/ 2708 w 3248"/>
              <a:gd name="T3" fmla="*/ 442 h 1983"/>
              <a:gd name="T4" fmla="*/ 2708 w 3248"/>
              <a:gd name="T5" fmla="*/ 699 h 1983"/>
              <a:gd name="T6" fmla="*/ 2420 w 3248"/>
              <a:gd name="T7" fmla="*/ 586 h 1983"/>
              <a:gd name="T8" fmla="*/ 2420 w 3248"/>
              <a:gd name="T9" fmla="*/ 0 h 1983"/>
              <a:gd name="T10" fmla="*/ 0 w 3248"/>
              <a:gd name="T11" fmla="*/ 0 h 1983"/>
              <a:gd name="T12" fmla="*/ 0 w 3248"/>
              <a:gd name="T13" fmla="*/ 1983 h 1983"/>
              <a:gd name="T14" fmla="*/ 2420 w 3248"/>
              <a:gd name="T15" fmla="*/ 1983 h 1983"/>
              <a:gd name="T16" fmla="*/ 2420 w 3248"/>
              <a:gd name="T17" fmla="*/ 1397 h 1983"/>
              <a:gd name="T18" fmla="*/ 2708 w 3248"/>
              <a:gd name="T19" fmla="*/ 1284 h 1983"/>
              <a:gd name="T20" fmla="*/ 2708 w 3248"/>
              <a:gd name="T21" fmla="*/ 1540 h 1983"/>
              <a:gd name="T22" fmla="*/ 3248 w 3248"/>
              <a:gd name="T23" fmla="*/ 991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8" h="1983">
                <a:moveTo>
                  <a:pt x="3248" y="991"/>
                </a:moveTo>
                <a:lnTo>
                  <a:pt x="2708" y="442"/>
                </a:lnTo>
                <a:lnTo>
                  <a:pt x="2708" y="699"/>
                </a:lnTo>
                <a:lnTo>
                  <a:pt x="2420" y="586"/>
                </a:lnTo>
                <a:lnTo>
                  <a:pt x="2420" y="0"/>
                </a:lnTo>
                <a:lnTo>
                  <a:pt x="0" y="0"/>
                </a:lnTo>
                <a:lnTo>
                  <a:pt x="0" y="1983"/>
                </a:lnTo>
                <a:lnTo>
                  <a:pt x="2420" y="1983"/>
                </a:lnTo>
                <a:lnTo>
                  <a:pt x="2420" y="1397"/>
                </a:lnTo>
                <a:lnTo>
                  <a:pt x="2708" y="1284"/>
                </a:lnTo>
                <a:lnTo>
                  <a:pt x="2708" y="1540"/>
                </a:lnTo>
                <a:lnTo>
                  <a:pt x="3248" y="991"/>
                </a:lnTo>
                <a:close/>
              </a:path>
            </a:pathLst>
          </a:custGeom>
          <a:solidFill>
            <a:srgbClr val="FFDC5E"/>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1" name="Content Placeholder 2"/>
          <p:cNvSpPr>
            <a:spLocks noGrp="1"/>
          </p:cNvSpPr>
          <p:nvPr>
            <p:ph idx="15" hasCustomPrompt="1"/>
          </p:nvPr>
        </p:nvSpPr>
        <p:spPr>
          <a:xfrm>
            <a:off x="6426419" y="1671696"/>
            <a:ext cx="2182216" cy="1548126"/>
          </a:xfrm>
        </p:spPr>
        <p:txBody>
          <a:bodyPr anchor="ctr">
            <a:norm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Tree>
    <p:extLst>
      <p:ext uri="{BB962C8B-B14F-4D97-AF65-F5344CB8AC3E}">
        <p14:creationId xmlns:p14="http://schemas.microsoft.com/office/powerpoint/2010/main" val="133255944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fade">
                                      <p:cBhvr>
                                        <p:cTn id="2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13" grpId="0" animBg="1"/>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شريحة 17">
    <p:spTree>
      <p:nvGrpSpPr>
        <p:cNvPr id="1" name=""/>
        <p:cNvGrpSpPr/>
        <p:nvPr/>
      </p:nvGrpSpPr>
      <p:grpSpPr>
        <a:xfrm>
          <a:off x="0" y="0"/>
          <a:ext cx="0" cy="0"/>
          <a:chOff x="0" y="0"/>
          <a:chExt cx="0" cy="0"/>
        </a:xfrm>
      </p:grpSpPr>
      <p:sp>
        <p:nvSpPr>
          <p:cNvPr id="80" name="Freeform 5"/>
          <p:cNvSpPr>
            <a:spLocks/>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الأحداث الزمنية</a:t>
            </a:r>
            <a:endParaRPr lang="en-US" dirty="0"/>
          </a:p>
        </p:txBody>
      </p:sp>
      <p:cxnSp>
        <p:nvCxnSpPr>
          <p:cNvPr id="17" name="Straight Connector 16"/>
          <p:cNvCxnSpPr/>
          <p:nvPr userDrawn="1"/>
        </p:nvCxnSpPr>
        <p:spPr>
          <a:xfrm>
            <a:off x="523875" y="2897599"/>
            <a:ext cx="8089900" cy="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Oval 70"/>
          <p:cNvSpPr>
            <a:spLocks noChangeArrowheads="1"/>
          </p:cNvSpPr>
          <p:nvPr userDrawn="1"/>
        </p:nvSpPr>
        <p:spPr bwMode="auto">
          <a:xfrm>
            <a:off x="1051825" y="2669898"/>
            <a:ext cx="455402" cy="455402"/>
          </a:xfrm>
          <a:prstGeom prst="ellipse">
            <a:avLst/>
          </a:prstGeom>
          <a:solidFill>
            <a:schemeClr val="accent1">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29" name="Oval 71"/>
          <p:cNvSpPr>
            <a:spLocks noChangeArrowheads="1"/>
          </p:cNvSpPr>
          <p:nvPr userDrawn="1"/>
        </p:nvSpPr>
        <p:spPr bwMode="auto">
          <a:xfrm>
            <a:off x="1123968" y="2742041"/>
            <a:ext cx="311116" cy="31111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0" name="Freeform 72"/>
          <p:cNvSpPr>
            <a:spLocks/>
          </p:cNvSpPr>
          <p:nvPr userDrawn="1"/>
        </p:nvSpPr>
        <p:spPr bwMode="auto">
          <a:xfrm>
            <a:off x="1114950" y="2733023"/>
            <a:ext cx="329152" cy="329152"/>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1" name="Oval 73"/>
          <p:cNvSpPr>
            <a:spLocks noChangeArrowheads="1"/>
          </p:cNvSpPr>
          <p:nvPr userDrawn="1"/>
        </p:nvSpPr>
        <p:spPr bwMode="auto">
          <a:xfrm>
            <a:off x="2692966" y="2669898"/>
            <a:ext cx="457658" cy="455402"/>
          </a:xfrm>
          <a:prstGeom prst="ellipse">
            <a:avLst/>
          </a:prstGeom>
          <a:solidFill>
            <a:srgbClr val="DCF8EE"/>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2" name="Oval 74"/>
          <p:cNvSpPr>
            <a:spLocks noChangeArrowheads="1"/>
          </p:cNvSpPr>
          <p:nvPr userDrawn="1"/>
        </p:nvSpPr>
        <p:spPr bwMode="auto">
          <a:xfrm>
            <a:off x="2765443" y="2742041"/>
            <a:ext cx="311116" cy="311116"/>
          </a:xfrm>
          <a:prstGeom prst="ellipse">
            <a:avLst/>
          </a:prstGeom>
          <a:solidFill>
            <a:schemeClr val="accent2">
              <a:lumMod val="90000"/>
            </a:schemeClr>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3" name="Freeform 75"/>
          <p:cNvSpPr>
            <a:spLocks/>
          </p:cNvSpPr>
          <p:nvPr userDrawn="1"/>
        </p:nvSpPr>
        <p:spPr bwMode="auto">
          <a:xfrm>
            <a:off x="2758345"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4" name="Oval 76"/>
          <p:cNvSpPr>
            <a:spLocks noChangeArrowheads="1"/>
          </p:cNvSpPr>
          <p:nvPr userDrawn="1"/>
        </p:nvSpPr>
        <p:spPr bwMode="auto">
          <a:xfrm>
            <a:off x="4342712" y="2669898"/>
            <a:ext cx="455402" cy="455402"/>
          </a:xfrm>
          <a:prstGeom prst="ellipse">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5" name="Oval 77"/>
          <p:cNvSpPr>
            <a:spLocks noChangeArrowheads="1"/>
          </p:cNvSpPr>
          <p:nvPr userDrawn="1"/>
        </p:nvSpPr>
        <p:spPr bwMode="auto">
          <a:xfrm>
            <a:off x="4414855" y="2742041"/>
            <a:ext cx="311116" cy="311116"/>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6" name="Freeform 78"/>
          <p:cNvSpPr>
            <a:spLocks/>
          </p:cNvSpPr>
          <p:nvPr userDrawn="1"/>
        </p:nvSpPr>
        <p:spPr bwMode="auto">
          <a:xfrm>
            <a:off x="4407758"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8"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8"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8" name="Oval 79"/>
          <p:cNvSpPr>
            <a:spLocks noChangeArrowheads="1"/>
          </p:cNvSpPr>
          <p:nvPr userDrawn="1"/>
        </p:nvSpPr>
        <p:spPr bwMode="auto">
          <a:xfrm>
            <a:off x="5983853" y="2669898"/>
            <a:ext cx="457658" cy="455402"/>
          </a:xfrm>
          <a:prstGeom prst="ellipse">
            <a:avLst/>
          </a:prstGeom>
          <a:solidFill>
            <a:srgbClr val="DCF8EE"/>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9" name="Oval 80"/>
          <p:cNvSpPr>
            <a:spLocks noChangeArrowheads="1"/>
          </p:cNvSpPr>
          <p:nvPr userDrawn="1"/>
        </p:nvSpPr>
        <p:spPr bwMode="auto">
          <a:xfrm>
            <a:off x="6056330" y="2742041"/>
            <a:ext cx="311116" cy="311116"/>
          </a:xfrm>
          <a:prstGeom prst="ellipse">
            <a:avLst/>
          </a:prstGeom>
          <a:solidFill>
            <a:schemeClr val="accent2">
              <a:lumMod val="90000"/>
            </a:schemeClr>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0" name="Freeform 81"/>
          <p:cNvSpPr>
            <a:spLocks/>
          </p:cNvSpPr>
          <p:nvPr userDrawn="1"/>
        </p:nvSpPr>
        <p:spPr bwMode="auto">
          <a:xfrm>
            <a:off x="6049233"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8"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8"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1" name="Oval 82"/>
          <p:cNvSpPr>
            <a:spLocks noChangeArrowheads="1"/>
          </p:cNvSpPr>
          <p:nvPr userDrawn="1"/>
        </p:nvSpPr>
        <p:spPr bwMode="auto">
          <a:xfrm>
            <a:off x="7630425" y="2669898"/>
            <a:ext cx="455402" cy="455402"/>
          </a:xfrm>
          <a:prstGeom prst="ellipse">
            <a:avLst/>
          </a:prstGeom>
          <a:solidFill>
            <a:schemeClr val="accent1">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2" name="Oval 83"/>
          <p:cNvSpPr>
            <a:spLocks noChangeArrowheads="1"/>
          </p:cNvSpPr>
          <p:nvPr userDrawn="1"/>
        </p:nvSpPr>
        <p:spPr bwMode="auto">
          <a:xfrm>
            <a:off x="7702568" y="2742041"/>
            <a:ext cx="311116" cy="31111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3" name="Freeform 84"/>
          <p:cNvSpPr>
            <a:spLocks/>
          </p:cNvSpPr>
          <p:nvPr userDrawn="1"/>
        </p:nvSpPr>
        <p:spPr bwMode="auto">
          <a:xfrm>
            <a:off x="7693883"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8"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8"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4" name="Freeform 5"/>
          <p:cNvSpPr>
            <a:spLocks/>
          </p:cNvSpPr>
          <p:nvPr userDrawn="1"/>
        </p:nvSpPr>
        <p:spPr bwMode="auto">
          <a:xfrm rot="10800000">
            <a:off x="2439635" y="3352295"/>
            <a:ext cx="2287946" cy="666336"/>
          </a:xfrm>
          <a:custGeom>
            <a:avLst/>
            <a:gdLst>
              <a:gd name="T0" fmla="*/ 3648 w 3648"/>
              <a:gd name="T1" fmla="*/ 91 h 1062"/>
              <a:gd name="T2" fmla="*/ 3648 w 3648"/>
              <a:gd name="T3" fmla="*/ 735 h 1062"/>
              <a:gd name="T4" fmla="*/ 3558 w 3648"/>
              <a:gd name="T5" fmla="*/ 824 h 1062"/>
              <a:gd name="T6" fmla="*/ 2008 w 3648"/>
              <a:gd name="T7" fmla="*/ 824 h 1062"/>
              <a:gd name="T8" fmla="*/ 1997 w 3648"/>
              <a:gd name="T9" fmla="*/ 831 h 1062"/>
              <a:gd name="T10" fmla="*/ 1829 w 3648"/>
              <a:gd name="T11" fmla="*/ 1062 h 1062"/>
              <a:gd name="T12" fmla="*/ 1661 w 3648"/>
              <a:gd name="T13" fmla="*/ 831 h 1062"/>
              <a:gd name="T14" fmla="*/ 1650 w 3648"/>
              <a:gd name="T15" fmla="*/ 824 h 1062"/>
              <a:gd name="T16" fmla="*/ 91 w 3648"/>
              <a:gd name="T17" fmla="*/ 824 h 1062"/>
              <a:gd name="T18" fmla="*/ 0 w 3648"/>
              <a:gd name="T19" fmla="*/ 735 h 1062"/>
              <a:gd name="T20" fmla="*/ 0 w 3648"/>
              <a:gd name="T21" fmla="*/ 91 h 1062"/>
              <a:gd name="T22" fmla="*/ 91 w 3648"/>
              <a:gd name="T23" fmla="*/ 0 h 1062"/>
              <a:gd name="T24" fmla="*/ 3558 w 3648"/>
              <a:gd name="T25" fmla="*/ 0 h 1062"/>
              <a:gd name="T26" fmla="*/ 3648 w 3648"/>
              <a:gd name="T27" fmla="*/ 91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062">
                <a:moveTo>
                  <a:pt x="3648" y="91"/>
                </a:moveTo>
                <a:cubicBezTo>
                  <a:pt x="3648" y="91"/>
                  <a:pt x="3648" y="91"/>
                  <a:pt x="3648" y="735"/>
                </a:cubicBezTo>
                <a:cubicBezTo>
                  <a:pt x="3648" y="785"/>
                  <a:pt x="3607" y="824"/>
                  <a:pt x="3558" y="824"/>
                </a:cubicBezTo>
                <a:cubicBezTo>
                  <a:pt x="3558" y="824"/>
                  <a:pt x="3558" y="824"/>
                  <a:pt x="2008" y="824"/>
                </a:cubicBezTo>
                <a:cubicBezTo>
                  <a:pt x="2003" y="824"/>
                  <a:pt x="1999" y="827"/>
                  <a:pt x="1997" y="831"/>
                </a:cubicBezTo>
                <a:cubicBezTo>
                  <a:pt x="1997" y="831"/>
                  <a:pt x="1997" y="831"/>
                  <a:pt x="1829" y="1062"/>
                </a:cubicBezTo>
                <a:cubicBezTo>
                  <a:pt x="1829" y="1062"/>
                  <a:pt x="1829" y="1062"/>
                  <a:pt x="1661" y="831"/>
                </a:cubicBezTo>
                <a:cubicBezTo>
                  <a:pt x="1658" y="827"/>
                  <a:pt x="1654" y="824"/>
                  <a:pt x="1650" y="824"/>
                </a:cubicBezTo>
                <a:cubicBezTo>
                  <a:pt x="1650" y="824"/>
                  <a:pt x="1650" y="824"/>
                  <a:pt x="91" y="824"/>
                </a:cubicBezTo>
                <a:cubicBezTo>
                  <a:pt x="42" y="824"/>
                  <a:pt x="0" y="785"/>
                  <a:pt x="0" y="735"/>
                </a:cubicBezTo>
                <a:cubicBezTo>
                  <a:pt x="0" y="735"/>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2"/>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45" name="Freeform 7"/>
          <p:cNvSpPr>
            <a:spLocks/>
          </p:cNvSpPr>
          <p:nvPr userDrawn="1"/>
        </p:nvSpPr>
        <p:spPr bwMode="auto">
          <a:xfrm>
            <a:off x="703878" y="1319865"/>
            <a:ext cx="2287946" cy="1120842"/>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1"/>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46" name="Text Placeholder 1"/>
          <p:cNvSpPr>
            <a:spLocks noGrp="1"/>
          </p:cNvSpPr>
          <p:nvPr>
            <p:ph type="body" sz="quarter" idx="30" hasCustomPrompt="1"/>
          </p:nvPr>
        </p:nvSpPr>
        <p:spPr>
          <a:xfrm>
            <a:off x="914402" y="3127674"/>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2020</a:t>
            </a:r>
          </a:p>
        </p:txBody>
      </p:sp>
      <p:sp>
        <p:nvSpPr>
          <p:cNvPr id="47" name="Text Placeholder 1"/>
          <p:cNvSpPr>
            <a:spLocks noGrp="1"/>
          </p:cNvSpPr>
          <p:nvPr>
            <p:ph type="body" sz="quarter" idx="31" hasCustomPrompt="1"/>
          </p:nvPr>
        </p:nvSpPr>
        <p:spPr>
          <a:xfrm>
            <a:off x="2555877" y="3150407"/>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2020</a:t>
            </a:r>
          </a:p>
        </p:txBody>
      </p:sp>
      <p:sp>
        <p:nvSpPr>
          <p:cNvPr id="48" name="Text Placeholder 1"/>
          <p:cNvSpPr>
            <a:spLocks noGrp="1"/>
          </p:cNvSpPr>
          <p:nvPr>
            <p:ph type="body" sz="quarter" idx="32" hasCustomPrompt="1"/>
          </p:nvPr>
        </p:nvSpPr>
        <p:spPr>
          <a:xfrm>
            <a:off x="4203701" y="3127674"/>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2019</a:t>
            </a:r>
          </a:p>
        </p:txBody>
      </p:sp>
      <p:sp>
        <p:nvSpPr>
          <p:cNvPr id="49" name="Text Placeholder 1"/>
          <p:cNvSpPr>
            <a:spLocks noGrp="1"/>
          </p:cNvSpPr>
          <p:nvPr>
            <p:ph type="body" sz="quarter" idx="33" hasCustomPrompt="1"/>
          </p:nvPr>
        </p:nvSpPr>
        <p:spPr>
          <a:xfrm>
            <a:off x="5845176" y="3138635"/>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2018</a:t>
            </a:r>
          </a:p>
        </p:txBody>
      </p:sp>
      <p:sp>
        <p:nvSpPr>
          <p:cNvPr id="50" name="Text Placeholder 1"/>
          <p:cNvSpPr>
            <a:spLocks noGrp="1"/>
          </p:cNvSpPr>
          <p:nvPr>
            <p:ph type="body" sz="quarter" idx="34" hasCustomPrompt="1"/>
          </p:nvPr>
        </p:nvSpPr>
        <p:spPr>
          <a:xfrm>
            <a:off x="7493002" y="3127674"/>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2017</a:t>
            </a:r>
          </a:p>
        </p:txBody>
      </p:sp>
      <p:grpSp>
        <p:nvGrpSpPr>
          <p:cNvPr id="51" name="Group 50"/>
          <p:cNvGrpSpPr/>
          <p:nvPr userDrawn="1"/>
        </p:nvGrpSpPr>
        <p:grpSpPr>
          <a:xfrm>
            <a:off x="1775829" y="2825975"/>
            <a:ext cx="144044" cy="144044"/>
            <a:chOff x="1786694" y="2940812"/>
            <a:chExt cx="144044" cy="144044"/>
          </a:xfrm>
        </p:grpSpPr>
        <p:sp>
          <p:nvSpPr>
            <p:cNvPr id="52" name="Oval 70"/>
            <p:cNvSpPr>
              <a:spLocks noChangeArrowheads="1"/>
            </p:cNvSpPr>
            <p:nvPr userDrawn="1"/>
          </p:nvSpPr>
          <p:spPr bwMode="auto">
            <a:xfrm>
              <a:off x="1786694" y="2940812"/>
              <a:ext cx="144044" cy="144044"/>
            </a:xfrm>
            <a:prstGeom prst="ellipse">
              <a:avLst/>
            </a:prstGeom>
            <a:solidFill>
              <a:schemeClr val="accent1">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53" name="Oval 70"/>
            <p:cNvSpPr>
              <a:spLocks noChangeArrowheads="1"/>
            </p:cNvSpPr>
            <p:nvPr userDrawn="1"/>
          </p:nvSpPr>
          <p:spPr bwMode="auto">
            <a:xfrm>
              <a:off x="1810043" y="2963763"/>
              <a:ext cx="97346" cy="97346"/>
            </a:xfrm>
            <a:prstGeom prst="ellipse">
              <a:avLst/>
            </a:prstGeom>
            <a:solidFill>
              <a:schemeClr val="accent1"/>
            </a:solidFill>
            <a:ln>
              <a:solidFill>
                <a:schemeClr val="bg1"/>
              </a:solid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grpSp>
      <p:sp>
        <p:nvSpPr>
          <p:cNvPr id="54" name="Freeform 6"/>
          <p:cNvSpPr>
            <a:spLocks/>
          </p:cNvSpPr>
          <p:nvPr userDrawn="1"/>
        </p:nvSpPr>
        <p:spPr bwMode="auto">
          <a:xfrm flipH="1">
            <a:off x="3426069" y="1763225"/>
            <a:ext cx="1142756" cy="665526"/>
          </a:xfrm>
          <a:custGeom>
            <a:avLst/>
            <a:gdLst>
              <a:gd name="T0" fmla="*/ 1822 w 1822"/>
              <a:gd name="T1" fmla="*/ 91 h 1061"/>
              <a:gd name="T2" fmla="*/ 1822 w 1822"/>
              <a:gd name="T3" fmla="*/ 735 h 1061"/>
              <a:gd name="T4" fmla="*/ 1731 w 1822"/>
              <a:gd name="T5" fmla="*/ 824 h 1061"/>
              <a:gd name="T6" fmla="*/ 180 w 1822"/>
              <a:gd name="T7" fmla="*/ 824 h 1061"/>
              <a:gd name="T8" fmla="*/ 169 w 1822"/>
              <a:gd name="T9" fmla="*/ 831 h 1061"/>
              <a:gd name="T10" fmla="*/ 2 w 1822"/>
              <a:gd name="T11" fmla="*/ 1061 h 1061"/>
              <a:gd name="T12" fmla="*/ 2 w 1822"/>
              <a:gd name="T13" fmla="*/ 92 h 1061"/>
              <a:gd name="T14" fmla="*/ 0 w 1822"/>
              <a:gd name="T15" fmla="*/ 92 h 1061"/>
              <a:gd name="T16" fmla="*/ 2 w 1822"/>
              <a:gd name="T17" fmla="*/ 91 h 1061"/>
              <a:gd name="T18" fmla="*/ 92 w 1822"/>
              <a:gd name="T19" fmla="*/ 0 h 1061"/>
              <a:gd name="T20" fmla="*/ 1731 w 1822"/>
              <a:gd name="T21" fmla="*/ 0 h 1061"/>
              <a:gd name="T22" fmla="*/ 1822 w 1822"/>
              <a:gd name="T23" fmla="*/ 9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2" h="1061">
                <a:moveTo>
                  <a:pt x="1822" y="91"/>
                </a:moveTo>
                <a:cubicBezTo>
                  <a:pt x="1822" y="735"/>
                  <a:pt x="1822" y="735"/>
                  <a:pt x="1822" y="735"/>
                </a:cubicBezTo>
                <a:cubicBezTo>
                  <a:pt x="1822" y="785"/>
                  <a:pt x="1780" y="824"/>
                  <a:pt x="1731" y="824"/>
                </a:cubicBezTo>
                <a:cubicBezTo>
                  <a:pt x="172" y="824"/>
                  <a:pt x="180" y="824"/>
                  <a:pt x="180" y="824"/>
                </a:cubicBezTo>
                <a:cubicBezTo>
                  <a:pt x="176" y="824"/>
                  <a:pt x="172" y="827"/>
                  <a:pt x="169" y="831"/>
                </a:cubicBezTo>
                <a:cubicBezTo>
                  <a:pt x="28" y="1025"/>
                  <a:pt x="6" y="1056"/>
                  <a:pt x="2" y="1061"/>
                </a:cubicBezTo>
                <a:cubicBezTo>
                  <a:pt x="2" y="92"/>
                  <a:pt x="2" y="92"/>
                  <a:pt x="2" y="92"/>
                </a:cubicBezTo>
                <a:cubicBezTo>
                  <a:pt x="0" y="92"/>
                  <a:pt x="0" y="92"/>
                  <a:pt x="0" y="92"/>
                </a:cubicBezTo>
                <a:cubicBezTo>
                  <a:pt x="1" y="91"/>
                  <a:pt x="2" y="91"/>
                  <a:pt x="2" y="91"/>
                </a:cubicBezTo>
                <a:cubicBezTo>
                  <a:pt x="2" y="42"/>
                  <a:pt x="43" y="0"/>
                  <a:pt x="92" y="0"/>
                </a:cubicBezTo>
                <a:cubicBezTo>
                  <a:pt x="1731" y="0"/>
                  <a:pt x="1731" y="0"/>
                  <a:pt x="1731" y="0"/>
                </a:cubicBezTo>
                <a:cubicBezTo>
                  <a:pt x="1780" y="0"/>
                  <a:pt x="1822" y="42"/>
                  <a:pt x="1822" y="91"/>
                </a:cubicBezTo>
                <a:close/>
              </a:path>
            </a:pathLst>
          </a:custGeom>
          <a:solidFill>
            <a:schemeClr val="accent3"/>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55" name="Freeform 6"/>
          <p:cNvSpPr>
            <a:spLocks/>
          </p:cNvSpPr>
          <p:nvPr userDrawn="1"/>
        </p:nvSpPr>
        <p:spPr bwMode="auto">
          <a:xfrm flipH="1">
            <a:off x="6715370" y="1763225"/>
            <a:ext cx="1142756" cy="665526"/>
          </a:xfrm>
          <a:custGeom>
            <a:avLst/>
            <a:gdLst>
              <a:gd name="T0" fmla="*/ 1822 w 1822"/>
              <a:gd name="T1" fmla="*/ 91 h 1061"/>
              <a:gd name="T2" fmla="*/ 1822 w 1822"/>
              <a:gd name="T3" fmla="*/ 735 h 1061"/>
              <a:gd name="T4" fmla="*/ 1731 w 1822"/>
              <a:gd name="T5" fmla="*/ 824 h 1061"/>
              <a:gd name="T6" fmla="*/ 180 w 1822"/>
              <a:gd name="T7" fmla="*/ 824 h 1061"/>
              <a:gd name="T8" fmla="*/ 169 w 1822"/>
              <a:gd name="T9" fmla="*/ 831 h 1061"/>
              <a:gd name="T10" fmla="*/ 2 w 1822"/>
              <a:gd name="T11" fmla="*/ 1061 h 1061"/>
              <a:gd name="T12" fmla="*/ 2 w 1822"/>
              <a:gd name="T13" fmla="*/ 92 h 1061"/>
              <a:gd name="T14" fmla="*/ 0 w 1822"/>
              <a:gd name="T15" fmla="*/ 92 h 1061"/>
              <a:gd name="T16" fmla="*/ 2 w 1822"/>
              <a:gd name="T17" fmla="*/ 91 h 1061"/>
              <a:gd name="T18" fmla="*/ 92 w 1822"/>
              <a:gd name="T19" fmla="*/ 0 h 1061"/>
              <a:gd name="T20" fmla="*/ 1731 w 1822"/>
              <a:gd name="T21" fmla="*/ 0 h 1061"/>
              <a:gd name="T22" fmla="*/ 1822 w 1822"/>
              <a:gd name="T23" fmla="*/ 9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2" h="1061">
                <a:moveTo>
                  <a:pt x="1822" y="91"/>
                </a:moveTo>
                <a:cubicBezTo>
                  <a:pt x="1822" y="735"/>
                  <a:pt x="1822" y="735"/>
                  <a:pt x="1822" y="735"/>
                </a:cubicBezTo>
                <a:cubicBezTo>
                  <a:pt x="1822" y="785"/>
                  <a:pt x="1780" y="824"/>
                  <a:pt x="1731" y="824"/>
                </a:cubicBezTo>
                <a:cubicBezTo>
                  <a:pt x="172" y="824"/>
                  <a:pt x="180" y="824"/>
                  <a:pt x="180" y="824"/>
                </a:cubicBezTo>
                <a:cubicBezTo>
                  <a:pt x="176" y="824"/>
                  <a:pt x="172" y="827"/>
                  <a:pt x="169" y="831"/>
                </a:cubicBezTo>
                <a:cubicBezTo>
                  <a:pt x="28" y="1025"/>
                  <a:pt x="6" y="1056"/>
                  <a:pt x="2" y="1061"/>
                </a:cubicBezTo>
                <a:cubicBezTo>
                  <a:pt x="2" y="92"/>
                  <a:pt x="2" y="92"/>
                  <a:pt x="2" y="92"/>
                </a:cubicBezTo>
                <a:cubicBezTo>
                  <a:pt x="0" y="92"/>
                  <a:pt x="0" y="92"/>
                  <a:pt x="0" y="92"/>
                </a:cubicBezTo>
                <a:cubicBezTo>
                  <a:pt x="1" y="91"/>
                  <a:pt x="2" y="91"/>
                  <a:pt x="2" y="91"/>
                </a:cubicBezTo>
                <a:cubicBezTo>
                  <a:pt x="2" y="42"/>
                  <a:pt x="43" y="0"/>
                  <a:pt x="92" y="0"/>
                </a:cubicBezTo>
                <a:cubicBezTo>
                  <a:pt x="1731" y="0"/>
                  <a:pt x="1731" y="0"/>
                  <a:pt x="1731" y="0"/>
                </a:cubicBezTo>
                <a:cubicBezTo>
                  <a:pt x="1780" y="0"/>
                  <a:pt x="1822" y="42"/>
                  <a:pt x="1822" y="91"/>
                </a:cubicBezTo>
                <a:close/>
              </a:path>
            </a:pathLst>
          </a:custGeom>
          <a:solidFill>
            <a:schemeClr val="accent1"/>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56" name="Freeform 7"/>
          <p:cNvSpPr>
            <a:spLocks/>
          </p:cNvSpPr>
          <p:nvPr userDrawn="1"/>
        </p:nvSpPr>
        <p:spPr bwMode="auto">
          <a:xfrm rot="10800000">
            <a:off x="5922912" y="3352294"/>
            <a:ext cx="2287946" cy="1120842"/>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2"/>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57" name="Text Placeholder 1"/>
          <p:cNvSpPr>
            <a:spLocks noGrp="1"/>
          </p:cNvSpPr>
          <p:nvPr>
            <p:ph type="body" sz="quarter" idx="28" hasCustomPrompt="1"/>
          </p:nvPr>
        </p:nvSpPr>
        <p:spPr>
          <a:xfrm>
            <a:off x="703879" y="1319865"/>
            <a:ext cx="2287945" cy="963261"/>
          </a:xfrm>
        </p:spPr>
        <p:txBody>
          <a:bodyPr anchor="ctr">
            <a:noAutofit/>
          </a:bodyPr>
          <a:lstStyle>
            <a:lvl1pPr marL="0" indent="0" algn="ctr" rtl="1">
              <a:buNone/>
              <a:defRPr sz="1800">
                <a:solidFill>
                  <a:schemeClr val="bg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58" name="Text Placeholder 1"/>
          <p:cNvSpPr>
            <a:spLocks noGrp="1"/>
          </p:cNvSpPr>
          <p:nvPr>
            <p:ph type="body" sz="quarter" idx="36" hasCustomPrompt="1"/>
          </p:nvPr>
        </p:nvSpPr>
        <p:spPr>
          <a:xfrm>
            <a:off x="6715370" y="1786320"/>
            <a:ext cx="1142756" cy="454006"/>
          </a:xfrm>
        </p:spPr>
        <p:txBody>
          <a:bodyPr anchor="ctr">
            <a:noAutofit/>
          </a:bodyPr>
          <a:lstStyle>
            <a:lvl1pPr marL="0" indent="0" algn="ctr" rtl="1">
              <a:buNone/>
              <a:defRPr sz="1600">
                <a:solidFill>
                  <a:schemeClr val="bg1"/>
                </a:solidFill>
                <a:latin typeface="Roboto Condensed Light" panose="02000000000000000000" pitchFamily="2" charset="0"/>
                <a:ea typeface="Roboto Condensed Light" panose="02000000000000000000" pitchFamily="2" charset="0"/>
              </a:defRPr>
            </a:lvl1pPr>
          </a:lstStyle>
          <a:p>
            <a:r>
              <a:rPr lang="ar-SA" noProof="0" dirty="0"/>
              <a:t>أضف النص</a:t>
            </a:r>
            <a:endParaRPr lang="en-US" noProof="0" dirty="0"/>
          </a:p>
        </p:txBody>
      </p:sp>
      <p:sp>
        <p:nvSpPr>
          <p:cNvPr id="59" name="Text Placeholder 1"/>
          <p:cNvSpPr>
            <a:spLocks noGrp="1"/>
          </p:cNvSpPr>
          <p:nvPr>
            <p:ph type="body" sz="quarter" idx="37" hasCustomPrompt="1"/>
          </p:nvPr>
        </p:nvSpPr>
        <p:spPr>
          <a:xfrm>
            <a:off x="2439635" y="3522396"/>
            <a:ext cx="2287945" cy="496235"/>
          </a:xfrm>
        </p:spPr>
        <p:txBody>
          <a:bodyPr anchor="ctr">
            <a:noAutofit/>
          </a:bodyPr>
          <a:lstStyle>
            <a:lvl1pPr marL="0" indent="0" algn="ctr" rtl="1">
              <a:buNone/>
              <a:defRPr sz="18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60" name="Text Placeholder 1"/>
          <p:cNvSpPr>
            <a:spLocks noGrp="1"/>
          </p:cNvSpPr>
          <p:nvPr>
            <p:ph type="body" sz="quarter" idx="38" hasCustomPrompt="1"/>
          </p:nvPr>
        </p:nvSpPr>
        <p:spPr>
          <a:xfrm>
            <a:off x="5922912" y="3522397"/>
            <a:ext cx="2287945" cy="950740"/>
          </a:xfrm>
        </p:spPr>
        <p:txBody>
          <a:bodyPr anchor="ctr">
            <a:noAutofit/>
          </a:bodyPr>
          <a:lstStyle>
            <a:lvl1pPr marL="0" indent="0" algn="ctr" rtl="1">
              <a:buNone/>
              <a:defRPr sz="18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61" name="Freeform 6"/>
          <p:cNvSpPr>
            <a:spLocks/>
          </p:cNvSpPr>
          <p:nvPr userDrawn="1"/>
        </p:nvSpPr>
        <p:spPr bwMode="auto">
          <a:xfrm>
            <a:off x="5004048" y="1355237"/>
            <a:ext cx="1142756" cy="1073514"/>
          </a:xfrm>
          <a:custGeom>
            <a:avLst/>
            <a:gdLst/>
            <a:ahLst/>
            <a:cxnLst/>
            <a:rect l="l" t="t" r="r" b="b"/>
            <a:pathLst>
              <a:path w="1142756" h="1073514">
                <a:moveTo>
                  <a:pt x="1085681" y="0"/>
                </a:moveTo>
                <a:cubicBezTo>
                  <a:pt x="1085681" y="0"/>
                  <a:pt x="1085681" y="0"/>
                  <a:pt x="57703" y="0"/>
                </a:cubicBezTo>
                <a:cubicBezTo>
                  <a:pt x="26970" y="0"/>
                  <a:pt x="1255" y="26345"/>
                  <a:pt x="1255" y="57081"/>
                </a:cubicBezTo>
                <a:cubicBezTo>
                  <a:pt x="1255" y="57708"/>
                  <a:pt x="1255" y="57708"/>
                  <a:pt x="1255" y="465069"/>
                </a:cubicBezTo>
                <a:lnTo>
                  <a:pt x="0" y="465696"/>
                </a:lnTo>
                <a:lnTo>
                  <a:pt x="1255" y="475193"/>
                </a:lnTo>
                <a:lnTo>
                  <a:pt x="1255" y="497749"/>
                </a:lnTo>
                <a:lnTo>
                  <a:pt x="1255" y="541674"/>
                </a:lnTo>
                <a:lnTo>
                  <a:pt x="1255" y="558535"/>
                </a:lnTo>
                <a:lnTo>
                  <a:pt x="1255" y="573875"/>
                </a:lnTo>
                <a:lnTo>
                  <a:pt x="1255" y="614089"/>
                </a:lnTo>
                <a:lnTo>
                  <a:pt x="1255" y="663207"/>
                </a:lnTo>
                <a:lnTo>
                  <a:pt x="1255" y="665526"/>
                </a:lnTo>
                <a:cubicBezTo>
                  <a:pt x="1255" y="755229"/>
                  <a:pt x="1255" y="885200"/>
                  <a:pt x="1255" y="1073514"/>
                </a:cubicBezTo>
                <a:cubicBezTo>
                  <a:pt x="3763" y="1070378"/>
                  <a:pt x="17562" y="1050933"/>
                  <a:pt x="105997" y="929244"/>
                </a:cubicBezTo>
                <a:cubicBezTo>
                  <a:pt x="107878" y="926735"/>
                  <a:pt x="110387" y="924853"/>
                  <a:pt x="112896" y="924853"/>
                </a:cubicBezTo>
                <a:cubicBezTo>
                  <a:pt x="112896" y="924853"/>
                  <a:pt x="107878" y="924853"/>
                  <a:pt x="1085681" y="924853"/>
                </a:cubicBezTo>
                <a:cubicBezTo>
                  <a:pt x="1116414" y="924853"/>
                  <a:pt x="1142756" y="900390"/>
                  <a:pt x="1142756" y="869026"/>
                </a:cubicBezTo>
                <a:cubicBezTo>
                  <a:pt x="1142756" y="869026"/>
                  <a:pt x="1142756" y="869026"/>
                  <a:pt x="1142756" y="465069"/>
                </a:cubicBezTo>
                <a:lnTo>
                  <a:pt x="1142334" y="463057"/>
                </a:lnTo>
                <a:lnTo>
                  <a:pt x="1142756" y="461038"/>
                </a:lnTo>
                <a:cubicBezTo>
                  <a:pt x="1142756" y="461038"/>
                  <a:pt x="1142756" y="461038"/>
                  <a:pt x="1142756" y="57081"/>
                </a:cubicBezTo>
                <a:cubicBezTo>
                  <a:pt x="1142756" y="26345"/>
                  <a:pt x="1116414" y="0"/>
                  <a:pt x="1085681" y="0"/>
                </a:cubicBezTo>
                <a:close/>
              </a:path>
            </a:pathLst>
          </a:custGeom>
          <a:solidFill>
            <a:schemeClr val="accent3"/>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sz="1600" noProof="0" dirty="0">
              <a:solidFill>
                <a:schemeClr val="tx1"/>
              </a:solidFill>
              <a:latin typeface="Roboto Condensed Light" panose="02000000000000000000" pitchFamily="2" charset="0"/>
              <a:ea typeface="Roboto Condensed Light" panose="02000000000000000000" pitchFamily="2" charset="0"/>
            </a:endParaRPr>
          </a:p>
        </p:txBody>
      </p:sp>
      <p:sp>
        <p:nvSpPr>
          <p:cNvPr id="62" name="Text Placeholder 1"/>
          <p:cNvSpPr>
            <a:spLocks noGrp="1"/>
          </p:cNvSpPr>
          <p:nvPr>
            <p:ph type="body" sz="quarter" idx="39" hasCustomPrompt="1"/>
          </p:nvPr>
        </p:nvSpPr>
        <p:spPr>
          <a:xfrm>
            <a:off x="5021501" y="1355237"/>
            <a:ext cx="1125303" cy="885089"/>
          </a:xfrm>
        </p:spPr>
        <p:txBody>
          <a:bodyPr anchor="ctr">
            <a:noAutofit/>
          </a:bodyPr>
          <a:lstStyle>
            <a:lvl1pPr marL="0" indent="0" algn="ctr" rtl="1">
              <a:buNone/>
              <a:defRPr sz="18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63" name="Text Placeholder 1"/>
          <p:cNvSpPr>
            <a:spLocks noGrp="1"/>
          </p:cNvSpPr>
          <p:nvPr>
            <p:ph type="body" sz="quarter" idx="41" hasCustomPrompt="1"/>
          </p:nvPr>
        </p:nvSpPr>
        <p:spPr>
          <a:xfrm>
            <a:off x="3447051" y="1784309"/>
            <a:ext cx="1125303" cy="484662"/>
          </a:xfrm>
        </p:spPr>
        <p:txBody>
          <a:bodyPr anchor="ctr">
            <a:noAutofit/>
          </a:bodyPr>
          <a:lstStyle>
            <a:lvl1pPr marL="0" indent="0" algn="ctr" rtl="1">
              <a:buNone/>
              <a:defRPr sz="16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أضف النص</a:t>
            </a:r>
            <a:endParaRPr lang="en-US" noProof="0" dirty="0"/>
          </a:p>
        </p:txBody>
      </p:sp>
      <p:cxnSp>
        <p:nvCxnSpPr>
          <p:cNvPr id="64" name="Straight Connector 63"/>
          <p:cNvCxnSpPr>
            <a:stCxn id="71" idx="4"/>
          </p:cNvCxnSpPr>
          <p:nvPr userDrawn="1"/>
        </p:nvCxnSpPr>
        <p:spPr>
          <a:xfrm>
            <a:off x="3583607" y="2970018"/>
            <a:ext cx="0" cy="382275"/>
          </a:xfrm>
          <a:prstGeom prst="line">
            <a:avLst/>
          </a:prstGeom>
          <a:ln w="9525">
            <a:solidFill>
              <a:schemeClr val="accent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77" idx="4"/>
          </p:cNvCxnSpPr>
          <p:nvPr userDrawn="1"/>
        </p:nvCxnSpPr>
        <p:spPr>
          <a:xfrm>
            <a:off x="7066884" y="2970018"/>
            <a:ext cx="0" cy="382275"/>
          </a:xfrm>
          <a:prstGeom prst="line">
            <a:avLst/>
          </a:prstGeom>
          <a:ln w="9525">
            <a:solidFill>
              <a:schemeClr val="accent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52" idx="0"/>
          </p:cNvCxnSpPr>
          <p:nvPr userDrawn="1"/>
        </p:nvCxnSpPr>
        <p:spPr>
          <a:xfrm>
            <a:off x="1847851" y="2463716"/>
            <a:ext cx="0" cy="362259"/>
          </a:xfrm>
          <a:prstGeom prst="line">
            <a:avLst/>
          </a:prstGeom>
          <a:ln w="95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41" idx="0"/>
          </p:cNvCxnSpPr>
          <p:nvPr userDrawn="1"/>
        </p:nvCxnSpPr>
        <p:spPr>
          <a:xfrm>
            <a:off x="7858126" y="2448574"/>
            <a:ext cx="0" cy="221324"/>
          </a:xfrm>
          <a:prstGeom prst="line">
            <a:avLst/>
          </a:prstGeom>
          <a:ln w="95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34" idx="0"/>
          </p:cNvCxnSpPr>
          <p:nvPr userDrawn="1"/>
        </p:nvCxnSpPr>
        <p:spPr>
          <a:xfrm>
            <a:off x="4568031" y="2448574"/>
            <a:ext cx="2382" cy="210630"/>
          </a:xfrm>
          <a:prstGeom prst="line">
            <a:avLst/>
          </a:prstGeom>
          <a:ln w="952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75" idx="0"/>
          </p:cNvCxnSpPr>
          <p:nvPr userDrawn="1"/>
        </p:nvCxnSpPr>
        <p:spPr>
          <a:xfrm>
            <a:off x="5003254" y="2440707"/>
            <a:ext cx="2183" cy="408219"/>
          </a:xfrm>
          <a:prstGeom prst="line">
            <a:avLst/>
          </a:prstGeom>
          <a:ln w="9525">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nvGrpSpPr>
          <p:cNvPr id="70" name="Group 69"/>
          <p:cNvGrpSpPr/>
          <p:nvPr userDrawn="1"/>
        </p:nvGrpSpPr>
        <p:grpSpPr>
          <a:xfrm>
            <a:off x="3511585" y="2825975"/>
            <a:ext cx="144044" cy="144044"/>
            <a:chOff x="1786694" y="2940812"/>
            <a:chExt cx="144044" cy="144044"/>
          </a:xfrm>
          <a:solidFill>
            <a:schemeClr val="accent5">
              <a:lumMod val="20000"/>
              <a:lumOff val="80000"/>
            </a:schemeClr>
          </a:solidFill>
        </p:grpSpPr>
        <p:sp>
          <p:nvSpPr>
            <p:cNvPr id="71" name="Oval 70"/>
            <p:cNvSpPr>
              <a:spLocks noChangeArrowheads="1"/>
            </p:cNvSpPr>
            <p:nvPr userDrawn="1"/>
          </p:nvSpPr>
          <p:spPr bwMode="auto">
            <a:xfrm>
              <a:off x="1786694" y="2940812"/>
              <a:ext cx="144044" cy="144044"/>
            </a:xfrm>
            <a:prstGeom prst="ellipse">
              <a:avLst/>
            </a:prstGeom>
            <a:solidFill>
              <a:srgbClr val="DCF8EE"/>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72" name="Oval 70"/>
            <p:cNvSpPr>
              <a:spLocks noChangeArrowheads="1"/>
            </p:cNvSpPr>
            <p:nvPr userDrawn="1"/>
          </p:nvSpPr>
          <p:spPr bwMode="auto">
            <a:xfrm>
              <a:off x="1810043" y="2963763"/>
              <a:ext cx="97346" cy="97346"/>
            </a:xfrm>
            <a:prstGeom prst="ellipse">
              <a:avLst/>
            </a:prstGeom>
            <a:solidFill>
              <a:schemeClr val="accent2">
                <a:lumMod val="90000"/>
              </a:schemeClr>
            </a:solidFill>
            <a:ln>
              <a:solidFill>
                <a:schemeClr val="bg1"/>
              </a:solid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grpSp>
      <p:grpSp>
        <p:nvGrpSpPr>
          <p:cNvPr id="73" name="Group 72"/>
          <p:cNvGrpSpPr/>
          <p:nvPr userDrawn="1"/>
        </p:nvGrpSpPr>
        <p:grpSpPr>
          <a:xfrm>
            <a:off x="4933415" y="2825975"/>
            <a:ext cx="144044" cy="144044"/>
            <a:chOff x="1786694" y="2940812"/>
            <a:chExt cx="144044" cy="144044"/>
          </a:xfrm>
        </p:grpSpPr>
        <p:sp>
          <p:nvSpPr>
            <p:cNvPr id="74" name="Oval 70"/>
            <p:cNvSpPr>
              <a:spLocks noChangeArrowheads="1"/>
            </p:cNvSpPr>
            <p:nvPr userDrawn="1"/>
          </p:nvSpPr>
          <p:spPr bwMode="auto">
            <a:xfrm>
              <a:off x="1786694" y="2940812"/>
              <a:ext cx="144044" cy="144044"/>
            </a:xfrm>
            <a:prstGeom prst="ellipse">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75" name="Oval 70"/>
            <p:cNvSpPr>
              <a:spLocks noChangeArrowheads="1"/>
            </p:cNvSpPr>
            <p:nvPr userDrawn="1"/>
          </p:nvSpPr>
          <p:spPr bwMode="auto">
            <a:xfrm>
              <a:off x="1810043" y="2963763"/>
              <a:ext cx="97346" cy="97346"/>
            </a:xfrm>
            <a:prstGeom prst="ellipse">
              <a:avLst/>
            </a:prstGeom>
            <a:solidFill>
              <a:schemeClr val="accent3"/>
            </a:solidFill>
            <a:ln>
              <a:solidFill>
                <a:schemeClr val="bg1"/>
              </a:solid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grpSp>
      <p:grpSp>
        <p:nvGrpSpPr>
          <p:cNvPr id="76" name="Group 75"/>
          <p:cNvGrpSpPr/>
          <p:nvPr userDrawn="1"/>
        </p:nvGrpSpPr>
        <p:grpSpPr>
          <a:xfrm>
            <a:off x="6994862" y="2825975"/>
            <a:ext cx="144044" cy="144044"/>
            <a:chOff x="1786694" y="2940812"/>
            <a:chExt cx="144044" cy="144044"/>
          </a:xfrm>
          <a:solidFill>
            <a:srgbClr val="DCF8EE"/>
          </a:solidFill>
        </p:grpSpPr>
        <p:sp>
          <p:nvSpPr>
            <p:cNvPr id="77" name="Oval 70"/>
            <p:cNvSpPr>
              <a:spLocks noChangeArrowheads="1"/>
            </p:cNvSpPr>
            <p:nvPr userDrawn="1"/>
          </p:nvSpPr>
          <p:spPr bwMode="auto">
            <a:xfrm>
              <a:off x="1786694" y="2940812"/>
              <a:ext cx="144044" cy="144044"/>
            </a:xfrm>
            <a:prstGeom prst="ellipse">
              <a:avLst/>
            </a:prstGeom>
            <a:grp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78" name="Oval 70"/>
            <p:cNvSpPr>
              <a:spLocks noChangeArrowheads="1"/>
            </p:cNvSpPr>
            <p:nvPr userDrawn="1"/>
          </p:nvSpPr>
          <p:spPr bwMode="auto">
            <a:xfrm>
              <a:off x="1810043" y="2963763"/>
              <a:ext cx="97346" cy="97346"/>
            </a:xfrm>
            <a:prstGeom prst="ellipse">
              <a:avLst/>
            </a:prstGeom>
            <a:solidFill>
              <a:schemeClr val="accent2">
                <a:lumMod val="90000"/>
              </a:schemeClr>
            </a:solidFill>
            <a:ln>
              <a:solidFill>
                <a:schemeClr val="bg1"/>
              </a:solid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3288601062"/>
      </p:ext>
    </p:extLst>
  </p:cSld>
  <p:clrMapOvr>
    <a:masterClrMapping/>
  </p:clrMapOvr>
  <p:transition spd="slow">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شريحة 18">
    <p:spTree>
      <p:nvGrpSpPr>
        <p:cNvPr id="1" name=""/>
        <p:cNvGrpSpPr/>
        <p:nvPr/>
      </p:nvGrpSpPr>
      <p:grpSpPr>
        <a:xfrm>
          <a:off x="0" y="0"/>
          <a:ext cx="0" cy="0"/>
          <a:chOff x="0" y="0"/>
          <a:chExt cx="0" cy="0"/>
        </a:xfrm>
      </p:grpSpPr>
      <p:sp>
        <p:nvSpPr>
          <p:cNvPr id="67"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الجدول الزمني الأسبوعي</a:t>
            </a:r>
            <a:endParaRPr lang="en-US" dirty="0"/>
          </a:p>
        </p:txBody>
      </p:sp>
      <p:sp>
        <p:nvSpPr>
          <p:cNvPr id="2" name="Rectangle 1"/>
          <p:cNvSpPr/>
          <p:nvPr userDrawn="1"/>
        </p:nvSpPr>
        <p:spPr>
          <a:xfrm>
            <a:off x="611560"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17" name="Rectangle 16"/>
          <p:cNvSpPr/>
          <p:nvPr userDrawn="1"/>
        </p:nvSpPr>
        <p:spPr>
          <a:xfrm>
            <a:off x="611560" y="2499742"/>
            <a:ext cx="1525703" cy="504056"/>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18" name="Rectangle 17"/>
          <p:cNvSpPr/>
          <p:nvPr userDrawn="1"/>
        </p:nvSpPr>
        <p:spPr>
          <a:xfrm>
            <a:off x="611560"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19" name="Rectangle 18"/>
          <p:cNvSpPr/>
          <p:nvPr userDrawn="1"/>
        </p:nvSpPr>
        <p:spPr>
          <a:xfrm>
            <a:off x="611560" y="3507854"/>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0" name="Rectangle 19"/>
          <p:cNvSpPr/>
          <p:nvPr userDrawn="1"/>
        </p:nvSpPr>
        <p:spPr>
          <a:xfrm>
            <a:off x="611560"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3" name="Rectangle 22"/>
          <p:cNvSpPr/>
          <p:nvPr userDrawn="1"/>
        </p:nvSpPr>
        <p:spPr>
          <a:xfrm>
            <a:off x="611560"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 name="Rectangle 25"/>
          <p:cNvSpPr/>
          <p:nvPr userDrawn="1"/>
        </p:nvSpPr>
        <p:spPr>
          <a:xfrm>
            <a:off x="2228356"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 name="Rectangle 26"/>
          <p:cNvSpPr/>
          <p:nvPr userDrawn="1"/>
        </p:nvSpPr>
        <p:spPr>
          <a:xfrm>
            <a:off x="2228356"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 name="Rectangle 27"/>
          <p:cNvSpPr/>
          <p:nvPr userDrawn="1"/>
        </p:nvSpPr>
        <p:spPr>
          <a:xfrm>
            <a:off x="2228356"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9" name="Rectangle 28"/>
          <p:cNvSpPr/>
          <p:nvPr userDrawn="1"/>
        </p:nvSpPr>
        <p:spPr>
          <a:xfrm>
            <a:off x="2228356" y="3507854"/>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0" name="Rectangle 29"/>
          <p:cNvSpPr/>
          <p:nvPr userDrawn="1"/>
        </p:nvSpPr>
        <p:spPr>
          <a:xfrm>
            <a:off x="2228356"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 name="Rectangle 30"/>
          <p:cNvSpPr/>
          <p:nvPr userDrawn="1"/>
        </p:nvSpPr>
        <p:spPr>
          <a:xfrm>
            <a:off x="2228356"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 name="Rectangle 32"/>
          <p:cNvSpPr/>
          <p:nvPr userDrawn="1"/>
        </p:nvSpPr>
        <p:spPr>
          <a:xfrm>
            <a:off x="3845153"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 name="Rectangle 33"/>
          <p:cNvSpPr/>
          <p:nvPr userDrawn="1"/>
        </p:nvSpPr>
        <p:spPr>
          <a:xfrm>
            <a:off x="3845153"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 name="Rectangle 34"/>
          <p:cNvSpPr/>
          <p:nvPr userDrawn="1"/>
        </p:nvSpPr>
        <p:spPr>
          <a:xfrm>
            <a:off x="3845153"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6" name="Rectangle 35"/>
          <p:cNvSpPr/>
          <p:nvPr userDrawn="1"/>
        </p:nvSpPr>
        <p:spPr>
          <a:xfrm>
            <a:off x="3845153" y="3507854"/>
            <a:ext cx="1525703" cy="504056"/>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8" name="Rectangle 37"/>
          <p:cNvSpPr/>
          <p:nvPr userDrawn="1"/>
        </p:nvSpPr>
        <p:spPr>
          <a:xfrm>
            <a:off x="3845153"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9" name="Rectangle 38"/>
          <p:cNvSpPr/>
          <p:nvPr userDrawn="1"/>
        </p:nvSpPr>
        <p:spPr>
          <a:xfrm>
            <a:off x="3845153"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1" name="Rectangle 40"/>
          <p:cNvSpPr/>
          <p:nvPr userDrawn="1"/>
        </p:nvSpPr>
        <p:spPr>
          <a:xfrm>
            <a:off x="5461949"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2" name="Rectangle 41"/>
          <p:cNvSpPr/>
          <p:nvPr userDrawn="1"/>
        </p:nvSpPr>
        <p:spPr>
          <a:xfrm>
            <a:off x="5461949"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3" name="Rectangle 42"/>
          <p:cNvSpPr/>
          <p:nvPr userDrawn="1"/>
        </p:nvSpPr>
        <p:spPr>
          <a:xfrm>
            <a:off x="5461949"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4" name="Rectangle 43"/>
          <p:cNvSpPr/>
          <p:nvPr userDrawn="1"/>
        </p:nvSpPr>
        <p:spPr>
          <a:xfrm>
            <a:off x="5461949" y="3507854"/>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5" name="Rectangle 44"/>
          <p:cNvSpPr/>
          <p:nvPr userDrawn="1"/>
        </p:nvSpPr>
        <p:spPr>
          <a:xfrm>
            <a:off x="5461949"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6" name="Rectangle 45"/>
          <p:cNvSpPr/>
          <p:nvPr userDrawn="1"/>
        </p:nvSpPr>
        <p:spPr>
          <a:xfrm>
            <a:off x="5461949"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8" name="Rectangle 47"/>
          <p:cNvSpPr/>
          <p:nvPr userDrawn="1"/>
        </p:nvSpPr>
        <p:spPr>
          <a:xfrm>
            <a:off x="7078745"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9" name="Rectangle 48"/>
          <p:cNvSpPr/>
          <p:nvPr userDrawn="1"/>
        </p:nvSpPr>
        <p:spPr>
          <a:xfrm>
            <a:off x="7078745"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50" name="Rectangle 49"/>
          <p:cNvSpPr/>
          <p:nvPr userDrawn="1"/>
        </p:nvSpPr>
        <p:spPr>
          <a:xfrm>
            <a:off x="7078745"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51" name="Rectangle 50"/>
          <p:cNvSpPr/>
          <p:nvPr userDrawn="1"/>
        </p:nvSpPr>
        <p:spPr>
          <a:xfrm>
            <a:off x="7078745" y="3507854"/>
            <a:ext cx="1525703" cy="504056"/>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52" name="Rectangle 51"/>
          <p:cNvSpPr/>
          <p:nvPr userDrawn="1"/>
        </p:nvSpPr>
        <p:spPr>
          <a:xfrm>
            <a:off x="7078745"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53" name="Rectangle 52"/>
          <p:cNvSpPr/>
          <p:nvPr userDrawn="1"/>
        </p:nvSpPr>
        <p:spPr>
          <a:xfrm>
            <a:off x="7078745"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9" name="Text Placeholder 8"/>
          <p:cNvSpPr>
            <a:spLocks noGrp="1"/>
          </p:cNvSpPr>
          <p:nvPr userDrawn="1">
            <p:ph type="body" sz="quarter" idx="13" hasCustomPrompt="1"/>
          </p:nvPr>
        </p:nvSpPr>
        <p:spPr>
          <a:xfrm>
            <a:off x="652365"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dirty="0"/>
              <a:t>الخميس</a:t>
            </a:r>
            <a:endParaRPr lang="en-US" dirty="0"/>
          </a:p>
        </p:txBody>
      </p:sp>
      <p:sp>
        <p:nvSpPr>
          <p:cNvPr id="54" name="Text Placeholder 8"/>
          <p:cNvSpPr>
            <a:spLocks noGrp="1"/>
          </p:cNvSpPr>
          <p:nvPr userDrawn="1">
            <p:ph type="body" sz="quarter" idx="14" hasCustomPrompt="1"/>
          </p:nvPr>
        </p:nvSpPr>
        <p:spPr>
          <a:xfrm>
            <a:off x="662070"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1</a:t>
            </a:r>
            <a:endParaRPr lang="en-US" dirty="0"/>
          </a:p>
        </p:txBody>
      </p:sp>
      <p:sp>
        <p:nvSpPr>
          <p:cNvPr id="55" name="Text Placeholder 8"/>
          <p:cNvSpPr>
            <a:spLocks noGrp="1"/>
          </p:cNvSpPr>
          <p:nvPr userDrawn="1">
            <p:ph type="body" sz="quarter" idx="15" hasCustomPrompt="1"/>
          </p:nvPr>
        </p:nvSpPr>
        <p:spPr>
          <a:xfrm>
            <a:off x="662070"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2</a:t>
            </a:r>
            <a:endParaRPr lang="en-US" dirty="0"/>
          </a:p>
        </p:txBody>
      </p:sp>
      <p:sp>
        <p:nvSpPr>
          <p:cNvPr id="64" name="Text Placeholder 8"/>
          <p:cNvSpPr>
            <a:spLocks noGrp="1"/>
          </p:cNvSpPr>
          <p:nvPr userDrawn="1">
            <p:ph type="body" sz="quarter" idx="16" hasCustomPrompt="1"/>
          </p:nvPr>
        </p:nvSpPr>
        <p:spPr>
          <a:xfrm>
            <a:off x="662070"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3</a:t>
            </a:r>
            <a:endParaRPr lang="en-US" dirty="0"/>
          </a:p>
        </p:txBody>
      </p:sp>
      <p:sp>
        <p:nvSpPr>
          <p:cNvPr id="65" name="Text Placeholder 8"/>
          <p:cNvSpPr>
            <a:spLocks noGrp="1"/>
          </p:cNvSpPr>
          <p:nvPr userDrawn="1">
            <p:ph type="body" sz="quarter" idx="17" hasCustomPrompt="1"/>
          </p:nvPr>
        </p:nvSpPr>
        <p:spPr>
          <a:xfrm>
            <a:off x="662070"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4</a:t>
            </a:r>
            <a:endParaRPr lang="en-US" dirty="0"/>
          </a:p>
        </p:txBody>
      </p:sp>
      <p:sp>
        <p:nvSpPr>
          <p:cNvPr id="66" name="Text Placeholder 8"/>
          <p:cNvSpPr>
            <a:spLocks noGrp="1"/>
          </p:cNvSpPr>
          <p:nvPr userDrawn="1">
            <p:ph type="body" sz="quarter" idx="18" hasCustomPrompt="1"/>
          </p:nvPr>
        </p:nvSpPr>
        <p:spPr>
          <a:xfrm>
            <a:off x="662070" y="402951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5</a:t>
            </a:r>
            <a:endParaRPr lang="en-US" dirty="0"/>
          </a:p>
        </p:txBody>
      </p:sp>
      <p:sp>
        <p:nvSpPr>
          <p:cNvPr id="68" name="Text Placeholder 8"/>
          <p:cNvSpPr>
            <a:spLocks noGrp="1"/>
          </p:cNvSpPr>
          <p:nvPr userDrawn="1">
            <p:ph type="body" sz="quarter" idx="19" hasCustomPrompt="1"/>
          </p:nvPr>
        </p:nvSpPr>
        <p:spPr>
          <a:xfrm>
            <a:off x="2269533"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noProof="0" dirty="0"/>
              <a:t>الأربعاء</a:t>
            </a:r>
            <a:endParaRPr lang="en-US" dirty="0"/>
          </a:p>
        </p:txBody>
      </p:sp>
      <p:sp>
        <p:nvSpPr>
          <p:cNvPr id="69" name="Text Placeholder 8"/>
          <p:cNvSpPr>
            <a:spLocks noGrp="1"/>
          </p:cNvSpPr>
          <p:nvPr userDrawn="1">
            <p:ph type="body" sz="quarter" idx="20" hasCustomPrompt="1"/>
          </p:nvPr>
        </p:nvSpPr>
        <p:spPr>
          <a:xfrm>
            <a:off x="2279238"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1</a:t>
            </a:r>
            <a:endParaRPr lang="en-US" dirty="0"/>
          </a:p>
        </p:txBody>
      </p:sp>
      <p:sp>
        <p:nvSpPr>
          <p:cNvPr id="70" name="Text Placeholder 8"/>
          <p:cNvSpPr>
            <a:spLocks noGrp="1"/>
          </p:cNvSpPr>
          <p:nvPr userDrawn="1">
            <p:ph type="body" sz="quarter" idx="21" hasCustomPrompt="1"/>
          </p:nvPr>
        </p:nvSpPr>
        <p:spPr>
          <a:xfrm>
            <a:off x="2279238"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2</a:t>
            </a:r>
            <a:endParaRPr lang="en-US" dirty="0"/>
          </a:p>
        </p:txBody>
      </p:sp>
      <p:sp>
        <p:nvSpPr>
          <p:cNvPr id="71" name="Text Placeholder 8"/>
          <p:cNvSpPr>
            <a:spLocks noGrp="1"/>
          </p:cNvSpPr>
          <p:nvPr userDrawn="1">
            <p:ph type="body" sz="quarter" idx="22" hasCustomPrompt="1"/>
          </p:nvPr>
        </p:nvSpPr>
        <p:spPr>
          <a:xfrm>
            <a:off x="2279238"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3</a:t>
            </a:r>
            <a:endParaRPr lang="en-US" dirty="0"/>
          </a:p>
        </p:txBody>
      </p:sp>
      <p:sp>
        <p:nvSpPr>
          <p:cNvPr id="72" name="Text Placeholder 8"/>
          <p:cNvSpPr>
            <a:spLocks noGrp="1"/>
          </p:cNvSpPr>
          <p:nvPr userDrawn="1">
            <p:ph type="body" sz="quarter" idx="23" hasCustomPrompt="1"/>
          </p:nvPr>
        </p:nvSpPr>
        <p:spPr>
          <a:xfrm>
            <a:off x="2279238"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4</a:t>
            </a:r>
            <a:endParaRPr lang="en-US" dirty="0"/>
          </a:p>
        </p:txBody>
      </p:sp>
      <p:sp>
        <p:nvSpPr>
          <p:cNvPr id="73" name="Text Placeholder 8"/>
          <p:cNvSpPr>
            <a:spLocks noGrp="1"/>
          </p:cNvSpPr>
          <p:nvPr userDrawn="1">
            <p:ph type="body" sz="quarter" idx="24" hasCustomPrompt="1"/>
          </p:nvPr>
        </p:nvSpPr>
        <p:spPr>
          <a:xfrm>
            <a:off x="2279238" y="402951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5</a:t>
            </a:r>
            <a:endParaRPr lang="en-US" dirty="0"/>
          </a:p>
        </p:txBody>
      </p:sp>
      <p:sp>
        <p:nvSpPr>
          <p:cNvPr id="74" name="Text Placeholder 8"/>
          <p:cNvSpPr>
            <a:spLocks noGrp="1"/>
          </p:cNvSpPr>
          <p:nvPr userDrawn="1">
            <p:ph type="body" sz="quarter" idx="25" hasCustomPrompt="1"/>
          </p:nvPr>
        </p:nvSpPr>
        <p:spPr>
          <a:xfrm>
            <a:off x="3886446"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noProof="0" dirty="0"/>
              <a:t>الثلاثاء</a:t>
            </a:r>
            <a:endParaRPr lang="en-US" dirty="0"/>
          </a:p>
        </p:txBody>
      </p:sp>
      <p:sp>
        <p:nvSpPr>
          <p:cNvPr id="75" name="Text Placeholder 8"/>
          <p:cNvSpPr>
            <a:spLocks noGrp="1"/>
          </p:cNvSpPr>
          <p:nvPr userDrawn="1">
            <p:ph type="body" sz="quarter" idx="26" hasCustomPrompt="1"/>
          </p:nvPr>
        </p:nvSpPr>
        <p:spPr>
          <a:xfrm>
            <a:off x="3896151"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1</a:t>
            </a:r>
            <a:endParaRPr lang="en-US" dirty="0"/>
          </a:p>
        </p:txBody>
      </p:sp>
      <p:sp>
        <p:nvSpPr>
          <p:cNvPr id="76" name="Text Placeholder 8"/>
          <p:cNvSpPr>
            <a:spLocks noGrp="1"/>
          </p:cNvSpPr>
          <p:nvPr userDrawn="1">
            <p:ph type="body" sz="quarter" idx="27" hasCustomPrompt="1"/>
          </p:nvPr>
        </p:nvSpPr>
        <p:spPr>
          <a:xfrm>
            <a:off x="3896151"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2</a:t>
            </a:r>
            <a:endParaRPr lang="en-US" dirty="0"/>
          </a:p>
        </p:txBody>
      </p:sp>
      <p:sp>
        <p:nvSpPr>
          <p:cNvPr id="77" name="Text Placeholder 8"/>
          <p:cNvSpPr>
            <a:spLocks noGrp="1"/>
          </p:cNvSpPr>
          <p:nvPr userDrawn="1">
            <p:ph type="body" sz="quarter" idx="28" hasCustomPrompt="1"/>
          </p:nvPr>
        </p:nvSpPr>
        <p:spPr>
          <a:xfrm>
            <a:off x="3896151"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3</a:t>
            </a:r>
            <a:endParaRPr lang="en-US" dirty="0"/>
          </a:p>
        </p:txBody>
      </p:sp>
      <p:sp>
        <p:nvSpPr>
          <p:cNvPr id="78" name="Text Placeholder 8"/>
          <p:cNvSpPr>
            <a:spLocks noGrp="1"/>
          </p:cNvSpPr>
          <p:nvPr userDrawn="1">
            <p:ph type="body" sz="quarter" idx="29" hasCustomPrompt="1"/>
          </p:nvPr>
        </p:nvSpPr>
        <p:spPr>
          <a:xfrm>
            <a:off x="3896151"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4</a:t>
            </a:r>
            <a:endParaRPr lang="en-US" dirty="0"/>
          </a:p>
        </p:txBody>
      </p:sp>
      <p:sp>
        <p:nvSpPr>
          <p:cNvPr id="79" name="Text Placeholder 8"/>
          <p:cNvSpPr>
            <a:spLocks noGrp="1"/>
          </p:cNvSpPr>
          <p:nvPr userDrawn="1">
            <p:ph type="body" sz="quarter" idx="30" hasCustomPrompt="1"/>
          </p:nvPr>
        </p:nvSpPr>
        <p:spPr>
          <a:xfrm>
            <a:off x="3896151" y="402951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5</a:t>
            </a:r>
            <a:endParaRPr lang="en-US" dirty="0"/>
          </a:p>
        </p:txBody>
      </p:sp>
      <p:sp>
        <p:nvSpPr>
          <p:cNvPr id="80" name="Text Placeholder 8"/>
          <p:cNvSpPr>
            <a:spLocks noGrp="1"/>
          </p:cNvSpPr>
          <p:nvPr userDrawn="1">
            <p:ph type="body" sz="quarter" idx="31" hasCustomPrompt="1"/>
          </p:nvPr>
        </p:nvSpPr>
        <p:spPr>
          <a:xfrm>
            <a:off x="5507682"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noProof="0" dirty="0"/>
              <a:t>الاثنين</a:t>
            </a:r>
            <a:endParaRPr lang="en-US" dirty="0"/>
          </a:p>
        </p:txBody>
      </p:sp>
      <p:sp>
        <p:nvSpPr>
          <p:cNvPr id="81" name="Text Placeholder 8"/>
          <p:cNvSpPr>
            <a:spLocks noGrp="1"/>
          </p:cNvSpPr>
          <p:nvPr userDrawn="1">
            <p:ph type="body" sz="quarter" idx="32" hasCustomPrompt="1"/>
          </p:nvPr>
        </p:nvSpPr>
        <p:spPr>
          <a:xfrm>
            <a:off x="5517387"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1</a:t>
            </a:r>
            <a:endParaRPr lang="en-US" dirty="0"/>
          </a:p>
        </p:txBody>
      </p:sp>
      <p:sp>
        <p:nvSpPr>
          <p:cNvPr id="82" name="Text Placeholder 8"/>
          <p:cNvSpPr>
            <a:spLocks noGrp="1"/>
          </p:cNvSpPr>
          <p:nvPr userDrawn="1">
            <p:ph type="body" sz="quarter" idx="33" hasCustomPrompt="1"/>
          </p:nvPr>
        </p:nvSpPr>
        <p:spPr>
          <a:xfrm>
            <a:off x="5517387"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2</a:t>
            </a:r>
            <a:endParaRPr lang="en-US" dirty="0"/>
          </a:p>
        </p:txBody>
      </p:sp>
      <p:sp>
        <p:nvSpPr>
          <p:cNvPr id="83" name="Text Placeholder 8"/>
          <p:cNvSpPr>
            <a:spLocks noGrp="1"/>
          </p:cNvSpPr>
          <p:nvPr userDrawn="1">
            <p:ph type="body" sz="quarter" idx="34" hasCustomPrompt="1"/>
          </p:nvPr>
        </p:nvSpPr>
        <p:spPr>
          <a:xfrm>
            <a:off x="5517387"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3</a:t>
            </a:r>
            <a:endParaRPr lang="en-US" dirty="0"/>
          </a:p>
        </p:txBody>
      </p:sp>
      <p:sp>
        <p:nvSpPr>
          <p:cNvPr id="84" name="Text Placeholder 8"/>
          <p:cNvSpPr>
            <a:spLocks noGrp="1"/>
          </p:cNvSpPr>
          <p:nvPr userDrawn="1">
            <p:ph type="body" sz="quarter" idx="35" hasCustomPrompt="1"/>
          </p:nvPr>
        </p:nvSpPr>
        <p:spPr>
          <a:xfrm>
            <a:off x="5517387"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4</a:t>
            </a:r>
            <a:endParaRPr lang="en-US" dirty="0"/>
          </a:p>
        </p:txBody>
      </p:sp>
      <p:sp>
        <p:nvSpPr>
          <p:cNvPr id="85" name="Text Placeholder 8"/>
          <p:cNvSpPr>
            <a:spLocks noGrp="1"/>
          </p:cNvSpPr>
          <p:nvPr userDrawn="1">
            <p:ph type="body" sz="quarter" idx="36" hasCustomPrompt="1"/>
          </p:nvPr>
        </p:nvSpPr>
        <p:spPr>
          <a:xfrm>
            <a:off x="5517387" y="402951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5</a:t>
            </a:r>
            <a:endParaRPr lang="en-US" dirty="0"/>
          </a:p>
        </p:txBody>
      </p:sp>
      <p:sp>
        <p:nvSpPr>
          <p:cNvPr id="86" name="Text Placeholder 8"/>
          <p:cNvSpPr>
            <a:spLocks noGrp="1"/>
          </p:cNvSpPr>
          <p:nvPr userDrawn="1">
            <p:ph type="body" sz="quarter" idx="37" hasCustomPrompt="1"/>
          </p:nvPr>
        </p:nvSpPr>
        <p:spPr>
          <a:xfrm>
            <a:off x="7119922"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noProof="0" dirty="0"/>
              <a:t>الأحد</a:t>
            </a:r>
            <a:endParaRPr lang="en-US" dirty="0"/>
          </a:p>
        </p:txBody>
      </p:sp>
      <p:sp>
        <p:nvSpPr>
          <p:cNvPr id="87" name="Text Placeholder 8"/>
          <p:cNvSpPr>
            <a:spLocks noGrp="1"/>
          </p:cNvSpPr>
          <p:nvPr userDrawn="1">
            <p:ph type="body" sz="quarter" idx="38" hasCustomPrompt="1"/>
          </p:nvPr>
        </p:nvSpPr>
        <p:spPr>
          <a:xfrm>
            <a:off x="7129627"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1</a:t>
            </a:r>
            <a:endParaRPr lang="en-US" dirty="0"/>
          </a:p>
        </p:txBody>
      </p:sp>
      <p:sp>
        <p:nvSpPr>
          <p:cNvPr id="88" name="Text Placeholder 8"/>
          <p:cNvSpPr>
            <a:spLocks noGrp="1"/>
          </p:cNvSpPr>
          <p:nvPr userDrawn="1">
            <p:ph type="body" sz="quarter" idx="39" hasCustomPrompt="1"/>
          </p:nvPr>
        </p:nvSpPr>
        <p:spPr>
          <a:xfrm>
            <a:off x="7129627"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2</a:t>
            </a:r>
            <a:endParaRPr lang="en-US" dirty="0"/>
          </a:p>
        </p:txBody>
      </p:sp>
      <p:sp>
        <p:nvSpPr>
          <p:cNvPr id="89" name="Text Placeholder 8"/>
          <p:cNvSpPr>
            <a:spLocks noGrp="1"/>
          </p:cNvSpPr>
          <p:nvPr userDrawn="1">
            <p:ph type="body" sz="quarter" idx="40" hasCustomPrompt="1"/>
          </p:nvPr>
        </p:nvSpPr>
        <p:spPr>
          <a:xfrm>
            <a:off x="7129627"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3</a:t>
            </a:r>
            <a:endParaRPr lang="en-US" dirty="0"/>
          </a:p>
        </p:txBody>
      </p:sp>
      <p:sp>
        <p:nvSpPr>
          <p:cNvPr id="90" name="Text Placeholder 8"/>
          <p:cNvSpPr>
            <a:spLocks noGrp="1"/>
          </p:cNvSpPr>
          <p:nvPr userDrawn="1">
            <p:ph type="body" sz="quarter" idx="41" hasCustomPrompt="1"/>
          </p:nvPr>
        </p:nvSpPr>
        <p:spPr>
          <a:xfrm>
            <a:off x="7129627"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4</a:t>
            </a:r>
            <a:endParaRPr lang="en-US" dirty="0"/>
          </a:p>
        </p:txBody>
      </p:sp>
      <p:sp>
        <p:nvSpPr>
          <p:cNvPr id="91" name="Text Placeholder 8"/>
          <p:cNvSpPr>
            <a:spLocks noGrp="1"/>
          </p:cNvSpPr>
          <p:nvPr userDrawn="1">
            <p:ph type="body" sz="quarter" idx="42" hasCustomPrompt="1"/>
          </p:nvPr>
        </p:nvSpPr>
        <p:spPr>
          <a:xfrm>
            <a:off x="7129627" y="4029512"/>
            <a:ext cx="1423824" cy="469670"/>
          </a:xfrm>
          <a:noFill/>
        </p:spPr>
        <p:txBody>
          <a:bodyPr anchor="ctr">
            <a:noAutofit/>
          </a:bodyPr>
          <a:lstStyle>
            <a:lvl1pPr marL="0" indent="0" algn="ctr" rtl="1">
              <a:buNone/>
              <a:defRPr sz="1600" i="0">
                <a:latin typeface="Roboto Condensed Light" panose="02000000000000000000" pitchFamily="2" charset="0"/>
                <a:ea typeface="Roboto Condensed Light" panose="02000000000000000000" pitchFamily="2" charset="0"/>
              </a:defRPr>
            </a:lvl1pPr>
          </a:lstStyle>
          <a:p>
            <a:pPr lvl="0"/>
            <a:r>
              <a:rPr lang="ar-SA" dirty="0"/>
              <a:t>النـشـاط 5</a:t>
            </a:r>
            <a:endParaRPr lang="en-US" dirty="0"/>
          </a:p>
        </p:txBody>
      </p:sp>
    </p:spTree>
    <p:extLst>
      <p:ext uri="{BB962C8B-B14F-4D97-AF65-F5344CB8AC3E}">
        <p14:creationId xmlns:p14="http://schemas.microsoft.com/office/powerpoint/2010/main" val="627008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5">
                                            <p:txEl>
                                              <p:pRg st="0" end="0"/>
                                            </p:txEl>
                                          </p:spTgt>
                                        </p:tgtEl>
                                      </p:cBhvr>
                                    </p:animEffect>
                                    <p:animScale>
                                      <p:cBhvr>
                                        <p:cTn id="7" dur="250" autoRev="1" fill="hold"/>
                                        <p:tgtEl>
                                          <p:spTgt spid="55">
                                            <p:txEl>
                                              <p:pRg st="0" end="0"/>
                                            </p:tx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78">
                                            <p:txEl>
                                              <p:pRg st="0" end="0"/>
                                            </p:txEl>
                                          </p:spTgt>
                                        </p:tgtEl>
                                      </p:cBhvr>
                                    </p:animEffect>
                                    <p:animScale>
                                      <p:cBhvr>
                                        <p:cTn id="10" dur="250" autoRev="1" fill="hold"/>
                                        <p:tgtEl>
                                          <p:spTgt spid="78">
                                            <p:txEl>
                                              <p:pRg st="0" end="0"/>
                                            </p:txEl>
                                          </p:spTgt>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90">
                                            <p:txEl>
                                              <p:pRg st="0" end="0"/>
                                            </p:txEl>
                                          </p:spTgt>
                                        </p:tgtEl>
                                      </p:cBhvr>
                                    </p:animEffect>
                                    <p:animScale>
                                      <p:cBhvr>
                                        <p:cTn id="13" dur="250" autoRev="1" fill="hold"/>
                                        <p:tgtEl>
                                          <p:spTgt spid="9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tmplLst>
          <p:tmpl lvl="1">
            <p:tnLst>
              <p:par>
                <p:cTn presetID="26" presetClass="emph" presetSubtype="0" fill="hold" nodeType="clickEffect">
                  <p:stCondLst>
                    <p:cond delay="0"/>
                  </p:stCondLst>
                  <p:childTnLst>
                    <p:animEffect transition="out" filter="fade">
                      <p:cBhvr>
                        <p:cTn dur="500" tmFilter="0, 0; .2, .5; .8, .5; 1, 0"/>
                        <p:tgtEl>
                          <p:spTgt spid="55"/>
                        </p:tgtEl>
                      </p:cBhvr>
                    </p:animEffect>
                    <p:animScale>
                      <p:cBhvr>
                        <p:cTn dur="250" autoRev="1" fill="hold"/>
                        <p:tgtEl>
                          <p:spTgt spid="55"/>
                        </p:tgtEl>
                      </p:cBhvr>
                      <p:by x="105000" y="105000"/>
                    </p:animScale>
                  </p:childTnLst>
                </p:cTn>
              </p:par>
            </p:tnLst>
          </p:tmpl>
        </p:tmplLst>
      </p:bldP>
      <p:bldP spid="78" grpId="0" build="p">
        <p:tmplLst>
          <p:tmpl lvl="1">
            <p:tnLst>
              <p:par>
                <p:cTn presetID="26" presetClass="emph" presetSubtype="0" fill="hold" nodeType="withEffect">
                  <p:stCondLst>
                    <p:cond delay="0"/>
                  </p:stCondLst>
                  <p:childTnLst>
                    <p:animEffect transition="out" filter="fade">
                      <p:cBhvr>
                        <p:cTn dur="500" tmFilter="0, 0; .2, .5; .8, .5; 1, 0"/>
                        <p:tgtEl>
                          <p:spTgt spid="78"/>
                        </p:tgtEl>
                      </p:cBhvr>
                    </p:animEffect>
                    <p:animScale>
                      <p:cBhvr>
                        <p:cTn dur="250" autoRev="1" fill="hold"/>
                        <p:tgtEl>
                          <p:spTgt spid="78"/>
                        </p:tgtEl>
                      </p:cBhvr>
                      <p:by x="105000" y="105000"/>
                    </p:animScale>
                  </p:childTnLst>
                </p:cTn>
              </p:par>
            </p:tnLst>
          </p:tmpl>
        </p:tmplLst>
      </p:bldP>
      <p:bldP spid="90" grpId="0" build="p">
        <p:tmplLst>
          <p:tmpl lvl="1">
            <p:tnLst>
              <p:par>
                <p:cTn presetID="26" presetClass="emph" presetSubtype="0" fill="hold" nodeType="withEffect">
                  <p:stCondLst>
                    <p:cond delay="0"/>
                  </p:stCondLst>
                  <p:childTnLst>
                    <p:animEffect transition="out" filter="fade">
                      <p:cBhvr>
                        <p:cTn dur="500" tmFilter="0, 0; .2, .5; .8, .5; 1, 0"/>
                        <p:tgtEl>
                          <p:spTgt spid="90"/>
                        </p:tgtEl>
                      </p:cBhvr>
                    </p:animEffect>
                    <p:animScale>
                      <p:cBhvr>
                        <p:cTn dur="250" autoRev="1" fill="hold"/>
                        <p:tgtEl>
                          <p:spTgt spid="90"/>
                        </p:tgtEl>
                      </p:cBhvr>
                      <p:by x="105000" y="105000"/>
                    </p:animScale>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1">
    <p:spTree>
      <p:nvGrpSpPr>
        <p:cNvPr id="1" name=""/>
        <p:cNvGrpSpPr/>
        <p:nvPr/>
      </p:nvGrpSpPr>
      <p:grpSpPr>
        <a:xfrm>
          <a:off x="0" y="0"/>
          <a:ext cx="0" cy="0"/>
          <a:chOff x="0" y="0"/>
          <a:chExt cx="0" cy="0"/>
        </a:xfrm>
      </p:grpSpPr>
      <p:sp>
        <p:nvSpPr>
          <p:cNvPr id="101" name="Freeform 5"/>
          <p:cNvSpPr>
            <a:spLocks/>
          </p:cNvSpPr>
          <p:nvPr userDrawn="1"/>
        </p:nvSpPr>
        <p:spPr bwMode="auto">
          <a:xfrm flipH="1">
            <a:off x="6442366"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224786" y="205978"/>
            <a:ext cx="7211144"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انقــر لإضـافة عنــوان</a:t>
            </a:r>
            <a:endParaRPr lang="en-US" dirty="0"/>
          </a:p>
        </p:txBody>
      </p:sp>
      <p:grpSp>
        <p:nvGrpSpPr>
          <p:cNvPr id="132" name="Group 131"/>
          <p:cNvGrpSpPr/>
          <p:nvPr userDrawn="1"/>
        </p:nvGrpSpPr>
        <p:grpSpPr>
          <a:xfrm>
            <a:off x="4489659" y="2139702"/>
            <a:ext cx="312365" cy="311121"/>
            <a:chOff x="6044002" y="2139702"/>
            <a:chExt cx="312365" cy="311121"/>
          </a:xfrm>
        </p:grpSpPr>
        <p:sp>
          <p:nvSpPr>
            <p:cNvPr id="43" name="Freeform 35"/>
            <p:cNvSpPr>
              <a:spLocks/>
            </p:cNvSpPr>
            <p:nvPr userDrawn="1"/>
          </p:nvSpPr>
          <p:spPr bwMode="auto">
            <a:xfrm>
              <a:off x="6054667" y="2149005"/>
              <a:ext cx="294943" cy="296187"/>
            </a:xfrm>
            <a:custGeom>
              <a:avLst/>
              <a:gdLst>
                <a:gd name="T0" fmla="*/ 236 w 237"/>
                <a:gd name="T1" fmla="*/ 236 h 238"/>
                <a:gd name="T2" fmla="*/ 237 w 237"/>
                <a:gd name="T3" fmla="*/ 28 h 238"/>
                <a:gd name="T4" fmla="*/ 189 w 237"/>
                <a:gd name="T5" fmla="*/ 77 h 238"/>
                <a:gd name="T6" fmla="*/ 155 w 237"/>
                <a:gd name="T7" fmla="*/ 0 h 238"/>
                <a:gd name="T8" fmla="*/ 0 w 237"/>
                <a:gd name="T9" fmla="*/ 155 h 238"/>
                <a:gd name="T10" fmla="*/ 77 w 237"/>
                <a:gd name="T11" fmla="*/ 189 h 238"/>
                <a:gd name="T12" fmla="*/ 27 w 237"/>
                <a:gd name="T13" fmla="*/ 238 h 238"/>
                <a:gd name="T14" fmla="*/ 236 w 237"/>
                <a:gd name="T15" fmla="*/ 236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38">
                  <a:moveTo>
                    <a:pt x="236" y="236"/>
                  </a:moveTo>
                  <a:lnTo>
                    <a:pt x="237" y="28"/>
                  </a:lnTo>
                  <a:lnTo>
                    <a:pt x="189" y="77"/>
                  </a:lnTo>
                  <a:lnTo>
                    <a:pt x="155" y="0"/>
                  </a:lnTo>
                  <a:lnTo>
                    <a:pt x="0" y="155"/>
                  </a:lnTo>
                  <a:lnTo>
                    <a:pt x="77" y="189"/>
                  </a:lnTo>
                  <a:lnTo>
                    <a:pt x="27" y="238"/>
                  </a:lnTo>
                  <a:lnTo>
                    <a:pt x="236" y="236"/>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4" name="Freeform 36"/>
            <p:cNvSpPr>
              <a:spLocks noEditPoints="1"/>
            </p:cNvSpPr>
            <p:nvPr userDrawn="1"/>
          </p:nvSpPr>
          <p:spPr bwMode="auto">
            <a:xfrm>
              <a:off x="6044002" y="2139702"/>
              <a:ext cx="312365" cy="311121"/>
            </a:xfrm>
            <a:custGeom>
              <a:avLst/>
              <a:gdLst>
                <a:gd name="T0" fmla="*/ 25 w 251"/>
                <a:gd name="T1" fmla="*/ 250 h 250"/>
                <a:gd name="T2" fmla="*/ 76 w 251"/>
                <a:gd name="T3" fmla="*/ 197 h 250"/>
                <a:gd name="T4" fmla="*/ 0 w 251"/>
                <a:gd name="T5" fmla="*/ 164 h 250"/>
                <a:gd name="T6" fmla="*/ 165 w 251"/>
                <a:gd name="T7" fmla="*/ 0 h 250"/>
                <a:gd name="T8" fmla="*/ 198 w 251"/>
                <a:gd name="T9" fmla="*/ 76 h 250"/>
                <a:gd name="T10" fmla="*/ 251 w 251"/>
                <a:gd name="T11" fmla="*/ 24 h 250"/>
                <a:gd name="T12" fmla="*/ 249 w 251"/>
                <a:gd name="T13" fmla="*/ 248 h 250"/>
                <a:gd name="T14" fmla="*/ 25 w 251"/>
                <a:gd name="T15" fmla="*/ 250 h 250"/>
                <a:gd name="T16" fmla="*/ 16 w 251"/>
                <a:gd name="T17" fmla="*/ 161 h 250"/>
                <a:gd name="T18" fmla="*/ 93 w 251"/>
                <a:gd name="T19" fmla="*/ 194 h 250"/>
                <a:gd name="T20" fmla="*/ 47 w 251"/>
                <a:gd name="T21" fmla="*/ 241 h 250"/>
                <a:gd name="T22" fmla="*/ 239 w 251"/>
                <a:gd name="T23" fmla="*/ 239 h 250"/>
                <a:gd name="T24" fmla="*/ 241 w 251"/>
                <a:gd name="T25" fmla="*/ 46 h 250"/>
                <a:gd name="T26" fmla="*/ 195 w 251"/>
                <a:gd name="T27" fmla="*/ 93 h 250"/>
                <a:gd name="T28" fmla="*/ 162 w 251"/>
                <a:gd name="T29" fmla="*/ 16 h 250"/>
                <a:gd name="T30" fmla="*/ 16 w 251"/>
                <a:gd name="T31" fmla="*/ 16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250">
                  <a:moveTo>
                    <a:pt x="25" y="250"/>
                  </a:moveTo>
                  <a:lnTo>
                    <a:pt x="76" y="197"/>
                  </a:lnTo>
                  <a:lnTo>
                    <a:pt x="0" y="164"/>
                  </a:lnTo>
                  <a:lnTo>
                    <a:pt x="165" y="0"/>
                  </a:lnTo>
                  <a:lnTo>
                    <a:pt x="198" y="76"/>
                  </a:lnTo>
                  <a:lnTo>
                    <a:pt x="251" y="24"/>
                  </a:lnTo>
                  <a:lnTo>
                    <a:pt x="249" y="248"/>
                  </a:lnTo>
                  <a:lnTo>
                    <a:pt x="25" y="250"/>
                  </a:lnTo>
                  <a:close/>
                  <a:moveTo>
                    <a:pt x="16" y="161"/>
                  </a:moveTo>
                  <a:lnTo>
                    <a:pt x="93" y="194"/>
                  </a:lnTo>
                  <a:lnTo>
                    <a:pt x="47" y="241"/>
                  </a:lnTo>
                  <a:lnTo>
                    <a:pt x="239" y="239"/>
                  </a:lnTo>
                  <a:lnTo>
                    <a:pt x="241" y="46"/>
                  </a:lnTo>
                  <a:lnTo>
                    <a:pt x="195" y="93"/>
                  </a:lnTo>
                  <a:lnTo>
                    <a:pt x="162" y="16"/>
                  </a:lnTo>
                  <a:lnTo>
                    <a:pt x="16" y="1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29" name="Group 128"/>
          <p:cNvGrpSpPr/>
          <p:nvPr userDrawn="1"/>
        </p:nvGrpSpPr>
        <p:grpSpPr>
          <a:xfrm>
            <a:off x="4578745" y="3694922"/>
            <a:ext cx="311120" cy="313609"/>
            <a:chOff x="6133088" y="3622914"/>
            <a:chExt cx="311120" cy="313609"/>
          </a:xfrm>
        </p:grpSpPr>
        <p:sp>
          <p:nvSpPr>
            <p:cNvPr id="45" name="Freeform 37"/>
            <p:cNvSpPr>
              <a:spLocks/>
            </p:cNvSpPr>
            <p:nvPr userDrawn="1"/>
          </p:nvSpPr>
          <p:spPr bwMode="auto">
            <a:xfrm>
              <a:off x="6140256" y="3634826"/>
              <a:ext cx="294942" cy="294942"/>
            </a:xfrm>
            <a:custGeom>
              <a:avLst/>
              <a:gdLst>
                <a:gd name="T0" fmla="*/ 2 w 237"/>
                <a:gd name="T1" fmla="*/ 236 h 237"/>
                <a:gd name="T2" fmla="*/ 210 w 237"/>
                <a:gd name="T3" fmla="*/ 237 h 237"/>
                <a:gd name="T4" fmla="*/ 161 w 237"/>
                <a:gd name="T5" fmla="*/ 188 h 237"/>
                <a:gd name="T6" fmla="*/ 237 w 237"/>
                <a:gd name="T7" fmla="*/ 155 h 237"/>
                <a:gd name="T8" fmla="*/ 82 w 237"/>
                <a:gd name="T9" fmla="*/ 0 h 237"/>
                <a:gd name="T10" fmla="*/ 49 w 237"/>
                <a:gd name="T11" fmla="*/ 77 h 237"/>
                <a:gd name="T12" fmla="*/ 0 w 237"/>
                <a:gd name="T13" fmla="*/ 27 h 237"/>
                <a:gd name="T14" fmla="*/ 2 w 237"/>
                <a:gd name="T15" fmla="*/ 236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37">
                  <a:moveTo>
                    <a:pt x="2" y="236"/>
                  </a:moveTo>
                  <a:lnTo>
                    <a:pt x="210" y="237"/>
                  </a:lnTo>
                  <a:lnTo>
                    <a:pt x="161" y="188"/>
                  </a:lnTo>
                  <a:lnTo>
                    <a:pt x="237" y="155"/>
                  </a:lnTo>
                  <a:lnTo>
                    <a:pt x="82" y="0"/>
                  </a:lnTo>
                  <a:lnTo>
                    <a:pt x="49" y="77"/>
                  </a:lnTo>
                  <a:lnTo>
                    <a:pt x="0" y="27"/>
                  </a:lnTo>
                  <a:lnTo>
                    <a:pt x="2" y="236"/>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6" name="Freeform 38"/>
            <p:cNvSpPr>
              <a:spLocks noEditPoints="1"/>
            </p:cNvSpPr>
            <p:nvPr userDrawn="1"/>
          </p:nvSpPr>
          <p:spPr bwMode="auto">
            <a:xfrm>
              <a:off x="6133088" y="3622914"/>
              <a:ext cx="311120" cy="313609"/>
            </a:xfrm>
            <a:custGeom>
              <a:avLst/>
              <a:gdLst>
                <a:gd name="T0" fmla="*/ 226 w 250"/>
                <a:gd name="T1" fmla="*/ 252 h 252"/>
                <a:gd name="T2" fmla="*/ 2 w 250"/>
                <a:gd name="T3" fmla="*/ 249 h 252"/>
                <a:gd name="T4" fmla="*/ 0 w 250"/>
                <a:gd name="T5" fmla="*/ 25 h 252"/>
                <a:gd name="T6" fmla="*/ 53 w 250"/>
                <a:gd name="T7" fmla="*/ 77 h 252"/>
                <a:gd name="T8" fmla="*/ 86 w 250"/>
                <a:gd name="T9" fmla="*/ 0 h 252"/>
                <a:gd name="T10" fmla="*/ 250 w 250"/>
                <a:gd name="T11" fmla="*/ 165 h 252"/>
                <a:gd name="T12" fmla="*/ 174 w 250"/>
                <a:gd name="T13" fmla="*/ 199 h 252"/>
                <a:gd name="T14" fmla="*/ 226 w 250"/>
                <a:gd name="T15" fmla="*/ 252 h 252"/>
                <a:gd name="T16" fmla="*/ 11 w 250"/>
                <a:gd name="T17" fmla="*/ 240 h 252"/>
                <a:gd name="T18" fmla="*/ 204 w 250"/>
                <a:gd name="T19" fmla="*/ 241 h 252"/>
                <a:gd name="T20" fmla="*/ 158 w 250"/>
                <a:gd name="T21" fmla="*/ 196 h 252"/>
                <a:gd name="T22" fmla="*/ 235 w 250"/>
                <a:gd name="T23" fmla="*/ 162 h 252"/>
                <a:gd name="T24" fmla="*/ 89 w 250"/>
                <a:gd name="T25" fmla="*/ 17 h 252"/>
                <a:gd name="T26" fmla="*/ 56 w 250"/>
                <a:gd name="T27" fmla="*/ 93 h 252"/>
                <a:gd name="T28" fmla="*/ 10 w 250"/>
                <a:gd name="T29" fmla="*/ 48 h 252"/>
                <a:gd name="T30" fmla="*/ 11 w 250"/>
                <a:gd name="T31" fmla="*/ 2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52">
                  <a:moveTo>
                    <a:pt x="226" y="252"/>
                  </a:moveTo>
                  <a:lnTo>
                    <a:pt x="2" y="249"/>
                  </a:lnTo>
                  <a:lnTo>
                    <a:pt x="0" y="25"/>
                  </a:lnTo>
                  <a:lnTo>
                    <a:pt x="53" y="77"/>
                  </a:lnTo>
                  <a:lnTo>
                    <a:pt x="86" y="0"/>
                  </a:lnTo>
                  <a:lnTo>
                    <a:pt x="250" y="165"/>
                  </a:lnTo>
                  <a:lnTo>
                    <a:pt x="174" y="199"/>
                  </a:lnTo>
                  <a:lnTo>
                    <a:pt x="226" y="252"/>
                  </a:lnTo>
                  <a:close/>
                  <a:moveTo>
                    <a:pt x="11" y="240"/>
                  </a:moveTo>
                  <a:lnTo>
                    <a:pt x="204" y="241"/>
                  </a:lnTo>
                  <a:lnTo>
                    <a:pt x="158" y="196"/>
                  </a:lnTo>
                  <a:lnTo>
                    <a:pt x="235" y="162"/>
                  </a:lnTo>
                  <a:lnTo>
                    <a:pt x="89" y="17"/>
                  </a:lnTo>
                  <a:lnTo>
                    <a:pt x="56" y="93"/>
                  </a:lnTo>
                  <a:lnTo>
                    <a:pt x="10" y="48"/>
                  </a:lnTo>
                  <a:lnTo>
                    <a:pt x="11"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30" name="Group 129"/>
          <p:cNvGrpSpPr/>
          <p:nvPr userDrawn="1"/>
        </p:nvGrpSpPr>
        <p:grpSpPr>
          <a:xfrm>
            <a:off x="2530441" y="3699545"/>
            <a:ext cx="312365" cy="312365"/>
            <a:chOff x="4084784" y="3627537"/>
            <a:chExt cx="312365" cy="312365"/>
          </a:xfrm>
        </p:grpSpPr>
        <p:sp>
          <p:nvSpPr>
            <p:cNvPr id="47" name="Freeform 39"/>
            <p:cNvSpPr>
              <a:spLocks/>
            </p:cNvSpPr>
            <p:nvPr userDrawn="1"/>
          </p:nvSpPr>
          <p:spPr bwMode="auto">
            <a:xfrm>
              <a:off x="4090828" y="3634826"/>
              <a:ext cx="296186" cy="294942"/>
            </a:xfrm>
            <a:custGeom>
              <a:avLst/>
              <a:gdLst>
                <a:gd name="T0" fmla="*/ 3 w 238"/>
                <a:gd name="T1" fmla="*/ 1 h 237"/>
                <a:gd name="T2" fmla="*/ 0 w 238"/>
                <a:gd name="T3" fmla="*/ 210 h 237"/>
                <a:gd name="T4" fmla="*/ 50 w 238"/>
                <a:gd name="T5" fmla="*/ 161 h 237"/>
                <a:gd name="T6" fmla="*/ 83 w 238"/>
                <a:gd name="T7" fmla="*/ 237 h 237"/>
                <a:gd name="T8" fmla="*/ 238 w 238"/>
                <a:gd name="T9" fmla="*/ 82 h 237"/>
                <a:gd name="T10" fmla="*/ 162 w 238"/>
                <a:gd name="T11" fmla="*/ 49 h 237"/>
                <a:gd name="T12" fmla="*/ 210 w 238"/>
                <a:gd name="T13" fmla="*/ 0 h 237"/>
                <a:gd name="T14" fmla="*/ 3 w 238"/>
                <a:gd name="T15" fmla="*/ 1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237">
                  <a:moveTo>
                    <a:pt x="3" y="1"/>
                  </a:moveTo>
                  <a:lnTo>
                    <a:pt x="0" y="210"/>
                  </a:lnTo>
                  <a:lnTo>
                    <a:pt x="50" y="161"/>
                  </a:lnTo>
                  <a:lnTo>
                    <a:pt x="83" y="237"/>
                  </a:lnTo>
                  <a:lnTo>
                    <a:pt x="238" y="82"/>
                  </a:lnTo>
                  <a:lnTo>
                    <a:pt x="162" y="49"/>
                  </a:lnTo>
                  <a:lnTo>
                    <a:pt x="210" y="0"/>
                  </a:lnTo>
                  <a:lnTo>
                    <a:pt x="3" y="1"/>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8" name="Freeform 40"/>
            <p:cNvSpPr>
              <a:spLocks noEditPoints="1"/>
            </p:cNvSpPr>
            <p:nvPr userDrawn="1"/>
          </p:nvSpPr>
          <p:spPr bwMode="auto">
            <a:xfrm>
              <a:off x="4084784" y="3627537"/>
              <a:ext cx="312365" cy="312365"/>
            </a:xfrm>
            <a:custGeom>
              <a:avLst/>
              <a:gdLst>
                <a:gd name="T0" fmla="*/ 86 w 251"/>
                <a:gd name="T1" fmla="*/ 251 h 251"/>
                <a:gd name="T2" fmla="*/ 52 w 251"/>
                <a:gd name="T3" fmla="*/ 174 h 251"/>
                <a:gd name="T4" fmla="*/ 0 w 251"/>
                <a:gd name="T5" fmla="*/ 227 h 251"/>
                <a:gd name="T6" fmla="*/ 2 w 251"/>
                <a:gd name="T7" fmla="*/ 2 h 251"/>
                <a:gd name="T8" fmla="*/ 226 w 251"/>
                <a:gd name="T9" fmla="*/ 0 h 251"/>
                <a:gd name="T10" fmla="*/ 174 w 251"/>
                <a:gd name="T11" fmla="*/ 52 h 251"/>
                <a:gd name="T12" fmla="*/ 251 w 251"/>
                <a:gd name="T13" fmla="*/ 85 h 251"/>
                <a:gd name="T14" fmla="*/ 86 w 251"/>
                <a:gd name="T15" fmla="*/ 251 h 251"/>
                <a:gd name="T16" fmla="*/ 55 w 251"/>
                <a:gd name="T17" fmla="*/ 158 h 251"/>
                <a:gd name="T18" fmla="*/ 89 w 251"/>
                <a:gd name="T19" fmla="*/ 234 h 251"/>
                <a:gd name="T20" fmla="*/ 235 w 251"/>
                <a:gd name="T21" fmla="*/ 89 h 251"/>
                <a:gd name="T22" fmla="*/ 158 w 251"/>
                <a:gd name="T23" fmla="*/ 55 h 251"/>
                <a:gd name="T24" fmla="*/ 204 w 251"/>
                <a:gd name="T25" fmla="*/ 9 h 251"/>
                <a:gd name="T26" fmla="*/ 11 w 251"/>
                <a:gd name="T27" fmla="*/ 11 h 251"/>
                <a:gd name="T28" fmla="*/ 10 w 251"/>
                <a:gd name="T29" fmla="*/ 203 h 251"/>
                <a:gd name="T30" fmla="*/ 55 w 251"/>
                <a:gd name="T31" fmla="*/ 15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251">
                  <a:moveTo>
                    <a:pt x="86" y="251"/>
                  </a:moveTo>
                  <a:lnTo>
                    <a:pt x="52" y="174"/>
                  </a:lnTo>
                  <a:lnTo>
                    <a:pt x="0" y="227"/>
                  </a:lnTo>
                  <a:lnTo>
                    <a:pt x="2" y="2"/>
                  </a:lnTo>
                  <a:lnTo>
                    <a:pt x="226" y="0"/>
                  </a:lnTo>
                  <a:lnTo>
                    <a:pt x="174" y="52"/>
                  </a:lnTo>
                  <a:lnTo>
                    <a:pt x="251" y="85"/>
                  </a:lnTo>
                  <a:lnTo>
                    <a:pt x="86" y="251"/>
                  </a:lnTo>
                  <a:close/>
                  <a:moveTo>
                    <a:pt x="55" y="158"/>
                  </a:moveTo>
                  <a:lnTo>
                    <a:pt x="89" y="234"/>
                  </a:lnTo>
                  <a:lnTo>
                    <a:pt x="235" y="89"/>
                  </a:lnTo>
                  <a:lnTo>
                    <a:pt x="158" y="55"/>
                  </a:lnTo>
                  <a:lnTo>
                    <a:pt x="204" y="9"/>
                  </a:lnTo>
                  <a:lnTo>
                    <a:pt x="11" y="11"/>
                  </a:lnTo>
                  <a:lnTo>
                    <a:pt x="10" y="203"/>
                  </a:lnTo>
                  <a:lnTo>
                    <a:pt x="55" y="1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31" name="Group 130"/>
          <p:cNvGrpSpPr/>
          <p:nvPr userDrawn="1"/>
        </p:nvGrpSpPr>
        <p:grpSpPr>
          <a:xfrm>
            <a:off x="2441593" y="2143080"/>
            <a:ext cx="311121" cy="311121"/>
            <a:chOff x="3995936" y="2143080"/>
            <a:chExt cx="311121" cy="311121"/>
          </a:xfrm>
        </p:grpSpPr>
        <p:sp>
          <p:nvSpPr>
            <p:cNvPr id="49" name="Freeform 41"/>
            <p:cNvSpPr>
              <a:spLocks/>
            </p:cNvSpPr>
            <p:nvPr userDrawn="1"/>
          </p:nvSpPr>
          <p:spPr bwMode="auto">
            <a:xfrm>
              <a:off x="4006483" y="2149005"/>
              <a:ext cx="294943" cy="296187"/>
            </a:xfrm>
            <a:custGeom>
              <a:avLst/>
              <a:gdLst>
                <a:gd name="T0" fmla="*/ 236 w 237"/>
                <a:gd name="T1" fmla="*/ 3 h 238"/>
                <a:gd name="T2" fmla="*/ 27 w 237"/>
                <a:gd name="T3" fmla="*/ 0 h 238"/>
                <a:gd name="T4" fmla="*/ 77 w 237"/>
                <a:gd name="T5" fmla="*/ 50 h 238"/>
                <a:gd name="T6" fmla="*/ 0 w 237"/>
                <a:gd name="T7" fmla="*/ 83 h 238"/>
                <a:gd name="T8" fmla="*/ 155 w 237"/>
                <a:gd name="T9" fmla="*/ 238 h 238"/>
                <a:gd name="T10" fmla="*/ 188 w 237"/>
                <a:gd name="T11" fmla="*/ 162 h 238"/>
                <a:gd name="T12" fmla="*/ 237 w 237"/>
                <a:gd name="T13" fmla="*/ 210 h 238"/>
                <a:gd name="T14" fmla="*/ 236 w 237"/>
                <a:gd name="T15" fmla="*/ 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38">
                  <a:moveTo>
                    <a:pt x="236" y="3"/>
                  </a:moveTo>
                  <a:lnTo>
                    <a:pt x="27" y="0"/>
                  </a:lnTo>
                  <a:lnTo>
                    <a:pt x="77" y="50"/>
                  </a:lnTo>
                  <a:lnTo>
                    <a:pt x="0" y="83"/>
                  </a:lnTo>
                  <a:lnTo>
                    <a:pt x="155" y="238"/>
                  </a:lnTo>
                  <a:lnTo>
                    <a:pt x="188" y="162"/>
                  </a:lnTo>
                  <a:lnTo>
                    <a:pt x="237" y="210"/>
                  </a:lnTo>
                  <a:lnTo>
                    <a:pt x="236" y="3"/>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0" name="Freeform 42"/>
            <p:cNvSpPr>
              <a:spLocks noEditPoints="1"/>
            </p:cNvSpPr>
            <p:nvPr userDrawn="1"/>
          </p:nvSpPr>
          <p:spPr bwMode="auto">
            <a:xfrm>
              <a:off x="3995936" y="2143080"/>
              <a:ext cx="311121" cy="311121"/>
            </a:xfrm>
            <a:custGeom>
              <a:avLst/>
              <a:gdLst>
                <a:gd name="T0" fmla="*/ 165 w 250"/>
                <a:gd name="T1" fmla="*/ 250 h 250"/>
                <a:gd name="T2" fmla="*/ 0 w 250"/>
                <a:gd name="T3" fmla="*/ 86 h 250"/>
                <a:gd name="T4" fmla="*/ 76 w 250"/>
                <a:gd name="T5" fmla="*/ 52 h 250"/>
                <a:gd name="T6" fmla="*/ 24 w 250"/>
                <a:gd name="T7" fmla="*/ 0 h 250"/>
                <a:gd name="T8" fmla="*/ 248 w 250"/>
                <a:gd name="T9" fmla="*/ 2 h 250"/>
                <a:gd name="T10" fmla="*/ 250 w 250"/>
                <a:gd name="T11" fmla="*/ 226 h 250"/>
                <a:gd name="T12" fmla="*/ 198 w 250"/>
                <a:gd name="T13" fmla="*/ 174 h 250"/>
                <a:gd name="T14" fmla="*/ 165 w 250"/>
                <a:gd name="T15" fmla="*/ 250 h 250"/>
                <a:gd name="T16" fmla="*/ 16 w 250"/>
                <a:gd name="T17" fmla="*/ 89 h 250"/>
                <a:gd name="T18" fmla="*/ 162 w 250"/>
                <a:gd name="T19" fmla="*/ 235 h 250"/>
                <a:gd name="T20" fmla="*/ 195 w 250"/>
                <a:gd name="T21" fmla="*/ 158 h 250"/>
                <a:gd name="T22" fmla="*/ 241 w 250"/>
                <a:gd name="T23" fmla="*/ 204 h 250"/>
                <a:gd name="T24" fmla="*/ 239 w 250"/>
                <a:gd name="T25" fmla="*/ 11 h 250"/>
                <a:gd name="T26" fmla="*/ 47 w 250"/>
                <a:gd name="T27" fmla="*/ 9 h 250"/>
                <a:gd name="T28" fmla="*/ 93 w 250"/>
                <a:gd name="T29" fmla="*/ 56 h 250"/>
                <a:gd name="T30" fmla="*/ 16 w 250"/>
                <a:gd name="T31" fmla="*/ 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50">
                  <a:moveTo>
                    <a:pt x="165" y="250"/>
                  </a:moveTo>
                  <a:lnTo>
                    <a:pt x="0" y="86"/>
                  </a:lnTo>
                  <a:lnTo>
                    <a:pt x="76" y="52"/>
                  </a:lnTo>
                  <a:lnTo>
                    <a:pt x="24" y="0"/>
                  </a:lnTo>
                  <a:lnTo>
                    <a:pt x="248" y="2"/>
                  </a:lnTo>
                  <a:lnTo>
                    <a:pt x="250" y="226"/>
                  </a:lnTo>
                  <a:lnTo>
                    <a:pt x="198" y="174"/>
                  </a:lnTo>
                  <a:lnTo>
                    <a:pt x="165" y="250"/>
                  </a:lnTo>
                  <a:close/>
                  <a:moveTo>
                    <a:pt x="16" y="89"/>
                  </a:moveTo>
                  <a:lnTo>
                    <a:pt x="162" y="235"/>
                  </a:lnTo>
                  <a:lnTo>
                    <a:pt x="195" y="158"/>
                  </a:lnTo>
                  <a:lnTo>
                    <a:pt x="241" y="204"/>
                  </a:lnTo>
                  <a:lnTo>
                    <a:pt x="239" y="11"/>
                  </a:lnTo>
                  <a:lnTo>
                    <a:pt x="47" y="9"/>
                  </a:lnTo>
                  <a:lnTo>
                    <a:pt x="93" y="56"/>
                  </a:lnTo>
                  <a:lnTo>
                    <a:pt x="16" y="8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8" name="Group 107"/>
          <p:cNvGrpSpPr/>
          <p:nvPr userDrawn="1"/>
        </p:nvGrpSpPr>
        <p:grpSpPr>
          <a:xfrm>
            <a:off x="1163774" y="2292422"/>
            <a:ext cx="1210880" cy="1001807"/>
            <a:chOff x="3275856" y="2313753"/>
            <a:chExt cx="1095741" cy="906548"/>
          </a:xfrm>
        </p:grpSpPr>
        <p:sp>
          <p:nvSpPr>
            <p:cNvPr id="36" name="Freeform 31"/>
            <p:cNvSpPr>
              <a:spLocks/>
            </p:cNvSpPr>
            <p:nvPr userDrawn="1"/>
          </p:nvSpPr>
          <p:spPr bwMode="auto">
            <a:xfrm>
              <a:off x="3805145" y="2496189"/>
              <a:ext cx="559695" cy="719608"/>
            </a:xfrm>
            <a:custGeom>
              <a:avLst/>
              <a:gdLst>
                <a:gd name="T0" fmla="*/ 516 w 641"/>
                <a:gd name="T1" fmla="*/ 627 h 824"/>
                <a:gd name="T2" fmla="*/ 594 w 641"/>
                <a:gd name="T3" fmla="*/ 562 h 824"/>
                <a:gd name="T4" fmla="*/ 504 w 641"/>
                <a:gd name="T5" fmla="*/ 498 h 824"/>
                <a:gd name="T6" fmla="*/ 578 w 641"/>
                <a:gd name="T7" fmla="*/ 333 h 824"/>
                <a:gd name="T8" fmla="*/ 582 w 641"/>
                <a:gd name="T9" fmla="*/ 295 h 824"/>
                <a:gd name="T10" fmla="*/ 583 w 641"/>
                <a:gd name="T11" fmla="*/ 279 h 824"/>
                <a:gd name="T12" fmla="*/ 581 w 641"/>
                <a:gd name="T13" fmla="*/ 257 h 824"/>
                <a:gd name="T14" fmla="*/ 558 w 641"/>
                <a:gd name="T15" fmla="*/ 162 h 824"/>
                <a:gd name="T16" fmla="*/ 501 w 641"/>
                <a:gd name="T17" fmla="*/ 75 h 824"/>
                <a:gd name="T18" fmla="*/ 339 w 641"/>
                <a:gd name="T19" fmla="*/ 0 h 824"/>
                <a:gd name="T20" fmla="*/ 321 w 641"/>
                <a:gd name="T21" fmla="*/ 0 h 824"/>
                <a:gd name="T22" fmla="*/ 141 w 641"/>
                <a:gd name="T23" fmla="*/ 75 h 824"/>
                <a:gd name="T24" fmla="*/ 84 w 641"/>
                <a:gd name="T25" fmla="*/ 162 h 824"/>
                <a:gd name="T26" fmla="*/ 83 w 641"/>
                <a:gd name="T27" fmla="*/ 166 h 824"/>
                <a:gd name="T28" fmla="*/ 60 w 641"/>
                <a:gd name="T29" fmla="*/ 275 h 824"/>
                <a:gd name="T30" fmla="*/ 139 w 641"/>
                <a:gd name="T31" fmla="*/ 498 h 824"/>
                <a:gd name="T32" fmla="*/ 48 w 641"/>
                <a:gd name="T33" fmla="*/ 562 h 824"/>
                <a:gd name="T34" fmla="*/ 126 w 641"/>
                <a:gd name="T35" fmla="*/ 627 h 824"/>
                <a:gd name="T36" fmla="*/ 0 w 641"/>
                <a:gd name="T37" fmla="*/ 746 h 824"/>
                <a:gd name="T38" fmla="*/ 145 w 641"/>
                <a:gd name="T39" fmla="*/ 823 h 824"/>
                <a:gd name="T40" fmla="*/ 499 w 641"/>
                <a:gd name="T41" fmla="*/ 821 h 824"/>
                <a:gd name="T42" fmla="*/ 641 w 641"/>
                <a:gd name="T43" fmla="*/ 744 h 824"/>
                <a:gd name="T44" fmla="*/ 516 w 641"/>
                <a:gd name="T45" fmla="*/ 627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1" h="824">
                  <a:moveTo>
                    <a:pt x="516" y="627"/>
                  </a:moveTo>
                  <a:cubicBezTo>
                    <a:pt x="562" y="593"/>
                    <a:pt x="594" y="562"/>
                    <a:pt x="594" y="562"/>
                  </a:cubicBezTo>
                  <a:cubicBezTo>
                    <a:pt x="594" y="562"/>
                    <a:pt x="441" y="566"/>
                    <a:pt x="504" y="498"/>
                  </a:cubicBezTo>
                  <a:cubicBezTo>
                    <a:pt x="547" y="447"/>
                    <a:pt x="570" y="389"/>
                    <a:pt x="578" y="333"/>
                  </a:cubicBezTo>
                  <a:cubicBezTo>
                    <a:pt x="580" y="320"/>
                    <a:pt x="581" y="307"/>
                    <a:pt x="582" y="295"/>
                  </a:cubicBezTo>
                  <a:cubicBezTo>
                    <a:pt x="582" y="290"/>
                    <a:pt x="583" y="284"/>
                    <a:pt x="583" y="279"/>
                  </a:cubicBezTo>
                  <a:cubicBezTo>
                    <a:pt x="583" y="271"/>
                    <a:pt x="582" y="264"/>
                    <a:pt x="581" y="257"/>
                  </a:cubicBezTo>
                  <a:cubicBezTo>
                    <a:pt x="578" y="221"/>
                    <a:pt x="570" y="189"/>
                    <a:pt x="558" y="162"/>
                  </a:cubicBezTo>
                  <a:cubicBezTo>
                    <a:pt x="545" y="129"/>
                    <a:pt x="526" y="100"/>
                    <a:pt x="501" y="75"/>
                  </a:cubicBezTo>
                  <a:cubicBezTo>
                    <a:pt x="459" y="32"/>
                    <a:pt x="403" y="5"/>
                    <a:pt x="339" y="0"/>
                  </a:cubicBezTo>
                  <a:cubicBezTo>
                    <a:pt x="333" y="0"/>
                    <a:pt x="327" y="0"/>
                    <a:pt x="321" y="0"/>
                  </a:cubicBezTo>
                  <a:cubicBezTo>
                    <a:pt x="251" y="0"/>
                    <a:pt x="187" y="28"/>
                    <a:pt x="141" y="75"/>
                  </a:cubicBezTo>
                  <a:cubicBezTo>
                    <a:pt x="116" y="100"/>
                    <a:pt x="97" y="129"/>
                    <a:pt x="84" y="162"/>
                  </a:cubicBezTo>
                  <a:cubicBezTo>
                    <a:pt x="84" y="164"/>
                    <a:pt x="83" y="165"/>
                    <a:pt x="83" y="166"/>
                  </a:cubicBezTo>
                  <a:cubicBezTo>
                    <a:pt x="68" y="199"/>
                    <a:pt x="59" y="236"/>
                    <a:pt x="60" y="275"/>
                  </a:cubicBezTo>
                  <a:cubicBezTo>
                    <a:pt x="59" y="347"/>
                    <a:pt x="80" y="429"/>
                    <a:pt x="139" y="498"/>
                  </a:cubicBezTo>
                  <a:cubicBezTo>
                    <a:pt x="201" y="566"/>
                    <a:pt x="48" y="562"/>
                    <a:pt x="48" y="562"/>
                  </a:cubicBezTo>
                  <a:cubicBezTo>
                    <a:pt x="48" y="562"/>
                    <a:pt x="80" y="593"/>
                    <a:pt x="126" y="627"/>
                  </a:cubicBezTo>
                  <a:cubicBezTo>
                    <a:pt x="86" y="641"/>
                    <a:pt x="37" y="671"/>
                    <a:pt x="0" y="746"/>
                  </a:cubicBezTo>
                  <a:cubicBezTo>
                    <a:pt x="44" y="779"/>
                    <a:pt x="93" y="805"/>
                    <a:pt x="145" y="823"/>
                  </a:cubicBezTo>
                  <a:cubicBezTo>
                    <a:pt x="146" y="824"/>
                    <a:pt x="498" y="822"/>
                    <a:pt x="499" y="821"/>
                  </a:cubicBezTo>
                  <a:cubicBezTo>
                    <a:pt x="550" y="803"/>
                    <a:pt x="598" y="777"/>
                    <a:pt x="641" y="744"/>
                  </a:cubicBezTo>
                  <a:cubicBezTo>
                    <a:pt x="605" y="670"/>
                    <a:pt x="556" y="640"/>
                    <a:pt x="516" y="627"/>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8" name="Freeform 32"/>
            <p:cNvSpPr>
              <a:spLocks noEditPoints="1"/>
            </p:cNvSpPr>
            <p:nvPr userDrawn="1"/>
          </p:nvSpPr>
          <p:spPr bwMode="auto">
            <a:xfrm>
              <a:off x="3798388" y="2490558"/>
              <a:ext cx="573209" cy="729743"/>
            </a:xfrm>
            <a:custGeom>
              <a:avLst/>
              <a:gdLst>
                <a:gd name="T0" fmla="*/ 158 w 656"/>
                <a:gd name="T1" fmla="*/ 836 h 836"/>
                <a:gd name="T2" fmla="*/ 4 w 656"/>
                <a:gd name="T3" fmla="*/ 757 h 836"/>
                <a:gd name="T4" fmla="*/ 2 w 656"/>
                <a:gd name="T5" fmla="*/ 750 h 836"/>
                <a:gd name="T6" fmla="*/ 51 w 656"/>
                <a:gd name="T7" fmla="*/ 572 h 836"/>
                <a:gd name="T8" fmla="*/ 56 w 656"/>
                <a:gd name="T9" fmla="*/ 562 h 836"/>
                <a:gd name="T10" fmla="*/ 154 w 656"/>
                <a:gd name="T11" fmla="*/ 538 h 836"/>
                <a:gd name="T12" fmla="*/ 61 w 656"/>
                <a:gd name="T13" fmla="*/ 281 h 836"/>
                <a:gd name="T14" fmla="*/ 86 w 656"/>
                <a:gd name="T15" fmla="*/ 166 h 836"/>
                <a:gd name="T16" fmla="*/ 328 w 656"/>
                <a:gd name="T17" fmla="*/ 0 h 836"/>
                <a:gd name="T18" fmla="*/ 513 w 656"/>
                <a:gd name="T19" fmla="*/ 77 h 836"/>
                <a:gd name="T20" fmla="*/ 594 w 656"/>
                <a:gd name="T21" fmla="*/ 262 h 836"/>
                <a:gd name="T22" fmla="*/ 595 w 656"/>
                <a:gd name="T23" fmla="*/ 301 h 836"/>
                <a:gd name="T24" fmla="*/ 515 w 656"/>
                <a:gd name="T25" fmla="*/ 508 h 836"/>
                <a:gd name="T26" fmla="*/ 595 w 656"/>
                <a:gd name="T27" fmla="*/ 562 h 836"/>
                <a:gd name="T28" fmla="*/ 616 w 656"/>
                <a:gd name="T29" fmla="*/ 561 h 836"/>
                <a:gd name="T30" fmla="*/ 535 w 656"/>
                <a:gd name="T31" fmla="*/ 631 h 836"/>
                <a:gd name="T32" fmla="*/ 656 w 656"/>
                <a:gd name="T33" fmla="*/ 752 h 836"/>
                <a:gd name="T34" fmla="*/ 508 w 656"/>
                <a:gd name="T35" fmla="*/ 833 h 836"/>
                <a:gd name="T36" fmla="*/ 158 w 656"/>
                <a:gd name="T37" fmla="*/ 836 h 836"/>
                <a:gd name="T38" fmla="*/ 158 w 656"/>
                <a:gd name="T39" fmla="*/ 824 h 836"/>
                <a:gd name="T40" fmla="*/ 505 w 656"/>
                <a:gd name="T41" fmla="*/ 822 h 836"/>
                <a:gd name="T42" fmla="*/ 521 w 656"/>
                <a:gd name="T43" fmla="*/ 638 h 836"/>
                <a:gd name="T44" fmla="*/ 519 w 656"/>
                <a:gd name="T45" fmla="*/ 628 h 836"/>
                <a:gd name="T46" fmla="*/ 491 w 656"/>
                <a:gd name="T47" fmla="*/ 543 h 836"/>
                <a:gd name="T48" fmla="*/ 579 w 656"/>
                <a:gd name="T49" fmla="*/ 338 h 836"/>
                <a:gd name="T50" fmla="*/ 583 w 656"/>
                <a:gd name="T51" fmla="*/ 300 h 836"/>
                <a:gd name="T52" fmla="*/ 582 w 656"/>
                <a:gd name="T53" fmla="*/ 264 h 836"/>
                <a:gd name="T54" fmla="*/ 559 w 656"/>
                <a:gd name="T55" fmla="*/ 171 h 836"/>
                <a:gd name="T56" fmla="*/ 346 w 656"/>
                <a:gd name="T57" fmla="*/ 12 h 836"/>
                <a:gd name="T58" fmla="*/ 152 w 656"/>
                <a:gd name="T59" fmla="*/ 85 h 836"/>
                <a:gd name="T60" fmla="*/ 97 w 656"/>
                <a:gd name="T61" fmla="*/ 171 h 836"/>
                <a:gd name="T62" fmla="*/ 73 w 656"/>
                <a:gd name="T63" fmla="*/ 281 h 836"/>
                <a:gd name="T64" fmla="*/ 165 w 656"/>
                <a:gd name="T65" fmla="*/ 543 h 836"/>
                <a:gd name="T66" fmla="*/ 137 w 656"/>
                <a:gd name="T67" fmla="*/ 628 h 836"/>
                <a:gd name="T68" fmla="*/ 135 w 656"/>
                <a:gd name="T69" fmla="*/ 638 h 836"/>
                <a:gd name="T70" fmla="*/ 153 w 656"/>
                <a:gd name="T71" fmla="*/ 82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6" h="836">
                  <a:moveTo>
                    <a:pt x="158" y="836"/>
                  </a:moveTo>
                  <a:cubicBezTo>
                    <a:pt x="158" y="836"/>
                    <a:pt x="158" y="836"/>
                    <a:pt x="158" y="836"/>
                  </a:cubicBezTo>
                  <a:cubicBezTo>
                    <a:pt x="151" y="836"/>
                    <a:pt x="151" y="836"/>
                    <a:pt x="150" y="835"/>
                  </a:cubicBezTo>
                  <a:cubicBezTo>
                    <a:pt x="97" y="817"/>
                    <a:pt x="48" y="791"/>
                    <a:pt x="4" y="757"/>
                  </a:cubicBezTo>
                  <a:cubicBezTo>
                    <a:pt x="0" y="754"/>
                    <a:pt x="0" y="754"/>
                    <a:pt x="0" y="754"/>
                  </a:cubicBezTo>
                  <a:cubicBezTo>
                    <a:pt x="2" y="750"/>
                    <a:pt x="2" y="750"/>
                    <a:pt x="2" y="750"/>
                  </a:cubicBezTo>
                  <a:cubicBezTo>
                    <a:pt x="30" y="691"/>
                    <a:pt x="69" y="652"/>
                    <a:pt x="121" y="631"/>
                  </a:cubicBezTo>
                  <a:cubicBezTo>
                    <a:pt x="80" y="600"/>
                    <a:pt x="52" y="572"/>
                    <a:pt x="51" y="572"/>
                  </a:cubicBezTo>
                  <a:cubicBezTo>
                    <a:pt x="40" y="561"/>
                    <a:pt x="40" y="561"/>
                    <a:pt x="40" y="561"/>
                  </a:cubicBezTo>
                  <a:cubicBezTo>
                    <a:pt x="56" y="562"/>
                    <a:pt x="56" y="562"/>
                    <a:pt x="56" y="562"/>
                  </a:cubicBezTo>
                  <a:cubicBezTo>
                    <a:pt x="56" y="562"/>
                    <a:pt x="58" y="562"/>
                    <a:pt x="61" y="562"/>
                  </a:cubicBezTo>
                  <a:cubicBezTo>
                    <a:pt x="99" y="562"/>
                    <a:pt x="146" y="555"/>
                    <a:pt x="154" y="538"/>
                  </a:cubicBezTo>
                  <a:cubicBezTo>
                    <a:pt x="157" y="531"/>
                    <a:pt x="153" y="521"/>
                    <a:pt x="141" y="508"/>
                  </a:cubicBezTo>
                  <a:cubicBezTo>
                    <a:pt x="88" y="445"/>
                    <a:pt x="59" y="364"/>
                    <a:pt x="61" y="281"/>
                  </a:cubicBezTo>
                  <a:cubicBezTo>
                    <a:pt x="60" y="244"/>
                    <a:pt x="68" y="206"/>
                    <a:pt x="84" y="169"/>
                  </a:cubicBezTo>
                  <a:cubicBezTo>
                    <a:pt x="85" y="168"/>
                    <a:pt x="85" y="167"/>
                    <a:pt x="86" y="166"/>
                  </a:cubicBezTo>
                  <a:cubicBezTo>
                    <a:pt x="99" y="132"/>
                    <a:pt x="118" y="102"/>
                    <a:pt x="144" y="77"/>
                  </a:cubicBezTo>
                  <a:cubicBezTo>
                    <a:pt x="193" y="27"/>
                    <a:pt x="258" y="0"/>
                    <a:pt x="328" y="0"/>
                  </a:cubicBezTo>
                  <a:cubicBezTo>
                    <a:pt x="334" y="0"/>
                    <a:pt x="341" y="0"/>
                    <a:pt x="347" y="0"/>
                  </a:cubicBezTo>
                  <a:cubicBezTo>
                    <a:pt x="409" y="5"/>
                    <a:pt x="468" y="32"/>
                    <a:pt x="513" y="77"/>
                  </a:cubicBezTo>
                  <a:cubicBezTo>
                    <a:pt x="538" y="103"/>
                    <a:pt x="558" y="133"/>
                    <a:pt x="571" y="166"/>
                  </a:cubicBezTo>
                  <a:cubicBezTo>
                    <a:pt x="583" y="194"/>
                    <a:pt x="591" y="227"/>
                    <a:pt x="594" y="262"/>
                  </a:cubicBezTo>
                  <a:cubicBezTo>
                    <a:pt x="595" y="269"/>
                    <a:pt x="596" y="277"/>
                    <a:pt x="596" y="285"/>
                  </a:cubicBezTo>
                  <a:cubicBezTo>
                    <a:pt x="596" y="290"/>
                    <a:pt x="595" y="296"/>
                    <a:pt x="595" y="301"/>
                  </a:cubicBezTo>
                  <a:cubicBezTo>
                    <a:pt x="594" y="314"/>
                    <a:pt x="593" y="327"/>
                    <a:pt x="591" y="339"/>
                  </a:cubicBezTo>
                  <a:cubicBezTo>
                    <a:pt x="582" y="402"/>
                    <a:pt x="556" y="460"/>
                    <a:pt x="515" y="508"/>
                  </a:cubicBezTo>
                  <a:cubicBezTo>
                    <a:pt x="503" y="521"/>
                    <a:pt x="499" y="531"/>
                    <a:pt x="502" y="538"/>
                  </a:cubicBezTo>
                  <a:cubicBezTo>
                    <a:pt x="510" y="555"/>
                    <a:pt x="557" y="562"/>
                    <a:pt x="595" y="562"/>
                  </a:cubicBezTo>
                  <a:cubicBezTo>
                    <a:pt x="599" y="562"/>
                    <a:pt x="600" y="562"/>
                    <a:pt x="601" y="562"/>
                  </a:cubicBezTo>
                  <a:cubicBezTo>
                    <a:pt x="616" y="561"/>
                    <a:pt x="616" y="561"/>
                    <a:pt x="616" y="561"/>
                  </a:cubicBezTo>
                  <a:cubicBezTo>
                    <a:pt x="605" y="572"/>
                    <a:pt x="605" y="572"/>
                    <a:pt x="605" y="572"/>
                  </a:cubicBezTo>
                  <a:cubicBezTo>
                    <a:pt x="605" y="572"/>
                    <a:pt x="576" y="600"/>
                    <a:pt x="535" y="631"/>
                  </a:cubicBezTo>
                  <a:cubicBezTo>
                    <a:pt x="587" y="651"/>
                    <a:pt x="625" y="690"/>
                    <a:pt x="654" y="748"/>
                  </a:cubicBezTo>
                  <a:cubicBezTo>
                    <a:pt x="656" y="752"/>
                    <a:pt x="656" y="752"/>
                    <a:pt x="656" y="752"/>
                  </a:cubicBezTo>
                  <a:cubicBezTo>
                    <a:pt x="652" y="755"/>
                    <a:pt x="652" y="755"/>
                    <a:pt x="652" y="755"/>
                  </a:cubicBezTo>
                  <a:cubicBezTo>
                    <a:pt x="608" y="788"/>
                    <a:pt x="560" y="814"/>
                    <a:pt x="508" y="833"/>
                  </a:cubicBezTo>
                  <a:cubicBezTo>
                    <a:pt x="508" y="833"/>
                    <a:pt x="508" y="833"/>
                    <a:pt x="508" y="833"/>
                  </a:cubicBezTo>
                  <a:cubicBezTo>
                    <a:pt x="507" y="833"/>
                    <a:pt x="313" y="836"/>
                    <a:pt x="158" y="836"/>
                  </a:cubicBezTo>
                  <a:close/>
                  <a:moveTo>
                    <a:pt x="153" y="824"/>
                  </a:moveTo>
                  <a:cubicBezTo>
                    <a:pt x="154" y="824"/>
                    <a:pt x="156" y="824"/>
                    <a:pt x="158" y="824"/>
                  </a:cubicBezTo>
                  <a:cubicBezTo>
                    <a:pt x="158" y="824"/>
                    <a:pt x="158" y="824"/>
                    <a:pt x="158" y="824"/>
                  </a:cubicBezTo>
                  <a:cubicBezTo>
                    <a:pt x="209" y="824"/>
                    <a:pt x="487" y="822"/>
                    <a:pt x="505" y="822"/>
                  </a:cubicBezTo>
                  <a:cubicBezTo>
                    <a:pt x="554" y="804"/>
                    <a:pt x="599" y="779"/>
                    <a:pt x="641" y="749"/>
                  </a:cubicBezTo>
                  <a:cubicBezTo>
                    <a:pt x="612" y="692"/>
                    <a:pt x="573" y="656"/>
                    <a:pt x="521" y="638"/>
                  </a:cubicBezTo>
                  <a:cubicBezTo>
                    <a:pt x="510" y="635"/>
                    <a:pt x="510" y="635"/>
                    <a:pt x="510" y="635"/>
                  </a:cubicBezTo>
                  <a:cubicBezTo>
                    <a:pt x="519" y="628"/>
                    <a:pt x="519" y="628"/>
                    <a:pt x="519" y="628"/>
                  </a:cubicBezTo>
                  <a:cubicBezTo>
                    <a:pt x="549" y="606"/>
                    <a:pt x="573" y="585"/>
                    <a:pt x="586" y="574"/>
                  </a:cubicBezTo>
                  <a:cubicBezTo>
                    <a:pt x="555" y="573"/>
                    <a:pt x="502" y="568"/>
                    <a:pt x="491" y="543"/>
                  </a:cubicBezTo>
                  <a:cubicBezTo>
                    <a:pt x="486" y="531"/>
                    <a:pt x="491" y="516"/>
                    <a:pt x="506" y="500"/>
                  </a:cubicBezTo>
                  <a:cubicBezTo>
                    <a:pt x="545" y="454"/>
                    <a:pt x="570" y="398"/>
                    <a:pt x="579" y="338"/>
                  </a:cubicBezTo>
                  <a:cubicBezTo>
                    <a:pt x="581" y="326"/>
                    <a:pt x="582" y="313"/>
                    <a:pt x="583" y="301"/>
                  </a:cubicBezTo>
                  <a:cubicBezTo>
                    <a:pt x="583" y="300"/>
                    <a:pt x="583" y="300"/>
                    <a:pt x="583" y="300"/>
                  </a:cubicBezTo>
                  <a:cubicBezTo>
                    <a:pt x="583" y="295"/>
                    <a:pt x="584" y="290"/>
                    <a:pt x="584" y="285"/>
                  </a:cubicBezTo>
                  <a:cubicBezTo>
                    <a:pt x="584" y="277"/>
                    <a:pt x="583" y="270"/>
                    <a:pt x="582" y="264"/>
                  </a:cubicBezTo>
                  <a:cubicBezTo>
                    <a:pt x="582" y="263"/>
                    <a:pt x="582" y="263"/>
                    <a:pt x="582" y="263"/>
                  </a:cubicBezTo>
                  <a:cubicBezTo>
                    <a:pt x="579" y="230"/>
                    <a:pt x="572" y="198"/>
                    <a:pt x="559" y="171"/>
                  </a:cubicBezTo>
                  <a:cubicBezTo>
                    <a:pt x="547" y="139"/>
                    <a:pt x="529" y="110"/>
                    <a:pt x="504" y="85"/>
                  </a:cubicBezTo>
                  <a:cubicBezTo>
                    <a:pt x="462" y="42"/>
                    <a:pt x="406" y="16"/>
                    <a:pt x="346" y="12"/>
                  </a:cubicBezTo>
                  <a:cubicBezTo>
                    <a:pt x="340" y="12"/>
                    <a:pt x="334" y="12"/>
                    <a:pt x="328" y="12"/>
                  </a:cubicBezTo>
                  <a:cubicBezTo>
                    <a:pt x="261" y="12"/>
                    <a:pt x="199" y="38"/>
                    <a:pt x="152" y="85"/>
                  </a:cubicBezTo>
                  <a:cubicBezTo>
                    <a:pt x="128" y="110"/>
                    <a:pt x="109" y="138"/>
                    <a:pt x="97" y="171"/>
                  </a:cubicBezTo>
                  <a:cubicBezTo>
                    <a:pt x="97" y="171"/>
                    <a:pt x="97" y="171"/>
                    <a:pt x="97" y="171"/>
                  </a:cubicBezTo>
                  <a:cubicBezTo>
                    <a:pt x="96" y="172"/>
                    <a:pt x="96" y="173"/>
                    <a:pt x="95" y="174"/>
                  </a:cubicBezTo>
                  <a:cubicBezTo>
                    <a:pt x="80" y="209"/>
                    <a:pt x="72" y="245"/>
                    <a:pt x="73" y="281"/>
                  </a:cubicBezTo>
                  <a:cubicBezTo>
                    <a:pt x="71" y="361"/>
                    <a:pt x="99" y="439"/>
                    <a:pt x="150" y="500"/>
                  </a:cubicBezTo>
                  <a:cubicBezTo>
                    <a:pt x="165" y="516"/>
                    <a:pt x="170" y="531"/>
                    <a:pt x="165" y="543"/>
                  </a:cubicBezTo>
                  <a:cubicBezTo>
                    <a:pt x="154" y="568"/>
                    <a:pt x="101" y="573"/>
                    <a:pt x="71" y="574"/>
                  </a:cubicBezTo>
                  <a:cubicBezTo>
                    <a:pt x="84" y="585"/>
                    <a:pt x="107" y="606"/>
                    <a:pt x="137" y="628"/>
                  </a:cubicBezTo>
                  <a:cubicBezTo>
                    <a:pt x="146" y="635"/>
                    <a:pt x="146" y="635"/>
                    <a:pt x="146" y="635"/>
                  </a:cubicBezTo>
                  <a:cubicBezTo>
                    <a:pt x="135" y="638"/>
                    <a:pt x="135" y="638"/>
                    <a:pt x="135" y="638"/>
                  </a:cubicBezTo>
                  <a:cubicBezTo>
                    <a:pt x="83" y="656"/>
                    <a:pt x="43" y="693"/>
                    <a:pt x="15" y="751"/>
                  </a:cubicBezTo>
                  <a:cubicBezTo>
                    <a:pt x="57" y="782"/>
                    <a:pt x="104" y="806"/>
                    <a:pt x="153" y="82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1" name="Freeform 33"/>
            <p:cNvSpPr>
              <a:spLocks/>
            </p:cNvSpPr>
            <p:nvPr userDrawn="1"/>
          </p:nvSpPr>
          <p:spPr bwMode="auto">
            <a:xfrm>
              <a:off x="3281487" y="2322762"/>
              <a:ext cx="537172" cy="774789"/>
            </a:xfrm>
            <a:custGeom>
              <a:avLst/>
              <a:gdLst>
                <a:gd name="T0" fmla="*/ 435 w 615"/>
                <a:gd name="T1" fmla="*/ 684 h 887"/>
                <a:gd name="T2" fmla="*/ 413 w 615"/>
                <a:gd name="T3" fmla="*/ 671 h 887"/>
                <a:gd name="T4" fmla="*/ 405 w 615"/>
                <a:gd name="T5" fmla="*/ 667 h 887"/>
                <a:gd name="T6" fmla="*/ 380 w 615"/>
                <a:gd name="T7" fmla="*/ 675 h 887"/>
                <a:gd name="T8" fmla="*/ 380 w 615"/>
                <a:gd name="T9" fmla="*/ 622 h 887"/>
                <a:gd name="T10" fmla="*/ 531 w 615"/>
                <a:gd name="T11" fmla="*/ 430 h 887"/>
                <a:gd name="T12" fmla="*/ 538 w 615"/>
                <a:gd name="T13" fmla="*/ 431 h 887"/>
                <a:gd name="T14" fmla="*/ 571 w 615"/>
                <a:gd name="T15" fmla="*/ 364 h 887"/>
                <a:gd name="T16" fmla="*/ 551 w 615"/>
                <a:gd name="T17" fmla="*/ 303 h 887"/>
                <a:gd name="T18" fmla="*/ 553 w 615"/>
                <a:gd name="T19" fmla="*/ 273 h 887"/>
                <a:gd name="T20" fmla="*/ 495 w 615"/>
                <a:gd name="T21" fmla="*/ 96 h 887"/>
                <a:gd name="T22" fmla="*/ 456 w 615"/>
                <a:gd name="T23" fmla="*/ 56 h 887"/>
                <a:gd name="T24" fmla="*/ 337 w 615"/>
                <a:gd name="T25" fmla="*/ 0 h 887"/>
                <a:gd name="T26" fmla="*/ 267 w 615"/>
                <a:gd name="T27" fmla="*/ 20 h 887"/>
                <a:gd name="T28" fmla="*/ 211 w 615"/>
                <a:gd name="T29" fmla="*/ 34 h 887"/>
                <a:gd name="T30" fmla="*/ 142 w 615"/>
                <a:gd name="T31" fmla="*/ 77 h 887"/>
                <a:gd name="T32" fmla="*/ 113 w 615"/>
                <a:gd name="T33" fmla="*/ 134 h 887"/>
                <a:gd name="T34" fmla="*/ 68 w 615"/>
                <a:gd name="T35" fmla="*/ 217 h 887"/>
                <a:gd name="T36" fmla="*/ 70 w 615"/>
                <a:gd name="T37" fmla="*/ 304 h 887"/>
                <a:gd name="T38" fmla="*/ 50 w 615"/>
                <a:gd name="T39" fmla="*/ 364 h 887"/>
                <a:gd name="T40" fmla="*/ 83 w 615"/>
                <a:gd name="T41" fmla="*/ 431 h 887"/>
                <a:gd name="T42" fmla="*/ 88 w 615"/>
                <a:gd name="T43" fmla="*/ 430 h 887"/>
                <a:gd name="T44" fmla="*/ 232 w 615"/>
                <a:gd name="T45" fmla="*/ 621 h 887"/>
                <a:gd name="T46" fmla="*/ 232 w 615"/>
                <a:gd name="T47" fmla="*/ 676 h 887"/>
                <a:gd name="T48" fmla="*/ 208 w 615"/>
                <a:gd name="T49" fmla="*/ 667 h 887"/>
                <a:gd name="T50" fmla="*/ 203 w 615"/>
                <a:gd name="T51" fmla="*/ 671 h 887"/>
                <a:gd name="T52" fmla="*/ 181 w 615"/>
                <a:gd name="T53" fmla="*/ 684 h 887"/>
                <a:gd name="T54" fmla="*/ 0 w 615"/>
                <a:gd name="T55" fmla="*/ 813 h 887"/>
                <a:gd name="T56" fmla="*/ 139 w 615"/>
                <a:gd name="T57" fmla="*/ 887 h 887"/>
                <a:gd name="T58" fmla="*/ 478 w 615"/>
                <a:gd name="T59" fmla="*/ 885 h 887"/>
                <a:gd name="T60" fmla="*/ 615 w 615"/>
                <a:gd name="T61" fmla="*/ 811 h 887"/>
                <a:gd name="T62" fmla="*/ 435 w 615"/>
                <a:gd name="T63" fmla="*/ 684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5" h="887">
                  <a:moveTo>
                    <a:pt x="435" y="684"/>
                  </a:moveTo>
                  <a:cubicBezTo>
                    <a:pt x="427" y="682"/>
                    <a:pt x="418" y="675"/>
                    <a:pt x="413" y="671"/>
                  </a:cubicBezTo>
                  <a:cubicBezTo>
                    <a:pt x="410" y="668"/>
                    <a:pt x="405" y="667"/>
                    <a:pt x="405" y="667"/>
                  </a:cubicBezTo>
                  <a:cubicBezTo>
                    <a:pt x="380" y="675"/>
                    <a:pt x="380" y="675"/>
                    <a:pt x="380" y="675"/>
                  </a:cubicBezTo>
                  <a:cubicBezTo>
                    <a:pt x="380" y="622"/>
                    <a:pt x="380" y="622"/>
                    <a:pt x="380" y="622"/>
                  </a:cubicBezTo>
                  <a:cubicBezTo>
                    <a:pt x="452" y="592"/>
                    <a:pt x="513" y="520"/>
                    <a:pt x="531" y="430"/>
                  </a:cubicBezTo>
                  <a:cubicBezTo>
                    <a:pt x="533" y="431"/>
                    <a:pt x="536" y="431"/>
                    <a:pt x="538" y="431"/>
                  </a:cubicBezTo>
                  <a:cubicBezTo>
                    <a:pt x="556" y="431"/>
                    <a:pt x="571" y="401"/>
                    <a:pt x="571" y="364"/>
                  </a:cubicBezTo>
                  <a:cubicBezTo>
                    <a:pt x="571" y="337"/>
                    <a:pt x="563" y="313"/>
                    <a:pt x="551" y="303"/>
                  </a:cubicBezTo>
                  <a:cubicBezTo>
                    <a:pt x="552" y="293"/>
                    <a:pt x="551" y="283"/>
                    <a:pt x="553" y="273"/>
                  </a:cubicBezTo>
                  <a:cubicBezTo>
                    <a:pt x="572" y="159"/>
                    <a:pt x="495" y="111"/>
                    <a:pt x="495" y="96"/>
                  </a:cubicBezTo>
                  <a:cubicBezTo>
                    <a:pt x="486" y="80"/>
                    <a:pt x="473" y="67"/>
                    <a:pt x="456" y="56"/>
                  </a:cubicBezTo>
                  <a:cubicBezTo>
                    <a:pt x="443" y="47"/>
                    <a:pt x="337" y="1"/>
                    <a:pt x="337" y="0"/>
                  </a:cubicBezTo>
                  <a:cubicBezTo>
                    <a:pt x="314" y="23"/>
                    <a:pt x="294" y="20"/>
                    <a:pt x="267" y="20"/>
                  </a:cubicBezTo>
                  <a:cubicBezTo>
                    <a:pt x="243" y="20"/>
                    <a:pt x="231" y="23"/>
                    <a:pt x="211" y="34"/>
                  </a:cubicBezTo>
                  <a:cubicBezTo>
                    <a:pt x="187" y="47"/>
                    <a:pt x="163" y="60"/>
                    <a:pt x="142" y="77"/>
                  </a:cubicBezTo>
                  <a:cubicBezTo>
                    <a:pt x="134" y="83"/>
                    <a:pt x="95" y="132"/>
                    <a:pt x="113" y="134"/>
                  </a:cubicBezTo>
                  <a:cubicBezTo>
                    <a:pt x="90" y="156"/>
                    <a:pt x="74" y="186"/>
                    <a:pt x="68" y="217"/>
                  </a:cubicBezTo>
                  <a:cubicBezTo>
                    <a:pt x="62" y="246"/>
                    <a:pt x="69" y="275"/>
                    <a:pt x="70" y="304"/>
                  </a:cubicBezTo>
                  <a:cubicBezTo>
                    <a:pt x="58" y="314"/>
                    <a:pt x="50" y="337"/>
                    <a:pt x="50" y="364"/>
                  </a:cubicBezTo>
                  <a:cubicBezTo>
                    <a:pt x="50" y="401"/>
                    <a:pt x="65" y="431"/>
                    <a:pt x="83" y="431"/>
                  </a:cubicBezTo>
                  <a:cubicBezTo>
                    <a:pt x="85" y="431"/>
                    <a:pt x="86" y="431"/>
                    <a:pt x="88" y="430"/>
                  </a:cubicBezTo>
                  <a:cubicBezTo>
                    <a:pt x="105" y="519"/>
                    <a:pt x="164" y="590"/>
                    <a:pt x="232" y="621"/>
                  </a:cubicBezTo>
                  <a:cubicBezTo>
                    <a:pt x="232" y="676"/>
                    <a:pt x="232" y="676"/>
                    <a:pt x="232" y="676"/>
                  </a:cubicBezTo>
                  <a:cubicBezTo>
                    <a:pt x="208" y="667"/>
                    <a:pt x="208" y="667"/>
                    <a:pt x="208" y="667"/>
                  </a:cubicBezTo>
                  <a:cubicBezTo>
                    <a:pt x="208" y="667"/>
                    <a:pt x="206" y="668"/>
                    <a:pt x="203" y="671"/>
                  </a:cubicBezTo>
                  <a:cubicBezTo>
                    <a:pt x="197" y="675"/>
                    <a:pt x="189" y="682"/>
                    <a:pt x="181" y="684"/>
                  </a:cubicBezTo>
                  <a:cubicBezTo>
                    <a:pt x="153" y="692"/>
                    <a:pt x="58" y="691"/>
                    <a:pt x="0" y="813"/>
                  </a:cubicBezTo>
                  <a:cubicBezTo>
                    <a:pt x="42" y="844"/>
                    <a:pt x="89" y="870"/>
                    <a:pt x="139" y="887"/>
                  </a:cubicBezTo>
                  <a:cubicBezTo>
                    <a:pt x="140" y="887"/>
                    <a:pt x="477" y="886"/>
                    <a:pt x="478" y="885"/>
                  </a:cubicBezTo>
                  <a:cubicBezTo>
                    <a:pt x="528" y="868"/>
                    <a:pt x="574" y="843"/>
                    <a:pt x="615" y="811"/>
                  </a:cubicBezTo>
                  <a:cubicBezTo>
                    <a:pt x="557" y="691"/>
                    <a:pt x="463" y="692"/>
                    <a:pt x="435" y="684"/>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2" name="Freeform 34"/>
            <p:cNvSpPr>
              <a:spLocks noEditPoints="1"/>
            </p:cNvSpPr>
            <p:nvPr userDrawn="1"/>
          </p:nvSpPr>
          <p:spPr bwMode="auto">
            <a:xfrm>
              <a:off x="3275856" y="2313753"/>
              <a:ext cx="549560" cy="789429"/>
            </a:xfrm>
            <a:custGeom>
              <a:avLst/>
              <a:gdLst>
                <a:gd name="T0" fmla="*/ 144 w 630"/>
                <a:gd name="T1" fmla="*/ 904 h 904"/>
                <a:gd name="T2" fmla="*/ 0 w 630"/>
                <a:gd name="T3" fmla="*/ 826 h 904"/>
                <a:gd name="T4" fmla="*/ 171 w 630"/>
                <a:gd name="T5" fmla="*/ 693 h 904"/>
                <a:gd name="T6" fmla="*/ 207 w 630"/>
                <a:gd name="T7" fmla="*/ 677 h 904"/>
                <a:gd name="T8" fmla="*/ 214 w 630"/>
                <a:gd name="T9" fmla="*/ 671 h 904"/>
                <a:gd name="T10" fmla="*/ 235 w 630"/>
                <a:gd name="T11" fmla="*/ 635 h 904"/>
                <a:gd name="T12" fmla="*/ 90 w 630"/>
                <a:gd name="T13" fmla="*/ 448 h 904"/>
                <a:gd name="T14" fmla="*/ 70 w 630"/>
                <a:gd name="T15" fmla="*/ 312 h 904"/>
                <a:gd name="T16" fmla="*/ 69 w 630"/>
                <a:gd name="T17" fmla="*/ 227 h 904"/>
                <a:gd name="T18" fmla="*/ 110 w 630"/>
                <a:gd name="T19" fmla="*/ 143 h 904"/>
                <a:gd name="T20" fmla="*/ 215 w 630"/>
                <a:gd name="T21" fmla="*/ 40 h 904"/>
                <a:gd name="T22" fmla="*/ 283 w 630"/>
                <a:gd name="T23" fmla="*/ 25 h 904"/>
                <a:gd name="T24" fmla="*/ 347 w 630"/>
                <a:gd name="T25" fmla="*/ 0 h 904"/>
                <a:gd name="T26" fmla="*/ 372 w 630"/>
                <a:gd name="T27" fmla="*/ 18 h 904"/>
                <a:gd name="T28" fmla="*/ 507 w 630"/>
                <a:gd name="T29" fmla="*/ 104 h 904"/>
                <a:gd name="T30" fmla="*/ 507 w 630"/>
                <a:gd name="T31" fmla="*/ 107 h 904"/>
                <a:gd name="T32" fmla="*/ 565 w 630"/>
                <a:gd name="T33" fmla="*/ 285 h 904"/>
                <a:gd name="T34" fmla="*/ 565 w 630"/>
                <a:gd name="T35" fmla="*/ 311 h 904"/>
                <a:gd name="T36" fmla="*/ 545 w 630"/>
                <a:gd name="T37" fmla="*/ 448 h 904"/>
                <a:gd name="T38" fmla="*/ 395 w 630"/>
                <a:gd name="T39" fmla="*/ 637 h 904"/>
                <a:gd name="T40" fmla="*/ 414 w 630"/>
                <a:gd name="T41" fmla="*/ 671 h 904"/>
                <a:gd name="T42" fmla="*/ 423 w 630"/>
                <a:gd name="T43" fmla="*/ 677 h 904"/>
                <a:gd name="T44" fmla="*/ 459 w 630"/>
                <a:gd name="T45" fmla="*/ 693 h 904"/>
                <a:gd name="T46" fmla="*/ 630 w 630"/>
                <a:gd name="T47" fmla="*/ 824 h 904"/>
                <a:gd name="T48" fmla="*/ 488 w 630"/>
                <a:gd name="T49" fmla="*/ 902 h 904"/>
                <a:gd name="T50" fmla="*/ 155 w 630"/>
                <a:gd name="T51" fmla="*/ 904 h 904"/>
                <a:gd name="T52" fmla="*/ 155 w 630"/>
                <a:gd name="T53" fmla="*/ 892 h 904"/>
                <a:gd name="T54" fmla="*/ 615 w 630"/>
                <a:gd name="T55" fmla="*/ 821 h 904"/>
                <a:gd name="T56" fmla="*/ 440 w 630"/>
                <a:gd name="T57" fmla="*/ 701 h 904"/>
                <a:gd name="T58" fmla="*/ 413 w 630"/>
                <a:gd name="T59" fmla="*/ 684 h 904"/>
                <a:gd name="T60" fmla="*/ 383 w 630"/>
                <a:gd name="T61" fmla="*/ 629 h 904"/>
                <a:gd name="T62" fmla="*/ 533 w 630"/>
                <a:gd name="T63" fmla="*/ 440 h 904"/>
                <a:gd name="T64" fmla="*/ 541 w 630"/>
                <a:gd name="T65" fmla="*/ 435 h 904"/>
                <a:gd name="T66" fmla="*/ 572 w 630"/>
                <a:gd name="T67" fmla="*/ 375 h 904"/>
                <a:gd name="T68" fmla="*/ 552 w 630"/>
                <a:gd name="T69" fmla="*/ 316 h 904"/>
                <a:gd name="T70" fmla="*/ 553 w 630"/>
                <a:gd name="T71" fmla="*/ 302 h 904"/>
                <a:gd name="T72" fmla="*/ 509 w 630"/>
                <a:gd name="T73" fmla="*/ 129 h 904"/>
                <a:gd name="T74" fmla="*/ 460 w 630"/>
                <a:gd name="T75" fmla="*/ 72 h 904"/>
                <a:gd name="T76" fmla="*/ 346 w 630"/>
                <a:gd name="T77" fmla="*/ 19 h 904"/>
                <a:gd name="T78" fmla="*/ 283 w 630"/>
                <a:gd name="T79" fmla="*/ 37 h 904"/>
                <a:gd name="T80" fmla="*/ 221 w 630"/>
                <a:gd name="T81" fmla="*/ 50 h 904"/>
                <a:gd name="T82" fmla="*/ 121 w 630"/>
                <a:gd name="T83" fmla="*/ 139 h 904"/>
                <a:gd name="T84" fmla="*/ 124 w 630"/>
                <a:gd name="T85" fmla="*/ 150 h 904"/>
                <a:gd name="T86" fmla="*/ 81 w 630"/>
                <a:gd name="T87" fmla="*/ 287 h 904"/>
                <a:gd name="T88" fmla="*/ 83 w 630"/>
                <a:gd name="T89" fmla="*/ 317 h 904"/>
                <a:gd name="T90" fmla="*/ 63 w 630"/>
                <a:gd name="T91" fmla="*/ 375 h 904"/>
                <a:gd name="T92" fmla="*/ 94 w 630"/>
                <a:gd name="T93" fmla="*/ 435 h 904"/>
                <a:gd name="T94" fmla="*/ 102 w 630"/>
                <a:gd name="T95" fmla="*/ 440 h 904"/>
                <a:gd name="T96" fmla="*/ 247 w 630"/>
                <a:gd name="T97" fmla="*/ 628 h 904"/>
                <a:gd name="T98" fmla="*/ 217 w 630"/>
                <a:gd name="T99" fmla="*/ 684 h 904"/>
                <a:gd name="T100" fmla="*/ 190 w 630"/>
                <a:gd name="T101" fmla="*/ 701 h 904"/>
                <a:gd name="T102" fmla="*/ 15 w 630"/>
                <a:gd name="T103" fmla="*/ 82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0" h="904">
                  <a:moveTo>
                    <a:pt x="155" y="904"/>
                  </a:moveTo>
                  <a:cubicBezTo>
                    <a:pt x="145" y="904"/>
                    <a:pt x="145" y="904"/>
                    <a:pt x="144" y="904"/>
                  </a:cubicBezTo>
                  <a:cubicBezTo>
                    <a:pt x="94" y="886"/>
                    <a:pt x="47" y="861"/>
                    <a:pt x="4" y="829"/>
                  </a:cubicBezTo>
                  <a:cubicBezTo>
                    <a:pt x="0" y="826"/>
                    <a:pt x="0" y="826"/>
                    <a:pt x="0" y="826"/>
                  </a:cubicBezTo>
                  <a:cubicBezTo>
                    <a:pt x="2" y="822"/>
                    <a:pt x="2" y="822"/>
                    <a:pt x="2" y="822"/>
                  </a:cubicBezTo>
                  <a:cubicBezTo>
                    <a:pt x="53" y="714"/>
                    <a:pt x="133" y="700"/>
                    <a:pt x="171" y="693"/>
                  </a:cubicBezTo>
                  <a:cubicBezTo>
                    <a:pt x="178" y="691"/>
                    <a:pt x="183" y="690"/>
                    <a:pt x="187" y="689"/>
                  </a:cubicBezTo>
                  <a:cubicBezTo>
                    <a:pt x="190" y="688"/>
                    <a:pt x="196" y="685"/>
                    <a:pt x="207" y="677"/>
                  </a:cubicBezTo>
                  <a:cubicBezTo>
                    <a:pt x="210" y="675"/>
                    <a:pt x="211" y="673"/>
                    <a:pt x="212" y="673"/>
                  </a:cubicBezTo>
                  <a:cubicBezTo>
                    <a:pt x="214" y="671"/>
                    <a:pt x="214" y="671"/>
                    <a:pt x="214" y="671"/>
                  </a:cubicBezTo>
                  <a:cubicBezTo>
                    <a:pt x="235" y="679"/>
                    <a:pt x="235" y="679"/>
                    <a:pt x="235" y="679"/>
                  </a:cubicBezTo>
                  <a:cubicBezTo>
                    <a:pt x="235" y="635"/>
                    <a:pt x="235" y="635"/>
                    <a:pt x="235" y="635"/>
                  </a:cubicBezTo>
                  <a:cubicBezTo>
                    <a:pt x="165" y="603"/>
                    <a:pt x="109" y="530"/>
                    <a:pt x="91" y="448"/>
                  </a:cubicBezTo>
                  <a:cubicBezTo>
                    <a:pt x="91" y="448"/>
                    <a:pt x="91" y="448"/>
                    <a:pt x="90" y="448"/>
                  </a:cubicBezTo>
                  <a:cubicBezTo>
                    <a:pt x="68" y="448"/>
                    <a:pt x="51" y="416"/>
                    <a:pt x="51" y="375"/>
                  </a:cubicBezTo>
                  <a:cubicBezTo>
                    <a:pt x="51" y="349"/>
                    <a:pt x="59" y="325"/>
                    <a:pt x="70" y="312"/>
                  </a:cubicBezTo>
                  <a:cubicBezTo>
                    <a:pt x="70" y="304"/>
                    <a:pt x="69" y="296"/>
                    <a:pt x="69" y="289"/>
                  </a:cubicBezTo>
                  <a:cubicBezTo>
                    <a:pt x="67" y="268"/>
                    <a:pt x="65" y="248"/>
                    <a:pt x="69" y="227"/>
                  </a:cubicBezTo>
                  <a:cubicBezTo>
                    <a:pt x="75" y="196"/>
                    <a:pt x="90" y="167"/>
                    <a:pt x="111" y="146"/>
                  </a:cubicBezTo>
                  <a:cubicBezTo>
                    <a:pt x="110" y="145"/>
                    <a:pt x="110" y="144"/>
                    <a:pt x="110" y="143"/>
                  </a:cubicBezTo>
                  <a:cubicBezTo>
                    <a:pt x="105" y="126"/>
                    <a:pt x="139" y="87"/>
                    <a:pt x="145" y="83"/>
                  </a:cubicBezTo>
                  <a:cubicBezTo>
                    <a:pt x="167" y="66"/>
                    <a:pt x="192" y="52"/>
                    <a:pt x="215" y="40"/>
                  </a:cubicBezTo>
                  <a:cubicBezTo>
                    <a:pt x="237" y="28"/>
                    <a:pt x="250" y="25"/>
                    <a:pt x="274" y="25"/>
                  </a:cubicBezTo>
                  <a:cubicBezTo>
                    <a:pt x="277" y="25"/>
                    <a:pt x="280" y="25"/>
                    <a:pt x="283" y="25"/>
                  </a:cubicBezTo>
                  <a:cubicBezTo>
                    <a:pt x="304" y="25"/>
                    <a:pt x="321" y="26"/>
                    <a:pt x="340" y="7"/>
                  </a:cubicBezTo>
                  <a:cubicBezTo>
                    <a:pt x="347" y="0"/>
                    <a:pt x="347" y="0"/>
                    <a:pt x="347" y="0"/>
                  </a:cubicBezTo>
                  <a:cubicBezTo>
                    <a:pt x="349" y="7"/>
                    <a:pt x="349" y="7"/>
                    <a:pt x="349" y="7"/>
                  </a:cubicBezTo>
                  <a:cubicBezTo>
                    <a:pt x="354" y="9"/>
                    <a:pt x="363" y="13"/>
                    <a:pt x="372" y="18"/>
                  </a:cubicBezTo>
                  <a:cubicBezTo>
                    <a:pt x="415" y="37"/>
                    <a:pt x="458" y="56"/>
                    <a:pt x="466" y="62"/>
                  </a:cubicBezTo>
                  <a:cubicBezTo>
                    <a:pt x="484" y="73"/>
                    <a:pt x="497" y="87"/>
                    <a:pt x="507" y="104"/>
                  </a:cubicBezTo>
                  <a:cubicBezTo>
                    <a:pt x="507" y="105"/>
                    <a:pt x="507" y="105"/>
                    <a:pt x="507" y="105"/>
                  </a:cubicBezTo>
                  <a:cubicBezTo>
                    <a:pt x="507" y="107"/>
                    <a:pt x="507" y="107"/>
                    <a:pt x="507" y="107"/>
                  </a:cubicBezTo>
                  <a:cubicBezTo>
                    <a:pt x="507" y="109"/>
                    <a:pt x="513" y="115"/>
                    <a:pt x="518" y="121"/>
                  </a:cubicBezTo>
                  <a:cubicBezTo>
                    <a:pt x="538" y="146"/>
                    <a:pt x="580" y="197"/>
                    <a:pt x="565" y="285"/>
                  </a:cubicBezTo>
                  <a:cubicBezTo>
                    <a:pt x="564" y="290"/>
                    <a:pt x="565" y="296"/>
                    <a:pt x="565" y="302"/>
                  </a:cubicBezTo>
                  <a:cubicBezTo>
                    <a:pt x="565" y="305"/>
                    <a:pt x="565" y="308"/>
                    <a:pt x="565" y="311"/>
                  </a:cubicBezTo>
                  <a:cubicBezTo>
                    <a:pt x="577" y="324"/>
                    <a:pt x="584" y="348"/>
                    <a:pt x="584" y="375"/>
                  </a:cubicBezTo>
                  <a:cubicBezTo>
                    <a:pt x="584" y="416"/>
                    <a:pt x="567" y="448"/>
                    <a:pt x="545" y="448"/>
                  </a:cubicBezTo>
                  <a:cubicBezTo>
                    <a:pt x="545" y="448"/>
                    <a:pt x="544" y="448"/>
                    <a:pt x="543" y="448"/>
                  </a:cubicBezTo>
                  <a:cubicBezTo>
                    <a:pt x="525" y="532"/>
                    <a:pt x="468" y="605"/>
                    <a:pt x="395" y="637"/>
                  </a:cubicBezTo>
                  <a:cubicBezTo>
                    <a:pt x="395" y="678"/>
                    <a:pt x="395" y="678"/>
                    <a:pt x="395" y="678"/>
                  </a:cubicBezTo>
                  <a:cubicBezTo>
                    <a:pt x="414" y="671"/>
                    <a:pt x="414" y="671"/>
                    <a:pt x="414" y="671"/>
                  </a:cubicBezTo>
                  <a:cubicBezTo>
                    <a:pt x="416" y="672"/>
                    <a:pt x="416" y="672"/>
                    <a:pt x="416" y="672"/>
                  </a:cubicBezTo>
                  <a:cubicBezTo>
                    <a:pt x="416" y="672"/>
                    <a:pt x="420" y="674"/>
                    <a:pt x="423" y="677"/>
                  </a:cubicBezTo>
                  <a:cubicBezTo>
                    <a:pt x="432" y="683"/>
                    <a:pt x="439" y="688"/>
                    <a:pt x="444" y="689"/>
                  </a:cubicBezTo>
                  <a:cubicBezTo>
                    <a:pt x="447" y="690"/>
                    <a:pt x="453" y="691"/>
                    <a:pt x="459" y="693"/>
                  </a:cubicBezTo>
                  <a:cubicBezTo>
                    <a:pt x="497" y="700"/>
                    <a:pt x="576" y="714"/>
                    <a:pt x="628" y="820"/>
                  </a:cubicBezTo>
                  <a:cubicBezTo>
                    <a:pt x="630" y="824"/>
                    <a:pt x="630" y="824"/>
                    <a:pt x="630" y="824"/>
                  </a:cubicBezTo>
                  <a:cubicBezTo>
                    <a:pt x="626" y="827"/>
                    <a:pt x="626" y="827"/>
                    <a:pt x="626" y="827"/>
                  </a:cubicBezTo>
                  <a:cubicBezTo>
                    <a:pt x="584" y="859"/>
                    <a:pt x="537" y="884"/>
                    <a:pt x="488" y="902"/>
                  </a:cubicBezTo>
                  <a:cubicBezTo>
                    <a:pt x="486" y="902"/>
                    <a:pt x="486" y="902"/>
                    <a:pt x="339" y="903"/>
                  </a:cubicBezTo>
                  <a:cubicBezTo>
                    <a:pt x="270" y="904"/>
                    <a:pt x="183" y="904"/>
                    <a:pt x="155" y="904"/>
                  </a:cubicBezTo>
                  <a:close/>
                  <a:moveTo>
                    <a:pt x="147" y="892"/>
                  </a:moveTo>
                  <a:cubicBezTo>
                    <a:pt x="148" y="892"/>
                    <a:pt x="151" y="892"/>
                    <a:pt x="155" y="892"/>
                  </a:cubicBezTo>
                  <a:cubicBezTo>
                    <a:pt x="209" y="892"/>
                    <a:pt x="468" y="891"/>
                    <a:pt x="484" y="890"/>
                  </a:cubicBezTo>
                  <a:cubicBezTo>
                    <a:pt x="531" y="873"/>
                    <a:pt x="575" y="850"/>
                    <a:pt x="615" y="821"/>
                  </a:cubicBezTo>
                  <a:cubicBezTo>
                    <a:pt x="566" y="724"/>
                    <a:pt x="495" y="711"/>
                    <a:pt x="457" y="704"/>
                  </a:cubicBezTo>
                  <a:cubicBezTo>
                    <a:pt x="450" y="703"/>
                    <a:pt x="445" y="702"/>
                    <a:pt x="440" y="701"/>
                  </a:cubicBezTo>
                  <a:cubicBezTo>
                    <a:pt x="432" y="698"/>
                    <a:pt x="422" y="692"/>
                    <a:pt x="416" y="686"/>
                  </a:cubicBezTo>
                  <a:cubicBezTo>
                    <a:pt x="415" y="686"/>
                    <a:pt x="414" y="685"/>
                    <a:pt x="413" y="684"/>
                  </a:cubicBezTo>
                  <a:cubicBezTo>
                    <a:pt x="383" y="695"/>
                    <a:pt x="383" y="695"/>
                    <a:pt x="383" y="695"/>
                  </a:cubicBezTo>
                  <a:cubicBezTo>
                    <a:pt x="383" y="629"/>
                    <a:pt x="383" y="629"/>
                    <a:pt x="383" y="629"/>
                  </a:cubicBezTo>
                  <a:cubicBezTo>
                    <a:pt x="387" y="627"/>
                    <a:pt x="387" y="627"/>
                    <a:pt x="387" y="627"/>
                  </a:cubicBezTo>
                  <a:cubicBezTo>
                    <a:pt x="459" y="598"/>
                    <a:pt x="516" y="524"/>
                    <a:pt x="533" y="440"/>
                  </a:cubicBezTo>
                  <a:cubicBezTo>
                    <a:pt x="534" y="433"/>
                    <a:pt x="534" y="433"/>
                    <a:pt x="534" y="433"/>
                  </a:cubicBezTo>
                  <a:cubicBezTo>
                    <a:pt x="541" y="435"/>
                    <a:pt x="541" y="435"/>
                    <a:pt x="541" y="435"/>
                  </a:cubicBezTo>
                  <a:cubicBezTo>
                    <a:pt x="542" y="436"/>
                    <a:pt x="544" y="436"/>
                    <a:pt x="545" y="436"/>
                  </a:cubicBezTo>
                  <a:cubicBezTo>
                    <a:pt x="558" y="436"/>
                    <a:pt x="572" y="411"/>
                    <a:pt x="572" y="375"/>
                  </a:cubicBezTo>
                  <a:cubicBezTo>
                    <a:pt x="572" y="350"/>
                    <a:pt x="565" y="327"/>
                    <a:pt x="555" y="318"/>
                  </a:cubicBezTo>
                  <a:cubicBezTo>
                    <a:pt x="552" y="316"/>
                    <a:pt x="552" y="316"/>
                    <a:pt x="552" y="316"/>
                  </a:cubicBezTo>
                  <a:cubicBezTo>
                    <a:pt x="552" y="313"/>
                    <a:pt x="552" y="313"/>
                    <a:pt x="552" y="313"/>
                  </a:cubicBezTo>
                  <a:cubicBezTo>
                    <a:pt x="553" y="310"/>
                    <a:pt x="553" y="306"/>
                    <a:pt x="553" y="302"/>
                  </a:cubicBezTo>
                  <a:cubicBezTo>
                    <a:pt x="553" y="295"/>
                    <a:pt x="553" y="289"/>
                    <a:pt x="554" y="283"/>
                  </a:cubicBezTo>
                  <a:cubicBezTo>
                    <a:pt x="568" y="200"/>
                    <a:pt x="530" y="154"/>
                    <a:pt x="509" y="129"/>
                  </a:cubicBezTo>
                  <a:cubicBezTo>
                    <a:pt x="502" y="120"/>
                    <a:pt x="497" y="114"/>
                    <a:pt x="496" y="109"/>
                  </a:cubicBezTo>
                  <a:cubicBezTo>
                    <a:pt x="488" y="94"/>
                    <a:pt x="476" y="82"/>
                    <a:pt x="460" y="72"/>
                  </a:cubicBezTo>
                  <a:cubicBezTo>
                    <a:pt x="451" y="66"/>
                    <a:pt x="397" y="42"/>
                    <a:pt x="367" y="29"/>
                  </a:cubicBezTo>
                  <a:cubicBezTo>
                    <a:pt x="356" y="24"/>
                    <a:pt x="350" y="21"/>
                    <a:pt x="346" y="19"/>
                  </a:cubicBezTo>
                  <a:cubicBezTo>
                    <a:pt x="327" y="35"/>
                    <a:pt x="309" y="37"/>
                    <a:pt x="291" y="37"/>
                  </a:cubicBezTo>
                  <a:cubicBezTo>
                    <a:pt x="289" y="37"/>
                    <a:pt x="286" y="37"/>
                    <a:pt x="283" y="37"/>
                  </a:cubicBezTo>
                  <a:cubicBezTo>
                    <a:pt x="280" y="37"/>
                    <a:pt x="277" y="37"/>
                    <a:pt x="274" y="37"/>
                  </a:cubicBezTo>
                  <a:cubicBezTo>
                    <a:pt x="252" y="37"/>
                    <a:pt x="241" y="40"/>
                    <a:pt x="221" y="50"/>
                  </a:cubicBezTo>
                  <a:cubicBezTo>
                    <a:pt x="198" y="63"/>
                    <a:pt x="174" y="76"/>
                    <a:pt x="152" y="92"/>
                  </a:cubicBezTo>
                  <a:cubicBezTo>
                    <a:pt x="145" y="98"/>
                    <a:pt x="120" y="131"/>
                    <a:pt x="121" y="139"/>
                  </a:cubicBezTo>
                  <a:cubicBezTo>
                    <a:pt x="134" y="141"/>
                    <a:pt x="134" y="141"/>
                    <a:pt x="134" y="141"/>
                  </a:cubicBezTo>
                  <a:cubicBezTo>
                    <a:pt x="124" y="150"/>
                    <a:pt x="124" y="150"/>
                    <a:pt x="124" y="150"/>
                  </a:cubicBezTo>
                  <a:cubicBezTo>
                    <a:pt x="103" y="169"/>
                    <a:pt x="87" y="198"/>
                    <a:pt x="81" y="230"/>
                  </a:cubicBezTo>
                  <a:cubicBezTo>
                    <a:pt x="77" y="248"/>
                    <a:pt x="79" y="268"/>
                    <a:pt x="81" y="287"/>
                  </a:cubicBezTo>
                  <a:cubicBezTo>
                    <a:pt x="81" y="296"/>
                    <a:pt x="82" y="306"/>
                    <a:pt x="83" y="315"/>
                  </a:cubicBezTo>
                  <a:cubicBezTo>
                    <a:pt x="83" y="317"/>
                    <a:pt x="83" y="317"/>
                    <a:pt x="83" y="317"/>
                  </a:cubicBezTo>
                  <a:cubicBezTo>
                    <a:pt x="81" y="319"/>
                    <a:pt x="81" y="319"/>
                    <a:pt x="81" y="319"/>
                  </a:cubicBezTo>
                  <a:cubicBezTo>
                    <a:pt x="70" y="329"/>
                    <a:pt x="63" y="351"/>
                    <a:pt x="63" y="375"/>
                  </a:cubicBezTo>
                  <a:cubicBezTo>
                    <a:pt x="63" y="411"/>
                    <a:pt x="78" y="436"/>
                    <a:pt x="90" y="436"/>
                  </a:cubicBezTo>
                  <a:cubicBezTo>
                    <a:pt x="91" y="436"/>
                    <a:pt x="92" y="436"/>
                    <a:pt x="94" y="435"/>
                  </a:cubicBezTo>
                  <a:cubicBezTo>
                    <a:pt x="100" y="433"/>
                    <a:pt x="100" y="433"/>
                    <a:pt x="100" y="433"/>
                  </a:cubicBezTo>
                  <a:cubicBezTo>
                    <a:pt x="102" y="440"/>
                    <a:pt x="102" y="440"/>
                    <a:pt x="102" y="440"/>
                  </a:cubicBezTo>
                  <a:cubicBezTo>
                    <a:pt x="118" y="522"/>
                    <a:pt x="173" y="595"/>
                    <a:pt x="243" y="626"/>
                  </a:cubicBezTo>
                  <a:cubicBezTo>
                    <a:pt x="247" y="628"/>
                    <a:pt x="247" y="628"/>
                    <a:pt x="247" y="628"/>
                  </a:cubicBezTo>
                  <a:cubicBezTo>
                    <a:pt x="247" y="696"/>
                    <a:pt x="247" y="696"/>
                    <a:pt x="247" y="696"/>
                  </a:cubicBezTo>
                  <a:cubicBezTo>
                    <a:pt x="217" y="684"/>
                    <a:pt x="217" y="684"/>
                    <a:pt x="217" y="684"/>
                  </a:cubicBezTo>
                  <a:cubicBezTo>
                    <a:pt x="216" y="685"/>
                    <a:pt x="215" y="686"/>
                    <a:pt x="214" y="686"/>
                  </a:cubicBezTo>
                  <a:cubicBezTo>
                    <a:pt x="205" y="694"/>
                    <a:pt x="197" y="699"/>
                    <a:pt x="190" y="701"/>
                  </a:cubicBezTo>
                  <a:cubicBezTo>
                    <a:pt x="186" y="702"/>
                    <a:pt x="180" y="703"/>
                    <a:pt x="174" y="704"/>
                  </a:cubicBezTo>
                  <a:cubicBezTo>
                    <a:pt x="135" y="711"/>
                    <a:pt x="63" y="725"/>
                    <a:pt x="15" y="822"/>
                  </a:cubicBezTo>
                  <a:cubicBezTo>
                    <a:pt x="55" y="852"/>
                    <a:pt x="100" y="875"/>
                    <a:pt x="147" y="89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9" name="Group 108"/>
          <p:cNvGrpSpPr/>
          <p:nvPr userDrawn="1"/>
        </p:nvGrpSpPr>
        <p:grpSpPr>
          <a:xfrm>
            <a:off x="3246961" y="1279365"/>
            <a:ext cx="837536" cy="1072743"/>
            <a:chOff x="5255386" y="1307441"/>
            <a:chExt cx="757897" cy="970739"/>
          </a:xfrm>
        </p:grpSpPr>
        <p:sp>
          <p:nvSpPr>
            <p:cNvPr id="8" name="Rectangle 5"/>
            <p:cNvSpPr>
              <a:spLocks noChangeArrowheads="1"/>
            </p:cNvSpPr>
            <p:nvPr userDrawn="1"/>
          </p:nvSpPr>
          <p:spPr bwMode="auto">
            <a:xfrm>
              <a:off x="5258764" y="1314198"/>
              <a:ext cx="747761" cy="9606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9" name="Freeform 6"/>
            <p:cNvSpPr>
              <a:spLocks noEditPoints="1"/>
            </p:cNvSpPr>
            <p:nvPr userDrawn="1"/>
          </p:nvSpPr>
          <p:spPr bwMode="auto">
            <a:xfrm>
              <a:off x="5255386" y="1307441"/>
              <a:ext cx="757897" cy="970739"/>
            </a:xfrm>
            <a:custGeom>
              <a:avLst/>
              <a:gdLst>
                <a:gd name="T0" fmla="*/ 673 w 673"/>
                <a:gd name="T1" fmla="*/ 862 h 862"/>
                <a:gd name="T2" fmla="*/ 0 w 673"/>
                <a:gd name="T3" fmla="*/ 862 h 862"/>
                <a:gd name="T4" fmla="*/ 0 w 673"/>
                <a:gd name="T5" fmla="*/ 0 h 862"/>
                <a:gd name="T6" fmla="*/ 673 w 673"/>
                <a:gd name="T7" fmla="*/ 0 h 862"/>
                <a:gd name="T8" fmla="*/ 673 w 673"/>
                <a:gd name="T9" fmla="*/ 862 h 862"/>
                <a:gd name="T10" fmla="*/ 9 w 673"/>
                <a:gd name="T11" fmla="*/ 853 h 862"/>
                <a:gd name="T12" fmla="*/ 664 w 673"/>
                <a:gd name="T13" fmla="*/ 853 h 862"/>
                <a:gd name="T14" fmla="*/ 664 w 673"/>
                <a:gd name="T15" fmla="*/ 9 h 862"/>
                <a:gd name="T16" fmla="*/ 9 w 673"/>
                <a:gd name="T17" fmla="*/ 9 h 862"/>
                <a:gd name="T18" fmla="*/ 9 w 673"/>
                <a:gd name="T19" fmla="*/ 853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 h="862">
                  <a:moveTo>
                    <a:pt x="673" y="862"/>
                  </a:moveTo>
                  <a:lnTo>
                    <a:pt x="0" y="862"/>
                  </a:lnTo>
                  <a:lnTo>
                    <a:pt x="0" y="0"/>
                  </a:lnTo>
                  <a:lnTo>
                    <a:pt x="673" y="0"/>
                  </a:lnTo>
                  <a:lnTo>
                    <a:pt x="673" y="862"/>
                  </a:lnTo>
                  <a:close/>
                  <a:moveTo>
                    <a:pt x="9" y="853"/>
                  </a:moveTo>
                  <a:lnTo>
                    <a:pt x="664" y="853"/>
                  </a:lnTo>
                  <a:lnTo>
                    <a:pt x="664" y="9"/>
                  </a:lnTo>
                  <a:lnTo>
                    <a:pt x="9" y="9"/>
                  </a:lnTo>
                  <a:lnTo>
                    <a:pt x="9" y="85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 name="Rectangle 7"/>
            <p:cNvSpPr>
              <a:spLocks noChangeArrowheads="1"/>
            </p:cNvSpPr>
            <p:nvPr userDrawn="1"/>
          </p:nvSpPr>
          <p:spPr bwMode="auto">
            <a:xfrm>
              <a:off x="5286918" y="1565329"/>
              <a:ext cx="510144" cy="10585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 name="Freeform 8"/>
            <p:cNvSpPr>
              <a:spLocks noEditPoints="1"/>
            </p:cNvSpPr>
            <p:nvPr userDrawn="1"/>
          </p:nvSpPr>
          <p:spPr bwMode="auto">
            <a:xfrm>
              <a:off x="5283539" y="1558572"/>
              <a:ext cx="520280" cy="115993"/>
            </a:xfrm>
            <a:custGeom>
              <a:avLst/>
              <a:gdLst>
                <a:gd name="T0" fmla="*/ 462 w 462"/>
                <a:gd name="T1" fmla="*/ 103 h 103"/>
                <a:gd name="T2" fmla="*/ 0 w 462"/>
                <a:gd name="T3" fmla="*/ 103 h 103"/>
                <a:gd name="T4" fmla="*/ 0 w 462"/>
                <a:gd name="T5" fmla="*/ 0 h 103"/>
                <a:gd name="T6" fmla="*/ 462 w 462"/>
                <a:gd name="T7" fmla="*/ 0 h 103"/>
                <a:gd name="T8" fmla="*/ 462 w 462"/>
                <a:gd name="T9" fmla="*/ 103 h 103"/>
                <a:gd name="T10" fmla="*/ 9 w 462"/>
                <a:gd name="T11" fmla="*/ 93 h 103"/>
                <a:gd name="T12" fmla="*/ 453 w 462"/>
                <a:gd name="T13" fmla="*/ 93 h 103"/>
                <a:gd name="T14" fmla="*/ 453 w 462"/>
                <a:gd name="T15" fmla="*/ 10 h 103"/>
                <a:gd name="T16" fmla="*/ 9 w 462"/>
                <a:gd name="T17" fmla="*/ 10 h 103"/>
                <a:gd name="T18" fmla="*/ 9 w 462"/>
                <a:gd name="T19"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 h="103">
                  <a:moveTo>
                    <a:pt x="462" y="103"/>
                  </a:moveTo>
                  <a:lnTo>
                    <a:pt x="0" y="103"/>
                  </a:lnTo>
                  <a:lnTo>
                    <a:pt x="0" y="0"/>
                  </a:lnTo>
                  <a:lnTo>
                    <a:pt x="462" y="0"/>
                  </a:lnTo>
                  <a:lnTo>
                    <a:pt x="462" y="103"/>
                  </a:lnTo>
                  <a:close/>
                  <a:moveTo>
                    <a:pt x="9" y="93"/>
                  </a:moveTo>
                  <a:lnTo>
                    <a:pt x="453" y="93"/>
                  </a:lnTo>
                  <a:lnTo>
                    <a:pt x="453" y="10"/>
                  </a:lnTo>
                  <a:lnTo>
                    <a:pt x="9" y="10"/>
                  </a:lnTo>
                  <a:lnTo>
                    <a:pt x="9" y="9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3" name="Rectangle 9"/>
            <p:cNvSpPr>
              <a:spLocks noChangeArrowheads="1"/>
            </p:cNvSpPr>
            <p:nvPr userDrawn="1"/>
          </p:nvSpPr>
          <p:spPr bwMode="auto">
            <a:xfrm>
              <a:off x="5286918" y="1977498"/>
              <a:ext cx="510144" cy="19932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 name="Freeform 10"/>
            <p:cNvSpPr>
              <a:spLocks noEditPoints="1"/>
            </p:cNvSpPr>
            <p:nvPr userDrawn="1"/>
          </p:nvSpPr>
          <p:spPr bwMode="auto">
            <a:xfrm>
              <a:off x="5283539" y="1970742"/>
              <a:ext cx="520280" cy="209463"/>
            </a:xfrm>
            <a:custGeom>
              <a:avLst/>
              <a:gdLst>
                <a:gd name="T0" fmla="*/ 462 w 462"/>
                <a:gd name="T1" fmla="*/ 186 h 186"/>
                <a:gd name="T2" fmla="*/ 0 w 462"/>
                <a:gd name="T3" fmla="*/ 186 h 186"/>
                <a:gd name="T4" fmla="*/ 0 w 462"/>
                <a:gd name="T5" fmla="*/ 0 h 186"/>
                <a:gd name="T6" fmla="*/ 462 w 462"/>
                <a:gd name="T7" fmla="*/ 0 h 186"/>
                <a:gd name="T8" fmla="*/ 462 w 462"/>
                <a:gd name="T9" fmla="*/ 186 h 186"/>
                <a:gd name="T10" fmla="*/ 9 w 462"/>
                <a:gd name="T11" fmla="*/ 177 h 186"/>
                <a:gd name="T12" fmla="*/ 453 w 462"/>
                <a:gd name="T13" fmla="*/ 177 h 186"/>
                <a:gd name="T14" fmla="*/ 453 w 462"/>
                <a:gd name="T15" fmla="*/ 10 h 186"/>
                <a:gd name="T16" fmla="*/ 9 w 462"/>
                <a:gd name="T17" fmla="*/ 10 h 186"/>
                <a:gd name="T18" fmla="*/ 9 w 462"/>
                <a:gd name="T19"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 h="186">
                  <a:moveTo>
                    <a:pt x="462" y="186"/>
                  </a:moveTo>
                  <a:lnTo>
                    <a:pt x="0" y="186"/>
                  </a:lnTo>
                  <a:lnTo>
                    <a:pt x="0" y="0"/>
                  </a:lnTo>
                  <a:lnTo>
                    <a:pt x="462" y="0"/>
                  </a:lnTo>
                  <a:lnTo>
                    <a:pt x="462" y="186"/>
                  </a:lnTo>
                  <a:close/>
                  <a:moveTo>
                    <a:pt x="9" y="177"/>
                  </a:moveTo>
                  <a:lnTo>
                    <a:pt x="453" y="177"/>
                  </a:lnTo>
                  <a:lnTo>
                    <a:pt x="453" y="10"/>
                  </a:lnTo>
                  <a:lnTo>
                    <a:pt x="9" y="10"/>
                  </a:lnTo>
                  <a:lnTo>
                    <a:pt x="9" y="177"/>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5" name="Rectangle 11"/>
            <p:cNvSpPr>
              <a:spLocks noChangeArrowheads="1"/>
            </p:cNvSpPr>
            <p:nvPr userDrawn="1"/>
          </p:nvSpPr>
          <p:spPr bwMode="auto">
            <a:xfrm>
              <a:off x="5286918" y="1716232"/>
              <a:ext cx="510144" cy="212842"/>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6" name="Freeform 12"/>
            <p:cNvSpPr>
              <a:spLocks noEditPoints="1"/>
            </p:cNvSpPr>
            <p:nvPr userDrawn="1"/>
          </p:nvSpPr>
          <p:spPr bwMode="auto">
            <a:xfrm>
              <a:off x="5283539" y="1709475"/>
              <a:ext cx="520280" cy="222977"/>
            </a:xfrm>
            <a:custGeom>
              <a:avLst/>
              <a:gdLst>
                <a:gd name="T0" fmla="*/ 462 w 462"/>
                <a:gd name="T1" fmla="*/ 198 h 198"/>
                <a:gd name="T2" fmla="*/ 0 w 462"/>
                <a:gd name="T3" fmla="*/ 198 h 198"/>
                <a:gd name="T4" fmla="*/ 0 w 462"/>
                <a:gd name="T5" fmla="*/ 0 h 198"/>
                <a:gd name="T6" fmla="*/ 462 w 462"/>
                <a:gd name="T7" fmla="*/ 0 h 198"/>
                <a:gd name="T8" fmla="*/ 462 w 462"/>
                <a:gd name="T9" fmla="*/ 198 h 198"/>
                <a:gd name="T10" fmla="*/ 9 w 462"/>
                <a:gd name="T11" fmla="*/ 189 h 198"/>
                <a:gd name="T12" fmla="*/ 453 w 462"/>
                <a:gd name="T13" fmla="*/ 189 h 198"/>
                <a:gd name="T14" fmla="*/ 453 w 462"/>
                <a:gd name="T15" fmla="*/ 9 h 198"/>
                <a:gd name="T16" fmla="*/ 9 w 462"/>
                <a:gd name="T17" fmla="*/ 9 h 198"/>
                <a:gd name="T18" fmla="*/ 9 w 462"/>
                <a:gd name="T19"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 h="198">
                  <a:moveTo>
                    <a:pt x="462" y="198"/>
                  </a:moveTo>
                  <a:lnTo>
                    <a:pt x="0" y="198"/>
                  </a:lnTo>
                  <a:lnTo>
                    <a:pt x="0" y="0"/>
                  </a:lnTo>
                  <a:lnTo>
                    <a:pt x="462" y="0"/>
                  </a:lnTo>
                  <a:lnTo>
                    <a:pt x="462" y="198"/>
                  </a:lnTo>
                  <a:close/>
                  <a:moveTo>
                    <a:pt x="9" y="189"/>
                  </a:moveTo>
                  <a:lnTo>
                    <a:pt x="453" y="189"/>
                  </a:lnTo>
                  <a:lnTo>
                    <a:pt x="453" y="9"/>
                  </a:lnTo>
                  <a:lnTo>
                    <a:pt x="9" y="9"/>
                  </a:lnTo>
                  <a:lnTo>
                    <a:pt x="9" y="18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 name="Rectangle 13"/>
            <p:cNvSpPr>
              <a:spLocks noChangeArrowheads="1"/>
            </p:cNvSpPr>
            <p:nvPr userDrawn="1"/>
          </p:nvSpPr>
          <p:spPr bwMode="auto">
            <a:xfrm>
              <a:off x="5286918" y="1422308"/>
              <a:ext cx="506766" cy="94596"/>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9" name="Freeform 14"/>
            <p:cNvSpPr>
              <a:spLocks noEditPoints="1"/>
            </p:cNvSpPr>
            <p:nvPr userDrawn="1"/>
          </p:nvSpPr>
          <p:spPr bwMode="auto">
            <a:xfrm>
              <a:off x="5283539" y="1415551"/>
              <a:ext cx="516901" cy="104732"/>
            </a:xfrm>
            <a:custGeom>
              <a:avLst/>
              <a:gdLst>
                <a:gd name="T0" fmla="*/ 459 w 459"/>
                <a:gd name="T1" fmla="*/ 93 h 93"/>
                <a:gd name="T2" fmla="*/ 0 w 459"/>
                <a:gd name="T3" fmla="*/ 93 h 93"/>
                <a:gd name="T4" fmla="*/ 0 w 459"/>
                <a:gd name="T5" fmla="*/ 0 h 93"/>
                <a:gd name="T6" fmla="*/ 459 w 459"/>
                <a:gd name="T7" fmla="*/ 0 h 93"/>
                <a:gd name="T8" fmla="*/ 459 w 459"/>
                <a:gd name="T9" fmla="*/ 93 h 93"/>
                <a:gd name="T10" fmla="*/ 9 w 459"/>
                <a:gd name="T11" fmla="*/ 84 h 93"/>
                <a:gd name="T12" fmla="*/ 449 w 459"/>
                <a:gd name="T13" fmla="*/ 84 h 93"/>
                <a:gd name="T14" fmla="*/ 449 w 459"/>
                <a:gd name="T15" fmla="*/ 9 h 93"/>
                <a:gd name="T16" fmla="*/ 9 w 459"/>
                <a:gd name="T17" fmla="*/ 9 h 93"/>
                <a:gd name="T18" fmla="*/ 9 w 459"/>
                <a:gd name="T1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93">
                  <a:moveTo>
                    <a:pt x="459" y="93"/>
                  </a:moveTo>
                  <a:lnTo>
                    <a:pt x="0" y="93"/>
                  </a:lnTo>
                  <a:lnTo>
                    <a:pt x="0" y="0"/>
                  </a:lnTo>
                  <a:lnTo>
                    <a:pt x="459" y="0"/>
                  </a:lnTo>
                  <a:lnTo>
                    <a:pt x="459" y="93"/>
                  </a:lnTo>
                  <a:close/>
                  <a:moveTo>
                    <a:pt x="9" y="84"/>
                  </a:moveTo>
                  <a:lnTo>
                    <a:pt x="449" y="84"/>
                  </a:lnTo>
                  <a:lnTo>
                    <a:pt x="449" y="9"/>
                  </a:lnTo>
                  <a:lnTo>
                    <a:pt x="9" y="9"/>
                  </a:lnTo>
                  <a:lnTo>
                    <a:pt x="9" y="84"/>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0" name="Rectangle 15"/>
            <p:cNvSpPr>
              <a:spLocks noChangeArrowheads="1"/>
            </p:cNvSpPr>
            <p:nvPr userDrawn="1"/>
          </p:nvSpPr>
          <p:spPr bwMode="auto">
            <a:xfrm>
              <a:off x="5828594" y="1565329"/>
              <a:ext cx="149778" cy="521406"/>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1" name="Freeform 16"/>
            <p:cNvSpPr>
              <a:spLocks noEditPoints="1"/>
            </p:cNvSpPr>
            <p:nvPr userDrawn="1"/>
          </p:nvSpPr>
          <p:spPr bwMode="auto">
            <a:xfrm>
              <a:off x="5824090" y="1558572"/>
              <a:ext cx="161039" cy="531541"/>
            </a:xfrm>
            <a:custGeom>
              <a:avLst/>
              <a:gdLst>
                <a:gd name="T0" fmla="*/ 143 w 143"/>
                <a:gd name="T1" fmla="*/ 472 h 472"/>
                <a:gd name="T2" fmla="*/ 0 w 143"/>
                <a:gd name="T3" fmla="*/ 472 h 472"/>
                <a:gd name="T4" fmla="*/ 0 w 143"/>
                <a:gd name="T5" fmla="*/ 0 h 472"/>
                <a:gd name="T6" fmla="*/ 143 w 143"/>
                <a:gd name="T7" fmla="*/ 0 h 472"/>
                <a:gd name="T8" fmla="*/ 143 w 143"/>
                <a:gd name="T9" fmla="*/ 472 h 472"/>
                <a:gd name="T10" fmla="*/ 10 w 143"/>
                <a:gd name="T11" fmla="*/ 462 h 472"/>
                <a:gd name="T12" fmla="*/ 134 w 143"/>
                <a:gd name="T13" fmla="*/ 462 h 472"/>
                <a:gd name="T14" fmla="*/ 134 w 143"/>
                <a:gd name="T15" fmla="*/ 10 h 472"/>
                <a:gd name="T16" fmla="*/ 10 w 143"/>
                <a:gd name="T17" fmla="*/ 10 h 472"/>
                <a:gd name="T18" fmla="*/ 10 w 143"/>
                <a:gd name="T19" fmla="*/ 46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472">
                  <a:moveTo>
                    <a:pt x="143" y="472"/>
                  </a:moveTo>
                  <a:lnTo>
                    <a:pt x="0" y="472"/>
                  </a:lnTo>
                  <a:lnTo>
                    <a:pt x="0" y="0"/>
                  </a:lnTo>
                  <a:lnTo>
                    <a:pt x="143" y="0"/>
                  </a:lnTo>
                  <a:lnTo>
                    <a:pt x="143" y="472"/>
                  </a:lnTo>
                  <a:close/>
                  <a:moveTo>
                    <a:pt x="10" y="462"/>
                  </a:moveTo>
                  <a:lnTo>
                    <a:pt x="134" y="462"/>
                  </a:lnTo>
                  <a:lnTo>
                    <a:pt x="134" y="10"/>
                  </a:lnTo>
                  <a:lnTo>
                    <a:pt x="10" y="10"/>
                  </a:lnTo>
                  <a:lnTo>
                    <a:pt x="10" y="462"/>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2" name="Rectangle 17"/>
            <p:cNvSpPr>
              <a:spLocks noChangeArrowheads="1"/>
            </p:cNvSpPr>
            <p:nvPr userDrawn="1"/>
          </p:nvSpPr>
          <p:spPr bwMode="auto">
            <a:xfrm>
              <a:off x="5828594" y="1422308"/>
              <a:ext cx="149778" cy="94596"/>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Freeform 18"/>
            <p:cNvSpPr>
              <a:spLocks noEditPoints="1"/>
            </p:cNvSpPr>
            <p:nvPr userDrawn="1"/>
          </p:nvSpPr>
          <p:spPr bwMode="auto">
            <a:xfrm>
              <a:off x="5824090" y="1415551"/>
              <a:ext cx="161039" cy="104732"/>
            </a:xfrm>
            <a:custGeom>
              <a:avLst/>
              <a:gdLst>
                <a:gd name="T0" fmla="*/ 143 w 143"/>
                <a:gd name="T1" fmla="*/ 93 h 93"/>
                <a:gd name="T2" fmla="*/ 0 w 143"/>
                <a:gd name="T3" fmla="*/ 93 h 93"/>
                <a:gd name="T4" fmla="*/ 0 w 143"/>
                <a:gd name="T5" fmla="*/ 0 h 93"/>
                <a:gd name="T6" fmla="*/ 143 w 143"/>
                <a:gd name="T7" fmla="*/ 0 h 93"/>
                <a:gd name="T8" fmla="*/ 143 w 143"/>
                <a:gd name="T9" fmla="*/ 93 h 93"/>
                <a:gd name="T10" fmla="*/ 10 w 143"/>
                <a:gd name="T11" fmla="*/ 84 h 93"/>
                <a:gd name="T12" fmla="*/ 134 w 143"/>
                <a:gd name="T13" fmla="*/ 84 h 93"/>
                <a:gd name="T14" fmla="*/ 134 w 143"/>
                <a:gd name="T15" fmla="*/ 9 h 93"/>
                <a:gd name="T16" fmla="*/ 10 w 143"/>
                <a:gd name="T17" fmla="*/ 9 h 93"/>
                <a:gd name="T18" fmla="*/ 10 w 143"/>
                <a:gd name="T1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93">
                  <a:moveTo>
                    <a:pt x="143" y="93"/>
                  </a:moveTo>
                  <a:lnTo>
                    <a:pt x="0" y="93"/>
                  </a:lnTo>
                  <a:lnTo>
                    <a:pt x="0" y="0"/>
                  </a:lnTo>
                  <a:lnTo>
                    <a:pt x="143" y="0"/>
                  </a:lnTo>
                  <a:lnTo>
                    <a:pt x="143" y="93"/>
                  </a:lnTo>
                  <a:close/>
                  <a:moveTo>
                    <a:pt x="10" y="84"/>
                  </a:moveTo>
                  <a:lnTo>
                    <a:pt x="134" y="84"/>
                  </a:lnTo>
                  <a:lnTo>
                    <a:pt x="134" y="9"/>
                  </a:lnTo>
                  <a:lnTo>
                    <a:pt x="10" y="9"/>
                  </a:lnTo>
                  <a:lnTo>
                    <a:pt x="10" y="84"/>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6" name="Group 105"/>
          <p:cNvGrpSpPr/>
          <p:nvPr userDrawn="1"/>
        </p:nvGrpSpPr>
        <p:grpSpPr>
          <a:xfrm>
            <a:off x="4639595" y="2347825"/>
            <a:ext cx="1607869" cy="904738"/>
            <a:chOff x="6789427" y="2359925"/>
            <a:chExt cx="1454981" cy="818709"/>
          </a:xfrm>
        </p:grpSpPr>
        <p:sp>
          <p:nvSpPr>
            <p:cNvPr id="24" name="Freeform 19"/>
            <p:cNvSpPr>
              <a:spLocks/>
            </p:cNvSpPr>
            <p:nvPr userDrawn="1"/>
          </p:nvSpPr>
          <p:spPr bwMode="auto">
            <a:xfrm>
              <a:off x="6795057" y="2359925"/>
              <a:ext cx="1033803" cy="817583"/>
            </a:xfrm>
            <a:custGeom>
              <a:avLst/>
              <a:gdLst>
                <a:gd name="T0" fmla="*/ 1015 w 1184"/>
                <a:gd name="T1" fmla="*/ 50 h 936"/>
                <a:gd name="T2" fmla="*/ 950 w 1184"/>
                <a:gd name="T3" fmla="*/ 7 h 936"/>
                <a:gd name="T4" fmla="*/ 928 w 1184"/>
                <a:gd name="T5" fmla="*/ 12 h 936"/>
                <a:gd name="T6" fmla="*/ 886 w 1184"/>
                <a:gd name="T7" fmla="*/ 78 h 936"/>
                <a:gd name="T8" fmla="*/ 889 w 1184"/>
                <a:gd name="T9" fmla="*/ 90 h 936"/>
                <a:gd name="T10" fmla="*/ 41 w 1184"/>
                <a:gd name="T11" fmla="*/ 572 h 936"/>
                <a:gd name="T12" fmla="*/ 6 w 1184"/>
                <a:gd name="T13" fmla="*/ 639 h 936"/>
                <a:gd name="T14" fmla="*/ 10 w 1184"/>
                <a:gd name="T15" fmla="*/ 656 h 936"/>
                <a:gd name="T16" fmla="*/ 14 w 1184"/>
                <a:gd name="T17" fmla="*/ 675 h 936"/>
                <a:gd name="T18" fmla="*/ 75 w 1184"/>
                <a:gd name="T19" fmla="*/ 721 h 936"/>
                <a:gd name="T20" fmla="*/ 273 w 1184"/>
                <a:gd name="T21" fmla="*/ 722 h 936"/>
                <a:gd name="T22" fmla="*/ 313 w 1184"/>
                <a:gd name="T23" fmla="*/ 901 h 936"/>
                <a:gd name="T24" fmla="*/ 356 w 1184"/>
                <a:gd name="T25" fmla="*/ 931 h 936"/>
                <a:gd name="T26" fmla="*/ 431 w 1184"/>
                <a:gd name="T27" fmla="*/ 915 h 936"/>
                <a:gd name="T28" fmla="*/ 459 w 1184"/>
                <a:gd name="T29" fmla="*/ 869 h 936"/>
                <a:gd name="T30" fmla="*/ 428 w 1184"/>
                <a:gd name="T31" fmla="*/ 727 h 936"/>
                <a:gd name="T32" fmla="*/ 1045 w 1184"/>
                <a:gd name="T33" fmla="*/ 805 h 936"/>
                <a:gd name="T34" fmla="*/ 1048 w 1184"/>
                <a:gd name="T35" fmla="*/ 817 h 936"/>
                <a:gd name="T36" fmla="*/ 1114 w 1184"/>
                <a:gd name="T37" fmla="*/ 860 h 936"/>
                <a:gd name="T38" fmla="*/ 1136 w 1184"/>
                <a:gd name="T39" fmla="*/ 855 h 936"/>
                <a:gd name="T40" fmla="*/ 1177 w 1184"/>
                <a:gd name="T41" fmla="*/ 789 h 936"/>
                <a:gd name="T42" fmla="*/ 1015 w 1184"/>
                <a:gd name="T43" fmla="*/ 5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936">
                  <a:moveTo>
                    <a:pt x="1015" y="50"/>
                  </a:moveTo>
                  <a:cubicBezTo>
                    <a:pt x="1009" y="20"/>
                    <a:pt x="980" y="0"/>
                    <a:pt x="950" y="7"/>
                  </a:cubicBezTo>
                  <a:cubicBezTo>
                    <a:pt x="928" y="12"/>
                    <a:pt x="928" y="12"/>
                    <a:pt x="928" y="12"/>
                  </a:cubicBezTo>
                  <a:cubicBezTo>
                    <a:pt x="898" y="18"/>
                    <a:pt x="880" y="49"/>
                    <a:pt x="886" y="78"/>
                  </a:cubicBezTo>
                  <a:cubicBezTo>
                    <a:pt x="889" y="90"/>
                    <a:pt x="889" y="90"/>
                    <a:pt x="889" y="90"/>
                  </a:cubicBezTo>
                  <a:cubicBezTo>
                    <a:pt x="715" y="250"/>
                    <a:pt x="219" y="497"/>
                    <a:pt x="41" y="572"/>
                  </a:cubicBezTo>
                  <a:cubicBezTo>
                    <a:pt x="15" y="583"/>
                    <a:pt x="0" y="611"/>
                    <a:pt x="6" y="639"/>
                  </a:cubicBezTo>
                  <a:cubicBezTo>
                    <a:pt x="10" y="656"/>
                    <a:pt x="10" y="656"/>
                    <a:pt x="10" y="656"/>
                  </a:cubicBezTo>
                  <a:cubicBezTo>
                    <a:pt x="14" y="675"/>
                    <a:pt x="14" y="675"/>
                    <a:pt x="14" y="675"/>
                  </a:cubicBezTo>
                  <a:cubicBezTo>
                    <a:pt x="21" y="703"/>
                    <a:pt x="46" y="722"/>
                    <a:pt x="75" y="721"/>
                  </a:cubicBezTo>
                  <a:cubicBezTo>
                    <a:pt x="122" y="720"/>
                    <a:pt x="192" y="720"/>
                    <a:pt x="273" y="722"/>
                  </a:cubicBezTo>
                  <a:cubicBezTo>
                    <a:pt x="313" y="901"/>
                    <a:pt x="313" y="901"/>
                    <a:pt x="313" y="901"/>
                  </a:cubicBezTo>
                  <a:cubicBezTo>
                    <a:pt x="317" y="921"/>
                    <a:pt x="336" y="936"/>
                    <a:pt x="356" y="931"/>
                  </a:cubicBezTo>
                  <a:cubicBezTo>
                    <a:pt x="431" y="915"/>
                    <a:pt x="431" y="915"/>
                    <a:pt x="431" y="915"/>
                  </a:cubicBezTo>
                  <a:cubicBezTo>
                    <a:pt x="451" y="910"/>
                    <a:pt x="464" y="889"/>
                    <a:pt x="459" y="869"/>
                  </a:cubicBezTo>
                  <a:cubicBezTo>
                    <a:pt x="428" y="727"/>
                    <a:pt x="428" y="727"/>
                    <a:pt x="428" y="727"/>
                  </a:cubicBezTo>
                  <a:cubicBezTo>
                    <a:pt x="650" y="738"/>
                    <a:pt x="908" y="762"/>
                    <a:pt x="1045" y="805"/>
                  </a:cubicBezTo>
                  <a:cubicBezTo>
                    <a:pt x="1048" y="817"/>
                    <a:pt x="1048" y="817"/>
                    <a:pt x="1048" y="817"/>
                  </a:cubicBezTo>
                  <a:cubicBezTo>
                    <a:pt x="1055" y="847"/>
                    <a:pt x="1084" y="867"/>
                    <a:pt x="1114" y="860"/>
                  </a:cubicBezTo>
                  <a:cubicBezTo>
                    <a:pt x="1136" y="855"/>
                    <a:pt x="1136" y="855"/>
                    <a:pt x="1136" y="855"/>
                  </a:cubicBezTo>
                  <a:cubicBezTo>
                    <a:pt x="1166" y="849"/>
                    <a:pt x="1184" y="819"/>
                    <a:pt x="1177" y="789"/>
                  </a:cubicBezTo>
                  <a:lnTo>
                    <a:pt x="1015" y="50"/>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5" name="Freeform 20"/>
            <p:cNvSpPr>
              <a:spLocks noEditPoints="1"/>
            </p:cNvSpPr>
            <p:nvPr userDrawn="1"/>
          </p:nvSpPr>
          <p:spPr bwMode="auto">
            <a:xfrm>
              <a:off x="6789427" y="2359925"/>
              <a:ext cx="1041686" cy="818709"/>
            </a:xfrm>
            <a:custGeom>
              <a:avLst/>
              <a:gdLst>
                <a:gd name="T0" fmla="*/ 354 w 1193"/>
                <a:gd name="T1" fmla="*/ 938 h 938"/>
                <a:gd name="T2" fmla="*/ 313 w 1193"/>
                <a:gd name="T3" fmla="*/ 902 h 938"/>
                <a:gd name="T4" fmla="*/ 275 w 1193"/>
                <a:gd name="T5" fmla="*/ 727 h 938"/>
                <a:gd name="T6" fmla="*/ 170 w 1193"/>
                <a:gd name="T7" fmla="*/ 726 h 938"/>
                <a:gd name="T8" fmla="*/ 81 w 1193"/>
                <a:gd name="T9" fmla="*/ 727 h 938"/>
                <a:gd name="T10" fmla="*/ 15 w 1193"/>
                <a:gd name="T11" fmla="*/ 677 h 938"/>
                <a:gd name="T12" fmla="*/ 7 w 1193"/>
                <a:gd name="T13" fmla="*/ 640 h 938"/>
                <a:gd name="T14" fmla="*/ 45 w 1193"/>
                <a:gd name="T15" fmla="*/ 567 h 938"/>
                <a:gd name="T16" fmla="*/ 888 w 1193"/>
                <a:gd name="T17" fmla="*/ 88 h 938"/>
                <a:gd name="T18" fmla="*/ 886 w 1193"/>
                <a:gd name="T19" fmla="*/ 80 h 938"/>
                <a:gd name="T20" fmla="*/ 933 w 1193"/>
                <a:gd name="T21" fmla="*/ 6 h 938"/>
                <a:gd name="T22" fmla="*/ 955 w 1193"/>
                <a:gd name="T23" fmla="*/ 1 h 938"/>
                <a:gd name="T24" fmla="*/ 968 w 1193"/>
                <a:gd name="T25" fmla="*/ 0 h 938"/>
                <a:gd name="T26" fmla="*/ 1027 w 1193"/>
                <a:gd name="T27" fmla="*/ 49 h 938"/>
                <a:gd name="T28" fmla="*/ 1189 w 1193"/>
                <a:gd name="T29" fmla="*/ 788 h 938"/>
                <a:gd name="T30" fmla="*/ 1181 w 1193"/>
                <a:gd name="T31" fmla="*/ 834 h 938"/>
                <a:gd name="T32" fmla="*/ 1143 w 1193"/>
                <a:gd name="T33" fmla="*/ 861 h 938"/>
                <a:gd name="T34" fmla="*/ 1121 w 1193"/>
                <a:gd name="T35" fmla="*/ 866 h 938"/>
                <a:gd name="T36" fmla="*/ 1108 w 1193"/>
                <a:gd name="T37" fmla="*/ 867 h 938"/>
                <a:gd name="T38" fmla="*/ 1108 w 1193"/>
                <a:gd name="T39" fmla="*/ 867 h 938"/>
                <a:gd name="T40" fmla="*/ 1048 w 1193"/>
                <a:gd name="T41" fmla="*/ 819 h 938"/>
                <a:gd name="T42" fmla="*/ 1046 w 1193"/>
                <a:gd name="T43" fmla="*/ 810 h 938"/>
                <a:gd name="T44" fmla="*/ 442 w 1193"/>
                <a:gd name="T45" fmla="*/ 734 h 938"/>
                <a:gd name="T46" fmla="*/ 471 w 1193"/>
                <a:gd name="T47" fmla="*/ 868 h 938"/>
                <a:gd name="T48" fmla="*/ 465 w 1193"/>
                <a:gd name="T49" fmla="*/ 901 h 938"/>
                <a:gd name="T50" fmla="*/ 438 w 1193"/>
                <a:gd name="T51" fmla="*/ 921 h 938"/>
                <a:gd name="T52" fmla="*/ 363 w 1193"/>
                <a:gd name="T53" fmla="*/ 937 h 938"/>
                <a:gd name="T54" fmla="*/ 354 w 1193"/>
                <a:gd name="T55" fmla="*/ 938 h 938"/>
                <a:gd name="T56" fmla="*/ 170 w 1193"/>
                <a:gd name="T57" fmla="*/ 714 h 938"/>
                <a:gd name="T58" fmla="*/ 280 w 1193"/>
                <a:gd name="T59" fmla="*/ 716 h 938"/>
                <a:gd name="T60" fmla="*/ 284 w 1193"/>
                <a:gd name="T61" fmla="*/ 716 h 938"/>
                <a:gd name="T62" fmla="*/ 325 w 1193"/>
                <a:gd name="T63" fmla="*/ 900 h 938"/>
                <a:gd name="T64" fmla="*/ 354 w 1193"/>
                <a:gd name="T65" fmla="*/ 926 h 938"/>
                <a:gd name="T66" fmla="*/ 360 w 1193"/>
                <a:gd name="T67" fmla="*/ 925 h 938"/>
                <a:gd name="T68" fmla="*/ 436 w 1193"/>
                <a:gd name="T69" fmla="*/ 909 h 938"/>
                <a:gd name="T70" fmla="*/ 455 w 1193"/>
                <a:gd name="T71" fmla="*/ 895 h 938"/>
                <a:gd name="T72" fmla="*/ 459 w 1193"/>
                <a:gd name="T73" fmla="*/ 870 h 938"/>
                <a:gd name="T74" fmla="*/ 427 w 1193"/>
                <a:gd name="T75" fmla="*/ 721 h 938"/>
                <a:gd name="T76" fmla="*/ 435 w 1193"/>
                <a:gd name="T77" fmla="*/ 721 h 938"/>
                <a:gd name="T78" fmla="*/ 1053 w 1193"/>
                <a:gd name="T79" fmla="*/ 800 h 938"/>
                <a:gd name="T80" fmla="*/ 1057 w 1193"/>
                <a:gd name="T81" fmla="*/ 801 h 938"/>
                <a:gd name="T82" fmla="*/ 1060 w 1193"/>
                <a:gd name="T83" fmla="*/ 816 h 938"/>
                <a:gd name="T84" fmla="*/ 1108 w 1193"/>
                <a:gd name="T85" fmla="*/ 855 h 938"/>
                <a:gd name="T86" fmla="*/ 1108 w 1193"/>
                <a:gd name="T87" fmla="*/ 855 h 938"/>
                <a:gd name="T88" fmla="*/ 1119 w 1193"/>
                <a:gd name="T89" fmla="*/ 854 h 938"/>
                <a:gd name="T90" fmla="*/ 1141 w 1193"/>
                <a:gd name="T91" fmla="*/ 849 h 938"/>
                <a:gd name="T92" fmla="*/ 1171 w 1193"/>
                <a:gd name="T93" fmla="*/ 828 h 938"/>
                <a:gd name="T94" fmla="*/ 1177 w 1193"/>
                <a:gd name="T95" fmla="*/ 790 h 938"/>
                <a:gd name="T96" fmla="*/ 1015 w 1193"/>
                <a:gd name="T97" fmla="*/ 51 h 938"/>
                <a:gd name="T98" fmla="*/ 968 w 1193"/>
                <a:gd name="T99" fmla="*/ 12 h 938"/>
                <a:gd name="T100" fmla="*/ 957 w 1193"/>
                <a:gd name="T101" fmla="*/ 13 h 938"/>
                <a:gd name="T102" fmla="*/ 935 w 1193"/>
                <a:gd name="T103" fmla="*/ 18 h 938"/>
                <a:gd name="T104" fmla="*/ 898 w 1193"/>
                <a:gd name="T105" fmla="*/ 77 h 938"/>
                <a:gd name="T106" fmla="*/ 901 w 1193"/>
                <a:gd name="T107" fmla="*/ 92 h 938"/>
                <a:gd name="T108" fmla="*/ 899 w 1193"/>
                <a:gd name="T109" fmla="*/ 94 h 938"/>
                <a:gd name="T110" fmla="*/ 49 w 1193"/>
                <a:gd name="T111" fmla="*/ 578 h 938"/>
                <a:gd name="T112" fmla="*/ 18 w 1193"/>
                <a:gd name="T113" fmla="*/ 638 h 938"/>
                <a:gd name="T114" fmla="*/ 26 w 1193"/>
                <a:gd name="T115" fmla="*/ 674 h 938"/>
                <a:gd name="T116" fmla="*/ 81 w 1193"/>
                <a:gd name="T117" fmla="*/ 715 h 938"/>
                <a:gd name="T118" fmla="*/ 170 w 1193"/>
                <a:gd name="T119" fmla="*/ 71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3" h="938">
                  <a:moveTo>
                    <a:pt x="354" y="938"/>
                  </a:moveTo>
                  <a:cubicBezTo>
                    <a:pt x="335" y="938"/>
                    <a:pt x="317" y="923"/>
                    <a:pt x="313" y="902"/>
                  </a:cubicBezTo>
                  <a:cubicBezTo>
                    <a:pt x="275" y="727"/>
                    <a:pt x="275" y="727"/>
                    <a:pt x="275" y="727"/>
                  </a:cubicBezTo>
                  <a:cubicBezTo>
                    <a:pt x="238" y="727"/>
                    <a:pt x="203" y="726"/>
                    <a:pt x="170" y="726"/>
                  </a:cubicBezTo>
                  <a:cubicBezTo>
                    <a:pt x="137" y="726"/>
                    <a:pt x="106" y="727"/>
                    <a:pt x="81" y="727"/>
                  </a:cubicBezTo>
                  <a:cubicBezTo>
                    <a:pt x="49" y="729"/>
                    <a:pt x="21" y="707"/>
                    <a:pt x="15" y="677"/>
                  </a:cubicBezTo>
                  <a:cubicBezTo>
                    <a:pt x="7" y="640"/>
                    <a:pt x="7" y="640"/>
                    <a:pt x="7" y="640"/>
                  </a:cubicBezTo>
                  <a:cubicBezTo>
                    <a:pt x="0" y="610"/>
                    <a:pt x="16" y="579"/>
                    <a:pt x="45" y="567"/>
                  </a:cubicBezTo>
                  <a:cubicBezTo>
                    <a:pt x="214" y="495"/>
                    <a:pt x="712" y="248"/>
                    <a:pt x="888" y="88"/>
                  </a:cubicBezTo>
                  <a:cubicBezTo>
                    <a:pt x="886" y="80"/>
                    <a:pt x="886" y="80"/>
                    <a:pt x="886" y="80"/>
                  </a:cubicBezTo>
                  <a:cubicBezTo>
                    <a:pt x="879" y="46"/>
                    <a:pt x="900" y="13"/>
                    <a:pt x="933" y="6"/>
                  </a:cubicBezTo>
                  <a:cubicBezTo>
                    <a:pt x="955" y="1"/>
                    <a:pt x="955" y="1"/>
                    <a:pt x="955" y="1"/>
                  </a:cubicBezTo>
                  <a:cubicBezTo>
                    <a:pt x="959" y="0"/>
                    <a:pt x="963" y="0"/>
                    <a:pt x="968" y="0"/>
                  </a:cubicBezTo>
                  <a:cubicBezTo>
                    <a:pt x="996" y="0"/>
                    <a:pt x="1021" y="20"/>
                    <a:pt x="1027" y="49"/>
                  </a:cubicBezTo>
                  <a:cubicBezTo>
                    <a:pt x="1189" y="788"/>
                    <a:pt x="1189" y="788"/>
                    <a:pt x="1189" y="788"/>
                  </a:cubicBezTo>
                  <a:cubicBezTo>
                    <a:pt x="1193" y="804"/>
                    <a:pt x="1190" y="820"/>
                    <a:pt x="1181" y="834"/>
                  </a:cubicBezTo>
                  <a:cubicBezTo>
                    <a:pt x="1173" y="848"/>
                    <a:pt x="1159" y="858"/>
                    <a:pt x="1143" y="861"/>
                  </a:cubicBezTo>
                  <a:cubicBezTo>
                    <a:pt x="1121" y="866"/>
                    <a:pt x="1121" y="866"/>
                    <a:pt x="1121" y="866"/>
                  </a:cubicBezTo>
                  <a:cubicBezTo>
                    <a:pt x="1117" y="867"/>
                    <a:pt x="1113" y="867"/>
                    <a:pt x="1108" y="867"/>
                  </a:cubicBezTo>
                  <a:cubicBezTo>
                    <a:pt x="1108" y="867"/>
                    <a:pt x="1108" y="867"/>
                    <a:pt x="1108" y="867"/>
                  </a:cubicBezTo>
                  <a:cubicBezTo>
                    <a:pt x="1080" y="867"/>
                    <a:pt x="1054" y="847"/>
                    <a:pt x="1048" y="819"/>
                  </a:cubicBezTo>
                  <a:cubicBezTo>
                    <a:pt x="1046" y="810"/>
                    <a:pt x="1046" y="810"/>
                    <a:pt x="1046" y="810"/>
                  </a:cubicBezTo>
                  <a:cubicBezTo>
                    <a:pt x="894" y="763"/>
                    <a:pt x="606" y="742"/>
                    <a:pt x="442" y="734"/>
                  </a:cubicBezTo>
                  <a:cubicBezTo>
                    <a:pt x="471" y="868"/>
                    <a:pt x="471" y="868"/>
                    <a:pt x="471" y="868"/>
                  </a:cubicBezTo>
                  <a:cubicBezTo>
                    <a:pt x="474" y="879"/>
                    <a:pt x="472" y="891"/>
                    <a:pt x="465" y="901"/>
                  </a:cubicBezTo>
                  <a:cubicBezTo>
                    <a:pt x="459" y="911"/>
                    <a:pt x="450" y="918"/>
                    <a:pt x="438" y="921"/>
                  </a:cubicBezTo>
                  <a:cubicBezTo>
                    <a:pt x="363" y="937"/>
                    <a:pt x="363" y="937"/>
                    <a:pt x="363" y="937"/>
                  </a:cubicBezTo>
                  <a:cubicBezTo>
                    <a:pt x="360" y="938"/>
                    <a:pt x="357" y="938"/>
                    <a:pt x="354" y="938"/>
                  </a:cubicBezTo>
                  <a:close/>
                  <a:moveTo>
                    <a:pt x="170" y="714"/>
                  </a:moveTo>
                  <a:cubicBezTo>
                    <a:pt x="205" y="714"/>
                    <a:pt x="242" y="715"/>
                    <a:pt x="280" y="716"/>
                  </a:cubicBezTo>
                  <a:cubicBezTo>
                    <a:pt x="284" y="716"/>
                    <a:pt x="284" y="716"/>
                    <a:pt x="284" y="716"/>
                  </a:cubicBezTo>
                  <a:cubicBezTo>
                    <a:pt x="325" y="900"/>
                    <a:pt x="325" y="900"/>
                    <a:pt x="325" y="900"/>
                  </a:cubicBezTo>
                  <a:cubicBezTo>
                    <a:pt x="328" y="915"/>
                    <a:pt x="340" y="926"/>
                    <a:pt x="354" y="926"/>
                  </a:cubicBezTo>
                  <a:cubicBezTo>
                    <a:pt x="356" y="926"/>
                    <a:pt x="358" y="926"/>
                    <a:pt x="360" y="925"/>
                  </a:cubicBezTo>
                  <a:cubicBezTo>
                    <a:pt x="436" y="909"/>
                    <a:pt x="436" y="909"/>
                    <a:pt x="436" y="909"/>
                  </a:cubicBezTo>
                  <a:cubicBezTo>
                    <a:pt x="444" y="907"/>
                    <a:pt x="451" y="902"/>
                    <a:pt x="455" y="895"/>
                  </a:cubicBezTo>
                  <a:cubicBezTo>
                    <a:pt x="460" y="887"/>
                    <a:pt x="461" y="878"/>
                    <a:pt x="459" y="870"/>
                  </a:cubicBezTo>
                  <a:cubicBezTo>
                    <a:pt x="427" y="721"/>
                    <a:pt x="427" y="721"/>
                    <a:pt x="427" y="721"/>
                  </a:cubicBezTo>
                  <a:cubicBezTo>
                    <a:pt x="435" y="721"/>
                    <a:pt x="435" y="721"/>
                    <a:pt x="435" y="721"/>
                  </a:cubicBezTo>
                  <a:cubicBezTo>
                    <a:pt x="599" y="729"/>
                    <a:pt x="898" y="750"/>
                    <a:pt x="1053" y="800"/>
                  </a:cubicBezTo>
                  <a:cubicBezTo>
                    <a:pt x="1057" y="801"/>
                    <a:pt x="1057" y="801"/>
                    <a:pt x="1057" y="801"/>
                  </a:cubicBezTo>
                  <a:cubicBezTo>
                    <a:pt x="1060" y="816"/>
                    <a:pt x="1060" y="816"/>
                    <a:pt x="1060" y="816"/>
                  </a:cubicBezTo>
                  <a:cubicBezTo>
                    <a:pt x="1065" y="839"/>
                    <a:pt x="1085" y="855"/>
                    <a:pt x="1108" y="855"/>
                  </a:cubicBezTo>
                  <a:cubicBezTo>
                    <a:pt x="1108" y="855"/>
                    <a:pt x="1108" y="855"/>
                    <a:pt x="1108" y="855"/>
                  </a:cubicBezTo>
                  <a:cubicBezTo>
                    <a:pt x="1112" y="855"/>
                    <a:pt x="1115" y="855"/>
                    <a:pt x="1119" y="854"/>
                  </a:cubicBezTo>
                  <a:cubicBezTo>
                    <a:pt x="1141" y="849"/>
                    <a:pt x="1141" y="849"/>
                    <a:pt x="1141" y="849"/>
                  </a:cubicBezTo>
                  <a:cubicBezTo>
                    <a:pt x="1154" y="847"/>
                    <a:pt x="1164" y="839"/>
                    <a:pt x="1171" y="828"/>
                  </a:cubicBezTo>
                  <a:cubicBezTo>
                    <a:pt x="1178" y="817"/>
                    <a:pt x="1180" y="803"/>
                    <a:pt x="1177" y="790"/>
                  </a:cubicBezTo>
                  <a:cubicBezTo>
                    <a:pt x="1015" y="51"/>
                    <a:pt x="1015" y="51"/>
                    <a:pt x="1015" y="51"/>
                  </a:cubicBezTo>
                  <a:cubicBezTo>
                    <a:pt x="1010" y="28"/>
                    <a:pt x="990" y="12"/>
                    <a:pt x="968" y="12"/>
                  </a:cubicBezTo>
                  <a:cubicBezTo>
                    <a:pt x="964" y="12"/>
                    <a:pt x="961" y="12"/>
                    <a:pt x="957" y="13"/>
                  </a:cubicBezTo>
                  <a:cubicBezTo>
                    <a:pt x="935" y="18"/>
                    <a:pt x="935" y="18"/>
                    <a:pt x="935" y="18"/>
                  </a:cubicBezTo>
                  <a:cubicBezTo>
                    <a:pt x="909" y="24"/>
                    <a:pt x="892" y="50"/>
                    <a:pt x="898" y="77"/>
                  </a:cubicBezTo>
                  <a:cubicBezTo>
                    <a:pt x="901" y="92"/>
                    <a:pt x="901" y="92"/>
                    <a:pt x="901" y="92"/>
                  </a:cubicBezTo>
                  <a:cubicBezTo>
                    <a:pt x="899" y="94"/>
                    <a:pt x="899" y="94"/>
                    <a:pt x="899" y="94"/>
                  </a:cubicBezTo>
                  <a:cubicBezTo>
                    <a:pt x="724" y="255"/>
                    <a:pt x="220" y="505"/>
                    <a:pt x="49" y="578"/>
                  </a:cubicBezTo>
                  <a:cubicBezTo>
                    <a:pt x="26" y="588"/>
                    <a:pt x="13" y="613"/>
                    <a:pt x="18" y="638"/>
                  </a:cubicBezTo>
                  <a:cubicBezTo>
                    <a:pt x="26" y="674"/>
                    <a:pt x="26" y="674"/>
                    <a:pt x="26" y="674"/>
                  </a:cubicBezTo>
                  <a:cubicBezTo>
                    <a:pt x="32" y="699"/>
                    <a:pt x="55" y="716"/>
                    <a:pt x="81" y="715"/>
                  </a:cubicBezTo>
                  <a:cubicBezTo>
                    <a:pt x="106" y="715"/>
                    <a:pt x="137" y="714"/>
                    <a:pt x="170" y="71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6" name="Freeform 21"/>
            <p:cNvSpPr>
              <a:spLocks/>
            </p:cNvSpPr>
            <p:nvPr userDrawn="1"/>
          </p:nvSpPr>
          <p:spPr bwMode="auto">
            <a:xfrm>
              <a:off x="6895284" y="2489432"/>
              <a:ext cx="706094" cy="364872"/>
            </a:xfrm>
            <a:custGeom>
              <a:avLst/>
              <a:gdLst>
                <a:gd name="T0" fmla="*/ 24 w 808"/>
                <a:gd name="T1" fmla="*/ 409 h 418"/>
                <a:gd name="T2" fmla="*/ 808 w 808"/>
                <a:gd name="T3" fmla="*/ 71 h 418"/>
                <a:gd name="T4" fmla="*/ 796 w 808"/>
                <a:gd name="T5" fmla="*/ 6 h 418"/>
                <a:gd name="T6" fmla="*/ 791 w 808"/>
                <a:gd name="T7" fmla="*/ 1 h 418"/>
                <a:gd name="T8" fmla="*/ 784 w 808"/>
                <a:gd name="T9" fmla="*/ 3 h 418"/>
                <a:gd name="T10" fmla="*/ 24 w 808"/>
                <a:gd name="T11" fmla="*/ 409 h 418"/>
              </a:gdLst>
              <a:ahLst/>
              <a:cxnLst>
                <a:cxn ang="0">
                  <a:pos x="T0" y="T1"/>
                </a:cxn>
                <a:cxn ang="0">
                  <a:pos x="T2" y="T3"/>
                </a:cxn>
                <a:cxn ang="0">
                  <a:pos x="T4" y="T5"/>
                </a:cxn>
                <a:cxn ang="0">
                  <a:pos x="T6" y="T7"/>
                </a:cxn>
                <a:cxn ang="0">
                  <a:pos x="T8" y="T9"/>
                </a:cxn>
                <a:cxn ang="0">
                  <a:pos x="T10" y="T11"/>
                </a:cxn>
              </a:cxnLst>
              <a:rect l="0" t="0" r="r" b="b"/>
              <a:pathLst>
                <a:path w="808" h="418">
                  <a:moveTo>
                    <a:pt x="24" y="409"/>
                  </a:moveTo>
                  <a:cubicBezTo>
                    <a:pt x="0" y="418"/>
                    <a:pt x="644" y="233"/>
                    <a:pt x="808" y="71"/>
                  </a:cubicBezTo>
                  <a:cubicBezTo>
                    <a:pt x="796" y="6"/>
                    <a:pt x="796" y="6"/>
                    <a:pt x="796" y="6"/>
                  </a:cubicBezTo>
                  <a:cubicBezTo>
                    <a:pt x="795" y="4"/>
                    <a:pt x="793" y="2"/>
                    <a:pt x="791" y="1"/>
                  </a:cubicBezTo>
                  <a:cubicBezTo>
                    <a:pt x="788" y="0"/>
                    <a:pt x="786" y="1"/>
                    <a:pt x="784" y="3"/>
                  </a:cubicBezTo>
                  <a:cubicBezTo>
                    <a:pt x="613" y="163"/>
                    <a:pt x="180" y="348"/>
                    <a:pt x="24" y="409"/>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7" name="Freeform 22"/>
            <p:cNvSpPr>
              <a:spLocks noEditPoints="1"/>
            </p:cNvSpPr>
            <p:nvPr userDrawn="1"/>
          </p:nvSpPr>
          <p:spPr bwMode="auto">
            <a:xfrm>
              <a:off x="7877284" y="2543487"/>
              <a:ext cx="126128" cy="125002"/>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20 h 144"/>
                <a:gd name="T12" fmla="*/ 20 w 144"/>
                <a:gd name="T13" fmla="*/ 72 h 144"/>
                <a:gd name="T14" fmla="*/ 72 w 144"/>
                <a:gd name="T15" fmla="*/ 124 h 144"/>
                <a:gd name="T16" fmla="*/ 124 w 144"/>
                <a:gd name="T17" fmla="*/ 72 h 144"/>
                <a:gd name="T18" fmla="*/ 72 w 144"/>
                <a:gd name="T19"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2"/>
                    <a:pt x="0" y="72"/>
                  </a:cubicBezTo>
                  <a:cubicBezTo>
                    <a:pt x="0" y="32"/>
                    <a:pt x="32" y="0"/>
                    <a:pt x="72" y="0"/>
                  </a:cubicBezTo>
                  <a:cubicBezTo>
                    <a:pt x="112" y="0"/>
                    <a:pt x="144" y="32"/>
                    <a:pt x="144" y="72"/>
                  </a:cubicBezTo>
                  <a:cubicBezTo>
                    <a:pt x="144" y="112"/>
                    <a:pt x="112" y="144"/>
                    <a:pt x="72" y="144"/>
                  </a:cubicBezTo>
                  <a:close/>
                  <a:moveTo>
                    <a:pt x="72" y="20"/>
                  </a:moveTo>
                  <a:cubicBezTo>
                    <a:pt x="43" y="20"/>
                    <a:pt x="20" y="43"/>
                    <a:pt x="20" y="72"/>
                  </a:cubicBezTo>
                  <a:cubicBezTo>
                    <a:pt x="20" y="101"/>
                    <a:pt x="43" y="124"/>
                    <a:pt x="72" y="124"/>
                  </a:cubicBezTo>
                  <a:cubicBezTo>
                    <a:pt x="101" y="124"/>
                    <a:pt x="124" y="101"/>
                    <a:pt x="124" y="72"/>
                  </a:cubicBezTo>
                  <a:cubicBezTo>
                    <a:pt x="124" y="43"/>
                    <a:pt x="101" y="20"/>
                    <a:pt x="72"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 name="Freeform 23"/>
            <p:cNvSpPr>
              <a:spLocks noEditPoints="1"/>
            </p:cNvSpPr>
            <p:nvPr userDrawn="1"/>
          </p:nvSpPr>
          <p:spPr bwMode="auto">
            <a:xfrm>
              <a:off x="8171208" y="2568262"/>
              <a:ext cx="73200" cy="73200"/>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20 h 84"/>
                <a:gd name="T12" fmla="*/ 20 w 84"/>
                <a:gd name="T13" fmla="*/ 42 h 84"/>
                <a:gd name="T14" fmla="*/ 42 w 84"/>
                <a:gd name="T15" fmla="*/ 64 h 84"/>
                <a:gd name="T16" fmla="*/ 64 w 84"/>
                <a:gd name="T17" fmla="*/ 42 h 84"/>
                <a:gd name="T18" fmla="*/ 42 w 84"/>
                <a:gd name="T19"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20"/>
                  </a:moveTo>
                  <a:cubicBezTo>
                    <a:pt x="30" y="20"/>
                    <a:pt x="20" y="30"/>
                    <a:pt x="20" y="42"/>
                  </a:cubicBezTo>
                  <a:cubicBezTo>
                    <a:pt x="20" y="54"/>
                    <a:pt x="30" y="64"/>
                    <a:pt x="42" y="64"/>
                  </a:cubicBezTo>
                  <a:cubicBezTo>
                    <a:pt x="54" y="64"/>
                    <a:pt x="64" y="54"/>
                    <a:pt x="64" y="42"/>
                  </a:cubicBezTo>
                  <a:cubicBezTo>
                    <a:pt x="64" y="30"/>
                    <a:pt x="54" y="20"/>
                    <a:pt x="42"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 name="Freeform 24"/>
            <p:cNvSpPr>
              <a:spLocks noEditPoints="1"/>
            </p:cNvSpPr>
            <p:nvPr userDrawn="1"/>
          </p:nvSpPr>
          <p:spPr bwMode="auto">
            <a:xfrm>
              <a:off x="7913321" y="2794618"/>
              <a:ext cx="54055" cy="54055"/>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20 h 62"/>
                <a:gd name="T12" fmla="*/ 20 w 62"/>
                <a:gd name="T13" fmla="*/ 31 h 62"/>
                <a:gd name="T14" fmla="*/ 31 w 62"/>
                <a:gd name="T15" fmla="*/ 42 h 62"/>
                <a:gd name="T16" fmla="*/ 42 w 62"/>
                <a:gd name="T17" fmla="*/ 31 h 62"/>
                <a:gd name="T18" fmla="*/ 31 w 62"/>
                <a:gd name="T19"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20"/>
                  </a:moveTo>
                  <a:cubicBezTo>
                    <a:pt x="25" y="20"/>
                    <a:pt x="20" y="25"/>
                    <a:pt x="20" y="31"/>
                  </a:cubicBezTo>
                  <a:cubicBezTo>
                    <a:pt x="20" y="37"/>
                    <a:pt x="25" y="42"/>
                    <a:pt x="31" y="42"/>
                  </a:cubicBezTo>
                  <a:cubicBezTo>
                    <a:pt x="37" y="42"/>
                    <a:pt x="42" y="37"/>
                    <a:pt x="42" y="31"/>
                  </a:cubicBezTo>
                  <a:cubicBezTo>
                    <a:pt x="42" y="25"/>
                    <a:pt x="37" y="20"/>
                    <a:pt x="31"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 name="Freeform 25"/>
            <p:cNvSpPr>
              <a:spLocks/>
            </p:cNvSpPr>
            <p:nvPr userDrawn="1"/>
          </p:nvSpPr>
          <p:spPr bwMode="auto">
            <a:xfrm>
              <a:off x="8094630" y="2702274"/>
              <a:ext cx="16892" cy="108110"/>
            </a:xfrm>
            <a:custGeom>
              <a:avLst/>
              <a:gdLst>
                <a:gd name="T0" fmla="*/ 10 w 20"/>
                <a:gd name="T1" fmla="*/ 124 h 124"/>
                <a:gd name="T2" fmla="*/ 0 w 20"/>
                <a:gd name="T3" fmla="*/ 114 h 124"/>
                <a:gd name="T4" fmla="*/ 0 w 20"/>
                <a:gd name="T5" fmla="*/ 10 h 124"/>
                <a:gd name="T6" fmla="*/ 10 w 20"/>
                <a:gd name="T7" fmla="*/ 0 h 124"/>
                <a:gd name="T8" fmla="*/ 20 w 20"/>
                <a:gd name="T9" fmla="*/ 10 h 124"/>
                <a:gd name="T10" fmla="*/ 20 w 20"/>
                <a:gd name="T11" fmla="*/ 114 h 124"/>
                <a:gd name="T12" fmla="*/ 10 w 20"/>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20" h="124">
                  <a:moveTo>
                    <a:pt x="10" y="124"/>
                  </a:moveTo>
                  <a:cubicBezTo>
                    <a:pt x="4" y="124"/>
                    <a:pt x="0" y="120"/>
                    <a:pt x="0" y="114"/>
                  </a:cubicBezTo>
                  <a:cubicBezTo>
                    <a:pt x="0" y="10"/>
                    <a:pt x="0" y="10"/>
                    <a:pt x="0" y="10"/>
                  </a:cubicBezTo>
                  <a:cubicBezTo>
                    <a:pt x="0" y="4"/>
                    <a:pt x="4" y="0"/>
                    <a:pt x="10" y="0"/>
                  </a:cubicBezTo>
                  <a:cubicBezTo>
                    <a:pt x="16" y="0"/>
                    <a:pt x="20" y="4"/>
                    <a:pt x="20" y="10"/>
                  </a:cubicBezTo>
                  <a:cubicBezTo>
                    <a:pt x="20" y="114"/>
                    <a:pt x="20" y="114"/>
                    <a:pt x="20" y="114"/>
                  </a:cubicBezTo>
                  <a:cubicBezTo>
                    <a:pt x="20" y="120"/>
                    <a:pt x="16" y="124"/>
                    <a:pt x="10" y="124"/>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1" name="Freeform 26"/>
            <p:cNvSpPr>
              <a:spLocks/>
            </p:cNvSpPr>
            <p:nvPr userDrawn="1"/>
          </p:nvSpPr>
          <p:spPr bwMode="auto">
            <a:xfrm>
              <a:off x="8043954" y="2749572"/>
              <a:ext cx="118245" cy="16892"/>
            </a:xfrm>
            <a:custGeom>
              <a:avLst/>
              <a:gdLst>
                <a:gd name="T0" fmla="*/ 126 w 136"/>
                <a:gd name="T1" fmla="*/ 20 h 20"/>
                <a:gd name="T2" fmla="*/ 10 w 136"/>
                <a:gd name="T3" fmla="*/ 20 h 20"/>
                <a:gd name="T4" fmla="*/ 0 w 136"/>
                <a:gd name="T5" fmla="*/ 10 h 20"/>
                <a:gd name="T6" fmla="*/ 10 w 136"/>
                <a:gd name="T7" fmla="*/ 0 h 20"/>
                <a:gd name="T8" fmla="*/ 126 w 136"/>
                <a:gd name="T9" fmla="*/ 0 h 20"/>
                <a:gd name="T10" fmla="*/ 136 w 136"/>
                <a:gd name="T11" fmla="*/ 10 h 20"/>
                <a:gd name="T12" fmla="*/ 126 w 136"/>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6" h="20">
                  <a:moveTo>
                    <a:pt x="126" y="20"/>
                  </a:moveTo>
                  <a:cubicBezTo>
                    <a:pt x="10" y="20"/>
                    <a:pt x="10" y="20"/>
                    <a:pt x="10" y="20"/>
                  </a:cubicBezTo>
                  <a:cubicBezTo>
                    <a:pt x="4" y="20"/>
                    <a:pt x="0" y="16"/>
                    <a:pt x="0" y="10"/>
                  </a:cubicBezTo>
                  <a:cubicBezTo>
                    <a:pt x="0" y="4"/>
                    <a:pt x="4" y="0"/>
                    <a:pt x="10" y="0"/>
                  </a:cubicBezTo>
                  <a:cubicBezTo>
                    <a:pt x="126" y="0"/>
                    <a:pt x="126" y="0"/>
                    <a:pt x="126" y="0"/>
                  </a:cubicBezTo>
                  <a:cubicBezTo>
                    <a:pt x="132" y="0"/>
                    <a:pt x="136" y="4"/>
                    <a:pt x="136" y="10"/>
                  </a:cubicBezTo>
                  <a:cubicBezTo>
                    <a:pt x="136" y="16"/>
                    <a:pt x="132" y="20"/>
                    <a:pt x="126"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2" name="Freeform 27"/>
            <p:cNvSpPr>
              <a:spLocks/>
            </p:cNvSpPr>
            <p:nvPr userDrawn="1"/>
          </p:nvSpPr>
          <p:spPr bwMode="auto">
            <a:xfrm>
              <a:off x="8056342" y="2426368"/>
              <a:ext cx="16892" cy="69821"/>
            </a:xfrm>
            <a:custGeom>
              <a:avLst/>
              <a:gdLst>
                <a:gd name="T0" fmla="*/ 10 w 20"/>
                <a:gd name="T1" fmla="*/ 80 h 80"/>
                <a:gd name="T2" fmla="*/ 0 w 20"/>
                <a:gd name="T3" fmla="*/ 70 h 80"/>
                <a:gd name="T4" fmla="*/ 0 w 20"/>
                <a:gd name="T5" fmla="*/ 10 h 80"/>
                <a:gd name="T6" fmla="*/ 10 w 20"/>
                <a:gd name="T7" fmla="*/ 0 h 80"/>
                <a:gd name="T8" fmla="*/ 20 w 20"/>
                <a:gd name="T9" fmla="*/ 10 h 80"/>
                <a:gd name="T10" fmla="*/ 20 w 20"/>
                <a:gd name="T11" fmla="*/ 70 h 80"/>
                <a:gd name="T12" fmla="*/ 10 w 2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20" h="80">
                  <a:moveTo>
                    <a:pt x="10" y="80"/>
                  </a:moveTo>
                  <a:cubicBezTo>
                    <a:pt x="4" y="80"/>
                    <a:pt x="0" y="76"/>
                    <a:pt x="0" y="70"/>
                  </a:cubicBezTo>
                  <a:cubicBezTo>
                    <a:pt x="0" y="10"/>
                    <a:pt x="0" y="10"/>
                    <a:pt x="0" y="10"/>
                  </a:cubicBezTo>
                  <a:cubicBezTo>
                    <a:pt x="0" y="4"/>
                    <a:pt x="4" y="0"/>
                    <a:pt x="10" y="0"/>
                  </a:cubicBezTo>
                  <a:cubicBezTo>
                    <a:pt x="16" y="0"/>
                    <a:pt x="20" y="4"/>
                    <a:pt x="20" y="10"/>
                  </a:cubicBezTo>
                  <a:cubicBezTo>
                    <a:pt x="20" y="70"/>
                    <a:pt x="20" y="70"/>
                    <a:pt x="20" y="70"/>
                  </a:cubicBezTo>
                  <a:cubicBezTo>
                    <a:pt x="20" y="76"/>
                    <a:pt x="16" y="80"/>
                    <a:pt x="10" y="8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3" name="Freeform 28"/>
            <p:cNvSpPr>
              <a:spLocks/>
            </p:cNvSpPr>
            <p:nvPr userDrawn="1"/>
          </p:nvSpPr>
          <p:spPr bwMode="auto">
            <a:xfrm>
              <a:off x="8025936" y="2455648"/>
              <a:ext cx="76578" cy="18018"/>
            </a:xfrm>
            <a:custGeom>
              <a:avLst/>
              <a:gdLst>
                <a:gd name="T0" fmla="*/ 78 w 88"/>
                <a:gd name="T1" fmla="*/ 20 h 20"/>
                <a:gd name="T2" fmla="*/ 10 w 88"/>
                <a:gd name="T3" fmla="*/ 20 h 20"/>
                <a:gd name="T4" fmla="*/ 0 w 88"/>
                <a:gd name="T5" fmla="*/ 10 h 20"/>
                <a:gd name="T6" fmla="*/ 10 w 88"/>
                <a:gd name="T7" fmla="*/ 0 h 20"/>
                <a:gd name="T8" fmla="*/ 78 w 88"/>
                <a:gd name="T9" fmla="*/ 0 h 20"/>
                <a:gd name="T10" fmla="*/ 88 w 88"/>
                <a:gd name="T11" fmla="*/ 10 h 20"/>
                <a:gd name="T12" fmla="*/ 78 w 8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8" h="20">
                  <a:moveTo>
                    <a:pt x="78" y="20"/>
                  </a:moveTo>
                  <a:cubicBezTo>
                    <a:pt x="10" y="20"/>
                    <a:pt x="10" y="20"/>
                    <a:pt x="10" y="20"/>
                  </a:cubicBezTo>
                  <a:cubicBezTo>
                    <a:pt x="4" y="20"/>
                    <a:pt x="0" y="16"/>
                    <a:pt x="0" y="10"/>
                  </a:cubicBezTo>
                  <a:cubicBezTo>
                    <a:pt x="0" y="4"/>
                    <a:pt x="4" y="0"/>
                    <a:pt x="10" y="0"/>
                  </a:cubicBezTo>
                  <a:cubicBezTo>
                    <a:pt x="78" y="0"/>
                    <a:pt x="78" y="0"/>
                    <a:pt x="78" y="0"/>
                  </a:cubicBezTo>
                  <a:cubicBezTo>
                    <a:pt x="84" y="0"/>
                    <a:pt x="88" y="4"/>
                    <a:pt x="88" y="10"/>
                  </a:cubicBezTo>
                  <a:cubicBezTo>
                    <a:pt x="88" y="16"/>
                    <a:pt x="84" y="20"/>
                    <a:pt x="78"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4" name="Freeform 29"/>
            <p:cNvSpPr>
              <a:spLocks/>
            </p:cNvSpPr>
            <p:nvPr userDrawn="1"/>
          </p:nvSpPr>
          <p:spPr bwMode="auto">
            <a:xfrm>
              <a:off x="7619397" y="2675246"/>
              <a:ext cx="72073" cy="291672"/>
            </a:xfrm>
            <a:custGeom>
              <a:avLst/>
              <a:gdLst>
                <a:gd name="T0" fmla="*/ 77 w 83"/>
                <a:gd name="T1" fmla="*/ 335 h 335"/>
                <a:gd name="T2" fmla="*/ 71 w 83"/>
                <a:gd name="T3" fmla="*/ 330 h 335"/>
                <a:gd name="T4" fmla="*/ 1 w 83"/>
                <a:gd name="T5" fmla="*/ 8 h 335"/>
                <a:gd name="T6" fmla="*/ 6 w 83"/>
                <a:gd name="T7" fmla="*/ 1 h 335"/>
                <a:gd name="T8" fmla="*/ 13 w 83"/>
                <a:gd name="T9" fmla="*/ 6 h 335"/>
                <a:gd name="T10" fmla="*/ 83 w 83"/>
                <a:gd name="T11" fmla="*/ 327 h 335"/>
                <a:gd name="T12" fmla="*/ 78 w 83"/>
                <a:gd name="T13" fmla="*/ 335 h 335"/>
                <a:gd name="T14" fmla="*/ 77 w 83"/>
                <a:gd name="T15" fmla="*/ 335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35">
                  <a:moveTo>
                    <a:pt x="77" y="335"/>
                  </a:moveTo>
                  <a:cubicBezTo>
                    <a:pt x="74" y="335"/>
                    <a:pt x="72" y="333"/>
                    <a:pt x="71" y="330"/>
                  </a:cubicBezTo>
                  <a:cubicBezTo>
                    <a:pt x="1" y="8"/>
                    <a:pt x="1" y="8"/>
                    <a:pt x="1" y="8"/>
                  </a:cubicBezTo>
                  <a:cubicBezTo>
                    <a:pt x="0" y="5"/>
                    <a:pt x="3" y="2"/>
                    <a:pt x="6" y="1"/>
                  </a:cubicBezTo>
                  <a:cubicBezTo>
                    <a:pt x="9" y="0"/>
                    <a:pt x="12" y="2"/>
                    <a:pt x="13" y="6"/>
                  </a:cubicBezTo>
                  <a:cubicBezTo>
                    <a:pt x="83" y="327"/>
                    <a:pt x="83" y="327"/>
                    <a:pt x="83" y="327"/>
                  </a:cubicBezTo>
                  <a:cubicBezTo>
                    <a:pt x="83" y="331"/>
                    <a:pt x="81" y="334"/>
                    <a:pt x="78" y="335"/>
                  </a:cubicBezTo>
                  <a:cubicBezTo>
                    <a:pt x="78" y="335"/>
                    <a:pt x="77" y="335"/>
                    <a:pt x="77" y="335"/>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 name="Freeform 30"/>
            <p:cNvSpPr>
              <a:spLocks/>
            </p:cNvSpPr>
            <p:nvPr userDrawn="1"/>
          </p:nvSpPr>
          <p:spPr bwMode="auto">
            <a:xfrm>
              <a:off x="7689218" y="2990567"/>
              <a:ext cx="13514" cy="23649"/>
            </a:xfrm>
            <a:custGeom>
              <a:avLst/>
              <a:gdLst>
                <a:gd name="T0" fmla="*/ 9 w 16"/>
                <a:gd name="T1" fmla="*/ 27 h 27"/>
                <a:gd name="T2" fmla="*/ 3 w 16"/>
                <a:gd name="T3" fmla="*/ 22 h 27"/>
                <a:gd name="T4" fmla="*/ 0 w 16"/>
                <a:gd name="T5" fmla="*/ 8 h 27"/>
                <a:gd name="T6" fmla="*/ 5 w 16"/>
                <a:gd name="T7" fmla="*/ 1 h 27"/>
                <a:gd name="T8" fmla="*/ 12 w 16"/>
                <a:gd name="T9" fmla="*/ 5 h 27"/>
                <a:gd name="T10" fmla="*/ 15 w 16"/>
                <a:gd name="T11" fmla="*/ 20 h 27"/>
                <a:gd name="T12" fmla="*/ 11 w 16"/>
                <a:gd name="T13" fmla="*/ 27 h 27"/>
                <a:gd name="T14" fmla="*/ 9 w 1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7">
                  <a:moveTo>
                    <a:pt x="9" y="27"/>
                  </a:moveTo>
                  <a:cubicBezTo>
                    <a:pt x="7" y="27"/>
                    <a:pt x="4" y="25"/>
                    <a:pt x="3" y="22"/>
                  </a:cubicBezTo>
                  <a:cubicBezTo>
                    <a:pt x="0" y="8"/>
                    <a:pt x="0" y="8"/>
                    <a:pt x="0" y="8"/>
                  </a:cubicBezTo>
                  <a:cubicBezTo>
                    <a:pt x="0" y="5"/>
                    <a:pt x="2" y="2"/>
                    <a:pt x="5" y="1"/>
                  </a:cubicBezTo>
                  <a:cubicBezTo>
                    <a:pt x="8" y="0"/>
                    <a:pt x="11" y="2"/>
                    <a:pt x="12" y="5"/>
                  </a:cubicBezTo>
                  <a:cubicBezTo>
                    <a:pt x="15" y="20"/>
                    <a:pt x="15" y="20"/>
                    <a:pt x="15" y="20"/>
                  </a:cubicBezTo>
                  <a:cubicBezTo>
                    <a:pt x="16" y="23"/>
                    <a:pt x="14" y="26"/>
                    <a:pt x="11" y="27"/>
                  </a:cubicBezTo>
                  <a:cubicBezTo>
                    <a:pt x="10" y="27"/>
                    <a:pt x="10" y="27"/>
                    <a:pt x="9" y="27"/>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7" name="Group 106"/>
          <p:cNvGrpSpPr/>
          <p:nvPr userDrawn="1"/>
        </p:nvGrpSpPr>
        <p:grpSpPr>
          <a:xfrm>
            <a:off x="3104469" y="3516674"/>
            <a:ext cx="1122521" cy="1014251"/>
            <a:chOff x="5128131" y="3605057"/>
            <a:chExt cx="1015784" cy="917809"/>
          </a:xfrm>
        </p:grpSpPr>
        <p:sp>
          <p:nvSpPr>
            <p:cNvPr id="51" name="Freeform 43"/>
            <p:cNvSpPr>
              <a:spLocks noEditPoints="1"/>
            </p:cNvSpPr>
            <p:nvPr userDrawn="1"/>
          </p:nvSpPr>
          <p:spPr bwMode="auto">
            <a:xfrm>
              <a:off x="5132636" y="3951910"/>
              <a:ext cx="443702" cy="213968"/>
            </a:xfrm>
            <a:custGeom>
              <a:avLst/>
              <a:gdLst>
                <a:gd name="T0" fmla="*/ 386 w 508"/>
                <a:gd name="T1" fmla="*/ 0 h 244"/>
                <a:gd name="T2" fmla="*/ 122 w 508"/>
                <a:gd name="T3" fmla="*/ 0 h 244"/>
                <a:gd name="T4" fmla="*/ 35 w 508"/>
                <a:gd name="T5" fmla="*/ 36 h 244"/>
                <a:gd name="T6" fmla="*/ 0 w 508"/>
                <a:gd name="T7" fmla="*/ 122 h 244"/>
                <a:gd name="T8" fmla="*/ 122 w 508"/>
                <a:gd name="T9" fmla="*/ 244 h 244"/>
                <a:gd name="T10" fmla="*/ 386 w 508"/>
                <a:gd name="T11" fmla="*/ 244 h 244"/>
                <a:gd name="T12" fmla="*/ 508 w 508"/>
                <a:gd name="T13" fmla="*/ 122 h 244"/>
                <a:gd name="T14" fmla="*/ 386 w 508"/>
                <a:gd name="T15" fmla="*/ 0 h 244"/>
                <a:gd name="T16" fmla="*/ 386 w 508"/>
                <a:gd name="T17" fmla="*/ 183 h 244"/>
                <a:gd name="T18" fmla="*/ 122 w 508"/>
                <a:gd name="T19" fmla="*/ 183 h 244"/>
                <a:gd name="T20" fmla="*/ 60 w 508"/>
                <a:gd name="T21" fmla="*/ 122 h 244"/>
                <a:gd name="T22" fmla="*/ 122 w 508"/>
                <a:gd name="T23" fmla="*/ 60 h 244"/>
                <a:gd name="T24" fmla="*/ 386 w 508"/>
                <a:gd name="T25" fmla="*/ 60 h 244"/>
                <a:gd name="T26" fmla="*/ 448 w 508"/>
                <a:gd name="T27" fmla="*/ 122 h 244"/>
                <a:gd name="T28" fmla="*/ 386 w 508"/>
                <a:gd name="T29" fmla="*/ 18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44">
                  <a:moveTo>
                    <a:pt x="386" y="0"/>
                  </a:moveTo>
                  <a:cubicBezTo>
                    <a:pt x="122" y="0"/>
                    <a:pt x="122" y="0"/>
                    <a:pt x="122" y="0"/>
                  </a:cubicBezTo>
                  <a:cubicBezTo>
                    <a:pt x="88" y="0"/>
                    <a:pt x="57" y="13"/>
                    <a:pt x="35" y="36"/>
                  </a:cubicBezTo>
                  <a:cubicBezTo>
                    <a:pt x="13" y="58"/>
                    <a:pt x="0" y="88"/>
                    <a:pt x="0" y="122"/>
                  </a:cubicBezTo>
                  <a:cubicBezTo>
                    <a:pt x="0" y="189"/>
                    <a:pt x="54" y="244"/>
                    <a:pt x="122" y="244"/>
                  </a:cubicBezTo>
                  <a:cubicBezTo>
                    <a:pt x="386" y="244"/>
                    <a:pt x="386" y="244"/>
                    <a:pt x="386" y="244"/>
                  </a:cubicBezTo>
                  <a:cubicBezTo>
                    <a:pt x="454" y="244"/>
                    <a:pt x="508" y="189"/>
                    <a:pt x="508" y="122"/>
                  </a:cubicBezTo>
                  <a:cubicBezTo>
                    <a:pt x="508" y="54"/>
                    <a:pt x="454" y="0"/>
                    <a:pt x="386" y="0"/>
                  </a:cubicBezTo>
                  <a:close/>
                  <a:moveTo>
                    <a:pt x="386" y="183"/>
                  </a:moveTo>
                  <a:cubicBezTo>
                    <a:pt x="122" y="183"/>
                    <a:pt x="122" y="183"/>
                    <a:pt x="122" y="183"/>
                  </a:cubicBezTo>
                  <a:cubicBezTo>
                    <a:pt x="88" y="183"/>
                    <a:pt x="60" y="156"/>
                    <a:pt x="60" y="122"/>
                  </a:cubicBezTo>
                  <a:cubicBezTo>
                    <a:pt x="60" y="88"/>
                    <a:pt x="88" y="60"/>
                    <a:pt x="122" y="60"/>
                  </a:cubicBezTo>
                  <a:cubicBezTo>
                    <a:pt x="386" y="60"/>
                    <a:pt x="386" y="60"/>
                    <a:pt x="386" y="60"/>
                  </a:cubicBezTo>
                  <a:cubicBezTo>
                    <a:pt x="420" y="60"/>
                    <a:pt x="448" y="88"/>
                    <a:pt x="448" y="122"/>
                  </a:cubicBezTo>
                  <a:cubicBezTo>
                    <a:pt x="448" y="156"/>
                    <a:pt x="420" y="183"/>
                    <a:pt x="386" y="183"/>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3" name="Freeform 44"/>
            <p:cNvSpPr>
              <a:spLocks noEditPoints="1"/>
            </p:cNvSpPr>
            <p:nvPr userDrawn="1"/>
          </p:nvSpPr>
          <p:spPr bwMode="auto">
            <a:xfrm>
              <a:off x="5128131" y="3947405"/>
              <a:ext cx="453837" cy="222977"/>
            </a:xfrm>
            <a:custGeom>
              <a:avLst/>
              <a:gdLst>
                <a:gd name="T0" fmla="*/ 392 w 520"/>
                <a:gd name="T1" fmla="*/ 256 h 256"/>
                <a:gd name="T2" fmla="*/ 128 w 520"/>
                <a:gd name="T3" fmla="*/ 256 h 256"/>
                <a:gd name="T4" fmla="*/ 0 w 520"/>
                <a:gd name="T5" fmla="*/ 128 h 256"/>
                <a:gd name="T6" fmla="*/ 37 w 520"/>
                <a:gd name="T7" fmla="*/ 37 h 256"/>
                <a:gd name="T8" fmla="*/ 128 w 520"/>
                <a:gd name="T9" fmla="*/ 0 h 256"/>
                <a:gd name="T10" fmla="*/ 392 w 520"/>
                <a:gd name="T11" fmla="*/ 0 h 256"/>
                <a:gd name="T12" fmla="*/ 520 w 520"/>
                <a:gd name="T13" fmla="*/ 128 h 256"/>
                <a:gd name="T14" fmla="*/ 392 w 520"/>
                <a:gd name="T15" fmla="*/ 256 h 256"/>
                <a:gd name="T16" fmla="*/ 128 w 520"/>
                <a:gd name="T17" fmla="*/ 12 h 256"/>
                <a:gd name="T18" fmla="*/ 46 w 520"/>
                <a:gd name="T19" fmla="*/ 46 h 256"/>
                <a:gd name="T20" fmla="*/ 12 w 520"/>
                <a:gd name="T21" fmla="*/ 128 h 256"/>
                <a:gd name="T22" fmla="*/ 128 w 520"/>
                <a:gd name="T23" fmla="*/ 244 h 256"/>
                <a:gd name="T24" fmla="*/ 392 w 520"/>
                <a:gd name="T25" fmla="*/ 244 h 256"/>
                <a:gd name="T26" fmla="*/ 508 w 520"/>
                <a:gd name="T27" fmla="*/ 128 h 256"/>
                <a:gd name="T28" fmla="*/ 392 w 520"/>
                <a:gd name="T29" fmla="*/ 12 h 256"/>
                <a:gd name="T30" fmla="*/ 128 w 520"/>
                <a:gd name="T31" fmla="*/ 12 h 256"/>
                <a:gd name="T32" fmla="*/ 392 w 520"/>
                <a:gd name="T33" fmla="*/ 195 h 256"/>
                <a:gd name="T34" fmla="*/ 128 w 520"/>
                <a:gd name="T35" fmla="*/ 195 h 256"/>
                <a:gd name="T36" fmla="*/ 60 w 520"/>
                <a:gd name="T37" fmla="*/ 128 h 256"/>
                <a:gd name="T38" fmla="*/ 128 w 520"/>
                <a:gd name="T39" fmla="*/ 60 h 256"/>
                <a:gd name="T40" fmla="*/ 392 w 520"/>
                <a:gd name="T41" fmla="*/ 60 h 256"/>
                <a:gd name="T42" fmla="*/ 460 w 520"/>
                <a:gd name="T43" fmla="*/ 128 h 256"/>
                <a:gd name="T44" fmla="*/ 392 w 520"/>
                <a:gd name="T45" fmla="*/ 195 h 256"/>
                <a:gd name="T46" fmla="*/ 128 w 520"/>
                <a:gd name="T47" fmla="*/ 72 h 256"/>
                <a:gd name="T48" fmla="*/ 72 w 520"/>
                <a:gd name="T49" fmla="*/ 128 h 256"/>
                <a:gd name="T50" fmla="*/ 128 w 520"/>
                <a:gd name="T51" fmla="*/ 183 h 256"/>
                <a:gd name="T52" fmla="*/ 392 w 520"/>
                <a:gd name="T53" fmla="*/ 183 h 256"/>
                <a:gd name="T54" fmla="*/ 448 w 520"/>
                <a:gd name="T55" fmla="*/ 128 h 256"/>
                <a:gd name="T56" fmla="*/ 392 w 520"/>
                <a:gd name="T57" fmla="*/ 72 h 256"/>
                <a:gd name="T58" fmla="*/ 128 w 520"/>
                <a:gd name="T59"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0" h="256">
                  <a:moveTo>
                    <a:pt x="392" y="256"/>
                  </a:moveTo>
                  <a:cubicBezTo>
                    <a:pt x="128" y="256"/>
                    <a:pt x="128" y="256"/>
                    <a:pt x="128" y="256"/>
                  </a:cubicBezTo>
                  <a:cubicBezTo>
                    <a:pt x="57" y="256"/>
                    <a:pt x="0" y="199"/>
                    <a:pt x="0" y="128"/>
                  </a:cubicBezTo>
                  <a:cubicBezTo>
                    <a:pt x="0" y="94"/>
                    <a:pt x="13" y="62"/>
                    <a:pt x="37" y="37"/>
                  </a:cubicBezTo>
                  <a:cubicBezTo>
                    <a:pt x="61" y="13"/>
                    <a:pt x="93" y="0"/>
                    <a:pt x="128" y="0"/>
                  </a:cubicBezTo>
                  <a:cubicBezTo>
                    <a:pt x="392" y="0"/>
                    <a:pt x="392" y="0"/>
                    <a:pt x="392" y="0"/>
                  </a:cubicBezTo>
                  <a:cubicBezTo>
                    <a:pt x="463" y="0"/>
                    <a:pt x="520" y="57"/>
                    <a:pt x="520" y="128"/>
                  </a:cubicBezTo>
                  <a:cubicBezTo>
                    <a:pt x="520" y="199"/>
                    <a:pt x="463" y="256"/>
                    <a:pt x="392" y="256"/>
                  </a:cubicBezTo>
                  <a:close/>
                  <a:moveTo>
                    <a:pt x="128" y="12"/>
                  </a:moveTo>
                  <a:cubicBezTo>
                    <a:pt x="97" y="12"/>
                    <a:pt x="68" y="24"/>
                    <a:pt x="46" y="46"/>
                  </a:cubicBezTo>
                  <a:cubicBezTo>
                    <a:pt x="24" y="68"/>
                    <a:pt x="12" y="97"/>
                    <a:pt x="12" y="128"/>
                  </a:cubicBezTo>
                  <a:cubicBezTo>
                    <a:pt x="12" y="192"/>
                    <a:pt x="64" y="244"/>
                    <a:pt x="128" y="244"/>
                  </a:cubicBezTo>
                  <a:cubicBezTo>
                    <a:pt x="392" y="244"/>
                    <a:pt x="392" y="244"/>
                    <a:pt x="392" y="244"/>
                  </a:cubicBezTo>
                  <a:cubicBezTo>
                    <a:pt x="456" y="244"/>
                    <a:pt x="508" y="192"/>
                    <a:pt x="508" y="128"/>
                  </a:cubicBezTo>
                  <a:cubicBezTo>
                    <a:pt x="508" y="64"/>
                    <a:pt x="456" y="12"/>
                    <a:pt x="392" y="12"/>
                  </a:cubicBezTo>
                  <a:lnTo>
                    <a:pt x="128" y="12"/>
                  </a:lnTo>
                  <a:close/>
                  <a:moveTo>
                    <a:pt x="392" y="195"/>
                  </a:moveTo>
                  <a:cubicBezTo>
                    <a:pt x="128" y="195"/>
                    <a:pt x="128" y="195"/>
                    <a:pt x="128" y="195"/>
                  </a:cubicBezTo>
                  <a:cubicBezTo>
                    <a:pt x="90" y="195"/>
                    <a:pt x="60" y="165"/>
                    <a:pt x="60" y="128"/>
                  </a:cubicBezTo>
                  <a:cubicBezTo>
                    <a:pt x="60" y="91"/>
                    <a:pt x="90" y="60"/>
                    <a:pt x="128" y="60"/>
                  </a:cubicBezTo>
                  <a:cubicBezTo>
                    <a:pt x="392" y="60"/>
                    <a:pt x="392" y="60"/>
                    <a:pt x="392" y="60"/>
                  </a:cubicBezTo>
                  <a:cubicBezTo>
                    <a:pt x="429" y="60"/>
                    <a:pt x="460" y="91"/>
                    <a:pt x="460" y="128"/>
                  </a:cubicBezTo>
                  <a:cubicBezTo>
                    <a:pt x="460" y="165"/>
                    <a:pt x="429" y="195"/>
                    <a:pt x="392" y="195"/>
                  </a:cubicBezTo>
                  <a:close/>
                  <a:moveTo>
                    <a:pt x="128" y="72"/>
                  </a:moveTo>
                  <a:cubicBezTo>
                    <a:pt x="97" y="72"/>
                    <a:pt x="72" y="97"/>
                    <a:pt x="72" y="128"/>
                  </a:cubicBezTo>
                  <a:cubicBezTo>
                    <a:pt x="72" y="159"/>
                    <a:pt x="97" y="183"/>
                    <a:pt x="128" y="183"/>
                  </a:cubicBezTo>
                  <a:cubicBezTo>
                    <a:pt x="392" y="183"/>
                    <a:pt x="392" y="183"/>
                    <a:pt x="392" y="183"/>
                  </a:cubicBezTo>
                  <a:cubicBezTo>
                    <a:pt x="423" y="183"/>
                    <a:pt x="448" y="159"/>
                    <a:pt x="448" y="128"/>
                  </a:cubicBezTo>
                  <a:cubicBezTo>
                    <a:pt x="448" y="97"/>
                    <a:pt x="423" y="72"/>
                    <a:pt x="392" y="72"/>
                  </a:cubicBezTo>
                  <a:lnTo>
                    <a:pt x="128" y="72"/>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4" name="Freeform 45"/>
            <p:cNvSpPr>
              <a:spLocks noEditPoints="1"/>
            </p:cNvSpPr>
            <p:nvPr userDrawn="1"/>
          </p:nvSpPr>
          <p:spPr bwMode="auto">
            <a:xfrm>
              <a:off x="5694583" y="3611814"/>
              <a:ext cx="444828" cy="212842"/>
            </a:xfrm>
            <a:custGeom>
              <a:avLst/>
              <a:gdLst>
                <a:gd name="T0" fmla="*/ 386 w 509"/>
                <a:gd name="T1" fmla="*/ 0 h 244"/>
                <a:gd name="T2" fmla="*/ 122 w 509"/>
                <a:gd name="T3" fmla="*/ 0 h 244"/>
                <a:gd name="T4" fmla="*/ 36 w 509"/>
                <a:gd name="T5" fmla="*/ 33 h 244"/>
                <a:gd name="T6" fmla="*/ 0 w 509"/>
                <a:gd name="T7" fmla="*/ 121 h 244"/>
                <a:gd name="T8" fmla="*/ 122 w 509"/>
                <a:gd name="T9" fmla="*/ 244 h 244"/>
                <a:gd name="T10" fmla="*/ 386 w 509"/>
                <a:gd name="T11" fmla="*/ 244 h 244"/>
                <a:gd name="T12" fmla="*/ 509 w 509"/>
                <a:gd name="T13" fmla="*/ 122 h 244"/>
                <a:gd name="T14" fmla="*/ 386 w 509"/>
                <a:gd name="T15" fmla="*/ 0 h 244"/>
                <a:gd name="T16" fmla="*/ 386 w 509"/>
                <a:gd name="T17" fmla="*/ 184 h 244"/>
                <a:gd name="T18" fmla="*/ 122 w 509"/>
                <a:gd name="T19" fmla="*/ 184 h 244"/>
                <a:gd name="T20" fmla="*/ 60 w 509"/>
                <a:gd name="T21" fmla="*/ 122 h 244"/>
                <a:gd name="T22" fmla="*/ 122 w 509"/>
                <a:gd name="T23" fmla="*/ 60 h 244"/>
                <a:gd name="T24" fmla="*/ 386 w 509"/>
                <a:gd name="T25" fmla="*/ 60 h 244"/>
                <a:gd name="T26" fmla="*/ 448 w 509"/>
                <a:gd name="T27" fmla="*/ 122 h 244"/>
                <a:gd name="T28" fmla="*/ 386 w 509"/>
                <a:gd name="T29" fmla="*/ 18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244">
                  <a:moveTo>
                    <a:pt x="386" y="0"/>
                  </a:moveTo>
                  <a:cubicBezTo>
                    <a:pt x="122" y="0"/>
                    <a:pt x="122" y="0"/>
                    <a:pt x="122" y="0"/>
                  </a:cubicBezTo>
                  <a:cubicBezTo>
                    <a:pt x="88" y="0"/>
                    <a:pt x="58" y="11"/>
                    <a:pt x="36" y="33"/>
                  </a:cubicBezTo>
                  <a:cubicBezTo>
                    <a:pt x="13" y="55"/>
                    <a:pt x="0" y="87"/>
                    <a:pt x="0" y="121"/>
                  </a:cubicBezTo>
                  <a:cubicBezTo>
                    <a:pt x="0" y="188"/>
                    <a:pt x="54" y="244"/>
                    <a:pt x="122" y="244"/>
                  </a:cubicBezTo>
                  <a:cubicBezTo>
                    <a:pt x="386" y="244"/>
                    <a:pt x="386" y="244"/>
                    <a:pt x="386" y="244"/>
                  </a:cubicBezTo>
                  <a:cubicBezTo>
                    <a:pt x="454" y="244"/>
                    <a:pt x="509" y="189"/>
                    <a:pt x="509" y="122"/>
                  </a:cubicBezTo>
                  <a:cubicBezTo>
                    <a:pt x="509" y="55"/>
                    <a:pt x="454" y="0"/>
                    <a:pt x="386" y="0"/>
                  </a:cubicBezTo>
                  <a:close/>
                  <a:moveTo>
                    <a:pt x="386" y="184"/>
                  </a:moveTo>
                  <a:cubicBezTo>
                    <a:pt x="122" y="184"/>
                    <a:pt x="122" y="184"/>
                    <a:pt x="122" y="184"/>
                  </a:cubicBezTo>
                  <a:cubicBezTo>
                    <a:pt x="88" y="184"/>
                    <a:pt x="60" y="156"/>
                    <a:pt x="60" y="122"/>
                  </a:cubicBezTo>
                  <a:cubicBezTo>
                    <a:pt x="60" y="88"/>
                    <a:pt x="88" y="60"/>
                    <a:pt x="122" y="60"/>
                  </a:cubicBezTo>
                  <a:cubicBezTo>
                    <a:pt x="386" y="60"/>
                    <a:pt x="386" y="60"/>
                    <a:pt x="386" y="60"/>
                  </a:cubicBezTo>
                  <a:cubicBezTo>
                    <a:pt x="420" y="60"/>
                    <a:pt x="448" y="88"/>
                    <a:pt x="448" y="122"/>
                  </a:cubicBezTo>
                  <a:cubicBezTo>
                    <a:pt x="448" y="156"/>
                    <a:pt x="420" y="184"/>
                    <a:pt x="386" y="184"/>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5" name="Freeform 46"/>
            <p:cNvSpPr>
              <a:spLocks noEditPoints="1"/>
            </p:cNvSpPr>
            <p:nvPr userDrawn="1"/>
          </p:nvSpPr>
          <p:spPr bwMode="auto">
            <a:xfrm>
              <a:off x="5688952" y="3605057"/>
              <a:ext cx="454963" cy="222977"/>
            </a:xfrm>
            <a:custGeom>
              <a:avLst/>
              <a:gdLst>
                <a:gd name="T0" fmla="*/ 392 w 521"/>
                <a:gd name="T1" fmla="*/ 256 h 256"/>
                <a:gd name="T2" fmla="*/ 128 w 521"/>
                <a:gd name="T3" fmla="*/ 256 h 256"/>
                <a:gd name="T4" fmla="*/ 0 w 521"/>
                <a:gd name="T5" fmla="*/ 127 h 256"/>
                <a:gd name="T6" fmla="*/ 37 w 521"/>
                <a:gd name="T7" fmla="*/ 36 h 256"/>
                <a:gd name="T8" fmla="*/ 128 w 521"/>
                <a:gd name="T9" fmla="*/ 0 h 256"/>
                <a:gd name="T10" fmla="*/ 392 w 521"/>
                <a:gd name="T11" fmla="*/ 0 h 256"/>
                <a:gd name="T12" fmla="*/ 521 w 521"/>
                <a:gd name="T13" fmla="*/ 128 h 256"/>
                <a:gd name="T14" fmla="*/ 392 w 521"/>
                <a:gd name="T15" fmla="*/ 256 h 256"/>
                <a:gd name="T16" fmla="*/ 128 w 521"/>
                <a:gd name="T17" fmla="*/ 12 h 256"/>
                <a:gd name="T18" fmla="*/ 46 w 521"/>
                <a:gd name="T19" fmla="*/ 45 h 256"/>
                <a:gd name="T20" fmla="*/ 12 w 521"/>
                <a:gd name="T21" fmla="*/ 127 h 256"/>
                <a:gd name="T22" fmla="*/ 128 w 521"/>
                <a:gd name="T23" fmla="*/ 244 h 256"/>
                <a:gd name="T24" fmla="*/ 392 w 521"/>
                <a:gd name="T25" fmla="*/ 244 h 256"/>
                <a:gd name="T26" fmla="*/ 509 w 521"/>
                <a:gd name="T27" fmla="*/ 128 h 256"/>
                <a:gd name="T28" fmla="*/ 392 w 521"/>
                <a:gd name="T29" fmla="*/ 12 h 256"/>
                <a:gd name="T30" fmla="*/ 128 w 521"/>
                <a:gd name="T31" fmla="*/ 12 h 256"/>
                <a:gd name="T32" fmla="*/ 392 w 521"/>
                <a:gd name="T33" fmla="*/ 196 h 256"/>
                <a:gd name="T34" fmla="*/ 128 w 521"/>
                <a:gd name="T35" fmla="*/ 196 h 256"/>
                <a:gd name="T36" fmla="*/ 60 w 521"/>
                <a:gd name="T37" fmla="*/ 128 h 256"/>
                <a:gd name="T38" fmla="*/ 128 w 521"/>
                <a:gd name="T39" fmla="*/ 60 h 256"/>
                <a:gd name="T40" fmla="*/ 392 w 521"/>
                <a:gd name="T41" fmla="*/ 60 h 256"/>
                <a:gd name="T42" fmla="*/ 460 w 521"/>
                <a:gd name="T43" fmla="*/ 128 h 256"/>
                <a:gd name="T44" fmla="*/ 392 w 521"/>
                <a:gd name="T45" fmla="*/ 196 h 256"/>
                <a:gd name="T46" fmla="*/ 128 w 521"/>
                <a:gd name="T47" fmla="*/ 72 h 256"/>
                <a:gd name="T48" fmla="*/ 72 w 521"/>
                <a:gd name="T49" fmla="*/ 128 h 256"/>
                <a:gd name="T50" fmla="*/ 128 w 521"/>
                <a:gd name="T51" fmla="*/ 184 h 256"/>
                <a:gd name="T52" fmla="*/ 392 w 521"/>
                <a:gd name="T53" fmla="*/ 184 h 256"/>
                <a:gd name="T54" fmla="*/ 448 w 521"/>
                <a:gd name="T55" fmla="*/ 128 h 256"/>
                <a:gd name="T56" fmla="*/ 392 w 521"/>
                <a:gd name="T57" fmla="*/ 72 h 256"/>
                <a:gd name="T58" fmla="*/ 128 w 521"/>
                <a:gd name="T59"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1" h="256">
                  <a:moveTo>
                    <a:pt x="392" y="256"/>
                  </a:moveTo>
                  <a:cubicBezTo>
                    <a:pt x="128" y="256"/>
                    <a:pt x="128" y="256"/>
                    <a:pt x="128" y="256"/>
                  </a:cubicBezTo>
                  <a:cubicBezTo>
                    <a:pt x="57" y="256"/>
                    <a:pt x="0" y="198"/>
                    <a:pt x="0" y="127"/>
                  </a:cubicBezTo>
                  <a:cubicBezTo>
                    <a:pt x="0" y="93"/>
                    <a:pt x="13" y="60"/>
                    <a:pt x="37" y="36"/>
                  </a:cubicBezTo>
                  <a:cubicBezTo>
                    <a:pt x="61" y="13"/>
                    <a:pt x="93" y="0"/>
                    <a:pt x="128" y="0"/>
                  </a:cubicBezTo>
                  <a:cubicBezTo>
                    <a:pt x="392" y="0"/>
                    <a:pt x="392" y="0"/>
                    <a:pt x="392" y="0"/>
                  </a:cubicBezTo>
                  <a:cubicBezTo>
                    <a:pt x="463" y="0"/>
                    <a:pt x="521" y="57"/>
                    <a:pt x="521" y="128"/>
                  </a:cubicBezTo>
                  <a:cubicBezTo>
                    <a:pt x="521" y="199"/>
                    <a:pt x="463" y="256"/>
                    <a:pt x="392" y="256"/>
                  </a:cubicBezTo>
                  <a:close/>
                  <a:moveTo>
                    <a:pt x="128" y="12"/>
                  </a:moveTo>
                  <a:cubicBezTo>
                    <a:pt x="96" y="12"/>
                    <a:pt x="67" y="24"/>
                    <a:pt x="46" y="45"/>
                  </a:cubicBezTo>
                  <a:cubicBezTo>
                    <a:pt x="24" y="66"/>
                    <a:pt x="12" y="96"/>
                    <a:pt x="12" y="127"/>
                  </a:cubicBezTo>
                  <a:cubicBezTo>
                    <a:pt x="12" y="192"/>
                    <a:pt x="64" y="244"/>
                    <a:pt x="128" y="244"/>
                  </a:cubicBezTo>
                  <a:cubicBezTo>
                    <a:pt x="392" y="244"/>
                    <a:pt x="392" y="244"/>
                    <a:pt x="392" y="244"/>
                  </a:cubicBezTo>
                  <a:cubicBezTo>
                    <a:pt x="456" y="244"/>
                    <a:pt x="509" y="192"/>
                    <a:pt x="509" y="128"/>
                  </a:cubicBezTo>
                  <a:cubicBezTo>
                    <a:pt x="509" y="64"/>
                    <a:pt x="456" y="12"/>
                    <a:pt x="392" y="12"/>
                  </a:cubicBezTo>
                  <a:lnTo>
                    <a:pt x="128" y="12"/>
                  </a:lnTo>
                  <a:close/>
                  <a:moveTo>
                    <a:pt x="392" y="196"/>
                  </a:moveTo>
                  <a:cubicBezTo>
                    <a:pt x="128" y="196"/>
                    <a:pt x="128" y="196"/>
                    <a:pt x="128" y="196"/>
                  </a:cubicBezTo>
                  <a:cubicBezTo>
                    <a:pt x="91" y="196"/>
                    <a:pt x="60" y="166"/>
                    <a:pt x="60" y="128"/>
                  </a:cubicBezTo>
                  <a:cubicBezTo>
                    <a:pt x="60" y="91"/>
                    <a:pt x="91" y="60"/>
                    <a:pt x="128" y="60"/>
                  </a:cubicBezTo>
                  <a:cubicBezTo>
                    <a:pt x="392" y="60"/>
                    <a:pt x="392" y="60"/>
                    <a:pt x="392" y="60"/>
                  </a:cubicBezTo>
                  <a:cubicBezTo>
                    <a:pt x="430" y="60"/>
                    <a:pt x="460" y="91"/>
                    <a:pt x="460" y="128"/>
                  </a:cubicBezTo>
                  <a:cubicBezTo>
                    <a:pt x="460" y="166"/>
                    <a:pt x="430" y="196"/>
                    <a:pt x="392" y="196"/>
                  </a:cubicBezTo>
                  <a:close/>
                  <a:moveTo>
                    <a:pt x="128" y="72"/>
                  </a:moveTo>
                  <a:cubicBezTo>
                    <a:pt x="97" y="72"/>
                    <a:pt x="72" y="97"/>
                    <a:pt x="72" y="128"/>
                  </a:cubicBezTo>
                  <a:cubicBezTo>
                    <a:pt x="72" y="159"/>
                    <a:pt x="97" y="184"/>
                    <a:pt x="128" y="184"/>
                  </a:cubicBezTo>
                  <a:cubicBezTo>
                    <a:pt x="392" y="184"/>
                    <a:pt x="392" y="184"/>
                    <a:pt x="392" y="184"/>
                  </a:cubicBezTo>
                  <a:cubicBezTo>
                    <a:pt x="423" y="184"/>
                    <a:pt x="448" y="159"/>
                    <a:pt x="448" y="128"/>
                  </a:cubicBezTo>
                  <a:cubicBezTo>
                    <a:pt x="448" y="97"/>
                    <a:pt x="423" y="72"/>
                    <a:pt x="392" y="72"/>
                  </a:cubicBezTo>
                  <a:lnTo>
                    <a:pt x="128" y="72"/>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6" name="Freeform 47"/>
            <p:cNvSpPr>
              <a:spLocks noEditPoints="1"/>
            </p:cNvSpPr>
            <p:nvPr userDrawn="1"/>
          </p:nvSpPr>
          <p:spPr bwMode="auto">
            <a:xfrm>
              <a:off x="5694583" y="4303268"/>
              <a:ext cx="443702" cy="213968"/>
            </a:xfrm>
            <a:custGeom>
              <a:avLst/>
              <a:gdLst>
                <a:gd name="T0" fmla="*/ 386 w 508"/>
                <a:gd name="T1" fmla="*/ 0 h 245"/>
                <a:gd name="T2" fmla="*/ 122 w 508"/>
                <a:gd name="T3" fmla="*/ 0 h 245"/>
                <a:gd name="T4" fmla="*/ 36 w 508"/>
                <a:gd name="T5" fmla="*/ 36 h 245"/>
                <a:gd name="T6" fmla="*/ 0 w 508"/>
                <a:gd name="T7" fmla="*/ 122 h 245"/>
                <a:gd name="T8" fmla="*/ 122 w 508"/>
                <a:gd name="T9" fmla="*/ 245 h 245"/>
                <a:gd name="T10" fmla="*/ 386 w 508"/>
                <a:gd name="T11" fmla="*/ 245 h 245"/>
                <a:gd name="T12" fmla="*/ 508 w 508"/>
                <a:gd name="T13" fmla="*/ 122 h 245"/>
                <a:gd name="T14" fmla="*/ 386 w 508"/>
                <a:gd name="T15" fmla="*/ 0 h 245"/>
                <a:gd name="T16" fmla="*/ 386 w 508"/>
                <a:gd name="T17" fmla="*/ 184 h 245"/>
                <a:gd name="T18" fmla="*/ 122 w 508"/>
                <a:gd name="T19" fmla="*/ 184 h 245"/>
                <a:gd name="T20" fmla="*/ 60 w 508"/>
                <a:gd name="T21" fmla="*/ 122 h 245"/>
                <a:gd name="T22" fmla="*/ 122 w 508"/>
                <a:gd name="T23" fmla="*/ 61 h 245"/>
                <a:gd name="T24" fmla="*/ 386 w 508"/>
                <a:gd name="T25" fmla="*/ 61 h 245"/>
                <a:gd name="T26" fmla="*/ 448 w 508"/>
                <a:gd name="T27" fmla="*/ 122 h 245"/>
                <a:gd name="T28" fmla="*/ 386 w 508"/>
                <a:gd name="T29" fmla="*/ 18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45">
                  <a:moveTo>
                    <a:pt x="386" y="0"/>
                  </a:moveTo>
                  <a:cubicBezTo>
                    <a:pt x="122" y="0"/>
                    <a:pt x="122" y="0"/>
                    <a:pt x="122" y="0"/>
                  </a:cubicBezTo>
                  <a:cubicBezTo>
                    <a:pt x="88" y="0"/>
                    <a:pt x="58" y="14"/>
                    <a:pt x="36" y="36"/>
                  </a:cubicBezTo>
                  <a:cubicBezTo>
                    <a:pt x="13" y="58"/>
                    <a:pt x="0" y="89"/>
                    <a:pt x="0" y="122"/>
                  </a:cubicBezTo>
                  <a:cubicBezTo>
                    <a:pt x="0" y="190"/>
                    <a:pt x="54" y="245"/>
                    <a:pt x="122" y="245"/>
                  </a:cubicBezTo>
                  <a:cubicBezTo>
                    <a:pt x="386" y="245"/>
                    <a:pt x="386" y="245"/>
                    <a:pt x="386" y="245"/>
                  </a:cubicBezTo>
                  <a:cubicBezTo>
                    <a:pt x="454" y="245"/>
                    <a:pt x="508" y="190"/>
                    <a:pt x="508" y="122"/>
                  </a:cubicBezTo>
                  <a:cubicBezTo>
                    <a:pt x="508" y="55"/>
                    <a:pt x="454" y="0"/>
                    <a:pt x="386" y="0"/>
                  </a:cubicBezTo>
                  <a:close/>
                  <a:moveTo>
                    <a:pt x="386" y="184"/>
                  </a:moveTo>
                  <a:cubicBezTo>
                    <a:pt x="122" y="184"/>
                    <a:pt x="122" y="184"/>
                    <a:pt x="122" y="184"/>
                  </a:cubicBezTo>
                  <a:cubicBezTo>
                    <a:pt x="88" y="184"/>
                    <a:pt x="60" y="156"/>
                    <a:pt x="60" y="122"/>
                  </a:cubicBezTo>
                  <a:cubicBezTo>
                    <a:pt x="60" y="89"/>
                    <a:pt x="88" y="61"/>
                    <a:pt x="122" y="61"/>
                  </a:cubicBezTo>
                  <a:cubicBezTo>
                    <a:pt x="386" y="61"/>
                    <a:pt x="386" y="61"/>
                    <a:pt x="386" y="61"/>
                  </a:cubicBezTo>
                  <a:cubicBezTo>
                    <a:pt x="420" y="61"/>
                    <a:pt x="448" y="89"/>
                    <a:pt x="448" y="122"/>
                  </a:cubicBezTo>
                  <a:cubicBezTo>
                    <a:pt x="448" y="156"/>
                    <a:pt x="420" y="184"/>
                    <a:pt x="386" y="184"/>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7" name="Freeform 48"/>
            <p:cNvSpPr>
              <a:spLocks noEditPoints="1"/>
            </p:cNvSpPr>
            <p:nvPr userDrawn="1"/>
          </p:nvSpPr>
          <p:spPr bwMode="auto">
            <a:xfrm>
              <a:off x="5688952" y="4297637"/>
              <a:ext cx="453837" cy="225229"/>
            </a:xfrm>
            <a:custGeom>
              <a:avLst/>
              <a:gdLst>
                <a:gd name="T0" fmla="*/ 392 w 520"/>
                <a:gd name="T1" fmla="*/ 257 h 257"/>
                <a:gd name="T2" fmla="*/ 128 w 520"/>
                <a:gd name="T3" fmla="*/ 257 h 257"/>
                <a:gd name="T4" fmla="*/ 0 w 520"/>
                <a:gd name="T5" fmla="*/ 128 h 257"/>
                <a:gd name="T6" fmla="*/ 37 w 520"/>
                <a:gd name="T7" fmla="*/ 38 h 257"/>
                <a:gd name="T8" fmla="*/ 128 w 520"/>
                <a:gd name="T9" fmla="*/ 0 h 257"/>
                <a:gd name="T10" fmla="*/ 392 w 520"/>
                <a:gd name="T11" fmla="*/ 0 h 257"/>
                <a:gd name="T12" fmla="*/ 520 w 520"/>
                <a:gd name="T13" fmla="*/ 128 h 257"/>
                <a:gd name="T14" fmla="*/ 392 w 520"/>
                <a:gd name="T15" fmla="*/ 257 h 257"/>
                <a:gd name="T16" fmla="*/ 128 w 520"/>
                <a:gd name="T17" fmla="*/ 12 h 257"/>
                <a:gd name="T18" fmla="*/ 46 w 520"/>
                <a:gd name="T19" fmla="*/ 46 h 257"/>
                <a:gd name="T20" fmla="*/ 12 w 520"/>
                <a:gd name="T21" fmla="*/ 128 h 257"/>
                <a:gd name="T22" fmla="*/ 128 w 520"/>
                <a:gd name="T23" fmla="*/ 245 h 257"/>
                <a:gd name="T24" fmla="*/ 392 w 520"/>
                <a:gd name="T25" fmla="*/ 245 h 257"/>
                <a:gd name="T26" fmla="*/ 508 w 520"/>
                <a:gd name="T27" fmla="*/ 128 h 257"/>
                <a:gd name="T28" fmla="*/ 392 w 520"/>
                <a:gd name="T29" fmla="*/ 12 h 257"/>
                <a:gd name="T30" fmla="*/ 128 w 520"/>
                <a:gd name="T31" fmla="*/ 12 h 257"/>
                <a:gd name="T32" fmla="*/ 128 w 520"/>
                <a:gd name="T33" fmla="*/ 196 h 257"/>
                <a:gd name="T34" fmla="*/ 60 w 520"/>
                <a:gd name="T35" fmla="*/ 128 h 257"/>
                <a:gd name="T36" fmla="*/ 128 w 520"/>
                <a:gd name="T37" fmla="*/ 61 h 257"/>
                <a:gd name="T38" fmla="*/ 392 w 520"/>
                <a:gd name="T39" fmla="*/ 61 h 257"/>
                <a:gd name="T40" fmla="*/ 460 w 520"/>
                <a:gd name="T41" fmla="*/ 128 h 257"/>
                <a:gd name="T42" fmla="*/ 392 w 520"/>
                <a:gd name="T43" fmla="*/ 196 h 257"/>
                <a:gd name="T44" fmla="*/ 128 w 520"/>
                <a:gd name="T45" fmla="*/ 196 h 257"/>
                <a:gd name="T46" fmla="*/ 128 w 520"/>
                <a:gd name="T47" fmla="*/ 73 h 257"/>
                <a:gd name="T48" fmla="*/ 72 w 520"/>
                <a:gd name="T49" fmla="*/ 128 h 257"/>
                <a:gd name="T50" fmla="*/ 128 w 520"/>
                <a:gd name="T51" fmla="*/ 184 h 257"/>
                <a:gd name="T52" fmla="*/ 392 w 520"/>
                <a:gd name="T53" fmla="*/ 184 h 257"/>
                <a:gd name="T54" fmla="*/ 448 w 520"/>
                <a:gd name="T55" fmla="*/ 128 h 257"/>
                <a:gd name="T56" fmla="*/ 392 w 520"/>
                <a:gd name="T57" fmla="*/ 73 h 257"/>
                <a:gd name="T58" fmla="*/ 128 w 520"/>
                <a:gd name="T59" fmla="*/ 7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0" h="257">
                  <a:moveTo>
                    <a:pt x="392" y="257"/>
                  </a:moveTo>
                  <a:cubicBezTo>
                    <a:pt x="128" y="257"/>
                    <a:pt x="128" y="257"/>
                    <a:pt x="128" y="257"/>
                  </a:cubicBezTo>
                  <a:cubicBezTo>
                    <a:pt x="57" y="257"/>
                    <a:pt x="0" y="199"/>
                    <a:pt x="0" y="128"/>
                  </a:cubicBezTo>
                  <a:cubicBezTo>
                    <a:pt x="0" y="94"/>
                    <a:pt x="13" y="62"/>
                    <a:pt x="37" y="38"/>
                  </a:cubicBezTo>
                  <a:cubicBezTo>
                    <a:pt x="61" y="14"/>
                    <a:pt x="94" y="0"/>
                    <a:pt x="128" y="0"/>
                  </a:cubicBezTo>
                  <a:cubicBezTo>
                    <a:pt x="392" y="0"/>
                    <a:pt x="392" y="0"/>
                    <a:pt x="392" y="0"/>
                  </a:cubicBezTo>
                  <a:cubicBezTo>
                    <a:pt x="463" y="0"/>
                    <a:pt x="520" y="58"/>
                    <a:pt x="520" y="128"/>
                  </a:cubicBezTo>
                  <a:cubicBezTo>
                    <a:pt x="520" y="199"/>
                    <a:pt x="463" y="257"/>
                    <a:pt x="392" y="257"/>
                  </a:cubicBezTo>
                  <a:close/>
                  <a:moveTo>
                    <a:pt x="128" y="12"/>
                  </a:moveTo>
                  <a:cubicBezTo>
                    <a:pt x="97" y="12"/>
                    <a:pt x="68" y="24"/>
                    <a:pt x="46" y="46"/>
                  </a:cubicBezTo>
                  <a:cubicBezTo>
                    <a:pt x="24" y="68"/>
                    <a:pt x="12" y="97"/>
                    <a:pt x="12" y="128"/>
                  </a:cubicBezTo>
                  <a:cubicBezTo>
                    <a:pt x="12" y="192"/>
                    <a:pt x="64" y="245"/>
                    <a:pt x="128" y="245"/>
                  </a:cubicBezTo>
                  <a:cubicBezTo>
                    <a:pt x="392" y="245"/>
                    <a:pt x="392" y="245"/>
                    <a:pt x="392" y="245"/>
                  </a:cubicBezTo>
                  <a:cubicBezTo>
                    <a:pt x="456" y="245"/>
                    <a:pt x="508" y="192"/>
                    <a:pt x="508" y="128"/>
                  </a:cubicBezTo>
                  <a:cubicBezTo>
                    <a:pt x="508" y="64"/>
                    <a:pt x="456" y="12"/>
                    <a:pt x="392" y="12"/>
                  </a:cubicBezTo>
                  <a:lnTo>
                    <a:pt x="128" y="12"/>
                  </a:lnTo>
                  <a:close/>
                  <a:moveTo>
                    <a:pt x="128" y="196"/>
                  </a:moveTo>
                  <a:cubicBezTo>
                    <a:pt x="91" y="196"/>
                    <a:pt x="60" y="166"/>
                    <a:pt x="60" y="128"/>
                  </a:cubicBezTo>
                  <a:cubicBezTo>
                    <a:pt x="60" y="91"/>
                    <a:pt x="91" y="61"/>
                    <a:pt x="128" y="61"/>
                  </a:cubicBezTo>
                  <a:cubicBezTo>
                    <a:pt x="392" y="61"/>
                    <a:pt x="392" y="61"/>
                    <a:pt x="392" y="61"/>
                  </a:cubicBezTo>
                  <a:cubicBezTo>
                    <a:pt x="430" y="61"/>
                    <a:pt x="460" y="91"/>
                    <a:pt x="460" y="128"/>
                  </a:cubicBezTo>
                  <a:cubicBezTo>
                    <a:pt x="460" y="166"/>
                    <a:pt x="430" y="196"/>
                    <a:pt x="392" y="196"/>
                  </a:cubicBezTo>
                  <a:lnTo>
                    <a:pt x="128" y="196"/>
                  </a:lnTo>
                  <a:close/>
                  <a:moveTo>
                    <a:pt x="128" y="73"/>
                  </a:moveTo>
                  <a:cubicBezTo>
                    <a:pt x="97" y="73"/>
                    <a:pt x="72" y="98"/>
                    <a:pt x="72" y="128"/>
                  </a:cubicBezTo>
                  <a:cubicBezTo>
                    <a:pt x="72" y="159"/>
                    <a:pt x="97" y="184"/>
                    <a:pt x="128" y="184"/>
                  </a:cubicBezTo>
                  <a:cubicBezTo>
                    <a:pt x="392" y="184"/>
                    <a:pt x="392" y="184"/>
                    <a:pt x="392" y="184"/>
                  </a:cubicBezTo>
                  <a:cubicBezTo>
                    <a:pt x="423" y="184"/>
                    <a:pt x="448" y="159"/>
                    <a:pt x="448" y="128"/>
                  </a:cubicBezTo>
                  <a:cubicBezTo>
                    <a:pt x="448" y="98"/>
                    <a:pt x="423" y="73"/>
                    <a:pt x="392" y="73"/>
                  </a:cubicBezTo>
                  <a:lnTo>
                    <a:pt x="128" y="7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8" name="Freeform 49"/>
            <p:cNvSpPr>
              <a:spLocks/>
            </p:cNvSpPr>
            <p:nvPr userDrawn="1"/>
          </p:nvSpPr>
          <p:spPr bwMode="auto">
            <a:xfrm>
              <a:off x="5467101" y="4078039"/>
              <a:ext cx="334466" cy="334466"/>
            </a:xfrm>
            <a:custGeom>
              <a:avLst/>
              <a:gdLst>
                <a:gd name="T0" fmla="*/ 372 w 384"/>
                <a:gd name="T1" fmla="*/ 372 h 383"/>
                <a:gd name="T2" fmla="*/ 332 w 384"/>
                <a:gd name="T3" fmla="*/ 374 h 383"/>
                <a:gd name="T4" fmla="*/ 10 w 384"/>
                <a:gd name="T5" fmla="*/ 52 h 383"/>
                <a:gd name="T6" fmla="*/ 12 w 384"/>
                <a:gd name="T7" fmla="*/ 12 h 383"/>
                <a:gd name="T8" fmla="*/ 55 w 384"/>
                <a:gd name="T9" fmla="*/ 12 h 383"/>
                <a:gd name="T10" fmla="*/ 372 w 384"/>
                <a:gd name="T11" fmla="*/ 328 h 383"/>
                <a:gd name="T12" fmla="*/ 372 w 384"/>
                <a:gd name="T13" fmla="*/ 372 h 383"/>
              </a:gdLst>
              <a:ahLst/>
              <a:cxnLst>
                <a:cxn ang="0">
                  <a:pos x="T0" y="T1"/>
                </a:cxn>
                <a:cxn ang="0">
                  <a:pos x="T2" y="T3"/>
                </a:cxn>
                <a:cxn ang="0">
                  <a:pos x="T4" y="T5"/>
                </a:cxn>
                <a:cxn ang="0">
                  <a:pos x="T6" y="T7"/>
                </a:cxn>
                <a:cxn ang="0">
                  <a:pos x="T8" y="T9"/>
                </a:cxn>
                <a:cxn ang="0">
                  <a:pos x="T10" y="T11"/>
                </a:cxn>
                <a:cxn ang="0">
                  <a:pos x="T12" y="T13"/>
                </a:cxn>
              </a:cxnLst>
              <a:rect l="0" t="0" r="r" b="b"/>
              <a:pathLst>
                <a:path w="384" h="383">
                  <a:moveTo>
                    <a:pt x="372" y="372"/>
                  </a:moveTo>
                  <a:cubicBezTo>
                    <a:pt x="361" y="383"/>
                    <a:pt x="344" y="383"/>
                    <a:pt x="332" y="374"/>
                  </a:cubicBezTo>
                  <a:cubicBezTo>
                    <a:pt x="10" y="52"/>
                    <a:pt x="10" y="52"/>
                    <a:pt x="10" y="52"/>
                  </a:cubicBezTo>
                  <a:cubicBezTo>
                    <a:pt x="0" y="40"/>
                    <a:pt x="1" y="23"/>
                    <a:pt x="12" y="12"/>
                  </a:cubicBezTo>
                  <a:cubicBezTo>
                    <a:pt x="24" y="0"/>
                    <a:pt x="43" y="0"/>
                    <a:pt x="55" y="12"/>
                  </a:cubicBezTo>
                  <a:cubicBezTo>
                    <a:pt x="372" y="328"/>
                    <a:pt x="372" y="328"/>
                    <a:pt x="372" y="328"/>
                  </a:cubicBezTo>
                  <a:cubicBezTo>
                    <a:pt x="384" y="340"/>
                    <a:pt x="384" y="360"/>
                    <a:pt x="372" y="372"/>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9" name="Freeform 50"/>
            <p:cNvSpPr>
              <a:spLocks noEditPoints="1"/>
            </p:cNvSpPr>
            <p:nvPr userDrawn="1"/>
          </p:nvSpPr>
          <p:spPr bwMode="auto">
            <a:xfrm>
              <a:off x="5461471" y="4075786"/>
              <a:ext cx="343475" cy="338970"/>
            </a:xfrm>
            <a:custGeom>
              <a:avLst/>
              <a:gdLst>
                <a:gd name="T0" fmla="*/ 356 w 393"/>
                <a:gd name="T1" fmla="*/ 389 h 389"/>
                <a:gd name="T2" fmla="*/ 334 w 393"/>
                <a:gd name="T3" fmla="*/ 382 h 389"/>
                <a:gd name="T4" fmla="*/ 334 w 393"/>
                <a:gd name="T5" fmla="*/ 381 h 389"/>
                <a:gd name="T6" fmla="*/ 11 w 393"/>
                <a:gd name="T7" fmla="*/ 59 h 389"/>
                <a:gd name="T8" fmla="*/ 11 w 393"/>
                <a:gd name="T9" fmla="*/ 59 h 389"/>
                <a:gd name="T10" fmla="*/ 14 w 393"/>
                <a:gd name="T11" fmla="*/ 11 h 389"/>
                <a:gd name="T12" fmla="*/ 40 w 393"/>
                <a:gd name="T13" fmla="*/ 0 h 389"/>
                <a:gd name="T14" fmla="*/ 66 w 393"/>
                <a:gd name="T15" fmla="*/ 11 h 389"/>
                <a:gd name="T16" fmla="*/ 382 w 393"/>
                <a:gd name="T17" fmla="*/ 327 h 389"/>
                <a:gd name="T18" fmla="*/ 393 w 393"/>
                <a:gd name="T19" fmla="*/ 353 h 389"/>
                <a:gd name="T20" fmla="*/ 382 w 393"/>
                <a:gd name="T21" fmla="*/ 379 h 389"/>
                <a:gd name="T22" fmla="*/ 356 w 393"/>
                <a:gd name="T23" fmla="*/ 389 h 389"/>
                <a:gd name="T24" fmla="*/ 342 w 393"/>
                <a:gd name="T25" fmla="*/ 373 h 389"/>
                <a:gd name="T26" fmla="*/ 356 w 393"/>
                <a:gd name="T27" fmla="*/ 377 h 389"/>
                <a:gd name="T28" fmla="*/ 374 w 393"/>
                <a:gd name="T29" fmla="*/ 370 h 389"/>
                <a:gd name="T30" fmla="*/ 381 w 393"/>
                <a:gd name="T31" fmla="*/ 353 h 389"/>
                <a:gd name="T32" fmla="*/ 374 w 393"/>
                <a:gd name="T33" fmla="*/ 336 h 389"/>
                <a:gd name="T34" fmla="*/ 57 w 393"/>
                <a:gd name="T35" fmla="*/ 19 h 389"/>
                <a:gd name="T36" fmla="*/ 40 w 393"/>
                <a:gd name="T37" fmla="*/ 12 h 389"/>
                <a:gd name="T38" fmla="*/ 23 w 393"/>
                <a:gd name="T39" fmla="*/ 19 h 389"/>
                <a:gd name="T40" fmla="*/ 20 w 393"/>
                <a:gd name="T41" fmla="*/ 51 h 389"/>
                <a:gd name="T42" fmla="*/ 342 w 393"/>
                <a:gd name="T43" fmla="*/ 37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3" h="389">
                  <a:moveTo>
                    <a:pt x="356" y="389"/>
                  </a:moveTo>
                  <a:cubicBezTo>
                    <a:pt x="348" y="389"/>
                    <a:pt x="340" y="387"/>
                    <a:pt x="334" y="382"/>
                  </a:cubicBezTo>
                  <a:cubicBezTo>
                    <a:pt x="334" y="381"/>
                    <a:pt x="334" y="381"/>
                    <a:pt x="334" y="381"/>
                  </a:cubicBezTo>
                  <a:cubicBezTo>
                    <a:pt x="11" y="59"/>
                    <a:pt x="11" y="59"/>
                    <a:pt x="11" y="59"/>
                  </a:cubicBezTo>
                  <a:cubicBezTo>
                    <a:pt x="11" y="59"/>
                    <a:pt x="11" y="59"/>
                    <a:pt x="11" y="59"/>
                  </a:cubicBezTo>
                  <a:cubicBezTo>
                    <a:pt x="0" y="44"/>
                    <a:pt x="1" y="24"/>
                    <a:pt x="14" y="11"/>
                  </a:cubicBezTo>
                  <a:cubicBezTo>
                    <a:pt x="21" y="4"/>
                    <a:pt x="30" y="0"/>
                    <a:pt x="40" y="0"/>
                  </a:cubicBezTo>
                  <a:cubicBezTo>
                    <a:pt x="50" y="0"/>
                    <a:pt x="59" y="4"/>
                    <a:pt x="66" y="11"/>
                  </a:cubicBezTo>
                  <a:cubicBezTo>
                    <a:pt x="382" y="327"/>
                    <a:pt x="382" y="327"/>
                    <a:pt x="382" y="327"/>
                  </a:cubicBezTo>
                  <a:cubicBezTo>
                    <a:pt x="389" y="334"/>
                    <a:pt x="393" y="343"/>
                    <a:pt x="393" y="353"/>
                  </a:cubicBezTo>
                  <a:cubicBezTo>
                    <a:pt x="393" y="363"/>
                    <a:pt x="389" y="372"/>
                    <a:pt x="382" y="379"/>
                  </a:cubicBezTo>
                  <a:cubicBezTo>
                    <a:pt x="375" y="386"/>
                    <a:pt x="366" y="389"/>
                    <a:pt x="356" y="389"/>
                  </a:cubicBezTo>
                  <a:close/>
                  <a:moveTo>
                    <a:pt x="342" y="373"/>
                  </a:moveTo>
                  <a:cubicBezTo>
                    <a:pt x="346" y="376"/>
                    <a:pt x="351" y="377"/>
                    <a:pt x="356" y="377"/>
                  </a:cubicBezTo>
                  <a:cubicBezTo>
                    <a:pt x="363" y="377"/>
                    <a:pt x="369" y="375"/>
                    <a:pt x="374" y="370"/>
                  </a:cubicBezTo>
                  <a:cubicBezTo>
                    <a:pt x="378" y="366"/>
                    <a:pt x="381" y="360"/>
                    <a:pt x="381" y="353"/>
                  </a:cubicBezTo>
                  <a:cubicBezTo>
                    <a:pt x="381" y="346"/>
                    <a:pt x="378" y="340"/>
                    <a:pt x="374" y="336"/>
                  </a:cubicBezTo>
                  <a:cubicBezTo>
                    <a:pt x="57" y="19"/>
                    <a:pt x="57" y="19"/>
                    <a:pt x="57" y="19"/>
                  </a:cubicBezTo>
                  <a:cubicBezTo>
                    <a:pt x="52" y="14"/>
                    <a:pt x="46" y="12"/>
                    <a:pt x="40" y="12"/>
                  </a:cubicBezTo>
                  <a:cubicBezTo>
                    <a:pt x="33" y="12"/>
                    <a:pt x="27" y="14"/>
                    <a:pt x="23" y="19"/>
                  </a:cubicBezTo>
                  <a:cubicBezTo>
                    <a:pt x="14" y="28"/>
                    <a:pt x="13" y="41"/>
                    <a:pt x="20" y="51"/>
                  </a:cubicBezTo>
                  <a:lnTo>
                    <a:pt x="342" y="37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0" name="Freeform 51"/>
            <p:cNvSpPr>
              <a:spLocks/>
            </p:cNvSpPr>
            <p:nvPr userDrawn="1"/>
          </p:nvSpPr>
          <p:spPr bwMode="auto">
            <a:xfrm>
              <a:off x="5467101" y="3703032"/>
              <a:ext cx="334466" cy="335592"/>
            </a:xfrm>
            <a:custGeom>
              <a:avLst/>
              <a:gdLst>
                <a:gd name="T0" fmla="*/ 371 w 383"/>
                <a:gd name="T1" fmla="*/ 12 h 384"/>
                <a:gd name="T2" fmla="*/ 374 w 383"/>
                <a:gd name="T3" fmla="*/ 53 h 384"/>
                <a:gd name="T4" fmla="*/ 52 w 383"/>
                <a:gd name="T5" fmla="*/ 375 h 384"/>
                <a:gd name="T6" fmla="*/ 11 w 383"/>
                <a:gd name="T7" fmla="*/ 372 h 384"/>
                <a:gd name="T8" fmla="*/ 11 w 383"/>
                <a:gd name="T9" fmla="*/ 329 h 384"/>
                <a:gd name="T10" fmla="*/ 328 w 383"/>
                <a:gd name="T11" fmla="*/ 12 h 384"/>
                <a:gd name="T12" fmla="*/ 371 w 383"/>
                <a:gd name="T13" fmla="*/ 12 h 384"/>
              </a:gdLst>
              <a:ahLst/>
              <a:cxnLst>
                <a:cxn ang="0">
                  <a:pos x="T0" y="T1"/>
                </a:cxn>
                <a:cxn ang="0">
                  <a:pos x="T2" y="T3"/>
                </a:cxn>
                <a:cxn ang="0">
                  <a:pos x="T4" y="T5"/>
                </a:cxn>
                <a:cxn ang="0">
                  <a:pos x="T6" y="T7"/>
                </a:cxn>
                <a:cxn ang="0">
                  <a:pos x="T8" y="T9"/>
                </a:cxn>
                <a:cxn ang="0">
                  <a:pos x="T10" y="T11"/>
                </a:cxn>
                <a:cxn ang="0">
                  <a:pos x="T12" y="T13"/>
                </a:cxn>
              </a:cxnLst>
              <a:rect l="0" t="0" r="r" b="b"/>
              <a:pathLst>
                <a:path w="383" h="384">
                  <a:moveTo>
                    <a:pt x="371" y="12"/>
                  </a:moveTo>
                  <a:cubicBezTo>
                    <a:pt x="382" y="23"/>
                    <a:pt x="383" y="41"/>
                    <a:pt x="374" y="53"/>
                  </a:cubicBezTo>
                  <a:cubicBezTo>
                    <a:pt x="52" y="375"/>
                    <a:pt x="52" y="375"/>
                    <a:pt x="52" y="375"/>
                  </a:cubicBezTo>
                  <a:cubicBezTo>
                    <a:pt x="40" y="384"/>
                    <a:pt x="22" y="383"/>
                    <a:pt x="11" y="372"/>
                  </a:cubicBezTo>
                  <a:cubicBezTo>
                    <a:pt x="0" y="360"/>
                    <a:pt x="0" y="341"/>
                    <a:pt x="11" y="329"/>
                  </a:cubicBezTo>
                  <a:cubicBezTo>
                    <a:pt x="328" y="12"/>
                    <a:pt x="328" y="12"/>
                    <a:pt x="328" y="12"/>
                  </a:cubicBezTo>
                  <a:cubicBezTo>
                    <a:pt x="340" y="0"/>
                    <a:pt x="359" y="1"/>
                    <a:pt x="371" y="12"/>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1" name="Freeform 52"/>
            <p:cNvSpPr>
              <a:spLocks noEditPoints="1"/>
            </p:cNvSpPr>
            <p:nvPr userDrawn="1"/>
          </p:nvSpPr>
          <p:spPr bwMode="auto">
            <a:xfrm>
              <a:off x="5461471" y="3700779"/>
              <a:ext cx="346853" cy="340096"/>
            </a:xfrm>
            <a:custGeom>
              <a:avLst/>
              <a:gdLst>
                <a:gd name="T0" fmla="*/ 40 w 397"/>
                <a:gd name="T1" fmla="*/ 390 h 390"/>
                <a:gd name="T2" fmla="*/ 14 w 397"/>
                <a:gd name="T3" fmla="*/ 379 h 390"/>
                <a:gd name="T4" fmla="*/ 14 w 397"/>
                <a:gd name="T5" fmla="*/ 328 h 390"/>
                <a:gd name="T6" fmla="*/ 331 w 397"/>
                <a:gd name="T7" fmla="*/ 11 h 390"/>
                <a:gd name="T8" fmla="*/ 357 w 397"/>
                <a:gd name="T9" fmla="*/ 0 h 390"/>
                <a:gd name="T10" fmla="*/ 382 w 397"/>
                <a:gd name="T11" fmla="*/ 11 h 390"/>
                <a:gd name="T12" fmla="*/ 385 w 397"/>
                <a:gd name="T13" fmla="*/ 59 h 390"/>
                <a:gd name="T14" fmla="*/ 385 w 397"/>
                <a:gd name="T15" fmla="*/ 60 h 390"/>
                <a:gd name="T16" fmla="*/ 63 w 397"/>
                <a:gd name="T17" fmla="*/ 382 h 390"/>
                <a:gd name="T18" fmla="*/ 62 w 397"/>
                <a:gd name="T19" fmla="*/ 382 h 390"/>
                <a:gd name="T20" fmla="*/ 40 w 397"/>
                <a:gd name="T21" fmla="*/ 390 h 390"/>
                <a:gd name="T22" fmla="*/ 357 w 397"/>
                <a:gd name="T23" fmla="*/ 12 h 390"/>
                <a:gd name="T24" fmla="*/ 339 w 397"/>
                <a:gd name="T25" fmla="*/ 20 h 390"/>
                <a:gd name="T26" fmla="*/ 23 w 397"/>
                <a:gd name="T27" fmla="*/ 336 h 390"/>
                <a:gd name="T28" fmla="*/ 23 w 397"/>
                <a:gd name="T29" fmla="*/ 371 h 390"/>
                <a:gd name="T30" fmla="*/ 40 w 397"/>
                <a:gd name="T31" fmla="*/ 378 h 390"/>
                <a:gd name="T32" fmla="*/ 55 w 397"/>
                <a:gd name="T33" fmla="*/ 373 h 390"/>
                <a:gd name="T34" fmla="*/ 376 w 397"/>
                <a:gd name="T35" fmla="*/ 52 h 390"/>
                <a:gd name="T36" fmla="*/ 374 w 397"/>
                <a:gd name="T37" fmla="*/ 20 h 390"/>
                <a:gd name="T38" fmla="*/ 357 w 397"/>
                <a:gd name="T39" fmla="*/ 1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390">
                  <a:moveTo>
                    <a:pt x="40" y="390"/>
                  </a:moveTo>
                  <a:cubicBezTo>
                    <a:pt x="30" y="390"/>
                    <a:pt x="21" y="386"/>
                    <a:pt x="14" y="379"/>
                  </a:cubicBezTo>
                  <a:cubicBezTo>
                    <a:pt x="0" y="365"/>
                    <a:pt x="0" y="342"/>
                    <a:pt x="14" y="328"/>
                  </a:cubicBezTo>
                  <a:cubicBezTo>
                    <a:pt x="331" y="11"/>
                    <a:pt x="331" y="11"/>
                    <a:pt x="331" y="11"/>
                  </a:cubicBezTo>
                  <a:cubicBezTo>
                    <a:pt x="338" y="4"/>
                    <a:pt x="347" y="0"/>
                    <a:pt x="357" y="0"/>
                  </a:cubicBezTo>
                  <a:cubicBezTo>
                    <a:pt x="366" y="0"/>
                    <a:pt x="376" y="4"/>
                    <a:pt x="382" y="11"/>
                  </a:cubicBezTo>
                  <a:cubicBezTo>
                    <a:pt x="395" y="24"/>
                    <a:pt x="397" y="45"/>
                    <a:pt x="385" y="59"/>
                  </a:cubicBezTo>
                  <a:cubicBezTo>
                    <a:pt x="385" y="60"/>
                    <a:pt x="385" y="60"/>
                    <a:pt x="385" y="60"/>
                  </a:cubicBezTo>
                  <a:cubicBezTo>
                    <a:pt x="63" y="382"/>
                    <a:pt x="63" y="382"/>
                    <a:pt x="63" y="382"/>
                  </a:cubicBezTo>
                  <a:cubicBezTo>
                    <a:pt x="62" y="382"/>
                    <a:pt x="62" y="382"/>
                    <a:pt x="62" y="382"/>
                  </a:cubicBezTo>
                  <a:cubicBezTo>
                    <a:pt x="56" y="387"/>
                    <a:pt x="48" y="390"/>
                    <a:pt x="40" y="390"/>
                  </a:cubicBezTo>
                  <a:close/>
                  <a:moveTo>
                    <a:pt x="357" y="12"/>
                  </a:moveTo>
                  <a:cubicBezTo>
                    <a:pt x="350" y="12"/>
                    <a:pt x="344" y="15"/>
                    <a:pt x="339" y="20"/>
                  </a:cubicBezTo>
                  <a:cubicBezTo>
                    <a:pt x="23" y="336"/>
                    <a:pt x="23" y="336"/>
                    <a:pt x="23" y="336"/>
                  </a:cubicBezTo>
                  <a:cubicBezTo>
                    <a:pt x="13" y="346"/>
                    <a:pt x="13" y="361"/>
                    <a:pt x="23" y="371"/>
                  </a:cubicBezTo>
                  <a:cubicBezTo>
                    <a:pt x="27" y="376"/>
                    <a:pt x="33" y="378"/>
                    <a:pt x="40" y="378"/>
                  </a:cubicBezTo>
                  <a:cubicBezTo>
                    <a:pt x="45" y="378"/>
                    <a:pt x="51" y="376"/>
                    <a:pt x="55" y="373"/>
                  </a:cubicBezTo>
                  <a:cubicBezTo>
                    <a:pt x="376" y="52"/>
                    <a:pt x="376" y="52"/>
                    <a:pt x="376" y="52"/>
                  </a:cubicBezTo>
                  <a:cubicBezTo>
                    <a:pt x="384" y="42"/>
                    <a:pt x="383" y="28"/>
                    <a:pt x="374" y="20"/>
                  </a:cubicBezTo>
                  <a:cubicBezTo>
                    <a:pt x="369" y="15"/>
                    <a:pt x="363" y="12"/>
                    <a:pt x="357" y="1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103" name="Content Placeholder 2"/>
          <p:cNvSpPr>
            <a:spLocks noGrp="1"/>
          </p:cNvSpPr>
          <p:nvPr userDrawn="1">
            <p:ph idx="1" hasCustomPrompt="1"/>
          </p:nvPr>
        </p:nvSpPr>
        <p:spPr>
          <a:xfrm>
            <a:off x="7239301" y="2506316"/>
            <a:ext cx="1780572" cy="1899567"/>
          </a:xfrm>
        </p:spPr>
        <p:txBody>
          <a:bodyPr anchor="t">
            <a:normAutofit/>
          </a:bodyPr>
          <a:lstStyle>
            <a:lvl1pPr marL="0" indent="0" algn="justLow" rtl="1">
              <a:buNone/>
              <a:defRPr sz="1600">
                <a:solidFill>
                  <a:schemeClr val="bg1"/>
                </a:solidFill>
                <a:latin typeface="Roboto Condensed Light" panose="02000000000000000000" pitchFamily="2" charset="0"/>
                <a:ea typeface="Roboto Condensed Light" panose="02000000000000000000" pitchFamily="2" charset="0"/>
              </a:defRPr>
            </a:lvl1pPr>
          </a:lstStyle>
          <a:p>
            <a:pPr algn="justLow" rtl="1"/>
            <a:r>
              <a:rPr lang="ar-EG" dirty="0">
                <a:latin typeface="JF Flat" panose="02000500000000000000" pitchFamily="2" charset="-78"/>
                <a:cs typeface="JF Flat" panose="02000500000000000000" pitchFamily="2" charset="-78"/>
              </a:rPr>
              <a:t>هذا النص هو مثال لنص يمكن أن يستبدل في نفس المساحة، لقد تم توليد هذا النص من مولد النص ال</a:t>
            </a:r>
            <a:r>
              <a:rPr lang="ar-SA" dirty="0">
                <a:latin typeface="JF Flat" panose="02000500000000000000" pitchFamily="2" charset="-78"/>
                <a:cs typeface="JF Flat" panose="02000500000000000000" pitchFamily="2" charset="-78"/>
              </a:rPr>
              <a:t>عربي.</a:t>
            </a:r>
            <a:endParaRPr lang="ar-EG" dirty="0">
              <a:latin typeface="JF Flat" panose="02000500000000000000" pitchFamily="2" charset="-78"/>
              <a:cs typeface="JF Flat" panose="02000500000000000000" pitchFamily="2" charset="-78"/>
            </a:endParaRPr>
          </a:p>
        </p:txBody>
      </p:sp>
      <p:sp>
        <p:nvSpPr>
          <p:cNvPr id="105" name="Freeform 154"/>
          <p:cNvSpPr>
            <a:spLocks/>
          </p:cNvSpPr>
          <p:nvPr userDrawn="1"/>
        </p:nvSpPr>
        <p:spPr bwMode="auto">
          <a:xfrm flipH="1">
            <a:off x="8373655" y="2067599"/>
            <a:ext cx="492151" cy="328657"/>
          </a:xfrm>
          <a:custGeom>
            <a:avLst/>
            <a:gdLst>
              <a:gd name="T0" fmla="*/ 504 w 511"/>
              <a:gd name="T1" fmla="*/ 30 h 342"/>
              <a:gd name="T2" fmla="*/ 504 w 511"/>
              <a:gd name="T3" fmla="*/ 237 h 342"/>
              <a:gd name="T4" fmla="*/ 475 w 511"/>
              <a:gd name="T5" fmla="*/ 266 h 342"/>
              <a:gd name="T6" fmla="*/ 58 w 511"/>
              <a:gd name="T7" fmla="*/ 266 h 342"/>
              <a:gd name="T8" fmla="*/ 54 w 511"/>
              <a:gd name="T9" fmla="*/ 268 h 342"/>
              <a:gd name="T10" fmla="*/ 0 w 511"/>
              <a:gd name="T11" fmla="*/ 342 h 342"/>
              <a:gd name="T12" fmla="*/ 0 w 511"/>
              <a:gd name="T13" fmla="*/ 30 h 342"/>
              <a:gd name="T14" fmla="*/ 29 w 511"/>
              <a:gd name="T15" fmla="*/ 0 h 342"/>
              <a:gd name="T16" fmla="*/ 475 w 511"/>
              <a:gd name="T17" fmla="*/ 0 h 342"/>
              <a:gd name="T18" fmla="*/ 504 w 511"/>
              <a:gd name="T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342">
                <a:moveTo>
                  <a:pt x="504" y="30"/>
                </a:moveTo>
                <a:cubicBezTo>
                  <a:pt x="504" y="237"/>
                  <a:pt x="504" y="237"/>
                  <a:pt x="504" y="237"/>
                </a:cubicBezTo>
                <a:cubicBezTo>
                  <a:pt x="504" y="253"/>
                  <a:pt x="491" y="266"/>
                  <a:pt x="475" y="266"/>
                </a:cubicBezTo>
                <a:cubicBezTo>
                  <a:pt x="60" y="266"/>
                  <a:pt x="58" y="266"/>
                  <a:pt x="58" y="266"/>
                </a:cubicBezTo>
                <a:cubicBezTo>
                  <a:pt x="56" y="266"/>
                  <a:pt x="55" y="267"/>
                  <a:pt x="54" y="268"/>
                </a:cubicBezTo>
                <a:cubicBezTo>
                  <a:pt x="9" y="330"/>
                  <a:pt x="2" y="340"/>
                  <a:pt x="0" y="342"/>
                </a:cubicBezTo>
                <a:cubicBezTo>
                  <a:pt x="0" y="30"/>
                  <a:pt x="0" y="30"/>
                  <a:pt x="0" y="30"/>
                </a:cubicBezTo>
                <a:cubicBezTo>
                  <a:pt x="0" y="14"/>
                  <a:pt x="14" y="0"/>
                  <a:pt x="29" y="0"/>
                </a:cubicBezTo>
                <a:cubicBezTo>
                  <a:pt x="511" y="0"/>
                  <a:pt x="475" y="0"/>
                  <a:pt x="475" y="0"/>
                </a:cubicBezTo>
                <a:cubicBezTo>
                  <a:pt x="491" y="0"/>
                  <a:pt x="504" y="14"/>
                  <a:pt x="504" y="30"/>
                </a:cubicBez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0" name="Text Placeholder 68"/>
          <p:cNvSpPr>
            <a:spLocks noGrp="1"/>
          </p:cNvSpPr>
          <p:nvPr userDrawn="1">
            <p:ph type="body" sz="quarter" idx="18" hasCustomPrompt="1"/>
          </p:nvPr>
        </p:nvSpPr>
        <p:spPr>
          <a:xfrm>
            <a:off x="2892822" y="2390686"/>
            <a:ext cx="1545814" cy="360272"/>
          </a:xfrm>
        </p:spPr>
        <p:txBody>
          <a:bodyPr>
            <a:noAutofit/>
          </a:bodyPr>
          <a:lstStyle>
            <a:lvl1pPr marL="0" indent="0" algn="ct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أضف النص</a:t>
            </a:r>
            <a:endParaRPr lang="en-US" noProof="0" dirty="0"/>
          </a:p>
        </p:txBody>
      </p:sp>
      <p:sp>
        <p:nvSpPr>
          <p:cNvPr id="111" name="Text Placeholder 68"/>
          <p:cNvSpPr>
            <a:spLocks noGrp="1"/>
          </p:cNvSpPr>
          <p:nvPr userDrawn="1">
            <p:ph type="body" sz="quarter" idx="19" hasCustomPrompt="1"/>
          </p:nvPr>
        </p:nvSpPr>
        <p:spPr>
          <a:xfrm>
            <a:off x="4457110" y="3258126"/>
            <a:ext cx="1709462" cy="360272"/>
          </a:xfrm>
        </p:spPr>
        <p:txBody>
          <a:bodyPr>
            <a:noAutofit/>
          </a:bodyPr>
          <a:lstStyle>
            <a:lvl1pPr marL="0" indent="0" algn="ct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أضف النص</a:t>
            </a:r>
            <a:endParaRPr lang="en-US" noProof="0" dirty="0"/>
          </a:p>
        </p:txBody>
      </p:sp>
      <p:sp>
        <p:nvSpPr>
          <p:cNvPr id="112" name="Text Placeholder 68"/>
          <p:cNvSpPr>
            <a:spLocks noGrp="1"/>
          </p:cNvSpPr>
          <p:nvPr userDrawn="1">
            <p:ph type="body" sz="quarter" idx="20" hasCustomPrompt="1"/>
          </p:nvPr>
        </p:nvSpPr>
        <p:spPr>
          <a:xfrm>
            <a:off x="929425" y="3323123"/>
            <a:ext cx="1788988" cy="360272"/>
          </a:xfrm>
        </p:spPr>
        <p:txBody>
          <a:bodyPr>
            <a:noAutofit/>
          </a:bodyPr>
          <a:lstStyle>
            <a:lvl1pPr marL="0" indent="0" algn="ct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أضف النص</a:t>
            </a:r>
            <a:endParaRPr lang="en-US" noProof="0" dirty="0"/>
          </a:p>
        </p:txBody>
      </p:sp>
      <p:sp>
        <p:nvSpPr>
          <p:cNvPr id="114" name="Text Placeholder 68"/>
          <p:cNvSpPr>
            <a:spLocks noGrp="1"/>
          </p:cNvSpPr>
          <p:nvPr userDrawn="1">
            <p:ph type="body" sz="quarter" idx="21" hasCustomPrompt="1"/>
          </p:nvPr>
        </p:nvSpPr>
        <p:spPr>
          <a:xfrm>
            <a:off x="2892822" y="4596198"/>
            <a:ext cx="1545814" cy="360272"/>
          </a:xfrm>
        </p:spPr>
        <p:txBody>
          <a:bodyPr>
            <a:noAutofit/>
          </a:bodyPr>
          <a:lstStyle>
            <a:lvl1pPr marL="0" indent="0" algn="ct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أضف النص</a:t>
            </a:r>
            <a:endParaRPr lang="en-US" noProof="0" dirty="0"/>
          </a:p>
        </p:txBody>
      </p:sp>
    </p:spTree>
    <p:extLst>
      <p:ext uri="{BB962C8B-B14F-4D97-AF65-F5344CB8AC3E}">
        <p14:creationId xmlns:p14="http://schemas.microsoft.com/office/powerpoint/2010/main" val="3626150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par>
                                <p:cTn id="8" presetID="10" presetClass="entr" presetSubtype="0"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0">
                                            <p:txEl>
                                              <p:pRg st="0" end="0"/>
                                            </p:txEl>
                                          </p:spTgt>
                                        </p:tgtEl>
                                        <p:attrNameLst>
                                          <p:attrName>style.visibility</p:attrName>
                                        </p:attrNameLst>
                                      </p:cBhvr>
                                      <p:to>
                                        <p:strVal val="visible"/>
                                      </p:to>
                                    </p:set>
                                    <p:animEffect transition="in" filter="fade">
                                      <p:cBhvr>
                                        <p:cTn id="13" dur="500"/>
                                        <p:tgtEl>
                                          <p:spTgt spid="1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fade">
                                      <p:cBhvr>
                                        <p:cTn id="18" dur="500"/>
                                        <p:tgtEl>
                                          <p:spTgt spid="129"/>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1">
                                            <p:txEl>
                                              <p:pRg st="0" end="0"/>
                                            </p:txEl>
                                          </p:spTgt>
                                        </p:tgtEl>
                                        <p:attrNameLst>
                                          <p:attrName>style.visibility</p:attrName>
                                        </p:attrNameLst>
                                      </p:cBhvr>
                                      <p:to>
                                        <p:strVal val="visible"/>
                                      </p:to>
                                    </p:set>
                                    <p:animEffect transition="in" filter="fade">
                                      <p:cBhvr>
                                        <p:cTn id="24" dur="500"/>
                                        <p:tgtEl>
                                          <p:spTgt spid="1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fade">
                                      <p:cBhvr>
                                        <p:cTn id="29" dur="500"/>
                                        <p:tgtEl>
                                          <p:spTgt spid="130"/>
                                        </p:tgtEl>
                                      </p:cBhvr>
                                    </p:animEffect>
                                  </p:childTnLst>
                                </p:cTn>
                              </p:par>
                              <p:par>
                                <p:cTn id="30" presetID="10" presetClass="entr" presetSubtype="0" fill="hold"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500"/>
                                        <p:tgtEl>
                                          <p:spTgt spid="10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4">
                                            <p:txEl>
                                              <p:pRg st="0" end="0"/>
                                            </p:txEl>
                                          </p:spTgt>
                                        </p:tgtEl>
                                        <p:attrNameLst>
                                          <p:attrName>style.visibility</p:attrName>
                                        </p:attrNameLst>
                                      </p:cBhvr>
                                      <p:to>
                                        <p:strVal val="visible"/>
                                      </p:to>
                                    </p:set>
                                    <p:animEffect transition="in" filter="fade">
                                      <p:cBhvr>
                                        <p:cTn id="35" dur="500"/>
                                        <p:tgtEl>
                                          <p:spTgt spid="1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1"/>
                                        </p:tgtEl>
                                        <p:attrNameLst>
                                          <p:attrName>style.visibility</p:attrName>
                                        </p:attrNameLst>
                                      </p:cBhvr>
                                      <p:to>
                                        <p:strVal val="visible"/>
                                      </p:to>
                                    </p:set>
                                    <p:animEffect transition="in" filter="fade">
                                      <p:cBhvr>
                                        <p:cTn id="40" dur="500"/>
                                        <p:tgtEl>
                                          <p:spTgt spid="131"/>
                                        </p:tgtEl>
                                      </p:cBhvr>
                                    </p:animEffect>
                                  </p:childTnLst>
                                </p:cTn>
                              </p:par>
                              <p:par>
                                <p:cTn id="41" presetID="10" presetClass="entr" presetSubtype="0" fill="hold" nodeType="with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500"/>
                                        <p:tgtEl>
                                          <p:spTgt spid="10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2">
                                            <p:txEl>
                                              <p:pRg st="0" end="0"/>
                                            </p:txEl>
                                          </p:spTgt>
                                        </p:tgtEl>
                                        <p:attrNameLst>
                                          <p:attrName>style.visibility</p:attrName>
                                        </p:attrNameLst>
                                      </p:cBhvr>
                                      <p:to>
                                        <p:strVal val="visible"/>
                                      </p:to>
                                    </p:set>
                                    <p:animEffect transition="in" filter="fade">
                                      <p:cBhvr>
                                        <p:cTn id="46" dur="500"/>
                                        <p:tgtEl>
                                          <p:spTgt spid="11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3">
                                            <p:txEl>
                                              <p:pRg st="0" end="0"/>
                                            </p:txEl>
                                          </p:spTgt>
                                        </p:tgtEl>
                                        <p:attrNameLst>
                                          <p:attrName>style.visibility</p:attrName>
                                        </p:attrNameLst>
                                      </p:cBhvr>
                                      <p:to>
                                        <p:strVal val="visible"/>
                                      </p:to>
                                    </p:set>
                                    <p:animEffect transition="in" filter="fade">
                                      <p:cBhvr>
                                        <p:cTn id="51" dur="500"/>
                                        <p:tgtEl>
                                          <p:spTgt spid="103">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uild="p">
        <p:tmplLst>
          <p:tmpl lvl="1">
            <p:tnLst>
              <p:par>
                <p:cTn presetID="10" presetClass="entr" presetSubtype="0" fill="hold" nodeType="clickEffect">
                  <p:stCondLst>
                    <p:cond delay="0"/>
                  </p:stCondLst>
                  <p:childTnLst>
                    <p:set>
                      <p:cBhvr>
                        <p:cTn dur="1" fill="hold">
                          <p:stCondLst>
                            <p:cond delay="0"/>
                          </p:stCondLst>
                        </p:cTn>
                        <p:tgtEl>
                          <p:spTgt spid="103"/>
                        </p:tgtEl>
                        <p:attrNameLst>
                          <p:attrName>style.visibility</p:attrName>
                        </p:attrNameLst>
                      </p:cBhvr>
                      <p:to>
                        <p:strVal val="visible"/>
                      </p:to>
                    </p:set>
                    <p:animEffect transition="in" filter="fade">
                      <p:cBhvr>
                        <p:cTn dur="500"/>
                        <p:tgtEl>
                          <p:spTgt spid="103"/>
                        </p:tgtEl>
                      </p:cBhvr>
                    </p:animEffect>
                  </p:childTnLst>
                </p:cTn>
              </p:par>
            </p:tnLst>
          </p:tmpl>
        </p:tmplLst>
      </p:bldP>
      <p:bldP spid="105" grpId="0" animBg="1"/>
      <p:bldP spid="110" grpId="0" build="p">
        <p:tmplLst>
          <p:tmpl lvl="1">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tmplLst>
          <p:tmpl lvl="1">
            <p:tnLst>
              <p:par>
                <p:cTn presetID="10" presetClass="entr" presetSubtype="0"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childTnLst>
                </p:cTn>
              </p:par>
            </p:tnLst>
          </p:tmpl>
        </p:tmplLst>
      </p:bldP>
      <p:bldP spid="112" grpId="0" build="p">
        <p:tmplLst>
          <p:tmpl lvl="1">
            <p:tnLst>
              <p:par>
                <p:cTn presetID="10" presetClass="entr" presetSubtype="0" fill="hold" nodeType="with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4" grpId="0" build="p">
        <p:tmplLst>
          <p:tmpl lvl="1">
            <p:tnLst>
              <p:par>
                <p:cTn presetID="10" presetClass="entr" presetSubtype="0" fill="hold" nodeType="with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شريحة 19">
    <p:spTree>
      <p:nvGrpSpPr>
        <p:cNvPr id="1" name=""/>
        <p:cNvGrpSpPr/>
        <p:nvPr/>
      </p:nvGrpSpPr>
      <p:grpSpPr>
        <a:xfrm>
          <a:off x="0" y="0"/>
          <a:ext cx="0" cy="0"/>
          <a:chOff x="0" y="0"/>
          <a:chExt cx="0" cy="0"/>
        </a:xfrm>
      </p:grpSpPr>
      <p:sp>
        <p:nvSpPr>
          <p:cNvPr id="67" name="Freeform 5"/>
          <p:cNvSpPr>
            <a:spLocks/>
          </p:cNvSpPr>
          <p:nvPr userDrawn="1"/>
        </p:nvSpPr>
        <p:spPr bwMode="auto">
          <a:xfrm rot="16200000" flipH="1">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أضف العنــوان</a:t>
            </a:r>
            <a:endParaRPr lang="en-US" dirty="0"/>
          </a:p>
        </p:txBody>
      </p:sp>
      <p:grpSp>
        <p:nvGrpSpPr>
          <p:cNvPr id="92" name="Group 91"/>
          <p:cNvGrpSpPr/>
          <p:nvPr userDrawn="1"/>
        </p:nvGrpSpPr>
        <p:grpSpPr>
          <a:xfrm>
            <a:off x="6823743" y="2866484"/>
            <a:ext cx="628700" cy="987966"/>
            <a:chOff x="754061" y="179387"/>
            <a:chExt cx="422271" cy="663573"/>
          </a:xfrm>
          <a:solidFill>
            <a:schemeClr val="tx1"/>
          </a:solidFill>
        </p:grpSpPr>
        <p:sp>
          <p:nvSpPr>
            <p:cNvPr id="94" name="Freeform 49"/>
            <p:cNvSpPr>
              <a:spLocks noEditPoints="1"/>
            </p:cNvSpPr>
            <p:nvPr/>
          </p:nvSpPr>
          <p:spPr bwMode="auto">
            <a:xfrm>
              <a:off x="754061" y="179387"/>
              <a:ext cx="268287" cy="663573"/>
            </a:xfrm>
            <a:custGeom>
              <a:avLst/>
              <a:gdLst>
                <a:gd name="T0" fmla="*/ 227 w 417"/>
                <a:gd name="T1" fmla="*/ 1033 h 1033"/>
                <a:gd name="T2" fmla="*/ 190 w 417"/>
                <a:gd name="T3" fmla="*/ 1033 h 1033"/>
                <a:gd name="T4" fmla="*/ 123 w 417"/>
                <a:gd name="T5" fmla="*/ 966 h 1033"/>
                <a:gd name="T6" fmla="*/ 138 w 417"/>
                <a:gd name="T7" fmla="*/ 332 h 1033"/>
                <a:gd name="T8" fmla="*/ 0 w 417"/>
                <a:gd name="T9" fmla="*/ 154 h 1033"/>
                <a:gd name="T10" fmla="*/ 102 w 417"/>
                <a:gd name="T11" fmla="*/ 3 h 1033"/>
                <a:gd name="T12" fmla="*/ 105 w 417"/>
                <a:gd name="T13" fmla="*/ 0 h 1033"/>
                <a:gd name="T14" fmla="*/ 130 w 417"/>
                <a:gd name="T15" fmla="*/ 0 h 1033"/>
                <a:gd name="T16" fmla="*/ 130 w 417"/>
                <a:gd name="T17" fmla="*/ 123 h 1033"/>
                <a:gd name="T18" fmla="*/ 169 w 417"/>
                <a:gd name="T19" fmla="*/ 183 h 1033"/>
                <a:gd name="T20" fmla="*/ 248 w 417"/>
                <a:gd name="T21" fmla="*/ 183 h 1033"/>
                <a:gd name="T22" fmla="*/ 288 w 417"/>
                <a:gd name="T23" fmla="*/ 123 h 1033"/>
                <a:gd name="T24" fmla="*/ 288 w 417"/>
                <a:gd name="T25" fmla="*/ 0 h 1033"/>
                <a:gd name="T26" fmla="*/ 312 w 417"/>
                <a:gd name="T27" fmla="*/ 0 h 1033"/>
                <a:gd name="T28" fmla="*/ 315 w 417"/>
                <a:gd name="T29" fmla="*/ 3 h 1033"/>
                <a:gd name="T30" fmla="*/ 417 w 417"/>
                <a:gd name="T31" fmla="*/ 154 h 1033"/>
                <a:gd name="T32" fmla="*/ 279 w 417"/>
                <a:gd name="T33" fmla="*/ 332 h 1033"/>
                <a:gd name="T34" fmla="*/ 294 w 417"/>
                <a:gd name="T35" fmla="*/ 966 h 1033"/>
                <a:gd name="T36" fmla="*/ 227 w 417"/>
                <a:gd name="T37" fmla="*/ 1033 h 1033"/>
                <a:gd name="T38" fmla="*/ 149 w 417"/>
                <a:gd name="T39" fmla="*/ 320 h 1033"/>
                <a:gd name="T40" fmla="*/ 149 w 417"/>
                <a:gd name="T41" fmla="*/ 320 h 1033"/>
                <a:gd name="T42" fmla="*/ 152 w 417"/>
                <a:gd name="T43" fmla="*/ 322 h 1033"/>
                <a:gd name="T44" fmla="*/ 153 w 417"/>
                <a:gd name="T45" fmla="*/ 429 h 1033"/>
                <a:gd name="T46" fmla="*/ 148 w 417"/>
                <a:gd name="T47" fmla="*/ 648 h 1033"/>
                <a:gd name="T48" fmla="*/ 139 w 417"/>
                <a:gd name="T49" fmla="*/ 966 h 1033"/>
                <a:gd name="T50" fmla="*/ 190 w 417"/>
                <a:gd name="T51" fmla="*/ 1017 h 1033"/>
                <a:gd name="T52" fmla="*/ 227 w 417"/>
                <a:gd name="T53" fmla="*/ 1017 h 1033"/>
                <a:gd name="T54" fmla="*/ 278 w 417"/>
                <a:gd name="T55" fmla="*/ 966 h 1033"/>
                <a:gd name="T56" fmla="*/ 270 w 417"/>
                <a:gd name="T57" fmla="*/ 648 h 1033"/>
                <a:gd name="T58" fmla="*/ 264 w 417"/>
                <a:gd name="T59" fmla="*/ 429 h 1033"/>
                <a:gd name="T60" fmla="*/ 266 w 417"/>
                <a:gd name="T61" fmla="*/ 322 h 1033"/>
                <a:gd name="T62" fmla="*/ 268 w 417"/>
                <a:gd name="T63" fmla="*/ 320 h 1033"/>
                <a:gd name="T64" fmla="*/ 401 w 417"/>
                <a:gd name="T65" fmla="*/ 154 h 1033"/>
                <a:gd name="T66" fmla="*/ 305 w 417"/>
                <a:gd name="T67" fmla="*/ 16 h 1033"/>
                <a:gd name="T68" fmla="*/ 304 w 417"/>
                <a:gd name="T69" fmla="*/ 16 h 1033"/>
                <a:gd name="T70" fmla="*/ 304 w 417"/>
                <a:gd name="T71" fmla="*/ 128 h 1033"/>
                <a:gd name="T72" fmla="*/ 256 w 417"/>
                <a:gd name="T73" fmla="*/ 199 h 1033"/>
                <a:gd name="T74" fmla="*/ 161 w 417"/>
                <a:gd name="T75" fmla="*/ 199 h 1033"/>
                <a:gd name="T76" fmla="*/ 114 w 417"/>
                <a:gd name="T77" fmla="*/ 128 h 1033"/>
                <a:gd name="T78" fmla="*/ 114 w 417"/>
                <a:gd name="T79" fmla="*/ 16 h 1033"/>
                <a:gd name="T80" fmla="*/ 112 w 417"/>
                <a:gd name="T81" fmla="*/ 16 h 1033"/>
                <a:gd name="T82" fmla="*/ 16 w 417"/>
                <a:gd name="T83" fmla="*/ 154 h 1033"/>
                <a:gd name="T84" fmla="*/ 149 w 417"/>
                <a:gd name="T85" fmla="*/ 320 h 1033"/>
                <a:gd name="T86" fmla="*/ 209 w 417"/>
                <a:gd name="T87" fmla="*/ 995 h 1033"/>
                <a:gd name="T88" fmla="*/ 179 w 417"/>
                <a:gd name="T89" fmla="*/ 966 h 1033"/>
                <a:gd name="T90" fmla="*/ 209 w 417"/>
                <a:gd name="T91" fmla="*/ 937 h 1033"/>
                <a:gd name="T92" fmla="*/ 238 w 417"/>
                <a:gd name="T93" fmla="*/ 966 h 1033"/>
                <a:gd name="T94" fmla="*/ 209 w 417"/>
                <a:gd name="T95" fmla="*/ 995 h 1033"/>
                <a:gd name="T96" fmla="*/ 209 w 417"/>
                <a:gd name="T97" fmla="*/ 953 h 1033"/>
                <a:gd name="T98" fmla="*/ 195 w 417"/>
                <a:gd name="T99" fmla="*/ 966 h 1033"/>
                <a:gd name="T100" fmla="*/ 209 w 417"/>
                <a:gd name="T101" fmla="*/ 979 h 1033"/>
                <a:gd name="T102" fmla="*/ 222 w 417"/>
                <a:gd name="T103" fmla="*/ 966 h 1033"/>
                <a:gd name="T104" fmla="*/ 209 w 417"/>
                <a:gd name="T105" fmla="*/ 95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 h="1033">
                  <a:moveTo>
                    <a:pt x="227" y="1033"/>
                  </a:moveTo>
                  <a:cubicBezTo>
                    <a:pt x="190" y="1033"/>
                    <a:pt x="190" y="1033"/>
                    <a:pt x="190" y="1033"/>
                  </a:cubicBezTo>
                  <a:cubicBezTo>
                    <a:pt x="153" y="1033"/>
                    <a:pt x="123" y="1003"/>
                    <a:pt x="123" y="966"/>
                  </a:cubicBezTo>
                  <a:cubicBezTo>
                    <a:pt x="128" y="799"/>
                    <a:pt x="139" y="369"/>
                    <a:pt x="138" y="332"/>
                  </a:cubicBezTo>
                  <a:cubicBezTo>
                    <a:pt x="111" y="304"/>
                    <a:pt x="0" y="191"/>
                    <a:pt x="0" y="154"/>
                  </a:cubicBezTo>
                  <a:cubicBezTo>
                    <a:pt x="0" y="115"/>
                    <a:pt x="92" y="14"/>
                    <a:pt x="102" y="3"/>
                  </a:cubicBezTo>
                  <a:cubicBezTo>
                    <a:pt x="105" y="0"/>
                    <a:pt x="105" y="0"/>
                    <a:pt x="105" y="0"/>
                  </a:cubicBezTo>
                  <a:cubicBezTo>
                    <a:pt x="130" y="0"/>
                    <a:pt x="130" y="0"/>
                    <a:pt x="130" y="0"/>
                  </a:cubicBezTo>
                  <a:cubicBezTo>
                    <a:pt x="130" y="123"/>
                    <a:pt x="130" y="123"/>
                    <a:pt x="130" y="123"/>
                  </a:cubicBezTo>
                  <a:cubicBezTo>
                    <a:pt x="169" y="183"/>
                    <a:pt x="169" y="183"/>
                    <a:pt x="169" y="183"/>
                  </a:cubicBezTo>
                  <a:cubicBezTo>
                    <a:pt x="248" y="183"/>
                    <a:pt x="248" y="183"/>
                    <a:pt x="248" y="183"/>
                  </a:cubicBezTo>
                  <a:cubicBezTo>
                    <a:pt x="288" y="123"/>
                    <a:pt x="288" y="123"/>
                    <a:pt x="288" y="123"/>
                  </a:cubicBezTo>
                  <a:cubicBezTo>
                    <a:pt x="288" y="0"/>
                    <a:pt x="288" y="0"/>
                    <a:pt x="288" y="0"/>
                  </a:cubicBezTo>
                  <a:cubicBezTo>
                    <a:pt x="312" y="0"/>
                    <a:pt x="312" y="0"/>
                    <a:pt x="312" y="0"/>
                  </a:cubicBezTo>
                  <a:cubicBezTo>
                    <a:pt x="315" y="3"/>
                    <a:pt x="315" y="3"/>
                    <a:pt x="315" y="3"/>
                  </a:cubicBezTo>
                  <a:cubicBezTo>
                    <a:pt x="325" y="14"/>
                    <a:pt x="417" y="115"/>
                    <a:pt x="417" y="154"/>
                  </a:cubicBezTo>
                  <a:cubicBezTo>
                    <a:pt x="417" y="191"/>
                    <a:pt x="307" y="304"/>
                    <a:pt x="279" y="332"/>
                  </a:cubicBezTo>
                  <a:cubicBezTo>
                    <a:pt x="278" y="369"/>
                    <a:pt x="289" y="799"/>
                    <a:pt x="294" y="966"/>
                  </a:cubicBezTo>
                  <a:cubicBezTo>
                    <a:pt x="294" y="1003"/>
                    <a:pt x="264" y="1033"/>
                    <a:pt x="227" y="1033"/>
                  </a:cubicBezTo>
                  <a:close/>
                  <a:moveTo>
                    <a:pt x="149" y="320"/>
                  </a:moveTo>
                  <a:cubicBezTo>
                    <a:pt x="149" y="320"/>
                    <a:pt x="149" y="320"/>
                    <a:pt x="149" y="320"/>
                  </a:cubicBezTo>
                  <a:cubicBezTo>
                    <a:pt x="152" y="322"/>
                    <a:pt x="152" y="322"/>
                    <a:pt x="152" y="322"/>
                  </a:cubicBezTo>
                  <a:cubicBezTo>
                    <a:pt x="155" y="326"/>
                    <a:pt x="155" y="326"/>
                    <a:pt x="153" y="429"/>
                  </a:cubicBezTo>
                  <a:cubicBezTo>
                    <a:pt x="152" y="482"/>
                    <a:pt x="150" y="556"/>
                    <a:pt x="148" y="648"/>
                  </a:cubicBezTo>
                  <a:cubicBezTo>
                    <a:pt x="144" y="806"/>
                    <a:pt x="139" y="965"/>
                    <a:pt x="139" y="966"/>
                  </a:cubicBezTo>
                  <a:cubicBezTo>
                    <a:pt x="139" y="994"/>
                    <a:pt x="162" y="1017"/>
                    <a:pt x="190" y="1017"/>
                  </a:cubicBezTo>
                  <a:cubicBezTo>
                    <a:pt x="227" y="1017"/>
                    <a:pt x="227" y="1017"/>
                    <a:pt x="227" y="1017"/>
                  </a:cubicBezTo>
                  <a:cubicBezTo>
                    <a:pt x="255" y="1017"/>
                    <a:pt x="278" y="994"/>
                    <a:pt x="278" y="966"/>
                  </a:cubicBezTo>
                  <a:cubicBezTo>
                    <a:pt x="278" y="965"/>
                    <a:pt x="273" y="806"/>
                    <a:pt x="270" y="648"/>
                  </a:cubicBezTo>
                  <a:cubicBezTo>
                    <a:pt x="267" y="556"/>
                    <a:pt x="265" y="482"/>
                    <a:pt x="264" y="429"/>
                  </a:cubicBezTo>
                  <a:cubicBezTo>
                    <a:pt x="262" y="326"/>
                    <a:pt x="262" y="326"/>
                    <a:pt x="266" y="322"/>
                  </a:cubicBezTo>
                  <a:cubicBezTo>
                    <a:pt x="268" y="320"/>
                    <a:pt x="268" y="320"/>
                    <a:pt x="268" y="320"/>
                  </a:cubicBezTo>
                  <a:cubicBezTo>
                    <a:pt x="321" y="267"/>
                    <a:pt x="401" y="178"/>
                    <a:pt x="401" y="154"/>
                  </a:cubicBezTo>
                  <a:cubicBezTo>
                    <a:pt x="401" y="130"/>
                    <a:pt x="344" y="58"/>
                    <a:pt x="305" y="16"/>
                  </a:cubicBezTo>
                  <a:cubicBezTo>
                    <a:pt x="304" y="16"/>
                    <a:pt x="304" y="16"/>
                    <a:pt x="304" y="16"/>
                  </a:cubicBezTo>
                  <a:cubicBezTo>
                    <a:pt x="304" y="128"/>
                    <a:pt x="304" y="128"/>
                    <a:pt x="304" y="128"/>
                  </a:cubicBezTo>
                  <a:cubicBezTo>
                    <a:pt x="256" y="199"/>
                    <a:pt x="256" y="199"/>
                    <a:pt x="256" y="199"/>
                  </a:cubicBezTo>
                  <a:cubicBezTo>
                    <a:pt x="161" y="199"/>
                    <a:pt x="161" y="199"/>
                    <a:pt x="161" y="199"/>
                  </a:cubicBezTo>
                  <a:cubicBezTo>
                    <a:pt x="114" y="128"/>
                    <a:pt x="114" y="128"/>
                    <a:pt x="114" y="128"/>
                  </a:cubicBezTo>
                  <a:cubicBezTo>
                    <a:pt x="114" y="16"/>
                    <a:pt x="114" y="16"/>
                    <a:pt x="114" y="16"/>
                  </a:cubicBezTo>
                  <a:cubicBezTo>
                    <a:pt x="112" y="16"/>
                    <a:pt x="112" y="16"/>
                    <a:pt x="112" y="16"/>
                  </a:cubicBezTo>
                  <a:cubicBezTo>
                    <a:pt x="74" y="58"/>
                    <a:pt x="16" y="130"/>
                    <a:pt x="16" y="154"/>
                  </a:cubicBezTo>
                  <a:cubicBezTo>
                    <a:pt x="16" y="178"/>
                    <a:pt x="97" y="267"/>
                    <a:pt x="149" y="320"/>
                  </a:cubicBezTo>
                  <a:close/>
                  <a:moveTo>
                    <a:pt x="209" y="995"/>
                  </a:moveTo>
                  <a:cubicBezTo>
                    <a:pt x="193" y="995"/>
                    <a:pt x="179" y="982"/>
                    <a:pt x="179" y="966"/>
                  </a:cubicBezTo>
                  <a:cubicBezTo>
                    <a:pt x="179" y="950"/>
                    <a:pt x="193" y="937"/>
                    <a:pt x="209" y="937"/>
                  </a:cubicBezTo>
                  <a:cubicBezTo>
                    <a:pt x="225" y="937"/>
                    <a:pt x="238" y="950"/>
                    <a:pt x="238" y="966"/>
                  </a:cubicBezTo>
                  <a:cubicBezTo>
                    <a:pt x="238" y="982"/>
                    <a:pt x="225" y="995"/>
                    <a:pt x="209" y="995"/>
                  </a:cubicBezTo>
                  <a:close/>
                  <a:moveTo>
                    <a:pt x="209" y="953"/>
                  </a:moveTo>
                  <a:cubicBezTo>
                    <a:pt x="201" y="953"/>
                    <a:pt x="195" y="959"/>
                    <a:pt x="195" y="966"/>
                  </a:cubicBezTo>
                  <a:cubicBezTo>
                    <a:pt x="195" y="973"/>
                    <a:pt x="201" y="979"/>
                    <a:pt x="209" y="979"/>
                  </a:cubicBezTo>
                  <a:cubicBezTo>
                    <a:pt x="216" y="979"/>
                    <a:pt x="222" y="973"/>
                    <a:pt x="222" y="966"/>
                  </a:cubicBezTo>
                  <a:cubicBezTo>
                    <a:pt x="222" y="959"/>
                    <a:pt x="216" y="953"/>
                    <a:pt x="209" y="9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95" name="Freeform 50"/>
            <p:cNvSpPr>
              <a:spLocks noEditPoints="1"/>
            </p:cNvSpPr>
            <p:nvPr/>
          </p:nvSpPr>
          <p:spPr bwMode="auto">
            <a:xfrm>
              <a:off x="1055683" y="209549"/>
              <a:ext cx="120649" cy="633410"/>
            </a:xfrm>
            <a:custGeom>
              <a:avLst/>
              <a:gdLst>
                <a:gd name="T0" fmla="*/ 120 w 187"/>
                <a:gd name="T1" fmla="*/ 987 h 987"/>
                <a:gd name="T2" fmla="*/ 66 w 187"/>
                <a:gd name="T3" fmla="*/ 987 h 987"/>
                <a:gd name="T4" fmla="*/ 0 w 187"/>
                <a:gd name="T5" fmla="*/ 920 h 987"/>
                <a:gd name="T6" fmla="*/ 0 w 187"/>
                <a:gd name="T7" fmla="*/ 920 h 987"/>
                <a:gd name="T8" fmla="*/ 15 w 187"/>
                <a:gd name="T9" fmla="*/ 630 h 987"/>
                <a:gd name="T10" fmla="*/ 53 w 187"/>
                <a:gd name="T11" fmla="*/ 570 h 987"/>
                <a:gd name="T12" fmla="*/ 64 w 187"/>
                <a:gd name="T13" fmla="*/ 172 h 987"/>
                <a:gd name="T14" fmla="*/ 47 w 187"/>
                <a:gd name="T15" fmla="*/ 172 h 987"/>
                <a:gd name="T16" fmla="*/ 71 w 187"/>
                <a:gd name="T17" fmla="*/ 0 h 987"/>
                <a:gd name="T18" fmla="*/ 116 w 187"/>
                <a:gd name="T19" fmla="*/ 0 h 987"/>
                <a:gd name="T20" fmla="*/ 140 w 187"/>
                <a:gd name="T21" fmla="*/ 172 h 987"/>
                <a:gd name="T22" fmla="*/ 122 w 187"/>
                <a:gd name="T23" fmla="*/ 172 h 987"/>
                <a:gd name="T24" fmla="*/ 134 w 187"/>
                <a:gd name="T25" fmla="*/ 570 h 987"/>
                <a:gd name="T26" fmla="*/ 171 w 187"/>
                <a:gd name="T27" fmla="*/ 630 h 987"/>
                <a:gd name="T28" fmla="*/ 187 w 187"/>
                <a:gd name="T29" fmla="*/ 920 h 987"/>
                <a:gd name="T30" fmla="*/ 120 w 187"/>
                <a:gd name="T31" fmla="*/ 987 h 987"/>
                <a:gd name="T32" fmla="*/ 16 w 187"/>
                <a:gd name="T33" fmla="*/ 920 h 987"/>
                <a:gd name="T34" fmla="*/ 66 w 187"/>
                <a:gd name="T35" fmla="*/ 971 h 987"/>
                <a:gd name="T36" fmla="*/ 120 w 187"/>
                <a:gd name="T37" fmla="*/ 971 h 987"/>
                <a:gd name="T38" fmla="*/ 171 w 187"/>
                <a:gd name="T39" fmla="*/ 920 h 987"/>
                <a:gd name="T40" fmla="*/ 155 w 187"/>
                <a:gd name="T41" fmla="*/ 630 h 987"/>
                <a:gd name="T42" fmla="*/ 123 w 187"/>
                <a:gd name="T43" fmla="*/ 583 h 987"/>
                <a:gd name="T44" fmla="*/ 118 w 187"/>
                <a:gd name="T45" fmla="*/ 581 h 987"/>
                <a:gd name="T46" fmla="*/ 105 w 187"/>
                <a:gd name="T47" fmla="*/ 156 h 987"/>
                <a:gd name="T48" fmla="*/ 121 w 187"/>
                <a:gd name="T49" fmla="*/ 156 h 987"/>
                <a:gd name="T50" fmla="*/ 102 w 187"/>
                <a:gd name="T51" fmla="*/ 16 h 987"/>
                <a:gd name="T52" fmla="*/ 85 w 187"/>
                <a:gd name="T53" fmla="*/ 16 h 987"/>
                <a:gd name="T54" fmla="*/ 65 w 187"/>
                <a:gd name="T55" fmla="*/ 156 h 987"/>
                <a:gd name="T56" fmla="*/ 81 w 187"/>
                <a:gd name="T57" fmla="*/ 156 h 987"/>
                <a:gd name="T58" fmla="*/ 68 w 187"/>
                <a:gd name="T59" fmla="*/ 581 h 987"/>
                <a:gd name="T60" fmla="*/ 63 w 187"/>
                <a:gd name="T61" fmla="*/ 583 h 987"/>
                <a:gd name="T62" fmla="*/ 31 w 187"/>
                <a:gd name="T63" fmla="*/ 630 h 987"/>
                <a:gd name="T64" fmla="*/ 31 w 187"/>
                <a:gd name="T65" fmla="*/ 630 h 987"/>
                <a:gd name="T66" fmla="*/ 16 w 187"/>
                <a:gd name="T67" fmla="*/ 92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987">
                  <a:moveTo>
                    <a:pt x="120" y="987"/>
                  </a:moveTo>
                  <a:cubicBezTo>
                    <a:pt x="66" y="987"/>
                    <a:pt x="66" y="987"/>
                    <a:pt x="66" y="987"/>
                  </a:cubicBezTo>
                  <a:cubicBezTo>
                    <a:pt x="30" y="987"/>
                    <a:pt x="0" y="957"/>
                    <a:pt x="0" y="920"/>
                  </a:cubicBezTo>
                  <a:cubicBezTo>
                    <a:pt x="0" y="920"/>
                    <a:pt x="0" y="920"/>
                    <a:pt x="0" y="920"/>
                  </a:cubicBezTo>
                  <a:cubicBezTo>
                    <a:pt x="15" y="630"/>
                    <a:pt x="15" y="630"/>
                    <a:pt x="15" y="630"/>
                  </a:cubicBezTo>
                  <a:cubicBezTo>
                    <a:pt x="15" y="604"/>
                    <a:pt x="30" y="581"/>
                    <a:pt x="53" y="570"/>
                  </a:cubicBezTo>
                  <a:cubicBezTo>
                    <a:pt x="64" y="172"/>
                    <a:pt x="64" y="172"/>
                    <a:pt x="64" y="172"/>
                  </a:cubicBezTo>
                  <a:cubicBezTo>
                    <a:pt x="47" y="172"/>
                    <a:pt x="47" y="172"/>
                    <a:pt x="47" y="172"/>
                  </a:cubicBezTo>
                  <a:cubicBezTo>
                    <a:pt x="71" y="0"/>
                    <a:pt x="71" y="0"/>
                    <a:pt x="71" y="0"/>
                  </a:cubicBezTo>
                  <a:cubicBezTo>
                    <a:pt x="116" y="0"/>
                    <a:pt x="116" y="0"/>
                    <a:pt x="116" y="0"/>
                  </a:cubicBezTo>
                  <a:cubicBezTo>
                    <a:pt x="140" y="172"/>
                    <a:pt x="140" y="172"/>
                    <a:pt x="140" y="172"/>
                  </a:cubicBezTo>
                  <a:cubicBezTo>
                    <a:pt x="122" y="172"/>
                    <a:pt x="122" y="172"/>
                    <a:pt x="122" y="172"/>
                  </a:cubicBezTo>
                  <a:cubicBezTo>
                    <a:pt x="134" y="570"/>
                    <a:pt x="134" y="570"/>
                    <a:pt x="134" y="570"/>
                  </a:cubicBezTo>
                  <a:cubicBezTo>
                    <a:pt x="157" y="581"/>
                    <a:pt x="171" y="604"/>
                    <a:pt x="171" y="630"/>
                  </a:cubicBezTo>
                  <a:cubicBezTo>
                    <a:pt x="187" y="920"/>
                    <a:pt x="187" y="920"/>
                    <a:pt x="187" y="920"/>
                  </a:cubicBezTo>
                  <a:cubicBezTo>
                    <a:pt x="187" y="957"/>
                    <a:pt x="157" y="987"/>
                    <a:pt x="120" y="987"/>
                  </a:cubicBezTo>
                  <a:close/>
                  <a:moveTo>
                    <a:pt x="16" y="920"/>
                  </a:moveTo>
                  <a:cubicBezTo>
                    <a:pt x="16" y="948"/>
                    <a:pt x="38" y="971"/>
                    <a:pt x="66" y="971"/>
                  </a:cubicBezTo>
                  <a:cubicBezTo>
                    <a:pt x="120" y="971"/>
                    <a:pt x="120" y="971"/>
                    <a:pt x="120" y="971"/>
                  </a:cubicBezTo>
                  <a:cubicBezTo>
                    <a:pt x="148" y="971"/>
                    <a:pt x="171" y="948"/>
                    <a:pt x="171" y="920"/>
                  </a:cubicBezTo>
                  <a:cubicBezTo>
                    <a:pt x="155" y="630"/>
                    <a:pt x="155" y="630"/>
                    <a:pt x="155" y="630"/>
                  </a:cubicBezTo>
                  <a:cubicBezTo>
                    <a:pt x="155" y="609"/>
                    <a:pt x="143" y="590"/>
                    <a:pt x="123" y="583"/>
                  </a:cubicBezTo>
                  <a:cubicBezTo>
                    <a:pt x="118" y="581"/>
                    <a:pt x="118" y="581"/>
                    <a:pt x="118" y="581"/>
                  </a:cubicBezTo>
                  <a:cubicBezTo>
                    <a:pt x="105" y="156"/>
                    <a:pt x="105" y="156"/>
                    <a:pt x="105" y="156"/>
                  </a:cubicBezTo>
                  <a:cubicBezTo>
                    <a:pt x="121" y="156"/>
                    <a:pt x="121" y="156"/>
                    <a:pt x="121" y="156"/>
                  </a:cubicBezTo>
                  <a:cubicBezTo>
                    <a:pt x="102" y="16"/>
                    <a:pt x="102" y="16"/>
                    <a:pt x="102" y="16"/>
                  </a:cubicBezTo>
                  <a:cubicBezTo>
                    <a:pt x="85" y="16"/>
                    <a:pt x="85" y="16"/>
                    <a:pt x="85" y="16"/>
                  </a:cubicBezTo>
                  <a:cubicBezTo>
                    <a:pt x="65" y="156"/>
                    <a:pt x="65" y="156"/>
                    <a:pt x="65" y="156"/>
                  </a:cubicBezTo>
                  <a:cubicBezTo>
                    <a:pt x="81" y="156"/>
                    <a:pt x="81" y="156"/>
                    <a:pt x="81" y="156"/>
                  </a:cubicBezTo>
                  <a:cubicBezTo>
                    <a:pt x="68" y="581"/>
                    <a:pt x="68" y="581"/>
                    <a:pt x="68" y="581"/>
                  </a:cubicBezTo>
                  <a:cubicBezTo>
                    <a:pt x="63" y="583"/>
                    <a:pt x="63" y="583"/>
                    <a:pt x="63" y="583"/>
                  </a:cubicBezTo>
                  <a:cubicBezTo>
                    <a:pt x="44" y="590"/>
                    <a:pt x="31" y="609"/>
                    <a:pt x="31" y="630"/>
                  </a:cubicBezTo>
                  <a:cubicBezTo>
                    <a:pt x="31" y="630"/>
                    <a:pt x="31" y="630"/>
                    <a:pt x="31" y="630"/>
                  </a:cubicBezTo>
                  <a:lnTo>
                    <a:pt x="16" y="9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96" name="Freeform 51"/>
            <p:cNvSpPr>
              <a:spLocks noEditPoints="1"/>
            </p:cNvSpPr>
            <p:nvPr/>
          </p:nvSpPr>
          <p:spPr bwMode="auto">
            <a:xfrm>
              <a:off x="1096963" y="781050"/>
              <a:ext cx="38100" cy="38100"/>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29 w 58"/>
                <a:gd name="T11" fmla="*/ 16 h 58"/>
                <a:gd name="T12" fmla="*/ 16 w 58"/>
                <a:gd name="T13" fmla="*/ 29 h 58"/>
                <a:gd name="T14" fmla="*/ 29 w 58"/>
                <a:gd name="T15" fmla="*/ 42 h 58"/>
                <a:gd name="T16" fmla="*/ 42 w 58"/>
                <a:gd name="T17" fmla="*/ 29 h 58"/>
                <a:gd name="T18" fmla="*/ 29 w 58"/>
                <a:gd name="T19"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29" y="16"/>
                  </a:moveTo>
                  <a:cubicBezTo>
                    <a:pt x="22" y="16"/>
                    <a:pt x="16" y="22"/>
                    <a:pt x="16" y="29"/>
                  </a:cubicBezTo>
                  <a:cubicBezTo>
                    <a:pt x="16" y="36"/>
                    <a:pt x="22" y="42"/>
                    <a:pt x="29" y="42"/>
                  </a:cubicBezTo>
                  <a:cubicBezTo>
                    <a:pt x="36" y="42"/>
                    <a:pt x="42" y="36"/>
                    <a:pt x="42" y="29"/>
                  </a:cubicBezTo>
                  <a:cubicBezTo>
                    <a:pt x="42" y="22"/>
                    <a:pt x="36" y="16"/>
                    <a:pt x="2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97" name="Group 96"/>
          <p:cNvGrpSpPr/>
          <p:nvPr userDrawn="1"/>
        </p:nvGrpSpPr>
        <p:grpSpPr>
          <a:xfrm>
            <a:off x="1593944" y="2932328"/>
            <a:ext cx="550708" cy="928878"/>
            <a:chOff x="1820868" y="2263769"/>
            <a:chExt cx="369889" cy="623887"/>
          </a:xfrm>
          <a:solidFill>
            <a:schemeClr val="tx1"/>
          </a:solidFill>
        </p:grpSpPr>
        <p:sp>
          <p:nvSpPr>
            <p:cNvPr id="99" name="Freeform 222"/>
            <p:cNvSpPr>
              <a:spLocks noEditPoints="1"/>
            </p:cNvSpPr>
            <p:nvPr/>
          </p:nvSpPr>
          <p:spPr bwMode="auto">
            <a:xfrm>
              <a:off x="1820868" y="2263769"/>
              <a:ext cx="369889" cy="487361"/>
            </a:xfrm>
            <a:custGeom>
              <a:avLst/>
              <a:gdLst>
                <a:gd name="T0" fmla="*/ 383 w 574"/>
                <a:gd name="T1" fmla="*/ 757 h 757"/>
                <a:gd name="T2" fmla="*/ 191 w 574"/>
                <a:gd name="T3" fmla="*/ 757 h 757"/>
                <a:gd name="T4" fmla="*/ 167 w 574"/>
                <a:gd name="T5" fmla="*/ 734 h 757"/>
                <a:gd name="T6" fmla="*/ 167 w 574"/>
                <a:gd name="T7" fmla="*/ 678 h 757"/>
                <a:gd name="T8" fmla="*/ 84 w 574"/>
                <a:gd name="T9" fmla="*/ 499 h 757"/>
                <a:gd name="T10" fmla="*/ 55 w 574"/>
                <a:gd name="T11" fmla="*/ 456 h 757"/>
                <a:gd name="T12" fmla="*/ 29 w 574"/>
                <a:gd name="T13" fmla="*/ 412 h 757"/>
                <a:gd name="T14" fmla="*/ 27 w 574"/>
                <a:gd name="T15" fmla="*/ 408 h 757"/>
                <a:gd name="T16" fmla="*/ 0 w 574"/>
                <a:gd name="T17" fmla="*/ 287 h 757"/>
                <a:gd name="T18" fmla="*/ 287 w 574"/>
                <a:gd name="T19" fmla="*/ 0 h 757"/>
                <a:gd name="T20" fmla="*/ 574 w 574"/>
                <a:gd name="T21" fmla="*/ 287 h 757"/>
                <a:gd name="T22" fmla="*/ 547 w 574"/>
                <a:gd name="T23" fmla="*/ 408 h 757"/>
                <a:gd name="T24" fmla="*/ 545 w 574"/>
                <a:gd name="T25" fmla="*/ 412 h 757"/>
                <a:gd name="T26" fmla="*/ 519 w 574"/>
                <a:gd name="T27" fmla="*/ 456 h 757"/>
                <a:gd name="T28" fmla="*/ 490 w 574"/>
                <a:gd name="T29" fmla="*/ 499 h 757"/>
                <a:gd name="T30" fmla="*/ 407 w 574"/>
                <a:gd name="T31" fmla="*/ 678 h 757"/>
                <a:gd name="T32" fmla="*/ 407 w 574"/>
                <a:gd name="T33" fmla="*/ 734 h 757"/>
                <a:gd name="T34" fmla="*/ 383 w 574"/>
                <a:gd name="T35" fmla="*/ 757 h 757"/>
                <a:gd name="T36" fmla="*/ 287 w 574"/>
                <a:gd name="T37" fmla="*/ 16 h 757"/>
                <a:gd name="T38" fmla="*/ 16 w 574"/>
                <a:gd name="T39" fmla="*/ 287 h 757"/>
                <a:gd name="T40" fmla="*/ 41 w 574"/>
                <a:gd name="T41" fmla="*/ 401 h 757"/>
                <a:gd name="T42" fmla="*/ 43 w 574"/>
                <a:gd name="T43" fmla="*/ 404 h 757"/>
                <a:gd name="T44" fmla="*/ 43 w 574"/>
                <a:gd name="T45" fmla="*/ 405 h 757"/>
                <a:gd name="T46" fmla="*/ 68 w 574"/>
                <a:gd name="T47" fmla="*/ 447 h 757"/>
                <a:gd name="T48" fmla="*/ 69 w 574"/>
                <a:gd name="T49" fmla="*/ 447 h 757"/>
                <a:gd name="T50" fmla="*/ 97 w 574"/>
                <a:gd name="T51" fmla="*/ 490 h 757"/>
                <a:gd name="T52" fmla="*/ 183 w 574"/>
                <a:gd name="T53" fmla="*/ 678 h 757"/>
                <a:gd name="T54" fmla="*/ 183 w 574"/>
                <a:gd name="T55" fmla="*/ 734 h 757"/>
                <a:gd name="T56" fmla="*/ 191 w 574"/>
                <a:gd name="T57" fmla="*/ 741 h 757"/>
                <a:gd name="T58" fmla="*/ 383 w 574"/>
                <a:gd name="T59" fmla="*/ 741 h 757"/>
                <a:gd name="T60" fmla="*/ 391 w 574"/>
                <a:gd name="T61" fmla="*/ 734 h 757"/>
                <a:gd name="T62" fmla="*/ 391 w 574"/>
                <a:gd name="T63" fmla="*/ 678 h 757"/>
                <a:gd name="T64" fmla="*/ 477 w 574"/>
                <a:gd name="T65" fmla="*/ 490 h 757"/>
                <a:gd name="T66" fmla="*/ 505 w 574"/>
                <a:gd name="T67" fmla="*/ 447 h 757"/>
                <a:gd name="T68" fmla="*/ 506 w 574"/>
                <a:gd name="T69" fmla="*/ 447 h 757"/>
                <a:gd name="T70" fmla="*/ 531 w 574"/>
                <a:gd name="T71" fmla="*/ 405 h 757"/>
                <a:gd name="T72" fmla="*/ 531 w 574"/>
                <a:gd name="T73" fmla="*/ 404 h 757"/>
                <a:gd name="T74" fmla="*/ 532 w 574"/>
                <a:gd name="T75" fmla="*/ 402 h 757"/>
                <a:gd name="T76" fmla="*/ 558 w 574"/>
                <a:gd name="T77" fmla="*/ 287 h 757"/>
                <a:gd name="T78" fmla="*/ 287 w 574"/>
                <a:gd name="T79" fmla="*/ 1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4" h="757">
                  <a:moveTo>
                    <a:pt x="383" y="757"/>
                  </a:moveTo>
                  <a:cubicBezTo>
                    <a:pt x="191" y="757"/>
                    <a:pt x="191" y="757"/>
                    <a:pt x="191" y="757"/>
                  </a:cubicBezTo>
                  <a:cubicBezTo>
                    <a:pt x="178" y="757"/>
                    <a:pt x="167" y="746"/>
                    <a:pt x="167" y="734"/>
                  </a:cubicBezTo>
                  <a:cubicBezTo>
                    <a:pt x="167" y="678"/>
                    <a:pt x="167" y="678"/>
                    <a:pt x="167" y="678"/>
                  </a:cubicBezTo>
                  <a:cubicBezTo>
                    <a:pt x="167" y="625"/>
                    <a:pt x="125" y="561"/>
                    <a:pt x="84" y="499"/>
                  </a:cubicBezTo>
                  <a:cubicBezTo>
                    <a:pt x="74" y="485"/>
                    <a:pt x="64" y="470"/>
                    <a:pt x="55" y="456"/>
                  </a:cubicBezTo>
                  <a:cubicBezTo>
                    <a:pt x="45" y="442"/>
                    <a:pt x="36" y="428"/>
                    <a:pt x="29" y="412"/>
                  </a:cubicBezTo>
                  <a:cubicBezTo>
                    <a:pt x="28" y="410"/>
                    <a:pt x="27" y="408"/>
                    <a:pt x="27" y="408"/>
                  </a:cubicBezTo>
                  <a:cubicBezTo>
                    <a:pt x="9" y="370"/>
                    <a:pt x="0" y="329"/>
                    <a:pt x="0" y="287"/>
                  </a:cubicBezTo>
                  <a:cubicBezTo>
                    <a:pt x="0" y="129"/>
                    <a:pt x="129" y="0"/>
                    <a:pt x="287" y="0"/>
                  </a:cubicBezTo>
                  <a:cubicBezTo>
                    <a:pt x="445" y="0"/>
                    <a:pt x="574" y="129"/>
                    <a:pt x="574" y="287"/>
                  </a:cubicBezTo>
                  <a:cubicBezTo>
                    <a:pt x="574" y="329"/>
                    <a:pt x="565" y="370"/>
                    <a:pt x="547" y="408"/>
                  </a:cubicBezTo>
                  <a:cubicBezTo>
                    <a:pt x="547" y="408"/>
                    <a:pt x="546" y="411"/>
                    <a:pt x="545" y="412"/>
                  </a:cubicBezTo>
                  <a:cubicBezTo>
                    <a:pt x="538" y="428"/>
                    <a:pt x="529" y="442"/>
                    <a:pt x="519" y="456"/>
                  </a:cubicBezTo>
                  <a:cubicBezTo>
                    <a:pt x="510" y="470"/>
                    <a:pt x="500" y="485"/>
                    <a:pt x="490" y="499"/>
                  </a:cubicBezTo>
                  <a:cubicBezTo>
                    <a:pt x="449" y="561"/>
                    <a:pt x="407" y="625"/>
                    <a:pt x="407" y="678"/>
                  </a:cubicBezTo>
                  <a:cubicBezTo>
                    <a:pt x="407" y="734"/>
                    <a:pt x="407" y="734"/>
                    <a:pt x="407" y="734"/>
                  </a:cubicBezTo>
                  <a:cubicBezTo>
                    <a:pt x="407" y="746"/>
                    <a:pt x="396" y="757"/>
                    <a:pt x="383" y="757"/>
                  </a:cubicBezTo>
                  <a:close/>
                  <a:moveTo>
                    <a:pt x="287" y="16"/>
                  </a:moveTo>
                  <a:cubicBezTo>
                    <a:pt x="138" y="16"/>
                    <a:pt x="16" y="138"/>
                    <a:pt x="16" y="287"/>
                  </a:cubicBezTo>
                  <a:cubicBezTo>
                    <a:pt x="16" y="327"/>
                    <a:pt x="25" y="365"/>
                    <a:pt x="41" y="401"/>
                  </a:cubicBezTo>
                  <a:cubicBezTo>
                    <a:pt x="42" y="402"/>
                    <a:pt x="42" y="403"/>
                    <a:pt x="43" y="404"/>
                  </a:cubicBezTo>
                  <a:cubicBezTo>
                    <a:pt x="43" y="405"/>
                    <a:pt x="43" y="405"/>
                    <a:pt x="43" y="405"/>
                  </a:cubicBezTo>
                  <a:cubicBezTo>
                    <a:pt x="50" y="420"/>
                    <a:pt x="59" y="434"/>
                    <a:pt x="68" y="447"/>
                  </a:cubicBezTo>
                  <a:cubicBezTo>
                    <a:pt x="69" y="447"/>
                    <a:pt x="69" y="447"/>
                    <a:pt x="69" y="447"/>
                  </a:cubicBezTo>
                  <a:cubicBezTo>
                    <a:pt x="78" y="462"/>
                    <a:pt x="87" y="476"/>
                    <a:pt x="97" y="490"/>
                  </a:cubicBezTo>
                  <a:cubicBezTo>
                    <a:pt x="141" y="557"/>
                    <a:pt x="183" y="621"/>
                    <a:pt x="183" y="678"/>
                  </a:cubicBezTo>
                  <a:cubicBezTo>
                    <a:pt x="183" y="734"/>
                    <a:pt x="183" y="734"/>
                    <a:pt x="183" y="734"/>
                  </a:cubicBezTo>
                  <a:cubicBezTo>
                    <a:pt x="183" y="738"/>
                    <a:pt x="187" y="741"/>
                    <a:pt x="191" y="741"/>
                  </a:cubicBezTo>
                  <a:cubicBezTo>
                    <a:pt x="383" y="741"/>
                    <a:pt x="383" y="741"/>
                    <a:pt x="383" y="741"/>
                  </a:cubicBezTo>
                  <a:cubicBezTo>
                    <a:pt x="387" y="741"/>
                    <a:pt x="391" y="738"/>
                    <a:pt x="391" y="734"/>
                  </a:cubicBezTo>
                  <a:cubicBezTo>
                    <a:pt x="391" y="678"/>
                    <a:pt x="391" y="678"/>
                    <a:pt x="391" y="678"/>
                  </a:cubicBezTo>
                  <a:cubicBezTo>
                    <a:pt x="391" y="621"/>
                    <a:pt x="433" y="557"/>
                    <a:pt x="477" y="490"/>
                  </a:cubicBezTo>
                  <a:cubicBezTo>
                    <a:pt x="486" y="476"/>
                    <a:pt x="496" y="462"/>
                    <a:pt x="505" y="447"/>
                  </a:cubicBezTo>
                  <a:cubicBezTo>
                    <a:pt x="506" y="447"/>
                    <a:pt x="506" y="447"/>
                    <a:pt x="506" y="447"/>
                  </a:cubicBezTo>
                  <a:cubicBezTo>
                    <a:pt x="515" y="434"/>
                    <a:pt x="524" y="420"/>
                    <a:pt x="531" y="405"/>
                  </a:cubicBezTo>
                  <a:cubicBezTo>
                    <a:pt x="531" y="404"/>
                    <a:pt x="531" y="404"/>
                    <a:pt x="531" y="404"/>
                  </a:cubicBezTo>
                  <a:cubicBezTo>
                    <a:pt x="532" y="403"/>
                    <a:pt x="532" y="402"/>
                    <a:pt x="532" y="402"/>
                  </a:cubicBezTo>
                  <a:cubicBezTo>
                    <a:pt x="549" y="365"/>
                    <a:pt x="558" y="327"/>
                    <a:pt x="558" y="287"/>
                  </a:cubicBezTo>
                  <a:cubicBezTo>
                    <a:pt x="558" y="138"/>
                    <a:pt x="436" y="16"/>
                    <a:pt x="28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0" name="Freeform 223"/>
            <p:cNvSpPr>
              <a:spLocks noEditPoints="1"/>
            </p:cNvSpPr>
            <p:nvPr/>
          </p:nvSpPr>
          <p:spPr bwMode="auto">
            <a:xfrm>
              <a:off x="1928816" y="2768592"/>
              <a:ext cx="153988" cy="31750"/>
            </a:xfrm>
            <a:custGeom>
              <a:avLst/>
              <a:gdLst>
                <a:gd name="T0" fmla="*/ 221 w 240"/>
                <a:gd name="T1" fmla="*/ 50 h 50"/>
                <a:gd name="T2" fmla="*/ 19 w 240"/>
                <a:gd name="T3" fmla="*/ 50 h 50"/>
                <a:gd name="T4" fmla="*/ 0 w 240"/>
                <a:gd name="T5" fmla="*/ 31 h 50"/>
                <a:gd name="T6" fmla="*/ 0 w 240"/>
                <a:gd name="T7" fmla="*/ 19 h 50"/>
                <a:gd name="T8" fmla="*/ 19 w 240"/>
                <a:gd name="T9" fmla="*/ 0 h 50"/>
                <a:gd name="T10" fmla="*/ 221 w 240"/>
                <a:gd name="T11" fmla="*/ 0 h 50"/>
                <a:gd name="T12" fmla="*/ 240 w 240"/>
                <a:gd name="T13" fmla="*/ 19 h 50"/>
                <a:gd name="T14" fmla="*/ 240 w 240"/>
                <a:gd name="T15" fmla="*/ 31 h 50"/>
                <a:gd name="T16" fmla="*/ 221 w 240"/>
                <a:gd name="T17" fmla="*/ 50 h 50"/>
                <a:gd name="T18" fmla="*/ 19 w 240"/>
                <a:gd name="T19" fmla="*/ 16 h 50"/>
                <a:gd name="T20" fmla="*/ 16 w 240"/>
                <a:gd name="T21" fmla="*/ 19 h 50"/>
                <a:gd name="T22" fmla="*/ 16 w 240"/>
                <a:gd name="T23" fmla="*/ 31 h 50"/>
                <a:gd name="T24" fmla="*/ 19 w 240"/>
                <a:gd name="T25" fmla="*/ 34 h 50"/>
                <a:gd name="T26" fmla="*/ 221 w 240"/>
                <a:gd name="T27" fmla="*/ 34 h 50"/>
                <a:gd name="T28" fmla="*/ 224 w 240"/>
                <a:gd name="T29" fmla="*/ 31 h 50"/>
                <a:gd name="T30" fmla="*/ 224 w 240"/>
                <a:gd name="T31" fmla="*/ 19 h 50"/>
                <a:gd name="T32" fmla="*/ 221 w 240"/>
                <a:gd name="T33" fmla="*/ 16 h 50"/>
                <a:gd name="T34" fmla="*/ 19 w 240"/>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0">
                  <a:moveTo>
                    <a:pt x="221" y="50"/>
                  </a:moveTo>
                  <a:cubicBezTo>
                    <a:pt x="19" y="50"/>
                    <a:pt x="19" y="50"/>
                    <a:pt x="19" y="50"/>
                  </a:cubicBezTo>
                  <a:cubicBezTo>
                    <a:pt x="9" y="50"/>
                    <a:pt x="0" y="42"/>
                    <a:pt x="0" y="31"/>
                  </a:cubicBezTo>
                  <a:cubicBezTo>
                    <a:pt x="0" y="19"/>
                    <a:pt x="0" y="19"/>
                    <a:pt x="0" y="19"/>
                  </a:cubicBezTo>
                  <a:cubicBezTo>
                    <a:pt x="0" y="8"/>
                    <a:pt x="9" y="0"/>
                    <a:pt x="19" y="0"/>
                  </a:cubicBezTo>
                  <a:cubicBezTo>
                    <a:pt x="221" y="0"/>
                    <a:pt x="221" y="0"/>
                    <a:pt x="221" y="0"/>
                  </a:cubicBezTo>
                  <a:cubicBezTo>
                    <a:pt x="231" y="0"/>
                    <a:pt x="240" y="8"/>
                    <a:pt x="240" y="19"/>
                  </a:cubicBezTo>
                  <a:cubicBezTo>
                    <a:pt x="240" y="31"/>
                    <a:pt x="240" y="31"/>
                    <a:pt x="240" y="31"/>
                  </a:cubicBezTo>
                  <a:cubicBezTo>
                    <a:pt x="240" y="42"/>
                    <a:pt x="231" y="50"/>
                    <a:pt x="221" y="50"/>
                  </a:cubicBezTo>
                  <a:close/>
                  <a:moveTo>
                    <a:pt x="19" y="16"/>
                  </a:moveTo>
                  <a:cubicBezTo>
                    <a:pt x="18" y="16"/>
                    <a:pt x="16" y="17"/>
                    <a:pt x="16" y="19"/>
                  </a:cubicBezTo>
                  <a:cubicBezTo>
                    <a:pt x="16" y="31"/>
                    <a:pt x="16" y="31"/>
                    <a:pt x="16" y="31"/>
                  </a:cubicBezTo>
                  <a:cubicBezTo>
                    <a:pt x="16" y="33"/>
                    <a:pt x="18" y="34"/>
                    <a:pt x="19" y="34"/>
                  </a:cubicBezTo>
                  <a:cubicBezTo>
                    <a:pt x="221" y="34"/>
                    <a:pt x="221" y="34"/>
                    <a:pt x="221" y="34"/>
                  </a:cubicBezTo>
                  <a:cubicBezTo>
                    <a:pt x="222" y="34"/>
                    <a:pt x="224" y="33"/>
                    <a:pt x="224" y="31"/>
                  </a:cubicBezTo>
                  <a:cubicBezTo>
                    <a:pt x="224" y="19"/>
                    <a:pt x="224" y="19"/>
                    <a:pt x="224" y="19"/>
                  </a:cubicBezTo>
                  <a:cubicBezTo>
                    <a:pt x="224" y="17"/>
                    <a:pt x="222" y="16"/>
                    <a:pt x="221" y="16"/>
                  </a:cubicBezTo>
                  <a:lnTo>
                    <a:pt x="1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1" name="Freeform 224"/>
            <p:cNvSpPr>
              <a:spLocks noEditPoints="1"/>
            </p:cNvSpPr>
            <p:nvPr/>
          </p:nvSpPr>
          <p:spPr bwMode="auto">
            <a:xfrm>
              <a:off x="1944688" y="2811455"/>
              <a:ext cx="122238" cy="31750"/>
            </a:xfrm>
            <a:custGeom>
              <a:avLst/>
              <a:gdLst>
                <a:gd name="T0" fmla="*/ 173 w 192"/>
                <a:gd name="T1" fmla="*/ 50 h 50"/>
                <a:gd name="T2" fmla="*/ 19 w 192"/>
                <a:gd name="T3" fmla="*/ 50 h 50"/>
                <a:gd name="T4" fmla="*/ 0 w 192"/>
                <a:gd name="T5" fmla="*/ 31 h 50"/>
                <a:gd name="T6" fmla="*/ 0 w 192"/>
                <a:gd name="T7" fmla="*/ 18 h 50"/>
                <a:gd name="T8" fmla="*/ 19 w 192"/>
                <a:gd name="T9" fmla="*/ 0 h 50"/>
                <a:gd name="T10" fmla="*/ 173 w 192"/>
                <a:gd name="T11" fmla="*/ 0 h 50"/>
                <a:gd name="T12" fmla="*/ 192 w 192"/>
                <a:gd name="T13" fmla="*/ 18 h 50"/>
                <a:gd name="T14" fmla="*/ 192 w 192"/>
                <a:gd name="T15" fmla="*/ 31 h 50"/>
                <a:gd name="T16" fmla="*/ 173 w 192"/>
                <a:gd name="T17" fmla="*/ 50 h 50"/>
                <a:gd name="T18" fmla="*/ 19 w 192"/>
                <a:gd name="T19" fmla="*/ 16 h 50"/>
                <a:gd name="T20" fmla="*/ 16 w 192"/>
                <a:gd name="T21" fmla="*/ 18 h 50"/>
                <a:gd name="T22" fmla="*/ 16 w 192"/>
                <a:gd name="T23" fmla="*/ 31 h 50"/>
                <a:gd name="T24" fmla="*/ 19 w 192"/>
                <a:gd name="T25" fmla="*/ 34 h 50"/>
                <a:gd name="T26" fmla="*/ 173 w 192"/>
                <a:gd name="T27" fmla="*/ 34 h 50"/>
                <a:gd name="T28" fmla="*/ 176 w 192"/>
                <a:gd name="T29" fmla="*/ 31 h 50"/>
                <a:gd name="T30" fmla="*/ 176 w 192"/>
                <a:gd name="T31" fmla="*/ 18 h 50"/>
                <a:gd name="T32" fmla="*/ 173 w 192"/>
                <a:gd name="T33" fmla="*/ 16 h 50"/>
                <a:gd name="T34" fmla="*/ 19 w 192"/>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50">
                  <a:moveTo>
                    <a:pt x="173" y="50"/>
                  </a:moveTo>
                  <a:cubicBezTo>
                    <a:pt x="19" y="50"/>
                    <a:pt x="19" y="50"/>
                    <a:pt x="19" y="50"/>
                  </a:cubicBezTo>
                  <a:cubicBezTo>
                    <a:pt x="9" y="50"/>
                    <a:pt x="0" y="42"/>
                    <a:pt x="0" y="31"/>
                  </a:cubicBezTo>
                  <a:cubicBezTo>
                    <a:pt x="0" y="18"/>
                    <a:pt x="0" y="18"/>
                    <a:pt x="0" y="18"/>
                  </a:cubicBezTo>
                  <a:cubicBezTo>
                    <a:pt x="0" y="8"/>
                    <a:pt x="9" y="0"/>
                    <a:pt x="19" y="0"/>
                  </a:cubicBezTo>
                  <a:cubicBezTo>
                    <a:pt x="173" y="0"/>
                    <a:pt x="173" y="0"/>
                    <a:pt x="173" y="0"/>
                  </a:cubicBezTo>
                  <a:cubicBezTo>
                    <a:pt x="183" y="0"/>
                    <a:pt x="192" y="8"/>
                    <a:pt x="192" y="18"/>
                  </a:cubicBezTo>
                  <a:cubicBezTo>
                    <a:pt x="192" y="31"/>
                    <a:pt x="192" y="31"/>
                    <a:pt x="192" y="31"/>
                  </a:cubicBezTo>
                  <a:cubicBezTo>
                    <a:pt x="192" y="42"/>
                    <a:pt x="183" y="50"/>
                    <a:pt x="173" y="50"/>
                  </a:cubicBezTo>
                  <a:close/>
                  <a:moveTo>
                    <a:pt x="19" y="16"/>
                  </a:moveTo>
                  <a:cubicBezTo>
                    <a:pt x="18" y="16"/>
                    <a:pt x="16" y="17"/>
                    <a:pt x="16" y="18"/>
                  </a:cubicBezTo>
                  <a:cubicBezTo>
                    <a:pt x="16" y="31"/>
                    <a:pt x="16" y="31"/>
                    <a:pt x="16" y="31"/>
                  </a:cubicBezTo>
                  <a:cubicBezTo>
                    <a:pt x="16" y="33"/>
                    <a:pt x="18" y="34"/>
                    <a:pt x="19" y="34"/>
                  </a:cubicBezTo>
                  <a:cubicBezTo>
                    <a:pt x="173" y="34"/>
                    <a:pt x="173" y="34"/>
                    <a:pt x="173" y="34"/>
                  </a:cubicBezTo>
                  <a:cubicBezTo>
                    <a:pt x="174" y="34"/>
                    <a:pt x="176" y="33"/>
                    <a:pt x="176" y="31"/>
                  </a:cubicBezTo>
                  <a:cubicBezTo>
                    <a:pt x="176" y="18"/>
                    <a:pt x="176" y="18"/>
                    <a:pt x="176" y="18"/>
                  </a:cubicBezTo>
                  <a:cubicBezTo>
                    <a:pt x="176" y="17"/>
                    <a:pt x="174" y="16"/>
                    <a:pt x="173" y="16"/>
                  </a:cubicBezTo>
                  <a:lnTo>
                    <a:pt x="1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2" name="Freeform 225"/>
            <p:cNvSpPr>
              <a:spLocks noEditPoints="1"/>
            </p:cNvSpPr>
            <p:nvPr/>
          </p:nvSpPr>
          <p:spPr bwMode="auto">
            <a:xfrm>
              <a:off x="1958973" y="2854318"/>
              <a:ext cx="93663" cy="33338"/>
            </a:xfrm>
            <a:custGeom>
              <a:avLst/>
              <a:gdLst>
                <a:gd name="T0" fmla="*/ 125 w 144"/>
                <a:gd name="T1" fmla="*/ 51 h 51"/>
                <a:gd name="T2" fmla="*/ 19 w 144"/>
                <a:gd name="T3" fmla="*/ 51 h 51"/>
                <a:gd name="T4" fmla="*/ 0 w 144"/>
                <a:gd name="T5" fmla="*/ 32 h 51"/>
                <a:gd name="T6" fmla="*/ 0 w 144"/>
                <a:gd name="T7" fmla="*/ 19 h 51"/>
                <a:gd name="T8" fmla="*/ 19 w 144"/>
                <a:gd name="T9" fmla="*/ 0 h 51"/>
                <a:gd name="T10" fmla="*/ 125 w 144"/>
                <a:gd name="T11" fmla="*/ 0 h 51"/>
                <a:gd name="T12" fmla="*/ 144 w 144"/>
                <a:gd name="T13" fmla="*/ 19 h 51"/>
                <a:gd name="T14" fmla="*/ 144 w 144"/>
                <a:gd name="T15" fmla="*/ 32 h 51"/>
                <a:gd name="T16" fmla="*/ 125 w 144"/>
                <a:gd name="T17" fmla="*/ 51 h 51"/>
                <a:gd name="T18" fmla="*/ 19 w 144"/>
                <a:gd name="T19" fmla="*/ 16 h 51"/>
                <a:gd name="T20" fmla="*/ 16 w 144"/>
                <a:gd name="T21" fmla="*/ 19 h 51"/>
                <a:gd name="T22" fmla="*/ 16 w 144"/>
                <a:gd name="T23" fmla="*/ 32 h 51"/>
                <a:gd name="T24" fmla="*/ 19 w 144"/>
                <a:gd name="T25" fmla="*/ 35 h 51"/>
                <a:gd name="T26" fmla="*/ 125 w 144"/>
                <a:gd name="T27" fmla="*/ 35 h 51"/>
                <a:gd name="T28" fmla="*/ 128 w 144"/>
                <a:gd name="T29" fmla="*/ 32 h 51"/>
                <a:gd name="T30" fmla="*/ 128 w 144"/>
                <a:gd name="T31" fmla="*/ 19 h 51"/>
                <a:gd name="T32" fmla="*/ 125 w 144"/>
                <a:gd name="T33" fmla="*/ 16 h 51"/>
                <a:gd name="T34" fmla="*/ 19 w 144"/>
                <a:gd name="T35"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51">
                  <a:moveTo>
                    <a:pt x="125" y="51"/>
                  </a:moveTo>
                  <a:cubicBezTo>
                    <a:pt x="19" y="51"/>
                    <a:pt x="19" y="51"/>
                    <a:pt x="19" y="51"/>
                  </a:cubicBezTo>
                  <a:cubicBezTo>
                    <a:pt x="9" y="51"/>
                    <a:pt x="0" y="42"/>
                    <a:pt x="0" y="32"/>
                  </a:cubicBezTo>
                  <a:cubicBezTo>
                    <a:pt x="0" y="19"/>
                    <a:pt x="0" y="19"/>
                    <a:pt x="0" y="19"/>
                  </a:cubicBezTo>
                  <a:cubicBezTo>
                    <a:pt x="0" y="9"/>
                    <a:pt x="9" y="0"/>
                    <a:pt x="19" y="0"/>
                  </a:cubicBezTo>
                  <a:cubicBezTo>
                    <a:pt x="125" y="0"/>
                    <a:pt x="125" y="0"/>
                    <a:pt x="125" y="0"/>
                  </a:cubicBezTo>
                  <a:cubicBezTo>
                    <a:pt x="135" y="0"/>
                    <a:pt x="144" y="9"/>
                    <a:pt x="144" y="19"/>
                  </a:cubicBezTo>
                  <a:cubicBezTo>
                    <a:pt x="144" y="32"/>
                    <a:pt x="144" y="32"/>
                    <a:pt x="144" y="32"/>
                  </a:cubicBezTo>
                  <a:cubicBezTo>
                    <a:pt x="144" y="42"/>
                    <a:pt x="135" y="51"/>
                    <a:pt x="125" y="51"/>
                  </a:cubicBezTo>
                  <a:close/>
                  <a:moveTo>
                    <a:pt x="19" y="16"/>
                  </a:moveTo>
                  <a:cubicBezTo>
                    <a:pt x="18" y="16"/>
                    <a:pt x="16" y="18"/>
                    <a:pt x="16" y="19"/>
                  </a:cubicBezTo>
                  <a:cubicBezTo>
                    <a:pt x="16" y="32"/>
                    <a:pt x="16" y="32"/>
                    <a:pt x="16" y="32"/>
                  </a:cubicBezTo>
                  <a:cubicBezTo>
                    <a:pt x="16" y="34"/>
                    <a:pt x="18" y="35"/>
                    <a:pt x="19" y="35"/>
                  </a:cubicBezTo>
                  <a:cubicBezTo>
                    <a:pt x="125" y="35"/>
                    <a:pt x="125" y="35"/>
                    <a:pt x="125" y="35"/>
                  </a:cubicBezTo>
                  <a:cubicBezTo>
                    <a:pt x="126" y="35"/>
                    <a:pt x="128" y="34"/>
                    <a:pt x="128" y="32"/>
                  </a:cubicBezTo>
                  <a:cubicBezTo>
                    <a:pt x="128" y="19"/>
                    <a:pt x="128" y="19"/>
                    <a:pt x="128" y="19"/>
                  </a:cubicBezTo>
                  <a:cubicBezTo>
                    <a:pt x="128" y="18"/>
                    <a:pt x="126" y="16"/>
                    <a:pt x="125" y="16"/>
                  </a:cubicBezTo>
                  <a:lnTo>
                    <a:pt x="1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3" name="Freeform 226"/>
            <p:cNvSpPr>
              <a:spLocks/>
            </p:cNvSpPr>
            <p:nvPr/>
          </p:nvSpPr>
          <p:spPr bwMode="auto">
            <a:xfrm>
              <a:off x="1866900" y="2316163"/>
              <a:ext cx="112713" cy="150813"/>
            </a:xfrm>
            <a:custGeom>
              <a:avLst/>
              <a:gdLst>
                <a:gd name="T0" fmla="*/ 8 w 177"/>
                <a:gd name="T1" fmla="*/ 234 h 234"/>
                <a:gd name="T2" fmla="*/ 0 w 177"/>
                <a:gd name="T3" fmla="*/ 226 h 234"/>
                <a:gd name="T4" fmla="*/ 169 w 177"/>
                <a:gd name="T5" fmla="*/ 0 h 234"/>
                <a:gd name="T6" fmla="*/ 177 w 177"/>
                <a:gd name="T7" fmla="*/ 8 h 234"/>
                <a:gd name="T8" fmla="*/ 169 w 177"/>
                <a:gd name="T9" fmla="*/ 16 h 234"/>
                <a:gd name="T10" fmla="*/ 16 w 177"/>
                <a:gd name="T11" fmla="*/ 226 h 234"/>
                <a:gd name="T12" fmla="*/ 8 w 177"/>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7" h="234">
                  <a:moveTo>
                    <a:pt x="8" y="234"/>
                  </a:moveTo>
                  <a:cubicBezTo>
                    <a:pt x="4" y="234"/>
                    <a:pt x="0" y="230"/>
                    <a:pt x="0" y="226"/>
                  </a:cubicBezTo>
                  <a:cubicBezTo>
                    <a:pt x="0" y="79"/>
                    <a:pt x="120" y="0"/>
                    <a:pt x="169" y="0"/>
                  </a:cubicBezTo>
                  <a:cubicBezTo>
                    <a:pt x="173" y="0"/>
                    <a:pt x="177" y="3"/>
                    <a:pt x="177" y="8"/>
                  </a:cubicBezTo>
                  <a:cubicBezTo>
                    <a:pt x="177" y="12"/>
                    <a:pt x="173" y="16"/>
                    <a:pt x="169" y="16"/>
                  </a:cubicBezTo>
                  <a:cubicBezTo>
                    <a:pt x="130" y="16"/>
                    <a:pt x="16" y="88"/>
                    <a:pt x="16" y="226"/>
                  </a:cubicBezTo>
                  <a:cubicBezTo>
                    <a:pt x="16" y="230"/>
                    <a:pt x="12" y="234"/>
                    <a:pt x="8"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9" name="Group 108"/>
          <p:cNvGrpSpPr/>
          <p:nvPr userDrawn="1"/>
        </p:nvGrpSpPr>
        <p:grpSpPr>
          <a:xfrm>
            <a:off x="4021516" y="3226111"/>
            <a:ext cx="1005144" cy="855554"/>
            <a:chOff x="7869238" y="3335338"/>
            <a:chExt cx="608013" cy="517525"/>
          </a:xfrm>
          <a:solidFill>
            <a:schemeClr val="tx1"/>
          </a:solidFill>
        </p:grpSpPr>
        <p:sp>
          <p:nvSpPr>
            <p:cNvPr id="111" name="Freeform 102"/>
            <p:cNvSpPr>
              <a:spLocks noEditPoints="1"/>
            </p:cNvSpPr>
            <p:nvPr/>
          </p:nvSpPr>
          <p:spPr bwMode="auto">
            <a:xfrm>
              <a:off x="7869238" y="3335338"/>
              <a:ext cx="608013" cy="217488"/>
            </a:xfrm>
            <a:custGeom>
              <a:avLst/>
              <a:gdLst>
                <a:gd name="T0" fmla="*/ 815 w 946"/>
                <a:gd name="T1" fmla="*/ 160 h 337"/>
                <a:gd name="T2" fmla="*/ 654 w 946"/>
                <a:gd name="T3" fmla="*/ 160 h 337"/>
                <a:gd name="T4" fmla="*/ 473 w 946"/>
                <a:gd name="T5" fmla="*/ 0 h 337"/>
                <a:gd name="T6" fmla="*/ 291 w 946"/>
                <a:gd name="T7" fmla="*/ 160 h 337"/>
                <a:gd name="T8" fmla="*/ 131 w 946"/>
                <a:gd name="T9" fmla="*/ 160 h 337"/>
                <a:gd name="T10" fmla="*/ 0 w 946"/>
                <a:gd name="T11" fmla="*/ 291 h 337"/>
                <a:gd name="T12" fmla="*/ 0 w 946"/>
                <a:gd name="T13" fmla="*/ 337 h 337"/>
                <a:gd name="T14" fmla="*/ 233 w 946"/>
                <a:gd name="T15" fmla="*/ 337 h 337"/>
                <a:gd name="T16" fmla="*/ 233 w 946"/>
                <a:gd name="T17" fmla="*/ 313 h 337"/>
                <a:gd name="T18" fmla="*/ 244 w 946"/>
                <a:gd name="T19" fmla="*/ 303 h 337"/>
                <a:gd name="T20" fmla="*/ 280 w 946"/>
                <a:gd name="T21" fmla="*/ 303 h 337"/>
                <a:gd name="T22" fmla="*/ 291 w 946"/>
                <a:gd name="T23" fmla="*/ 313 h 337"/>
                <a:gd name="T24" fmla="*/ 291 w 946"/>
                <a:gd name="T25" fmla="*/ 337 h 337"/>
                <a:gd name="T26" fmla="*/ 655 w 946"/>
                <a:gd name="T27" fmla="*/ 337 h 337"/>
                <a:gd name="T28" fmla="*/ 655 w 946"/>
                <a:gd name="T29" fmla="*/ 313 h 337"/>
                <a:gd name="T30" fmla="*/ 666 w 946"/>
                <a:gd name="T31" fmla="*/ 303 h 337"/>
                <a:gd name="T32" fmla="*/ 702 w 946"/>
                <a:gd name="T33" fmla="*/ 303 h 337"/>
                <a:gd name="T34" fmla="*/ 713 w 946"/>
                <a:gd name="T35" fmla="*/ 313 h 337"/>
                <a:gd name="T36" fmla="*/ 713 w 946"/>
                <a:gd name="T37" fmla="*/ 337 h 337"/>
                <a:gd name="T38" fmla="*/ 946 w 946"/>
                <a:gd name="T39" fmla="*/ 337 h 337"/>
                <a:gd name="T40" fmla="*/ 946 w 946"/>
                <a:gd name="T41" fmla="*/ 291 h 337"/>
                <a:gd name="T42" fmla="*/ 815 w 946"/>
                <a:gd name="T43" fmla="*/ 160 h 337"/>
                <a:gd name="T44" fmla="*/ 473 w 946"/>
                <a:gd name="T45" fmla="*/ 16 h 337"/>
                <a:gd name="T46" fmla="*/ 638 w 946"/>
                <a:gd name="T47" fmla="*/ 160 h 337"/>
                <a:gd name="T48" fmla="*/ 597 w 946"/>
                <a:gd name="T49" fmla="*/ 160 h 337"/>
                <a:gd name="T50" fmla="*/ 473 w 946"/>
                <a:gd name="T51" fmla="*/ 57 h 337"/>
                <a:gd name="T52" fmla="*/ 349 w 946"/>
                <a:gd name="T53" fmla="*/ 160 h 337"/>
                <a:gd name="T54" fmla="*/ 308 w 946"/>
                <a:gd name="T55" fmla="*/ 160 h 337"/>
                <a:gd name="T56" fmla="*/ 473 w 946"/>
                <a:gd name="T57" fmla="*/ 16 h 337"/>
                <a:gd name="T58" fmla="*/ 473 w 946"/>
                <a:gd name="T59" fmla="*/ 73 h 337"/>
                <a:gd name="T60" fmla="*/ 581 w 946"/>
                <a:gd name="T61" fmla="*/ 160 h 337"/>
                <a:gd name="T62" fmla="*/ 365 w 946"/>
                <a:gd name="T63" fmla="*/ 160 h 337"/>
                <a:gd name="T64" fmla="*/ 473 w 946"/>
                <a:gd name="T65" fmla="*/ 73 h 337"/>
                <a:gd name="T66" fmla="*/ 930 w 946"/>
                <a:gd name="T67" fmla="*/ 321 h 337"/>
                <a:gd name="T68" fmla="*/ 729 w 946"/>
                <a:gd name="T69" fmla="*/ 321 h 337"/>
                <a:gd name="T70" fmla="*/ 729 w 946"/>
                <a:gd name="T71" fmla="*/ 313 h 337"/>
                <a:gd name="T72" fmla="*/ 702 w 946"/>
                <a:gd name="T73" fmla="*/ 287 h 337"/>
                <a:gd name="T74" fmla="*/ 666 w 946"/>
                <a:gd name="T75" fmla="*/ 287 h 337"/>
                <a:gd name="T76" fmla="*/ 639 w 946"/>
                <a:gd name="T77" fmla="*/ 313 h 337"/>
                <a:gd name="T78" fmla="*/ 639 w 946"/>
                <a:gd name="T79" fmla="*/ 321 h 337"/>
                <a:gd name="T80" fmla="*/ 307 w 946"/>
                <a:gd name="T81" fmla="*/ 321 h 337"/>
                <a:gd name="T82" fmla="*/ 307 w 946"/>
                <a:gd name="T83" fmla="*/ 313 h 337"/>
                <a:gd name="T84" fmla="*/ 280 w 946"/>
                <a:gd name="T85" fmla="*/ 287 h 337"/>
                <a:gd name="T86" fmla="*/ 244 w 946"/>
                <a:gd name="T87" fmla="*/ 287 h 337"/>
                <a:gd name="T88" fmla="*/ 217 w 946"/>
                <a:gd name="T89" fmla="*/ 313 h 337"/>
                <a:gd name="T90" fmla="*/ 217 w 946"/>
                <a:gd name="T91" fmla="*/ 321 h 337"/>
                <a:gd name="T92" fmla="*/ 16 w 946"/>
                <a:gd name="T93" fmla="*/ 321 h 337"/>
                <a:gd name="T94" fmla="*/ 16 w 946"/>
                <a:gd name="T95" fmla="*/ 291 h 337"/>
                <a:gd name="T96" fmla="*/ 131 w 946"/>
                <a:gd name="T97" fmla="*/ 176 h 337"/>
                <a:gd name="T98" fmla="*/ 815 w 946"/>
                <a:gd name="T99" fmla="*/ 176 h 337"/>
                <a:gd name="T100" fmla="*/ 930 w 946"/>
                <a:gd name="T101" fmla="*/ 291 h 337"/>
                <a:gd name="T102" fmla="*/ 930 w 946"/>
                <a:gd name="T103" fmla="*/ 3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6" h="337">
                  <a:moveTo>
                    <a:pt x="815" y="160"/>
                  </a:moveTo>
                  <a:cubicBezTo>
                    <a:pt x="654" y="160"/>
                    <a:pt x="654" y="160"/>
                    <a:pt x="654" y="160"/>
                  </a:cubicBezTo>
                  <a:cubicBezTo>
                    <a:pt x="643" y="70"/>
                    <a:pt x="565" y="0"/>
                    <a:pt x="473" y="0"/>
                  </a:cubicBezTo>
                  <a:cubicBezTo>
                    <a:pt x="381" y="0"/>
                    <a:pt x="303" y="70"/>
                    <a:pt x="291" y="160"/>
                  </a:cubicBezTo>
                  <a:cubicBezTo>
                    <a:pt x="131" y="160"/>
                    <a:pt x="131" y="160"/>
                    <a:pt x="131" y="160"/>
                  </a:cubicBezTo>
                  <a:cubicBezTo>
                    <a:pt x="58" y="160"/>
                    <a:pt x="0" y="219"/>
                    <a:pt x="0" y="291"/>
                  </a:cubicBezTo>
                  <a:cubicBezTo>
                    <a:pt x="0" y="337"/>
                    <a:pt x="0" y="337"/>
                    <a:pt x="0" y="337"/>
                  </a:cubicBezTo>
                  <a:cubicBezTo>
                    <a:pt x="233" y="337"/>
                    <a:pt x="233" y="337"/>
                    <a:pt x="233" y="337"/>
                  </a:cubicBezTo>
                  <a:cubicBezTo>
                    <a:pt x="233" y="313"/>
                    <a:pt x="233" y="313"/>
                    <a:pt x="233" y="313"/>
                  </a:cubicBezTo>
                  <a:cubicBezTo>
                    <a:pt x="233" y="307"/>
                    <a:pt x="238" y="303"/>
                    <a:pt x="244" y="303"/>
                  </a:cubicBezTo>
                  <a:cubicBezTo>
                    <a:pt x="280" y="303"/>
                    <a:pt x="280" y="303"/>
                    <a:pt x="280" y="303"/>
                  </a:cubicBezTo>
                  <a:cubicBezTo>
                    <a:pt x="286" y="303"/>
                    <a:pt x="291" y="307"/>
                    <a:pt x="291" y="313"/>
                  </a:cubicBezTo>
                  <a:cubicBezTo>
                    <a:pt x="291" y="337"/>
                    <a:pt x="291" y="337"/>
                    <a:pt x="291" y="337"/>
                  </a:cubicBezTo>
                  <a:cubicBezTo>
                    <a:pt x="655" y="337"/>
                    <a:pt x="655" y="337"/>
                    <a:pt x="655" y="337"/>
                  </a:cubicBezTo>
                  <a:cubicBezTo>
                    <a:pt x="655" y="313"/>
                    <a:pt x="655" y="313"/>
                    <a:pt x="655" y="313"/>
                  </a:cubicBezTo>
                  <a:cubicBezTo>
                    <a:pt x="655" y="307"/>
                    <a:pt x="660" y="303"/>
                    <a:pt x="666" y="303"/>
                  </a:cubicBezTo>
                  <a:cubicBezTo>
                    <a:pt x="702" y="303"/>
                    <a:pt x="702" y="303"/>
                    <a:pt x="702" y="303"/>
                  </a:cubicBezTo>
                  <a:cubicBezTo>
                    <a:pt x="708" y="303"/>
                    <a:pt x="713" y="307"/>
                    <a:pt x="713" y="313"/>
                  </a:cubicBezTo>
                  <a:cubicBezTo>
                    <a:pt x="713" y="337"/>
                    <a:pt x="713" y="337"/>
                    <a:pt x="713" y="337"/>
                  </a:cubicBezTo>
                  <a:cubicBezTo>
                    <a:pt x="946" y="337"/>
                    <a:pt x="946" y="337"/>
                    <a:pt x="946" y="337"/>
                  </a:cubicBezTo>
                  <a:cubicBezTo>
                    <a:pt x="946" y="291"/>
                    <a:pt x="946" y="291"/>
                    <a:pt x="946" y="291"/>
                  </a:cubicBezTo>
                  <a:cubicBezTo>
                    <a:pt x="946" y="219"/>
                    <a:pt x="887" y="160"/>
                    <a:pt x="815" y="160"/>
                  </a:cubicBezTo>
                  <a:close/>
                  <a:moveTo>
                    <a:pt x="473" y="16"/>
                  </a:moveTo>
                  <a:cubicBezTo>
                    <a:pt x="556" y="16"/>
                    <a:pt x="627" y="79"/>
                    <a:pt x="638" y="160"/>
                  </a:cubicBezTo>
                  <a:cubicBezTo>
                    <a:pt x="597" y="160"/>
                    <a:pt x="597" y="160"/>
                    <a:pt x="597" y="160"/>
                  </a:cubicBezTo>
                  <a:cubicBezTo>
                    <a:pt x="586" y="101"/>
                    <a:pt x="534" y="57"/>
                    <a:pt x="473" y="57"/>
                  </a:cubicBezTo>
                  <a:cubicBezTo>
                    <a:pt x="412" y="57"/>
                    <a:pt x="360" y="101"/>
                    <a:pt x="349" y="160"/>
                  </a:cubicBezTo>
                  <a:cubicBezTo>
                    <a:pt x="308" y="160"/>
                    <a:pt x="308" y="160"/>
                    <a:pt x="308" y="160"/>
                  </a:cubicBezTo>
                  <a:cubicBezTo>
                    <a:pt x="319" y="79"/>
                    <a:pt x="390" y="16"/>
                    <a:pt x="473" y="16"/>
                  </a:cubicBezTo>
                  <a:close/>
                  <a:moveTo>
                    <a:pt x="473" y="73"/>
                  </a:moveTo>
                  <a:cubicBezTo>
                    <a:pt x="525" y="73"/>
                    <a:pt x="570" y="110"/>
                    <a:pt x="581" y="160"/>
                  </a:cubicBezTo>
                  <a:cubicBezTo>
                    <a:pt x="365" y="160"/>
                    <a:pt x="365" y="160"/>
                    <a:pt x="365" y="160"/>
                  </a:cubicBezTo>
                  <a:cubicBezTo>
                    <a:pt x="376" y="110"/>
                    <a:pt x="421" y="73"/>
                    <a:pt x="473" y="73"/>
                  </a:cubicBezTo>
                  <a:close/>
                  <a:moveTo>
                    <a:pt x="930" y="321"/>
                  </a:moveTo>
                  <a:cubicBezTo>
                    <a:pt x="729" y="321"/>
                    <a:pt x="729" y="321"/>
                    <a:pt x="729" y="321"/>
                  </a:cubicBezTo>
                  <a:cubicBezTo>
                    <a:pt x="729" y="313"/>
                    <a:pt x="729" y="313"/>
                    <a:pt x="729" y="313"/>
                  </a:cubicBezTo>
                  <a:cubicBezTo>
                    <a:pt x="729" y="299"/>
                    <a:pt x="717" y="287"/>
                    <a:pt x="702" y="287"/>
                  </a:cubicBezTo>
                  <a:cubicBezTo>
                    <a:pt x="666" y="287"/>
                    <a:pt x="666" y="287"/>
                    <a:pt x="666" y="287"/>
                  </a:cubicBezTo>
                  <a:cubicBezTo>
                    <a:pt x="651" y="287"/>
                    <a:pt x="639" y="299"/>
                    <a:pt x="639" y="313"/>
                  </a:cubicBezTo>
                  <a:cubicBezTo>
                    <a:pt x="639" y="321"/>
                    <a:pt x="639" y="321"/>
                    <a:pt x="639" y="321"/>
                  </a:cubicBezTo>
                  <a:cubicBezTo>
                    <a:pt x="307" y="321"/>
                    <a:pt x="307" y="321"/>
                    <a:pt x="307" y="321"/>
                  </a:cubicBezTo>
                  <a:cubicBezTo>
                    <a:pt x="307" y="313"/>
                    <a:pt x="307" y="313"/>
                    <a:pt x="307" y="313"/>
                  </a:cubicBezTo>
                  <a:cubicBezTo>
                    <a:pt x="307" y="299"/>
                    <a:pt x="295" y="287"/>
                    <a:pt x="280" y="287"/>
                  </a:cubicBezTo>
                  <a:cubicBezTo>
                    <a:pt x="244" y="287"/>
                    <a:pt x="244" y="287"/>
                    <a:pt x="244" y="287"/>
                  </a:cubicBezTo>
                  <a:cubicBezTo>
                    <a:pt x="229" y="287"/>
                    <a:pt x="217" y="299"/>
                    <a:pt x="217" y="313"/>
                  </a:cubicBezTo>
                  <a:cubicBezTo>
                    <a:pt x="217" y="321"/>
                    <a:pt x="217" y="321"/>
                    <a:pt x="217" y="321"/>
                  </a:cubicBezTo>
                  <a:cubicBezTo>
                    <a:pt x="16" y="321"/>
                    <a:pt x="16" y="321"/>
                    <a:pt x="16" y="321"/>
                  </a:cubicBezTo>
                  <a:cubicBezTo>
                    <a:pt x="16" y="291"/>
                    <a:pt x="16" y="291"/>
                    <a:pt x="16" y="291"/>
                  </a:cubicBezTo>
                  <a:cubicBezTo>
                    <a:pt x="16" y="228"/>
                    <a:pt x="67" y="176"/>
                    <a:pt x="131" y="176"/>
                  </a:cubicBezTo>
                  <a:cubicBezTo>
                    <a:pt x="815" y="176"/>
                    <a:pt x="815" y="176"/>
                    <a:pt x="815" y="176"/>
                  </a:cubicBezTo>
                  <a:cubicBezTo>
                    <a:pt x="878" y="176"/>
                    <a:pt x="930" y="228"/>
                    <a:pt x="930" y="291"/>
                  </a:cubicBezTo>
                  <a:lnTo>
                    <a:pt x="930"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2" name="Freeform 103"/>
            <p:cNvSpPr>
              <a:spLocks noEditPoints="1"/>
            </p:cNvSpPr>
            <p:nvPr/>
          </p:nvSpPr>
          <p:spPr bwMode="auto">
            <a:xfrm>
              <a:off x="7869238" y="3576638"/>
              <a:ext cx="608013" cy="276225"/>
            </a:xfrm>
            <a:custGeom>
              <a:avLst/>
              <a:gdLst>
                <a:gd name="T0" fmla="*/ 713 w 946"/>
                <a:gd name="T1" fmla="*/ 34 h 430"/>
                <a:gd name="T2" fmla="*/ 702 w 946"/>
                <a:gd name="T3" fmla="*/ 45 h 430"/>
                <a:gd name="T4" fmla="*/ 666 w 946"/>
                <a:gd name="T5" fmla="*/ 45 h 430"/>
                <a:gd name="T6" fmla="*/ 655 w 946"/>
                <a:gd name="T7" fmla="*/ 34 h 430"/>
                <a:gd name="T8" fmla="*/ 655 w 946"/>
                <a:gd name="T9" fmla="*/ 0 h 430"/>
                <a:gd name="T10" fmla="*/ 291 w 946"/>
                <a:gd name="T11" fmla="*/ 0 h 430"/>
                <a:gd name="T12" fmla="*/ 291 w 946"/>
                <a:gd name="T13" fmla="*/ 34 h 430"/>
                <a:gd name="T14" fmla="*/ 280 w 946"/>
                <a:gd name="T15" fmla="*/ 45 h 430"/>
                <a:gd name="T16" fmla="*/ 244 w 946"/>
                <a:gd name="T17" fmla="*/ 45 h 430"/>
                <a:gd name="T18" fmla="*/ 233 w 946"/>
                <a:gd name="T19" fmla="*/ 34 h 430"/>
                <a:gd name="T20" fmla="*/ 233 w 946"/>
                <a:gd name="T21" fmla="*/ 0 h 430"/>
                <a:gd name="T22" fmla="*/ 0 w 946"/>
                <a:gd name="T23" fmla="*/ 0 h 430"/>
                <a:gd name="T24" fmla="*/ 0 w 946"/>
                <a:gd name="T25" fmla="*/ 298 h 430"/>
                <a:gd name="T26" fmla="*/ 131 w 946"/>
                <a:gd name="T27" fmla="*/ 430 h 430"/>
                <a:gd name="T28" fmla="*/ 815 w 946"/>
                <a:gd name="T29" fmla="*/ 430 h 430"/>
                <a:gd name="T30" fmla="*/ 946 w 946"/>
                <a:gd name="T31" fmla="*/ 298 h 430"/>
                <a:gd name="T32" fmla="*/ 946 w 946"/>
                <a:gd name="T33" fmla="*/ 0 h 430"/>
                <a:gd name="T34" fmla="*/ 713 w 946"/>
                <a:gd name="T35" fmla="*/ 0 h 430"/>
                <a:gd name="T36" fmla="*/ 713 w 946"/>
                <a:gd name="T37" fmla="*/ 34 h 430"/>
                <a:gd name="T38" fmla="*/ 729 w 946"/>
                <a:gd name="T39" fmla="*/ 34 h 430"/>
                <a:gd name="T40" fmla="*/ 729 w 946"/>
                <a:gd name="T41" fmla="*/ 16 h 430"/>
                <a:gd name="T42" fmla="*/ 930 w 946"/>
                <a:gd name="T43" fmla="*/ 16 h 430"/>
                <a:gd name="T44" fmla="*/ 930 w 946"/>
                <a:gd name="T45" fmla="*/ 298 h 430"/>
                <a:gd name="T46" fmla="*/ 815 w 946"/>
                <a:gd name="T47" fmla="*/ 414 h 430"/>
                <a:gd name="T48" fmla="*/ 131 w 946"/>
                <a:gd name="T49" fmla="*/ 414 h 430"/>
                <a:gd name="T50" fmla="*/ 16 w 946"/>
                <a:gd name="T51" fmla="*/ 298 h 430"/>
                <a:gd name="T52" fmla="*/ 16 w 946"/>
                <a:gd name="T53" fmla="*/ 16 h 430"/>
                <a:gd name="T54" fmla="*/ 217 w 946"/>
                <a:gd name="T55" fmla="*/ 16 h 430"/>
                <a:gd name="T56" fmla="*/ 217 w 946"/>
                <a:gd name="T57" fmla="*/ 34 h 430"/>
                <a:gd name="T58" fmla="*/ 244 w 946"/>
                <a:gd name="T59" fmla="*/ 61 h 430"/>
                <a:gd name="T60" fmla="*/ 280 w 946"/>
                <a:gd name="T61" fmla="*/ 61 h 430"/>
                <a:gd name="T62" fmla="*/ 307 w 946"/>
                <a:gd name="T63" fmla="*/ 34 h 430"/>
                <a:gd name="T64" fmla="*/ 307 w 946"/>
                <a:gd name="T65" fmla="*/ 16 h 430"/>
                <a:gd name="T66" fmla="*/ 639 w 946"/>
                <a:gd name="T67" fmla="*/ 16 h 430"/>
                <a:gd name="T68" fmla="*/ 639 w 946"/>
                <a:gd name="T69" fmla="*/ 34 h 430"/>
                <a:gd name="T70" fmla="*/ 666 w 946"/>
                <a:gd name="T71" fmla="*/ 61 h 430"/>
                <a:gd name="T72" fmla="*/ 702 w 946"/>
                <a:gd name="T73" fmla="*/ 61 h 430"/>
                <a:gd name="T74" fmla="*/ 729 w 946"/>
                <a:gd name="T75" fmla="*/ 3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6" h="430">
                  <a:moveTo>
                    <a:pt x="713" y="34"/>
                  </a:moveTo>
                  <a:cubicBezTo>
                    <a:pt x="713" y="40"/>
                    <a:pt x="708" y="45"/>
                    <a:pt x="702" y="45"/>
                  </a:cubicBezTo>
                  <a:cubicBezTo>
                    <a:pt x="666" y="45"/>
                    <a:pt x="666" y="45"/>
                    <a:pt x="666" y="45"/>
                  </a:cubicBezTo>
                  <a:cubicBezTo>
                    <a:pt x="660" y="45"/>
                    <a:pt x="655" y="40"/>
                    <a:pt x="655" y="34"/>
                  </a:cubicBezTo>
                  <a:cubicBezTo>
                    <a:pt x="655" y="0"/>
                    <a:pt x="655" y="0"/>
                    <a:pt x="655" y="0"/>
                  </a:cubicBezTo>
                  <a:cubicBezTo>
                    <a:pt x="291" y="0"/>
                    <a:pt x="291" y="0"/>
                    <a:pt x="291" y="0"/>
                  </a:cubicBezTo>
                  <a:cubicBezTo>
                    <a:pt x="291" y="34"/>
                    <a:pt x="291" y="34"/>
                    <a:pt x="291" y="34"/>
                  </a:cubicBezTo>
                  <a:cubicBezTo>
                    <a:pt x="291" y="40"/>
                    <a:pt x="286" y="45"/>
                    <a:pt x="280" y="45"/>
                  </a:cubicBezTo>
                  <a:cubicBezTo>
                    <a:pt x="244" y="45"/>
                    <a:pt x="244" y="45"/>
                    <a:pt x="244" y="45"/>
                  </a:cubicBezTo>
                  <a:cubicBezTo>
                    <a:pt x="238" y="45"/>
                    <a:pt x="233" y="40"/>
                    <a:pt x="233" y="34"/>
                  </a:cubicBezTo>
                  <a:cubicBezTo>
                    <a:pt x="233" y="0"/>
                    <a:pt x="233" y="0"/>
                    <a:pt x="233" y="0"/>
                  </a:cubicBezTo>
                  <a:cubicBezTo>
                    <a:pt x="0" y="0"/>
                    <a:pt x="0" y="0"/>
                    <a:pt x="0" y="0"/>
                  </a:cubicBezTo>
                  <a:cubicBezTo>
                    <a:pt x="0" y="298"/>
                    <a:pt x="0" y="298"/>
                    <a:pt x="0" y="298"/>
                  </a:cubicBezTo>
                  <a:cubicBezTo>
                    <a:pt x="0" y="371"/>
                    <a:pt x="58" y="430"/>
                    <a:pt x="131" y="430"/>
                  </a:cubicBezTo>
                  <a:cubicBezTo>
                    <a:pt x="815" y="430"/>
                    <a:pt x="815" y="430"/>
                    <a:pt x="815" y="430"/>
                  </a:cubicBezTo>
                  <a:cubicBezTo>
                    <a:pt x="887" y="430"/>
                    <a:pt x="946" y="371"/>
                    <a:pt x="946" y="298"/>
                  </a:cubicBezTo>
                  <a:cubicBezTo>
                    <a:pt x="946" y="0"/>
                    <a:pt x="946" y="0"/>
                    <a:pt x="946" y="0"/>
                  </a:cubicBezTo>
                  <a:cubicBezTo>
                    <a:pt x="713" y="0"/>
                    <a:pt x="713" y="0"/>
                    <a:pt x="713" y="0"/>
                  </a:cubicBezTo>
                  <a:lnTo>
                    <a:pt x="713" y="34"/>
                  </a:lnTo>
                  <a:close/>
                  <a:moveTo>
                    <a:pt x="729" y="34"/>
                  </a:moveTo>
                  <a:cubicBezTo>
                    <a:pt x="729" y="16"/>
                    <a:pt x="729" y="16"/>
                    <a:pt x="729" y="16"/>
                  </a:cubicBezTo>
                  <a:cubicBezTo>
                    <a:pt x="930" y="16"/>
                    <a:pt x="930" y="16"/>
                    <a:pt x="930" y="16"/>
                  </a:cubicBezTo>
                  <a:cubicBezTo>
                    <a:pt x="930" y="298"/>
                    <a:pt x="930" y="298"/>
                    <a:pt x="930" y="298"/>
                  </a:cubicBezTo>
                  <a:cubicBezTo>
                    <a:pt x="930" y="362"/>
                    <a:pt x="878" y="414"/>
                    <a:pt x="815" y="414"/>
                  </a:cubicBezTo>
                  <a:cubicBezTo>
                    <a:pt x="131" y="414"/>
                    <a:pt x="131" y="414"/>
                    <a:pt x="131" y="414"/>
                  </a:cubicBezTo>
                  <a:cubicBezTo>
                    <a:pt x="67" y="414"/>
                    <a:pt x="16" y="362"/>
                    <a:pt x="16" y="298"/>
                  </a:cubicBezTo>
                  <a:cubicBezTo>
                    <a:pt x="16" y="16"/>
                    <a:pt x="16" y="16"/>
                    <a:pt x="16" y="16"/>
                  </a:cubicBezTo>
                  <a:cubicBezTo>
                    <a:pt x="217" y="16"/>
                    <a:pt x="217" y="16"/>
                    <a:pt x="217" y="16"/>
                  </a:cubicBezTo>
                  <a:cubicBezTo>
                    <a:pt x="217" y="34"/>
                    <a:pt x="217" y="34"/>
                    <a:pt x="217" y="34"/>
                  </a:cubicBezTo>
                  <a:cubicBezTo>
                    <a:pt x="217" y="49"/>
                    <a:pt x="229" y="61"/>
                    <a:pt x="244" y="61"/>
                  </a:cubicBezTo>
                  <a:cubicBezTo>
                    <a:pt x="280" y="61"/>
                    <a:pt x="280" y="61"/>
                    <a:pt x="280" y="61"/>
                  </a:cubicBezTo>
                  <a:cubicBezTo>
                    <a:pt x="295" y="61"/>
                    <a:pt x="307" y="49"/>
                    <a:pt x="307" y="34"/>
                  </a:cubicBezTo>
                  <a:cubicBezTo>
                    <a:pt x="307" y="16"/>
                    <a:pt x="307" y="16"/>
                    <a:pt x="307" y="16"/>
                  </a:cubicBezTo>
                  <a:cubicBezTo>
                    <a:pt x="639" y="16"/>
                    <a:pt x="639" y="16"/>
                    <a:pt x="639" y="16"/>
                  </a:cubicBezTo>
                  <a:cubicBezTo>
                    <a:pt x="639" y="34"/>
                    <a:pt x="639" y="34"/>
                    <a:pt x="639" y="34"/>
                  </a:cubicBezTo>
                  <a:cubicBezTo>
                    <a:pt x="639" y="49"/>
                    <a:pt x="651" y="61"/>
                    <a:pt x="666" y="61"/>
                  </a:cubicBezTo>
                  <a:cubicBezTo>
                    <a:pt x="702" y="61"/>
                    <a:pt x="702" y="61"/>
                    <a:pt x="702" y="61"/>
                  </a:cubicBezTo>
                  <a:cubicBezTo>
                    <a:pt x="717" y="61"/>
                    <a:pt x="729" y="49"/>
                    <a:pt x="72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119" name="Freeform 7"/>
          <p:cNvSpPr>
            <a:spLocks/>
          </p:cNvSpPr>
          <p:nvPr userDrawn="1"/>
        </p:nvSpPr>
        <p:spPr bwMode="auto">
          <a:xfrm>
            <a:off x="696347" y="1424919"/>
            <a:ext cx="2345902" cy="1149234"/>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3"/>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120" name="Text Placeholder 1"/>
          <p:cNvSpPr>
            <a:spLocks noGrp="1"/>
          </p:cNvSpPr>
          <p:nvPr userDrawn="1">
            <p:ph type="body" sz="quarter" idx="28" hasCustomPrompt="1"/>
          </p:nvPr>
        </p:nvSpPr>
        <p:spPr>
          <a:xfrm>
            <a:off x="696349" y="1426915"/>
            <a:ext cx="2345900" cy="987662"/>
          </a:xfrm>
        </p:spPr>
        <p:txBody>
          <a:bodyPr anchor="ctr">
            <a:noAutofit/>
          </a:bodyPr>
          <a:lstStyle>
            <a:lvl1pPr marL="0" indent="0" algn="ctr" rtl="1">
              <a:buNone/>
              <a:defRPr sz="20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121" name="Freeform 7"/>
          <p:cNvSpPr>
            <a:spLocks/>
          </p:cNvSpPr>
          <p:nvPr userDrawn="1"/>
        </p:nvSpPr>
        <p:spPr bwMode="auto">
          <a:xfrm>
            <a:off x="3351135" y="1800970"/>
            <a:ext cx="2345902" cy="1149234"/>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1"/>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122" name="Text Placeholder 1"/>
          <p:cNvSpPr>
            <a:spLocks noGrp="1"/>
          </p:cNvSpPr>
          <p:nvPr userDrawn="1">
            <p:ph type="body" sz="quarter" idx="29" hasCustomPrompt="1"/>
          </p:nvPr>
        </p:nvSpPr>
        <p:spPr>
          <a:xfrm>
            <a:off x="3351137" y="1802966"/>
            <a:ext cx="2345900" cy="987662"/>
          </a:xfrm>
        </p:spPr>
        <p:txBody>
          <a:bodyPr anchor="ctr">
            <a:noAutofit/>
          </a:bodyPr>
          <a:lstStyle>
            <a:lvl1pPr marL="0" indent="0" algn="ctr" rtl="1">
              <a:buNone/>
              <a:defRPr sz="2000">
                <a:solidFill>
                  <a:schemeClr val="bg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123" name="Freeform 7"/>
          <p:cNvSpPr>
            <a:spLocks/>
          </p:cNvSpPr>
          <p:nvPr userDrawn="1"/>
        </p:nvSpPr>
        <p:spPr bwMode="auto">
          <a:xfrm>
            <a:off x="6034622" y="1426915"/>
            <a:ext cx="2345902" cy="1149234"/>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2"/>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124" name="Text Placeholder 1"/>
          <p:cNvSpPr>
            <a:spLocks noGrp="1"/>
          </p:cNvSpPr>
          <p:nvPr userDrawn="1">
            <p:ph type="body" sz="quarter" idx="30" hasCustomPrompt="1"/>
          </p:nvPr>
        </p:nvSpPr>
        <p:spPr>
          <a:xfrm>
            <a:off x="6034624" y="1428911"/>
            <a:ext cx="2345900" cy="987662"/>
          </a:xfrm>
        </p:spPr>
        <p:txBody>
          <a:bodyPr anchor="ctr">
            <a:noAutofit/>
          </a:bodyPr>
          <a:lstStyle>
            <a:lvl1pPr marL="0" indent="0" algn="ctr" rtl="1">
              <a:buNone/>
              <a:defRPr sz="20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Tree>
    <p:extLst>
      <p:ext uri="{BB962C8B-B14F-4D97-AF65-F5344CB8AC3E}">
        <p14:creationId xmlns:p14="http://schemas.microsoft.com/office/powerpoint/2010/main" val="2659704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2"/>
                                        </p:tgtEl>
                                      </p:cBhvr>
                                    </p:animEffect>
                                    <p:animScale>
                                      <p:cBhvr>
                                        <p:cTn id="7" dur="250" autoRev="1" fill="hold"/>
                                        <p:tgtEl>
                                          <p:spTgt spid="9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9"/>
                                        </p:tgtEl>
                                      </p:cBhvr>
                                    </p:animEffect>
                                    <p:animScale>
                                      <p:cBhvr>
                                        <p:cTn id="12" dur="250" autoRev="1" fill="hold"/>
                                        <p:tgtEl>
                                          <p:spTgt spid="10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7"/>
                                        </p:tgtEl>
                                      </p:cBhvr>
                                    </p:animEffect>
                                    <p:animScale>
                                      <p:cBhvr>
                                        <p:cTn id="17" dur="250" autoRev="1" fill="hold"/>
                                        <p:tgtEl>
                                          <p:spTgt spid="9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شريحة 20">
    <p:spTree>
      <p:nvGrpSpPr>
        <p:cNvPr id="1" name=""/>
        <p:cNvGrpSpPr/>
        <p:nvPr/>
      </p:nvGrpSpPr>
      <p:grpSpPr>
        <a:xfrm>
          <a:off x="0" y="0"/>
          <a:ext cx="0" cy="0"/>
          <a:chOff x="0" y="0"/>
          <a:chExt cx="0" cy="0"/>
        </a:xfrm>
      </p:grpSpPr>
      <p:sp>
        <p:nvSpPr>
          <p:cNvPr id="51"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l" rtl="1">
              <a:defRPr>
                <a:solidFill>
                  <a:schemeClr val="tx1"/>
                </a:solidFill>
                <a:latin typeface="+mn-lt"/>
                <a:ea typeface="Roboto Condensed Light" panose="02000000000000000000" pitchFamily="2" charset="0"/>
              </a:defRPr>
            </a:lvl1pPr>
          </a:lstStyle>
          <a:p>
            <a:pPr algn="r"/>
            <a:fld id="{018D0437-1013-4385-8D54-815F651F9982}" type="slidenum">
              <a:rPr lang="en-US" smtClean="0"/>
              <a:pPr algn="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رأسـي</a:t>
            </a:r>
            <a:endParaRPr lang="en-US" dirty="0"/>
          </a:p>
        </p:txBody>
      </p:sp>
      <p:sp>
        <p:nvSpPr>
          <p:cNvPr id="28" name="Freeform 5"/>
          <p:cNvSpPr>
            <a:spLocks/>
          </p:cNvSpPr>
          <p:nvPr userDrawn="1"/>
        </p:nvSpPr>
        <p:spPr bwMode="auto">
          <a:xfrm>
            <a:off x="3359660" y="1704613"/>
            <a:ext cx="2429446" cy="525829"/>
          </a:xfrm>
          <a:custGeom>
            <a:avLst/>
            <a:gdLst>
              <a:gd name="T0" fmla="*/ 3039 w 3091"/>
              <a:gd name="T1" fmla="*/ 0 h 669"/>
              <a:gd name="T2" fmla="*/ 3082 w 3091"/>
              <a:gd name="T3" fmla="*/ 26 h 669"/>
              <a:gd name="T4" fmla="*/ 3081 w 3091"/>
              <a:gd name="T5" fmla="*/ 76 h 669"/>
              <a:gd name="T6" fmla="*/ 2716 w 3091"/>
              <a:gd name="T7" fmla="*/ 669 h 669"/>
              <a:gd name="T8" fmla="*/ 374 w 3091"/>
              <a:gd name="T9" fmla="*/ 669 h 669"/>
              <a:gd name="T10" fmla="*/ 10 w 3091"/>
              <a:gd name="T11" fmla="*/ 76 h 669"/>
              <a:gd name="T12" fmla="*/ 9 w 3091"/>
              <a:gd name="T13" fmla="*/ 26 h 669"/>
              <a:gd name="T14" fmla="*/ 52 w 3091"/>
              <a:gd name="T15" fmla="*/ 0 h 669"/>
              <a:gd name="T16" fmla="*/ 3039 w 3091"/>
              <a:gd name="T1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1" h="669">
                <a:moveTo>
                  <a:pt x="3039" y="0"/>
                </a:moveTo>
                <a:cubicBezTo>
                  <a:pt x="3057" y="0"/>
                  <a:pt x="3073" y="10"/>
                  <a:pt x="3082" y="26"/>
                </a:cubicBezTo>
                <a:cubicBezTo>
                  <a:pt x="3091" y="41"/>
                  <a:pt x="3090" y="60"/>
                  <a:pt x="3081" y="76"/>
                </a:cubicBezTo>
                <a:cubicBezTo>
                  <a:pt x="2716" y="669"/>
                  <a:pt x="2716" y="669"/>
                  <a:pt x="2716" y="669"/>
                </a:cubicBezTo>
                <a:cubicBezTo>
                  <a:pt x="374" y="669"/>
                  <a:pt x="374" y="669"/>
                  <a:pt x="374" y="669"/>
                </a:cubicBezTo>
                <a:cubicBezTo>
                  <a:pt x="10" y="76"/>
                  <a:pt x="10" y="76"/>
                  <a:pt x="10" y="76"/>
                </a:cubicBezTo>
                <a:cubicBezTo>
                  <a:pt x="0" y="60"/>
                  <a:pt x="0" y="41"/>
                  <a:pt x="9" y="26"/>
                </a:cubicBezTo>
                <a:cubicBezTo>
                  <a:pt x="17" y="10"/>
                  <a:pt x="34" y="0"/>
                  <a:pt x="52" y="0"/>
                </a:cubicBezTo>
                <a:lnTo>
                  <a:pt x="3039" y="0"/>
                </a:ln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1" name="Freeform 6"/>
          <p:cNvSpPr>
            <a:spLocks/>
          </p:cNvSpPr>
          <p:nvPr userDrawn="1"/>
        </p:nvSpPr>
        <p:spPr bwMode="auto">
          <a:xfrm>
            <a:off x="3653372" y="2284052"/>
            <a:ext cx="1840725" cy="524532"/>
          </a:xfrm>
          <a:custGeom>
            <a:avLst/>
            <a:gdLst>
              <a:gd name="T0" fmla="*/ 2839 w 2839"/>
              <a:gd name="T1" fmla="*/ 0 h 809"/>
              <a:gd name="T2" fmla="*/ 2341 w 2839"/>
              <a:gd name="T3" fmla="*/ 809 h 809"/>
              <a:gd name="T4" fmla="*/ 498 w 2839"/>
              <a:gd name="T5" fmla="*/ 809 h 809"/>
              <a:gd name="T6" fmla="*/ 0 w 2839"/>
              <a:gd name="T7" fmla="*/ 0 h 809"/>
              <a:gd name="T8" fmla="*/ 2839 w 2839"/>
              <a:gd name="T9" fmla="*/ 0 h 809"/>
            </a:gdLst>
            <a:ahLst/>
            <a:cxnLst>
              <a:cxn ang="0">
                <a:pos x="T0" y="T1"/>
              </a:cxn>
              <a:cxn ang="0">
                <a:pos x="T2" y="T3"/>
              </a:cxn>
              <a:cxn ang="0">
                <a:pos x="T4" y="T5"/>
              </a:cxn>
              <a:cxn ang="0">
                <a:pos x="T6" y="T7"/>
              </a:cxn>
              <a:cxn ang="0">
                <a:pos x="T8" y="T9"/>
              </a:cxn>
            </a:cxnLst>
            <a:rect l="0" t="0" r="r" b="b"/>
            <a:pathLst>
              <a:path w="2839" h="809">
                <a:moveTo>
                  <a:pt x="2839" y="0"/>
                </a:moveTo>
                <a:lnTo>
                  <a:pt x="2341" y="809"/>
                </a:lnTo>
                <a:lnTo>
                  <a:pt x="498" y="809"/>
                </a:lnTo>
                <a:lnTo>
                  <a:pt x="0" y="0"/>
                </a:lnTo>
                <a:lnTo>
                  <a:pt x="2839" y="0"/>
                </a:lnTo>
                <a:close/>
              </a:path>
            </a:pathLst>
          </a:custGeom>
          <a:solidFill>
            <a:schemeClr val="accent2"/>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4" name="Freeform 7"/>
          <p:cNvSpPr>
            <a:spLocks/>
          </p:cNvSpPr>
          <p:nvPr userDrawn="1"/>
        </p:nvSpPr>
        <p:spPr bwMode="auto">
          <a:xfrm>
            <a:off x="3976261" y="2862194"/>
            <a:ext cx="1194948" cy="525829"/>
          </a:xfrm>
          <a:custGeom>
            <a:avLst/>
            <a:gdLst>
              <a:gd name="T0" fmla="*/ 1843 w 1843"/>
              <a:gd name="T1" fmla="*/ 0 h 811"/>
              <a:gd name="T2" fmla="*/ 1345 w 1843"/>
              <a:gd name="T3" fmla="*/ 811 h 811"/>
              <a:gd name="T4" fmla="*/ 500 w 1843"/>
              <a:gd name="T5" fmla="*/ 811 h 811"/>
              <a:gd name="T6" fmla="*/ 0 w 1843"/>
              <a:gd name="T7" fmla="*/ 0 h 811"/>
              <a:gd name="T8" fmla="*/ 1843 w 1843"/>
              <a:gd name="T9" fmla="*/ 0 h 811"/>
            </a:gdLst>
            <a:ahLst/>
            <a:cxnLst>
              <a:cxn ang="0">
                <a:pos x="T0" y="T1"/>
              </a:cxn>
              <a:cxn ang="0">
                <a:pos x="T2" y="T3"/>
              </a:cxn>
              <a:cxn ang="0">
                <a:pos x="T4" y="T5"/>
              </a:cxn>
              <a:cxn ang="0">
                <a:pos x="T6" y="T7"/>
              </a:cxn>
              <a:cxn ang="0">
                <a:pos x="T8" y="T9"/>
              </a:cxn>
            </a:cxnLst>
            <a:rect l="0" t="0" r="r" b="b"/>
            <a:pathLst>
              <a:path w="1843" h="811">
                <a:moveTo>
                  <a:pt x="1843" y="0"/>
                </a:moveTo>
                <a:lnTo>
                  <a:pt x="1345" y="811"/>
                </a:lnTo>
                <a:lnTo>
                  <a:pt x="500" y="811"/>
                </a:lnTo>
                <a:lnTo>
                  <a:pt x="0" y="0"/>
                </a:lnTo>
                <a:lnTo>
                  <a:pt x="1843" y="0"/>
                </a:lnTo>
                <a:close/>
              </a:path>
            </a:pathLst>
          </a:custGeom>
          <a:solidFill>
            <a:schemeClr val="accent4"/>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8" name="Freeform 8"/>
          <p:cNvSpPr>
            <a:spLocks/>
          </p:cNvSpPr>
          <p:nvPr userDrawn="1"/>
        </p:nvSpPr>
        <p:spPr bwMode="auto">
          <a:xfrm>
            <a:off x="4300446" y="3441634"/>
            <a:ext cx="551115" cy="525829"/>
          </a:xfrm>
          <a:custGeom>
            <a:avLst/>
            <a:gdLst>
              <a:gd name="T0" fmla="*/ 701 w 701"/>
              <a:gd name="T1" fmla="*/ 0 h 669"/>
              <a:gd name="T2" fmla="*/ 701 w 701"/>
              <a:gd name="T3" fmla="*/ 619 h 669"/>
              <a:gd name="T4" fmla="*/ 652 w 701"/>
              <a:gd name="T5" fmla="*/ 669 h 669"/>
              <a:gd name="T6" fmla="*/ 49 w 701"/>
              <a:gd name="T7" fmla="*/ 669 h 669"/>
              <a:gd name="T8" fmla="*/ 0 w 701"/>
              <a:gd name="T9" fmla="*/ 619 h 669"/>
              <a:gd name="T10" fmla="*/ 0 w 701"/>
              <a:gd name="T11" fmla="*/ 0 h 669"/>
              <a:gd name="T12" fmla="*/ 701 w 701"/>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701" h="669">
                <a:moveTo>
                  <a:pt x="701" y="0"/>
                </a:moveTo>
                <a:cubicBezTo>
                  <a:pt x="701" y="619"/>
                  <a:pt x="701" y="619"/>
                  <a:pt x="701" y="619"/>
                </a:cubicBezTo>
                <a:cubicBezTo>
                  <a:pt x="701" y="647"/>
                  <a:pt x="679" y="669"/>
                  <a:pt x="652" y="669"/>
                </a:cubicBezTo>
                <a:cubicBezTo>
                  <a:pt x="49" y="669"/>
                  <a:pt x="49" y="669"/>
                  <a:pt x="49" y="669"/>
                </a:cubicBezTo>
                <a:cubicBezTo>
                  <a:pt x="22" y="669"/>
                  <a:pt x="0" y="647"/>
                  <a:pt x="0" y="619"/>
                </a:cubicBezTo>
                <a:cubicBezTo>
                  <a:pt x="0" y="0"/>
                  <a:pt x="0" y="0"/>
                  <a:pt x="0" y="0"/>
                </a:cubicBezTo>
                <a:lnTo>
                  <a:pt x="701" y="0"/>
                </a:lnTo>
                <a:close/>
              </a:path>
            </a:pathLst>
          </a:custGeom>
          <a:solidFill>
            <a:schemeClr val="accent1"/>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0" name="Text Placeholder 68"/>
          <p:cNvSpPr>
            <a:spLocks noGrp="1"/>
          </p:cNvSpPr>
          <p:nvPr>
            <p:ph type="body" sz="quarter" idx="25" hasCustomPrompt="1"/>
          </p:nvPr>
        </p:nvSpPr>
        <p:spPr>
          <a:xfrm>
            <a:off x="2248686" y="4119914"/>
            <a:ext cx="4609314" cy="612076"/>
          </a:xfrm>
        </p:spPr>
        <p:txBody>
          <a:bodyPr anchor="ctr">
            <a:noAutofit/>
          </a:bodyPr>
          <a:lstStyle>
            <a:lvl1pPr marL="0" indent="0" algn="ctr" rtl="1">
              <a:buNone/>
              <a:defRPr sz="2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1" name="Text Placeholder 68"/>
          <p:cNvSpPr>
            <a:spLocks noGrp="1"/>
          </p:cNvSpPr>
          <p:nvPr>
            <p:ph type="body" sz="quarter" idx="26" hasCustomPrompt="1"/>
          </p:nvPr>
        </p:nvSpPr>
        <p:spPr>
          <a:xfrm>
            <a:off x="5822443" y="1704613"/>
            <a:ext cx="2713243" cy="525830"/>
          </a:xfrm>
        </p:spPr>
        <p:txBody>
          <a:bodyPr anchor="ctr">
            <a:noAutofit/>
          </a:bodyPr>
          <a:lstStyle>
            <a:lvl1pPr marL="0" indent="0" algn="l"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2" name="Text Placeholder 68"/>
          <p:cNvSpPr>
            <a:spLocks noGrp="1"/>
          </p:cNvSpPr>
          <p:nvPr>
            <p:ph type="body" sz="quarter" idx="27" hasCustomPrompt="1"/>
          </p:nvPr>
        </p:nvSpPr>
        <p:spPr>
          <a:xfrm>
            <a:off x="844555" y="2284052"/>
            <a:ext cx="2718047" cy="524532"/>
          </a:xfrm>
        </p:spPr>
        <p:txBody>
          <a:bodyPr anchor="ctr">
            <a:noAutofit/>
          </a:bodyPr>
          <a:lstStyle>
            <a:lvl1pPr marL="0" indent="0" algn="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3" name="Text Placeholder 68"/>
          <p:cNvSpPr>
            <a:spLocks noGrp="1"/>
          </p:cNvSpPr>
          <p:nvPr>
            <p:ph type="body" sz="quarter" idx="28" hasCustomPrompt="1"/>
          </p:nvPr>
        </p:nvSpPr>
        <p:spPr>
          <a:xfrm>
            <a:off x="5315225" y="2862194"/>
            <a:ext cx="2713243" cy="525829"/>
          </a:xfrm>
        </p:spPr>
        <p:txBody>
          <a:bodyPr anchor="ctr">
            <a:noAutofit/>
          </a:bodyPr>
          <a:lstStyle>
            <a:lvl1pPr marL="0" indent="0" algn="l"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4" name="Text Placeholder 68"/>
          <p:cNvSpPr>
            <a:spLocks noGrp="1"/>
          </p:cNvSpPr>
          <p:nvPr>
            <p:ph type="body" sz="quarter" idx="29" hasCustomPrompt="1"/>
          </p:nvPr>
        </p:nvSpPr>
        <p:spPr>
          <a:xfrm>
            <a:off x="1403648" y="3450070"/>
            <a:ext cx="2718047" cy="517394"/>
          </a:xfrm>
        </p:spPr>
        <p:txBody>
          <a:bodyPr anchor="ctr">
            <a:noAutofit/>
          </a:bodyPr>
          <a:lstStyle>
            <a:lvl1pPr marL="0" indent="0" algn="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5" name="Text Placeholder 68"/>
          <p:cNvSpPr>
            <a:spLocks noGrp="1"/>
          </p:cNvSpPr>
          <p:nvPr>
            <p:ph type="body" sz="quarter" idx="30" hasCustomPrompt="1"/>
          </p:nvPr>
        </p:nvSpPr>
        <p:spPr>
          <a:xfrm>
            <a:off x="4283368" y="1704613"/>
            <a:ext cx="580732" cy="525830"/>
          </a:xfrm>
        </p:spPr>
        <p:txBody>
          <a:bodyPr anchor="ctr">
            <a:noAutofit/>
          </a:bodyPr>
          <a:lstStyle>
            <a:lvl1pPr marL="0" indent="0" algn="ct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1</a:t>
            </a:r>
          </a:p>
        </p:txBody>
      </p:sp>
      <p:sp>
        <p:nvSpPr>
          <p:cNvPr id="46" name="Text Placeholder 68"/>
          <p:cNvSpPr>
            <a:spLocks noGrp="1"/>
          </p:cNvSpPr>
          <p:nvPr>
            <p:ph type="body" sz="quarter" idx="31" hasCustomPrompt="1"/>
          </p:nvPr>
        </p:nvSpPr>
        <p:spPr>
          <a:xfrm>
            <a:off x="4283368" y="2282754"/>
            <a:ext cx="580732" cy="525830"/>
          </a:xfrm>
        </p:spPr>
        <p:txBody>
          <a:bodyPr anchor="ctr">
            <a:noAutofit/>
          </a:bodyPr>
          <a:lstStyle>
            <a:lvl1pPr marL="0" indent="0" algn="ct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2</a:t>
            </a:r>
          </a:p>
        </p:txBody>
      </p:sp>
      <p:sp>
        <p:nvSpPr>
          <p:cNvPr id="47" name="Text Placeholder 68"/>
          <p:cNvSpPr>
            <a:spLocks noGrp="1"/>
          </p:cNvSpPr>
          <p:nvPr>
            <p:ph type="body" sz="quarter" idx="32" hasCustomPrompt="1"/>
          </p:nvPr>
        </p:nvSpPr>
        <p:spPr>
          <a:xfrm>
            <a:off x="4283368" y="2862194"/>
            <a:ext cx="580732" cy="525830"/>
          </a:xfrm>
        </p:spPr>
        <p:txBody>
          <a:bodyPr anchor="ctr">
            <a:noAutofit/>
          </a:bodyPr>
          <a:lstStyle>
            <a:lvl1pPr marL="0" indent="0" algn="ct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3</a:t>
            </a:r>
          </a:p>
        </p:txBody>
      </p:sp>
      <p:sp>
        <p:nvSpPr>
          <p:cNvPr id="48" name="Text Placeholder 68"/>
          <p:cNvSpPr>
            <a:spLocks noGrp="1"/>
          </p:cNvSpPr>
          <p:nvPr>
            <p:ph type="body" sz="quarter" idx="33" hasCustomPrompt="1"/>
          </p:nvPr>
        </p:nvSpPr>
        <p:spPr>
          <a:xfrm>
            <a:off x="4340518" y="3441634"/>
            <a:ext cx="466432" cy="525830"/>
          </a:xfrm>
        </p:spPr>
        <p:txBody>
          <a:bodyPr anchor="ctr">
            <a:noAutofit/>
          </a:bodyPr>
          <a:lstStyle>
            <a:lvl1pPr marL="0" indent="0" algn="ct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4</a:t>
            </a:r>
          </a:p>
        </p:txBody>
      </p:sp>
    </p:spTree>
    <p:extLst>
      <p:ext uri="{BB962C8B-B14F-4D97-AF65-F5344CB8AC3E}">
        <p14:creationId xmlns:p14="http://schemas.microsoft.com/office/powerpoint/2010/main" val="404322895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Effect transition="in" filter="fade">
                                      <p:cBhvr>
                                        <p:cTn id="12" dur="500"/>
                                        <p:tgtEl>
                                          <p:spTgt spid="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xEl>
                                              <p:pRg st="0" end="0"/>
                                            </p:txEl>
                                          </p:spTgt>
                                        </p:tgtEl>
                                        <p:attrNameLst>
                                          <p:attrName>style.visibility</p:attrName>
                                        </p:attrNameLst>
                                      </p:cBhvr>
                                      <p:to>
                                        <p:strVal val="visible"/>
                                      </p:to>
                                    </p:set>
                                    <p:animEffect transition="in" filter="fade">
                                      <p:cBhvr>
                                        <p:cTn id="17" dur="500"/>
                                        <p:tgtEl>
                                          <p:spTgt spid="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fade">
                                      <p:cBhvr>
                                        <p:cTn id="22" dur="500"/>
                                        <p:tgtEl>
                                          <p:spTgt spid="4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fade">
                                      <p:cBhvr>
                                        <p:cTn id="2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10" presetClass="entr" presetSubtype="0" fill="hold" nodeType="click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click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شريحة 21">
    <p:spTree>
      <p:nvGrpSpPr>
        <p:cNvPr id="1" name=""/>
        <p:cNvGrpSpPr/>
        <p:nvPr/>
      </p:nvGrpSpPr>
      <p:grpSpPr>
        <a:xfrm>
          <a:off x="0" y="0"/>
          <a:ext cx="0" cy="0"/>
          <a:chOff x="0" y="0"/>
          <a:chExt cx="0" cy="0"/>
        </a:xfrm>
      </p:grpSpPr>
      <p:sp>
        <p:nvSpPr>
          <p:cNvPr id="16"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دائــري</a:t>
            </a:r>
            <a:endParaRPr lang="en-US" dirty="0"/>
          </a:p>
        </p:txBody>
      </p:sp>
      <p:sp>
        <p:nvSpPr>
          <p:cNvPr id="34" name="Text Placeholder 68"/>
          <p:cNvSpPr>
            <a:spLocks noGrp="1"/>
          </p:cNvSpPr>
          <p:nvPr>
            <p:ph type="body" sz="quarter" idx="21" hasCustomPrompt="1"/>
          </p:nvPr>
        </p:nvSpPr>
        <p:spPr>
          <a:xfrm>
            <a:off x="1368974" y="4381937"/>
            <a:ext cx="6447876" cy="494069"/>
          </a:xfrm>
        </p:spPr>
        <p:txBody>
          <a:bodyPr anchor="ct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5" name="Text Placeholder 68"/>
          <p:cNvSpPr>
            <a:spLocks noGrp="1"/>
          </p:cNvSpPr>
          <p:nvPr>
            <p:ph type="body" sz="quarter" idx="22" hasCustomPrompt="1"/>
          </p:nvPr>
        </p:nvSpPr>
        <p:spPr>
          <a:xfrm>
            <a:off x="611560" y="1732740"/>
            <a:ext cx="2376264" cy="983026"/>
          </a:xfrm>
        </p:spPr>
        <p:txBody>
          <a:bodyPr anchor="ct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6" name="Text Placeholder 68"/>
          <p:cNvSpPr>
            <a:spLocks noGrp="1"/>
          </p:cNvSpPr>
          <p:nvPr>
            <p:ph type="body" sz="quarter" idx="24" hasCustomPrompt="1"/>
          </p:nvPr>
        </p:nvSpPr>
        <p:spPr>
          <a:xfrm>
            <a:off x="6156176" y="1732740"/>
            <a:ext cx="2376264" cy="983026"/>
          </a:xfrm>
        </p:spPr>
        <p:txBody>
          <a:bodyPr anchor="ctr">
            <a:noAutofit/>
          </a:bodyPr>
          <a:lstStyle>
            <a:lvl1pPr marL="0" indent="0" algn="l"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grpSp>
        <p:nvGrpSpPr>
          <p:cNvPr id="38" name="Group 4"/>
          <p:cNvGrpSpPr>
            <a:grpSpLocks noChangeAspect="1"/>
          </p:cNvGrpSpPr>
          <p:nvPr userDrawn="1"/>
        </p:nvGrpSpPr>
        <p:grpSpPr bwMode="auto">
          <a:xfrm>
            <a:off x="3337506" y="1615804"/>
            <a:ext cx="2462638" cy="2628392"/>
            <a:chOff x="1422" y="66"/>
            <a:chExt cx="2912" cy="3108"/>
          </a:xfrm>
        </p:grpSpPr>
        <p:sp>
          <p:nvSpPr>
            <p:cNvPr id="39" name="Freeform 5"/>
            <p:cNvSpPr>
              <a:spLocks/>
            </p:cNvSpPr>
            <p:nvPr userDrawn="1"/>
          </p:nvSpPr>
          <p:spPr bwMode="auto">
            <a:xfrm>
              <a:off x="1422" y="66"/>
              <a:ext cx="1425" cy="2157"/>
            </a:xfrm>
            <a:custGeom>
              <a:avLst/>
              <a:gdLst>
                <a:gd name="T0" fmla="*/ 46 w 602"/>
                <a:gd name="T1" fmla="*/ 383 h 911"/>
                <a:gd name="T2" fmla="*/ 13 w 602"/>
                <a:gd name="T3" fmla="*/ 261 h 911"/>
                <a:gd name="T4" fmla="*/ 137 w 602"/>
                <a:gd name="T5" fmla="*/ 228 h 911"/>
                <a:gd name="T6" fmla="*/ 153 w 602"/>
                <a:gd name="T7" fmla="*/ 209 h 911"/>
                <a:gd name="T8" fmla="*/ 156 w 602"/>
                <a:gd name="T9" fmla="*/ 205 h 911"/>
                <a:gd name="T10" fmla="*/ 157 w 602"/>
                <a:gd name="T11" fmla="*/ 205 h 911"/>
                <a:gd name="T12" fmla="*/ 468 w 602"/>
                <a:gd name="T13" fmla="*/ 17 h 911"/>
                <a:gd name="T14" fmla="*/ 469 w 602"/>
                <a:gd name="T15" fmla="*/ 17 h 911"/>
                <a:gd name="T16" fmla="*/ 602 w 602"/>
                <a:gd name="T17" fmla="*/ 0 h 911"/>
                <a:gd name="T18" fmla="*/ 602 w 602"/>
                <a:gd name="T19" fmla="*/ 133 h 911"/>
                <a:gd name="T20" fmla="*/ 367 w 602"/>
                <a:gd name="T21" fmla="*/ 202 h 911"/>
                <a:gd name="T22" fmla="*/ 366 w 602"/>
                <a:gd name="T23" fmla="*/ 202 h 911"/>
                <a:gd name="T24" fmla="*/ 133 w 602"/>
                <a:gd name="T25" fmla="*/ 615 h 911"/>
                <a:gd name="T26" fmla="*/ 150 w 602"/>
                <a:gd name="T27" fmla="*/ 745 h 911"/>
                <a:gd name="T28" fmla="*/ 191 w 602"/>
                <a:gd name="T29" fmla="*/ 845 h 911"/>
                <a:gd name="T30" fmla="*/ 77 w 602"/>
                <a:gd name="T31" fmla="*/ 911 h 911"/>
                <a:gd name="T32" fmla="*/ 23 w 602"/>
                <a:gd name="T33" fmla="*/ 779 h 911"/>
                <a:gd name="T34" fmla="*/ 0 w 602"/>
                <a:gd name="T35" fmla="*/ 619 h 911"/>
                <a:gd name="T36" fmla="*/ 0 w 602"/>
                <a:gd name="T37" fmla="*/ 618 h 911"/>
                <a:gd name="T38" fmla="*/ 0 w 602"/>
                <a:gd name="T39" fmla="*/ 614 h 911"/>
                <a:gd name="T40" fmla="*/ 46 w 602"/>
                <a:gd name="T41" fmla="*/ 383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2" h="911">
                  <a:moveTo>
                    <a:pt x="46" y="383"/>
                  </a:moveTo>
                  <a:cubicBezTo>
                    <a:pt x="13" y="261"/>
                    <a:pt x="13" y="261"/>
                    <a:pt x="13" y="261"/>
                  </a:cubicBezTo>
                  <a:cubicBezTo>
                    <a:pt x="137" y="228"/>
                    <a:pt x="137" y="228"/>
                    <a:pt x="137" y="228"/>
                  </a:cubicBezTo>
                  <a:cubicBezTo>
                    <a:pt x="142" y="221"/>
                    <a:pt x="148" y="215"/>
                    <a:pt x="153" y="209"/>
                  </a:cubicBezTo>
                  <a:cubicBezTo>
                    <a:pt x="154" y="207"/>
                    <a:pt x="155" y="206"/>
                    <a:pt x="156" y="205"/>
                  </a:cubicBezTo>
                  <a:cubicBezTo>
                    <a:pt x="156" y="205"/>
                    <a:pt x="156" y="205"/>
                    <a:pt x="157" y="205"/>
                  </a:cubicBezTo>
                  <a:cubicBezTo>
                    <a:pt x="238" y="114"/>
                    <a:pt x="346" y="47"/>
                    <a:pt x="468" y="17"/>
                  </a:cubicBezTo>
                  <a:cubicBezTo>
                    <a:pt x="469" y="17"/>
                    <a:pt x="469" y="17"/>
                    <a:pt x="469" y="17"/>
                  </a:cubicBezTo>
                  <a:cubicBezTo>
                    <a:pt x="511" y="7"/>
                    <a:pt x="556" y="1"/>
                    <a:pt x="602" y="0"/>
                  </a:cubicBezTo>
                  <a:cubicBezTo>
                    <a:pt x="602" y="133"/>
                    <a:pt x="602" y="133"/>
                    <a:pt x="602" y="133"/>
                  </a:cubicBezTo>
                  <a:cubicBezTo>
                    <a:pt x="516" y="136"/>
                    <a:pt x="436" y="160"/>
                    <a:pt x="367" y="202"/>
                  </a:cubicBezTo>
                  <a:cubicBezTo>
                    <a:pt x="366" y="202"/>
                    <a:pt x="366" y="202"/>
                    <a:pt x="366" y="202"/>
                  </a:cubicBezTo>
                  <a:cubicBezTo>
                    <a:pt x="226" y="286"/>
                    <a:pt x="133" y="440"/>
                    <a:pt x="133" y="615"/>
                  </a:cubicBezTo>
                  <a:cubicBezTo>
                    <a:pt x="133" y="660"/>
                    <a:pt x="139" y="704"/>
                    <a:pt x="150" y="745"/>
                  </a:cubicBezTo>
                  <a:cubicBezTo>
                    <a:pt x="160" y="780"/>
                    <a:pt x="174" y="814"/>
                    <a:pt x="191" y="845"/>
                  </a:cubicBezTo>
                  <a:cubicBezTo>
                    <a:pt x="77" y="911"/>
                    <a:pt x="77" y="911"/>
                    <a:pt x="77" y="911"/>
                  </a:cubicBezTo>
                  <a:cubicBezTo>
                    <a:pt x="54" y="870"/>
                    <a:pt x="36" y="826"/>
                    <a:pt x="23" y="779"/>
                  </a:cubicBezTo>
                  <a:cubicBezTo>
                    <a:pt x="9" y="728"/>
                    <a:pt x="1" y="675"/>
                    <a:pt x="0" y="619"/>
                  </a:cubicBezTo>
                  <a:cubicBezTo>
                    <a:pt x="0" y="618"/>
                    <a:pt x="0" y="618"/>
                    <a:pt x="0" y="618"/>
                  </a:cubicBezTo>
                  <a:cubicBezTo>
                    <a:pt x="0" y="617"/>
                    <a:pt x="0" y="616"/>
                    <a:pt x="0" y="614"/>
                  </a:cubicBezTo>
                  <a:cubicBezTo>
                    <a:pt x="0" y="532"/>
                    <a:pt x="16" y="454"/>
                    <a:pt x="46" y="383"/>
                  </a:cubicBez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0" name="Freeform 6"/>
            <p:cNvSpPr>
              <a:spLocks/>
            </p:cNvSpPr>
            <p:nvPr userDrawn="1"/>
          </p:nvSpPr>
          <p:spPr bwMode="auto">
            <a:xfrm>
              <a:off x="1632" y="2116"/>
              <a:ext cx="2491" cy="1058"/>
            </a:xfrm>
            <a:custGeom>
              <a:avLst/>
              <a:gdLst>
                <a:gd name="T0" fmla="*/ 433 w 1052"/>
                <a:gd name="T1" fmla="*/ 356 h 447"/>
                <a:gd name="T2" fmla="*/ 524 w 1052"/>
                <a:gd name="T3" fmla="*/ 447 h 447"/>
                <a:gd name="T4" fmla="*/ 614 w 1052"/>
                <a:gd name="T5" fmla="*/ 357 h 447"/>
                <a:gd name="T6" fmla="*/ 614 w 1052"/>
                <a:gd name="T7" fmla="*/ 357 h 447"/>
                <a:gd name="T8" fmla="*/ 739 w 1052"/>
                <a:gd name="T9" fmla="*/ 325 h 447"/>
                <a:gd name="T10" fmla="*/ 966 w 1052"/>
                <a:gd name="T11" fmla="*/ 177 h 447"/>
                <a:gd name="T12" fmla="*/ 1052 w 1052"/>
                <a:gd name="T13" fmla="*/ 67 h 447"/>
                <a:gd name="T14" fmla="*/ 936 w 1052"/>
                <a:gd name="T15" fmla="*/ 0 h 447"/>
                <a:gd name="T16" fmla="*/ 842 w 1052"/>
                <a:gd name="T17" fmla="*/ 112 h 447"/>
                <a:gd name="T18" fmla="*/ 525 w 1052"/>
                <a:gd name="T19" fmla="*/ 231 h 447"/>
                <a:gd name="T20" fmla="*/ 245 w 1052"/>
                <a:gd name="T21" fmla="*/ 141 h 447"/>
                <a:gd name="T22" fmla="*/ 114 w 1052"/>
                <a:gd name="T23" fmla="*/ 0 h 447"/>
                <a:gd name="T24" fmla="*/ 0 w 1052"/>
                <a:gd name="T25" fmla="*/ 66 h 447"/>
                <a:gd name="T26" fmla="*/ 84 w 1052"/>
                <a:gd name="T27" fmla="*/ 175 h 447"/>
                <a:gd name="T28" fmla="*/ 395 w 1052"/>
                <a:gd name="T29" fmla="*/ 349 h 447"/>
                <a:gd name="T30" fmla="*/ 397 w 1052"/>
                <a:gd name="T31" fmla="*/ 349 h 447"/>
                <a:gd name="T32" fmla="*/ 433 w 1052"/>
                <a:gd name="T33" fmla="*/ 35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2" h="447">
                  <a:moveTo>
                    <a:pt x="433" y="356"/>
                  </a:moveTo>
                  <a:cubicBezTo>
                    <a:pt x="524" y="447"/>
                    <a:pt x="524" y="447"/>
                    <a:pt x="524" y="447"/>
                  </a:cubicBezTo>
                  <a:cubicBezTo>
                    <a:pt x="614" y="357"/>
                    <a:pt x="614" y="357"/>
                    <a:pt x="614" y="357"/>
                  </a:cubicBezTo>
                  <a:cubicBezTo>
                    <a:pt x="614" y="357"/>
                    <a:pt x="614" y="357"/>
                    <a:pt x="614" y="357"/>
                  </a:cubicBezTo>
                  <a:cubicBezTo>
                    <a:pt x="658" y="351"/>
                    <a:pt x="699" y="340"/>
                    <a:pt x="739" y="325"/>
                  </a:cubicBezTo>
                  <a:cubicBezTo>
                    <a:pt x="826" y="293"/>
                    <a:pt x="903" y="242"/>
                    <a:pt x="966" y="177"/>
                  </a:cubicBezTo>
                  <a:cubicBezTo>
                    <a:pt x="999" y="144"/>
                    <a:pt x="1027" y="107"/>
                    <a:pt x="1052" y="67"/>
                  </a:cubicBezTo>
                  <a:cubicBezTo>
                    <a:pt x="936" y="0"/>
                    <a:pt x="936" y="0"/>
                    <a:pt x="936" y="0"/>
                  </a:cubicBezTo>
                  <a:cubicBezTo>
                    <a:pt x="911" y="42"/>
                    <a:pt x="879" y="80"/>
                    <a:pt x="842" y="112"/>
                  </a:cubicBezTo>
                  <a:cubicBezTo>
                    <a:pt x="757" y="186"/>
                    <a:pt x="646" y="231"/>
                    <a:pt x="525" y="231"/>
                  </a:cubicBezTo>
                  <a:cubicBezTo>
                    <a:pt x="421" y="231"/>
                    <a:pt x="324" y="197"/>
                    <a:pt x="245" y="141"/>
                  </a:cubicBezTo>
                  <a:cubicBezTo>
                    <a:pt x="193" y="103"/>
                    <a:pt x="148" y="55"/>
                    <a:pt x="114" y="0"/>
                  </a:cubicBezTo>
                  <a:cubicBezTo>
                    <a:pt x="0" y="66"/>
                    <a:pt x="0" y="66"/>
                    <a:pt x="0" y="66"/>
                  </a:cubicBezTo>
                  <a:cubicBezTo>
                    <a:pt x="24" y="106"/>
                    <a:pt x="52" y="142"/>
                    <a:pt x="84" y="175"/>
                  </a:cubicBezTo>
                  <a:cubicBezTo>
                    <a:pt x="167" y="261"/>
                    <a:pt x="274" y="323"/>
                    <a:pt x="395" y="349"/>
                  </a:cubicBezTo>
                  <a:cubicBezTo>
                    <a:pt x="395" y="349"/>
                    <a:pt x="396" y="349"/>
                    <a:pt x="397" y="349"/>
                  </a:cubicBezTo>
                  <a:cubicBezTo>
                    <a:pt x="409" y="352"/>
                    <a:pt x="421" y="354"/>
                    <a:pt x="433" y="356"/>
                  </a:cubicBezTo>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1" name="Freeform 7"/>
            <p:cNvSpPr>
              <a:spLocks/>
            </p:cNvSpPr>
            <p:nvPr userDrawn="1"/>
          </p:nvSpPr>
          <p:spPr bwMode="auto">
            <a:xfrm>
              <a:off x="2904" y="66"/>
              <a:ext cx="1430" cy="2159"/>
            </a:xfrm>
            <a:custGeom>
              <a:avLst/>
              <a:gdLst>
                <a:gd name="T0" fmla="*/ 254 w 604"/>
                <a:gd name="T1" fmla="*/ 213 h 912"/>
                <a:gd name="T2" fmla="*/ 254 w 604"/>
                <a:gd name="T3" fmla="*/ 213 h 912"/>
                <a:gd name="T4" fmla="*/ 470 w 604"/>
                <a:gd name="T5" fmla="*/ 615 h 912"/>
                <a:gd name="T6" fmla="*/ 452 w 604"/>
                <a:gd name="T7" fmla="*/ 745 h 912"/>
                <a:gd name="T8" fmla="*/ 411 w 604"/>
                <a:gd name="T9" fmla="*/ 845 h 912"/>
                <a:gd name="T10" fmla="*/ 527 w 604"/>
                <a:gd name="T11" fmla="*/ 912 h 912"/>
                <a:gd name="T12" fmla="*/ 527 w 604"/>
                <a:gd name="T13" fmla="*/ 912 h 912"/>
                <a:gd name="T14" fmla="*/ 581 w 604"/>
                <a:gd name="T15" fmla="*/ 779 h 912"/>
                <a:gd name="T16" fmla="*/ 604 w 604"/>
                <a:gd name="T17" fmla="*/ 619 h 912"/>
                <a:gd name="T18" fmla="*/ 604 w 604"/>
                <a:gd name="T19" fmla="*/ 618 h 912"/>
                <a:gd name="T20" fmla="*/ 604 w 604"/>
                <a:gd name="T21" fmla="*/ 616 h 912"/>
                <a:gd name="T22" fmla="*/ 604 w 604"/>
                <a:gd name="T23" fmla="*/ 614 h 912"/>
                <a:gd name="T24" fmla="*/ 558 w 604"/>
                <a:gd name="T25" fmla="*/ 383 h 912"/>
                <a:gd name="T26" fmla="*/ 558 w 604"/>
                <a:gd name="T27" fmla="*/ 383 h 912"/>
                <a:gd name="T28" fmla="*/ 558 w 604"/>
                <a:gd name="T29" fmla="*/ 383 h 912"/>
                <a:gd name="T30" fmla="*/ 591 w 604"/>
                <a:gd name="T31" fmla="*/ 261 h 912"/>
                <a:gd name="T32" fmla="*/ 467 w 604"/>
                <a:gd name="T33" fmla="*/ 228 h 912"/>
                <a:gd name="T34" fmla="*/ 467 w 604"/>
                <a:gd name="T35" fmla="*/ 228 h 912"/>
                <a:gd name="T36" fmla="*/ 451 w 604"/>
                <a:gd name="T37" fmla="*/ 209 h 912"/>
                <a:gd name="T38" fmla="*/ 447 w 604"/>
                <a:gd name="T39" fmla="*/ 205 h 912"/>
                <a:gd name="T40" fmla="*/ 447 w 604"/>
                <a:gd name="T41" fmla="*/ 205 h 912"/>
                <a:gd name="T42" fmla="*/ 135 w 604"/>
                <a:gd name="T43" fmla="*/ 17 h 912"/>
                <a:gd name="T44" fmla="*/ 0 w 604"/>
                <a:gd name="T45" fmla="*/ 0 h 912"/>
                <a:gd name="T46" fmla="*/ 0 w 604"/>
                <a:gd name="T47" fmla="*/ 133 h 912"/>
                <a:gd name="T48" fmla="*/ 254 w 604"/>
                <a:gd name="T49" fmla="*/ 213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4" h="912">
                  <a:moveTo>
                    <a:pt x="254" y="213"/>
                  </a:moveTo>
                  <a:cubicBezTo>
                    <a:pt x="254" y="213"/>
                    <a:pt x="254" y="213"/>
                    <a:pt x="254" y="213"/>
                  </a:cubicBezTo>
                  <a:cubicBezTo>
                    <a:pt x="384" y="300"/>
                    <a:pt x="470" y="447"/>
                    <a:pt x="470" y="615"/>
                  </a:cubicBezTo>
                  <a:cubicBezTo>
                    <a:pt x="470" y="660"/>
                    <a:pt x="464" y="704"/>
                    <a:pt x="452" y="745"/>
                  </a:cubicBezTo>
                  <a:cubicBezTo>
                    <a:pt x="443" y="780"/>
                    <a:pt x="429" y="814"/>
                    <a:pt x="411" y="845"/>
                  </a:cubicBezTo>
                  <a:cubicBezTo>
                    <a:pt x="527" y="912"/>
                    <a:pt x="527" y="912"/>
                    <a:pt x="527" y="912"/>
                  </a:cubicBezTo>
                  <a:cubicBezTo>
                    <a:pt x="527" y="912"/>
                    <a:pt x="527" y="912"/>
                    <a:pt x="527" y="912"/>
                  </a:cubicBezTo>
                  <a:cubicBezTo>
                    <a:pt x="550" y="871"/>
                    <a:pt x="568" y="826"/>
                    <a:pt x="581" y="779"/>
                  </a:cubicBezTo>
                  <a:cubicBezTo>
                    <a:pt x="595" y="728"/>
                    <a:pt x="603" y="675"/>
                    <a:pt x="604" y="619"/>
                  </a:cubicBezTo>
                  <a:cubicBezTo>
                    <a:pt x="604" y="618"/>
                    <a:pt x="604" y="618"/>
                    <a:pt x="604" y="618"/>
                  </a:cubicBezTo>
                  <a:cubicBezTo>
                    <a:pt x="604" y="618"/>
                    <a:pt x="604" y="617"/>
                    <a:pt x="604" y="616"/>
                  </a:cubicBezTo>
                  <a:cubicBezTo>
                    <a:pt x="604" y="616"/>
                    <a:pt x="604" y="615"/>
                    <a:pt x="604" y="614"/>
                  </a:cubicBezTo>
                  <a:cubicBezTo>
                    <a:pt x="604" y="532"/>
                    <a:pt x="588" y="454"/>
                    <a:pt x="558" y="383"/>
                  </a:cubicBezTo>
                  <a:cubicBezTo>
                    <a:pt x="558" y="383"/>
                    <a:pt x="558" y="383"/>
                    <a:pt x="558" y="383"/>
                  </a:cubicBezTo>
                  <a:cubicBezTo>
                    <a:pt x="558" y="383"/>
                    <a:pt x="558" y="383"/>
                    <a:pt x="558" y="383"/>
                  </a:cubicBezTo>
                  <a:cubicBezTo>
                    <a:pt x="591" y="261"/>
                    <a:pt x="591" y="261"/>
                    <a:pt x="591" y="261"/>
                  </a:cubicBezTo>
                  <a:cubicBezTo>
                    <a:pt x="467" y="228"/>
                    <a:pt x="467" y="228"/>
                    <a:pt x="467" y="228"/>
                  </a:cubicBezTo>
                  <a:cubicBezTo>
                    <a:pt x="467" y="228"/>
                    <a:pt x="467" y="228"/>
                    <a:pt x="467" y="228"/>
                  </a:cubicBezTo>
                  <a:cubicBezTo>
                    <a:pt x="462" y="221"/>
                    <a:pt x="456" y="215"/>
                    <a:pt x="451" y="209"/>
                  </a:cubicBezTo>
                  <a:cubicBezTo>
                    <a:pt x="450" y="207"/>
                    <a:pt x="449" y="206"/>
                    <a:pt x="447" y="205"/>
                  </a:cubicBezTo>
                  <a:cubicBezTo>
                    <a:pt x="447" y="205"/>
                    <a:pt x="447" y="205"/>
                    <a:pt x="447" y="205"/>
                  </a:cubicBezTo>
                  <a:cubicBezTo>
                    <a:pt x="366" y="114"/>
                    <a:pt x="258" y="47"/>
                    <a:pt x="135" y="17"/>
                  </a:cubicBezTo>
                  <a:cubicBezTo>
                    <a:pt x="92" y="7"/>
                    <a:pt x="47" y="1"/>
                    <a:pt x="0" y="0"/>
                  </a:cubicBezTo>
                  <a:cubicBezTo>
                    <a:pt x="0" y="133"/>
                    <a:pt x="0" y="133"/>
                    <a:pt x="0" y="133"/>
                  </a:cubicBezTo>
                  <a:cubicBezTo>
                    <a:pt x="94" y="136"/>
                    <a:pt x="181" y="165"/>
                    <a:pt x="254" y="213"/>
                  </a:cubicBez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42" name="Text Placeholder 68"/>
          <p:cNvSpPr>
            <a:spLocks noGrp="1"/>
          </p:cNvSpPr>
          <p:nvPr>
            <p:ph type="body" sz="quarter" idx="25" hasCustomPrompt="1"/>
          </p:nvPr>
        </p:nvSpPr>
        <p:spPr>
          <a:xfrm>
            <a:off x="3773919" y="2030083"/>
            <a:ext cx="1568708" cy="1609084"/>
          </a:xfrm>
        </p:spPr>
        <p:txBody>
          <a:bodyPr anchor="ct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عنـــوان المخــــطط</a:t>
            </a:r>
            <a:endParaRPr lang="en-US" dirty="0"/>
          </a:p>
        </p:txBody>
      </p:sp>
    </p:spTree>
    <p:extLst>
      <p:ext uri="{BB962C8B-B14F-4D97-AF65-F5344CB8AC3E}">
        <p14:creationId xmlns:p14="http://schemas.microsoft.com/office/powerpoint/2010/main" val="565869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fade">
                                      <p:cBhvr>
                                        <p:cTn id="12" dur="5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fade">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fade">
                                      <p:cBhvr>
                                        <p:cTn id="22"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click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click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شريحة 22">
    <p:spTree>
      <p:nvGrpSpPr>
        <p:cNvPr id="1" name=""/>
        <p:cNvGrpSpPr/>
        <p:nvPr/>
      </p:nvGrpSpPr>
      <p:grpSpPr>
        <a:xfrm>
          <a:off x="0" y="0"/>
          <a:ext cx="0" cy="0"/>
          <a:chOff x="0" y="0"/>
          <a:chExt cx="0" cy="0"/>
        </a:xfrm>
      </p:grpSpPr>
      <p:sp>
        <p:nvSpPr>
          <p:cNvPr id="16" name="Freeform 5"/>
          <p:cNvSpPr>
            <a:spLocks/>
          </p:cNvSpPr>
          <p:nvPr userDrawn="1"/>
        </p:nvSpPr>
        <p:spPr bwMode="auto">
          <a:xfrm rot="16200000" flipH="1">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دائــري</a:t>
            </a:r>
            <a:r>
              <a:rPr lang="en-US" dirty="0"/>
              <a:t> </a:t>
            </a:r>
            <a:r>
              <a:rPr lang="ar-SA" dirty="0"/>
              <a:t>- 2</a:t>
            </a:r>
            <a:endParaRPr lang="en-US" dirty="0"/>
          </a:p>
        </p:txBody>
      </p:sp>
      <p:sp>
        <p:nvSpPr>
          <p:cNvPr id="7" name="Text Placeholder 68"/>
          <p:cNvSpPr>
            <a:spLocks noGrp="1"/>
          </p:cNvSpPr>
          <p:nvPr>
            <p:ph type="body" sz="quarter" idx="21" hasCustomPrompt="1"/>
          </p:nvPr>
        </p:nvSpPr>
        <p:spPr>
          <a:xfrm>
            <a:off x="611560" y="3820348"/>
            <a:ext cx="2592288" cy="695618"/>
          </a:xfrm>
        </p:spPr>
        <p:txBody>
          <a:bodyPr anchor="ct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a:t>انقـر لاستبــدال هذا النــص</a:t>
            </a:r>
            <a:endParaRPr lang="en-US" dirty="0"/>
          </a:p>
        </p:txBody>
      </p:sp>
      <p:grpSp>
        <p:nvGrpSpPr>
          <p:cNvPr id="8" name="Group 4"/>
          <p:cNvGrpSpPr>
            <a:grpSpLocks noChangeAspect="1"/>
          </p:cNvGrpSpPr>
          <p:nvPr userDrawn="1"/>
        </p:nvGrpSpPr>
        <p:grpSpPr bwMode="auto">
          <a:xfrm>
            <a:off x="3255036" y="1762694"/>
            <a:ext cx="2633930" cy="2633928"/>
            <a:chOff x="1771" y="511"/>
            <a:chExt cx="2218" cy="2218"/>
          </a:xfrm>
        </p:grpSpPr>
        <p:sp>
          <p:nvSpPr>
            <p:cNvPr id="9" name="Freeform 5"/>
            <p:cNvSpPr>
              <a:spLocks/>
            </p:cNvSpPr>
            <p:nvPr userDrawn="1"/>
          </p:nvSpPr>
          <p:spPr bwMode="auto">
            <a:xfrm>
              <a:off x="1771" y="511"/>
              <a:ext cx="1090" cy="1090"/>
            </a:xfrm>
            <a:custGeom>
              <a:avLst/>
              <a:gdLst>
                <a:gd name="T0" fmla="*/ 188 w 460"/>
                <a:gd name="T1" fmla="*/ 93 h 460"/>
                <a:gd name="T2" fmla="*/ 93 w 460"/>
                <a:gd name="T3" fmla="*/ 93 h 460"/>
                <a:gd name="T4" fmla="*/ 93 w 460"/>
                <a:gd name="T5" fmla="*/ 188 h 460"/>
                <a:gd name="T6" fmla="*/ 0 w 460"/>
                <a:gd name="T7" fmla="*/ 460 h 460"/>
                <a:gd name="T8" fmla="*/ 100 w 460"/>
                <a:gd name="T9" fmla="*/ 460 h 460"/>
                <a:gd name="T10" fmla="*/ 460 w 460"/>
                <a:gd name="T11" fmla="*/ 100 h 460"/>
                <a:gd name="T12" fmla="*/ 460 w 460"/>
                <a:gd name="T13" fmla="*/ 0 h 460"/>
                <a:gd name="T14" fmla="*/ 188 w 460"/>
                <a:gd name="T15" fmla="*/ 93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188" y="93"/>
                  </a:moveTo>
                  <a:cubicBezTo>
                    <a:pt x="93" y="93"/>
                    <a:pt x="93" y="93"/>
                    <a:pt x="93" y="93"/>
                  </a:cubicBezTo>
                  <a:cubicBezTo>
                    <a:pt x="93" y="188"/>
                    <a:pt x="93" y="188"/>
                    <a:pt x="93" y="188"/>
                  </a:cubicBezTo>
                  <a:cubicBezTo>
                    <a:pt x="36" y="264"/>
                    <a:pt x="2" y="358"/>
                    <a:pt x="0" y="460"/>
                  </a:cubicBezTo>
                  <a:cubicBezTo>
                    <a:pt x="100" y="460"/>
                    <a:pt x="100" y="460"/>
                    <a:pt x="100" y="460"/>
                  </a:cubicBezTo>
                  <a:cubicBezTo>
                    <a:pt x="104" y="263"/>
                    <a:pt x="263" y="104"/>
                    <a:pt x="460" y="100"/>
                  </a:cubicBezTo>
                  <a:cubicBezTo>
                    <a:pt x="460" y="0"/>
                    <a:pt x="460" y="0"/>
                    <a:pt x="460" y="0"/>
                  </a:cubicBezTo>
                  <a:cubicBezTo>
                    <a:pt x="358" y="2"/>
                    <a:pt x="264" y="36"/>
                    <a:pt x="188" y="93"/>
                  </a:cubicBez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 name="Freeform 6"/>
            <p:cNvSpPr>
              <a:spLocks/>
            </p:cNvSpPr>
            <p:nvPr userDrawn="1"/>
          </p:nvSpPr>
          <p:spPr bwMode="auto">
            <a:xfrm>
              <a:off x="2899" y="1639"/>
              <a:ext cx="1090" cy="1090"/>
            </a:xfrm>
            <a:custGeom>
              <a:avLst/>
              <a:gdLst>
                <a:gd name="T0" fmla="*/ 367 w 460"/>
                <a:gd name="T1" fmla="*/ 272 h 460"/>
                <a:gd name="T2" fmla="*/ 460 w 460"/>
                <a:gd name="T3" fmla="*/ 0 h 460"/>
                <a:gd name="T4" fmla="*/ 360 w 460"/>
                <a:gd name="T5" fmla="*/ 0 h 460"/>
                <a:gd name="T6" fmla="*/ 0 w 460"/>
                <a:gd name="T7" fmla="*/ 360 h 460"/>
                <a:gd name="T8" fmla="*/ 0 w 460"/>
                <a:gd name="T9" fmla="*/ 460 h 460"/>
                <a:gd name="T10" fmla="*/ 272 w 460"/>
                <a:gd name="T11" fmla="*/ 367 h 460"/>
                <a:gd name="T12" fmla="*/ 367 w 460"/>
                <a:gd name="T13" fmla="*/ 367 h 460"/>
                <a:gd name="T14" fmla="*/ 367 w 460"/>
                <a:gd name="T15" fmla="*/ 272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272"/>
                  </a:moveTo>
                  <a:cubicBezTo>
                    <a:pt x="424" y="196"/>
                    <a:pt x="458" y="102"/>
                    <a:pt x="460" y="0"/>
                  </a:cubicBezTo>
                  <a:cubicBezTo>
                    <a:pt x="360" y="0"/>
                    <a:pt x="360" y="0"/>
                    <a:pt x="360" y="0"/>
                  </a:cubicBezTo>
                  <a:cubicBezTo>
                    <a:pt x="356" y="197"/>
                    <a:pt x="197" y="356"/>
                    <a:pt x="0" y="360"/>
                  </a:cubicBezTo>
                  <a:cubicBezTo>
                    <a:pt x="0" y="460"/>
                    <a:pt x="0" y="460"/>
                    <a:pt x="0" y="460"/>
                  </a:cubicBezTo>
                  <a:cubicBezTo>
                    <a:pt x="102" y="458"/>
                    <a:pt x="196" y="424"/>
                    <a:pt x="272" y="367"/>
                  </a:cubicBezTo>
                  <a:cubicBezTo>
                    <a:pt x="367" y="367"/>
                    <a:pt x="367" y="367"/>
                    <a:pt x="367" y="367"/>
                  </a:cubicBezTo>
                  <a:lnTo>
                    <a:pt x="367" y="272"/>
                  </a:lnTo>
                  <a:close/>
                </a:path>
              </a:pathLst>
            </a:custGeom>
            <a:solidFill>
              <a:schemeClr val="accent4"/>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 name="Freeform 7"/>
            <p:cNvSpPr>
              <a:spLocks/>
            </p:cNvSpPr>
            <p:nvPr userDrawn="1"/>
          </p:nvSpPr>
          <p:spPr bwMode="auto">
            <a:xfrm>
              <a:off x="1771" y="1639"/>
              <a:ext cx="1090" cy="1090"/>
            </a:xfrm>
            <a:custGeom>
              <a:avLst/>
              <a:gdLst>
                <a:gd name="T0" fmla="*/ 460 w 460"/>
                <a:gd name="T1" fmla="*/ 360 h 460"/>
                <a:gd name="T2" fmla="*/ 100 w 460"/>
                <a:gd name="T3" fmla="*/ 0 h 460"/>
                <a:gd name="T4" fmla="*/ 0 w 460"/>
                <a:gd name="T5" fmla="*/ 0 h 460"/>
                <a:gd name="T6" fmla="*/ 93 w 460"/>
                <a:gd name="T7" fmla="*/ 272 h 460"/>
                <a:gd name="T8" fmla="*/ 93 w 460"/>
                <a:gd name="T9" fmla="*/ 367 h 460"/>
                <a:gd name="T10" fmla="*/ 188 w 460"/>
                <a:gd name="T11" fmla="*/ 367 h 460"/>
                <a:gd name="T12" fmla="*/ 460 w 460"/>
                <a:gd name="T13" fmla="*/ 460 h 460"/>
                <a:gd name="T14" fmla="*/ 460 w 460"/>
                <a:gd name="T15" fmla="*/ 36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460" y="360"/>
                  </a:moveTo>
                  <a:cubicBezTo>
                    <a:pt x="263" y="356"/>
                    <a:pt x="104" y="197"/>
                    <a:pt x="100" y="0"/>
                  </a:cubicBezTo>
                  <a:cubicBezTo>
                    <a:pt x="0" y="0"/>
                    <a:pt x="0" y="0"/>
                    <a:pt x="0" y="0"/>
                  </a:cubicBezTo>
                  <a:cubicBezTo>
                    <a:pt x="2" y="102"/>
                    <a:pt x="36" y="196"/>
                    <a:pt x="93" y="272"/>
                  </a:cubicBezTo>
                  <a:cubicBezTo>
                    <a:pt x="93" y="367"/>
                    <a:pt x="93" y="367"/>
                    <a:pt x="93" y="367"/>
                  </a:cubicBezTo>
                  <a:cubicBezTo>
                    <a:pt x="188" y="367"/>
                    <a:pt x="188" y="367"/>
                    <a:pt x="188" y="367"/>
                  </a:cubicBezTo>
                  <a:cubicBezTo>
                    <a:pt x="264" y="424"/>
                    <a:pt x="358" y="458"/>
                    <a:pt x="460" y="460"/>
                  </a:cubicBezTo>
                  <a:lnTo>
                    <a:pt x="460" y="360"/>
                  </a:lnTo>
                  <a:close/>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 name="Freeform 8"/>
            <p:cNvSpPr>
              <a:spLocks/>
            </p:cNvSpPr>
            <p:nvPr userDrawn="1"/>
          </p:nvSpPr>
          <p:spPr bwMode="auto">
            <a:xfrm>
              <a:off x="2899" y="511"/>
              <a:ext cx="1090" cy="1090"/>
            </a:xfrm>
            <a:custGeom>
              <a:avLst/>
              <a:gdLst>
                <a:gd name="T0" fmla="*/ 367 w 460"/>
                <a:gd name="T1" fmla="*/ 188 h 460"/>
                <a:gd name="T2" fmla="*/ 367 w 460"/>
                <a:gd name="T3" fmla="*/ 93 h 460"/>
                <a:gd name="T4" fmla="*/ 272 w 460"/>
                <a:gd name="T5" fmla="*/ 93 h 460"/>
                <a:gd name="T6" fmla="*/ 0 w 460"/>
                <a:gd name="T7" fmla="*/ 0 h 460"/>
                <a:gd name="T8" fmla="*/ 0 w 460"/>
                <a:gd name="T9" fmla="*/ 100 h 460"/>
                <a:gd name="T10" fmla="*/ 360 w 460"/>
                <a:gd name="T11" fmla="*/ 460 h 460"/>
                <a:gd name="T12" fmla="*/ 460 w 460"/>
                <a:gd name="T13" fmla="*/ 460 h 460"/>
                <a:gd name="T14" fmla="*/ 367 w 460"/>
                <a:gd name="T15" fmla="*/ 188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188"/>
                  </a:moveTo>
                  <a:cubicBezTo>
                    <a:pt x="367" y="93"/>
                    <a:pt x="367" y="93"/>
                    <a:pt x="367" y="93"/>
                  </a:cubicBezTo>
                  <a:cubicBezTo>
                    <a:pt x="272" y="93"/>
                    <a:pt x="272" y="93"/>
                    <a:pt x="272" y="93"/>
                  </a:cubicBezTo>
                  <a:cubicBezTo>
                    <a:pt x="196" y="36"/>
                    <a:pt x="102" y="2"/>
                    <a:pt x="0" y="0"/>
                  </a:cubicBezTo>
                  <a:cubicBezTo>
                    <a:pt x="0" y="100"/>
                    <a:pt x="0" y="100"/>
                    <a:pt x="0" y="100"/>
                  </a:cubicBezTo>
                  <a:cubicBezTo>
                    <a:pt x="197" y="104"/>
                    <a:pt x="356" y="263"/>
                    <a:pt x="360" y="460"/>
                  </a:cubicBezTo>
                  <a:cubicBezTo>
                    <a:pt x="460" y="460"/>
                    <a:pt x="460" y="460"/>
                    <a:pt x="460" y="460"/>
                  </a:cubicBezTo>
                  <a:cubicBezTo>
                    <a:pt x="458" y="358"/>
                    <a:pt x="424" y="264"/>
                    <a:pt x="367" y="188"/>
                  </a:cubicBez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13" name="Text Placeholder 68"/>
          <p:cNvSpPr>
            <a:spLocks noGrp="1"/>
          </p:cNvSpPr>
          <p:nvPr>
            <p:ph type="body" sz="quarter" idx="22" hasCustomPrompt="1"/>
          </p:nvPr>
        </p:nvSpPr>
        <p:spPr>
          <a:xfrm>
            <a:off x="611560" y="1660108"/>
            <a:ext cx="2592288" cy="695618"/>
          </a:xfrm>
        </p:spPr>
        <p:txBody>
          <a:bodyPr anchor="ct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14" name="Text Placeholder 68"/>
          <p:cNvSpPr>
            <a:spLocks noGrp="1"/>
          </p:cNvSpPr>
          <p:nvPr>
            <p:ph type="body" sz="quarter" idx="23" hasCustomPrompt="1"/>
          </p:nvPr>
        </p:nvSpPr>
        <p:spPr>
          <a:xfrm>
            <a:off x="5940152" y="3820348"/>
            <a:ext cx="2592288" cy="695618"/>
          </a:xfrm>
        </p:spPr>
        <p:txBody>
          <a:bodyPr anchor="ctr">
            <a:noAutofit/>
          </a:bodyPr>
          <a:lstStyle>
            <a:lvl1pPr marL="0" indent="0" algn="l"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15" name="Text Placeholder 68"/>
          <p:cNvSpPr>
            <a:spLocks noGrp="1"/>
          </p:cNvSpPr>
          <p:nvPr>
            <p:ph type="body" sz="quarter" idx="24" hasCustomPrompt="1"/>
          </p:nvPr>
        </p:nvSpPr>
        <p:spPr>
          <a:xfrm>
            <a:off x="5940152" y="1660108"/>
            <a:ext cx="2592288" cy="695618"/>
          </a:xfrm>
        </p:spPr>
        <p:txBody>
          <a:bodyPr anchor="ctr">
            <a:noAutofit/>
          </a:bodyPr>
          <a:lstStyle>
            <a:lvl1pPr marL="0" indent="0" algn="l"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17" name="Text Placeholder 68"/>
          <p:cNvSpPr>
            <a:spLocks noGrp="1"/>
          </p:cNvSpPr>
          <p:nvPr>
            <p:ph type="body" sz="quarter" idx="25" hasCustomPrompt="1"/>
          </p:nvPr>
        </p:nvSpPr>
        <p:spPr>
          <a:xfrm>
            <a:off x="3680604" y="2500654"/>
            <a:ext cx="1782792" cy="1208704"/>
          </a:xfrm>
        </p:spPr>
        <p:txBody>
          <a:bodyPr anchor="ct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عنـــــوان المخــــطط</a:t>
            </a:r>
            <a:endParaRPr lang="en-US" dirty="0"/>
          </a:p>
        </p:txBody>
      </p:sp>
    </p:spTree>
    <p:extLst>
      <p:ext uri="{BB962C8B-B14F-4D97-AF65-F5344CB8AC3E}">
        <p14:creationId xmlns:p14="http://schemas.microsoft.com/office/powerpoint/2010/main" val="3462161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3" grpId="0"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شريحة 23">
    <p:spTree>
      <p:nvGrpSpPr>
        <p:cNvPr id="1" name=""/>
        <p:cNvGrpSpPr/>
        <p:nvPr/>
      </p:nvGrpSpPr>
      <p:grpSpPr>
        <a:xfrm>
          <a:off x="0" y="0"/>
          <a:ext cx="0" cy="0"/>
          <a:chOff x="0" y="0"/>
          <a:chExt cx="0" cy="0"/>
        </a:xfrm>
      </p:grpSpPr>
      <p:sp>
        <p:nvSpPr>
          <p:cNvPr id="77"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22"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دائــري</a:t>
            </a:r>
            <a:r>
              <a:rPr lang="en-US" dirty="0"/>
              <a:t> </a:t>
            </a:r>
            <a:r>
              <a:rPr lang="ar-SA" dirty="0"/>
              <a:t>- 3</a:t>
            </a:r>
            <a:endParaRPr lang="en-US" dirty="0"/>
          </a:p>
        </p:txBody>
      </p:sp>
      <p:sp>
        <p:nvSpPr>
          <p:cNvPr id="28" name="Text Placeholder 4"/>
          <p:cNvSpPr>
            <a:spLocks noGrp="1"/>
          </p:cNvSpPr>
          <p:nvPr>
            <p:ph type="body" sz="quarter" idx="23" hasCustomPrompt="1"/>
          </p:nvPr>
        </p:nvSpPr>
        <p:spPr>
          <a:xfrm>
            <a:off x="467544" y="1701900"/>
            <a:ext cx="3135247" cy="507392"/>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a:t>انقـر لاستبــدال هذا النــص</a:t>
            </a:r>
            <a:endParaRPr lang="en-US" dirty="0"/>
          </a:p>
        </p:txBody>
      </p:sp>
      <p:sp>
        <p:nvSpPr>
          <p:cNvPr id="29" name="Text Placeholder 4"/>
          <p:cNvSpPr>
            <a:spLocks noGrp="1"/>
          </p:cNvSpPr>
          <p:nvPr>
            <p:ph type="body" sz="quarter" idx="24" hasCustomPrompt="1"/>
          </p:nvPr>
        </p:nvSpPr>
        <p:spPr>
          <a:xfrm>
            <a:off x="5575824" y="1701900"/>
            <a:ext cx="3100631" cy="507392"/>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a:t>انقـر لاستبــدال هذا النــص</a:t>
            </a:r>
            <a:endParaRPr lang="en-US" dirty="0"/>
          </a:p>
        </p:txBody>
      </p:sp>
      <p:sp>
        <p:nvSpPr>
          <p:cNvPr id="30" name="Text Placeholder 4"/>
          <p:cNvSpPr>
            <a:spLocks noGrp="1"/>
          </p:cNvSpPr>
          <p:nvPr>
            <p:ph type="body" sz="quarter" idx="25" hasCustomPrompt="1"/>
          </p:nvPr>
        </p:nvSpPr>
        <p:spPr>
          <a:xfrm>
            <a:off x="5932550" y="3319774"/>
            <a:ext cx="2743906" cy="507392"/>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1" name="Text Placeholder 4"/>
          <p:cNvSpPr>
            <a:spLocks noGrp="1"/>
          </p:cNvSpPr>
          <p:nvPr>
            <p:ph type="body" sz="quarter" idx="26" hasCustomPrompt="1"/>
          </p:nvPr>
        </p:nvSpPr>
        <p:spPr>
          <a:xfrm>
            <a:off x="2292140" y="4297524"/>
            <a:ext cx="4559510" cy="434466"/>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2" name="Text Placeholder 4"/>
          <p:cNvSpPr>
            <a:spLocks noGrp="1"/>
          </p:cNvSpPr>
          <p:nvPr>
            <p:ph type="body" sz="quarter" idx="27" hasCustomPrompt="1"/>
          </p:nvPr>
        </p:nvSpPr>
        <p:spPr>
          <a:xfrm>
            <a:off x="467544" y="3319774"/>
            <a:ext cx="2756110" cy="507392"/>
          </a:xfrm>
        </p:spPr>
        <p:txBody>
          <a:bodyPr anchor="ctr">
            <a:no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grpSp>
        <p:nvGrpSpPr>
          <p:cNvPr id="33" name="Group 4"/>
          <p:cNvGrpSpPr>
            <a:grpSpLocks noChangeAspect="1"/>
          </p:cNvGrpSpPr>
          <p:nvPr userDrawn="1"/>
        </p:nvGrpSpPr>
        <p:grpSpPr bwMode="auto">
          <a:xfrm>
            <a:off x="3224648" y="1690777"/>
            <a:ext cx="2688840" cy="2648584"/>
            <a:chOff x="1277" y="41"/>
            <a:chExt cx="3206" cy="3158"/>
          </a:xfrm>
        </p:grpSpPr>
        <p:sp>
          <p:nvSpPr>
            <p:cNvPr id="34" name="Freeform 5"/>
            <p:cNvSpPr>
              <a:spLocks/>
            </p:cNvSpPr>
            <p:nvPr userDrawn="1"/>
          </p:nvSpPr>
          <p:spPr bwMode="auto">
            <a:xfrm>
              <a:off x="1277" y="1078"/>
              <a:ext cx="905" cy="1612"/>
            </a:xfrm>
            <a:custGeom>
              <a:avLst/>
              <a:gdLst>
                <a:gd name="T0" fmla="*/ 189 w 382"/>
                <a:gd name="T1" fmla="*/ 184 h 681"/>
                <a:gd name="T2" fmla="*/ 210 w 382"/>
                <a:gd name="T3" fmla="*/ 42 h 681"/>
                <a:gd name="T4" fmla="*/ 83 w 382"/>
                <a:gd name="T5" fmla="*/ 0 h 681"/>
                <a:gd name="T6" fmla="*/ 56 w 382"/>
                <a:gd name="T7" fmla="*/ 184 h 681"/>
                <a:gd name="T8" fmla="*/ 63 w 382"/>
                <a:gd name="T9" fmla="*/ 281 h 681"/>
                <a:gd name="T10" fmla="*/ 0 w 382"/>
                <a:gd name="T11" fmla="*/ 406 h 681"/>
                <a:gd name="T12" fmla="*/ 124 w 382"/>
                <a:gd name="T13" fmla="*/ 468 h 681"/>
                <a:gd name="T14" fmla="*/ 304 w 382"/>
                <a:gd name="T15" fmla="*/ 681 h 681"/>
                <a:gd name="T16" fmla="*/ 382 w 382"/>
                <a:gd name="T17" fmla="*/ 573 h 681"/>
                <a:gd name="T18" fmla="*/ 189 w 382"/>
                <a:gd name="T19" fmla="*/ 18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681">
                  <a:moveTo>
                    <a:pt x="189" y="184"/>
                  </a:moveTo>
                  <a:cubicBezTo>
                    <a:pt x="189" y="134"/>
                    <a:pt x="196" y="87"/>
                    <a:pt x="210" y="42"/>
                  </a:cubicBezTo>
                  <a:cubicBezTo>
                    <a:pt x="83" y="0"/>
                    <a:pt x="83" y="0"/>
                    <a:pt x="83" y="0"/>
                  </a:cubicBezTo>
                  <a:cubicBezTo>
                    <a:pt x="65" y="58"/>
                    <a:pt x="56" y="120"/>
                    <a:pt x="56" y="184"/>
                  </a:cubicBezTo>
                  <a:cubicBezTo>
                    <a:pt x="56" y="217"/>
                    <a:pt x="58" y="250"/>
                    <a:pt x="63" y="281"/>
                  </a:cubicBezTo>
                  <a:cubicBezTo>
                    <a:pt x="0" y="406"/>
                    <a:pt x="0" y="406"/>
                    <a:pt x="0" y="406"/>
                  </a:cubicBezTo>
                  <a:cubicBezTo>
                    <a:pt x="124" y="468"/>
                    <a:pt x="124" y="468"/>
                    <a:pt x="124" y="468"/>
                  </a:cubicBezTo>
                  <a:cubicBezTo>
                    <a:pt x="168" y="552"/>
                    <a:pt x="229" y="625"/>
                    <a:pt x="304" y="681"/>
                  </a:cubicBezTo>
                  <a:cubicBezTo>
                    <a:pt x="382" y="573"/>
                    <a:pt x="382" y="573"/>
                    <a:pt x="382" y="573"/>
                  </a:cubicBezTo>
                  <a:cubicBezTo>
                    <a:pt x="265" y="484"/>
                    <a:pt x="189" y="342"/>
                    <a:pt x="189" y="184"/>
                  </a:cubicBezTo>
                  <a:close/>
                </a:path>
              </a:pathLst>
            </a:custGeom>
            <a:solidFill>
              <a:schemeClr val="accent4"/>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 name="Freeform 6"/>
            <p:cNvSpPr>
              <a:spLocks/>
            </p:cNvSpPr>
            <p:nvPr userDrawn="1"/>
          </p:nvSpPr>
          <p:spPr bwMode="auto">
            <a:xfrm>
              <a:off x="2040" y="2461"/>
              <a:ext cx="1688" cy="738"/>
            </a:xfrm>
            <a:custGeom>
              <a:avLst/>
              <a:gdLst>
                <a:gd name="T0" fmla="*/ 713 w 713"/>
                <a:gd name="T1" fmla="*/ 108 h 312"/>
                <a:gd name="T2" fmla="*/ 635 w 713"/>
                <a:gd name="T3" fmla="*/ 0 h 312"/>
                <a:gd name="T4" fmla="*/ 356 w 713"/>
                <a:gd name="T5" fmla="*/ 88 h 312"/>
                <a:gd name="T6" fmla="*/ 78 w 713"/>
                <a:gd name="T7" fmla="*/ 2 h 312"/>
                <a:gd name="T8" fmla="*/ 0 w 713"/>
                <a:gd name="T9" fmla="*/ 110 h 312"/>
                <a:gd name="T10" fmla="*/ 257 w 713"/>
                <a:gd name="T11" fmla="*/ 214 h 312"/>
                <a:gd name="T12" fmla="*/ 356 w 713"/>
                <a:gd name="T13" fmla="*/ 312 h 312"/>
                <a:gd name="T14" fmla="*/ 454 w 713"/>
                <a:gd name="T15" fmla="*/ 214 h 312"/>
                <a:gd name="T16" fmla="*/ 713 w 713"/>
                <a:gd name="T17" fmla="*/ 1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3" h="312">
                  <a:moveTo>
                    <a:pt x="713" y="108"/>
                  </a:moveTo>
                  <a:cubicBezTo>
                    <a:pt x="635" y="0"/>
                    <a:pt x="635" y="0"/>
                    <a:pt x="635" y="0"/>
                  </a:cubicBezTo>
                  <a:cubicBezTo>
                    <a:pt x="556" y="56"/>
                    <a:pt x="459" y="88"/>
                    <a:pt x="356" y="88"/>
                  </a:cubicBezTo>
                  <a:cubicBezTo>
                    <a:pt x="253" y="88"/>
                    <a:pt x="157" y="56"/>
                    <a:pt x="78" y="2"/>
                  </a:cubicBezTo>
                  <a:cubicBezTo>
                    <a:pt x="0" y="110"/>
                    <a:pt x="0" y="110"/>
                    <a:pt x="0" y="110"/>
                  </a:cubicBezTo>
                  <a:cubicBezTo>
                    <a:pt x="75" y="162"/>
                    <a:pt x="163" y="199"/>
                    <a:pt x="257" y="214"/>
                  </a:cubicBezTo>
                  <a:cubicBezTo>
                    <a:pt x="356" y="312"/>
                    <a:pt x="356" y="312"/>
                    <a:pt x="356" y="312"/>
                  </a:cubicBezTo>
                  <a:cubicBezTo>
                    <a:pt x="454" y="214"/>
                    <a:pt x="454" y="214"/>
                    <a:pt x="454" y="214"/>
                  </a:cubicBezTo>
                  <a:cubicBezTo>
                    <a:pt x="549" y="199"/>
                    <a:pt x="637" y="162"/>
                    <a:pt x="713" y="108"/>
                  </a:cubicBezTo>
                  <a:close/>
                </a:path>
              </a:pathLst>
            </a:custGeom>
            <a:solidFill>
              <a:schemeClr val="accent1">
                <a:lumMod val="75000"/>
              </a:schemeClr>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6" name="Freeform 7"/>
            <p:cNvSpPr>
              <a:spLocks/>
            </p:cNvSpPr>
            <p:nvPr userDrawn="1"/>
          </p:nvSpPr>
          <p:spPr bwMode="auto">
            <a:xfrm>
              <a:off x="2906" y="41"/>
              <a:ext cx="1364" cy="1084"/>
            </a:xfrm>
            <a:custGeom>
              <a:avLst/>
              <a:gdLst>
                <a:gd name="T0" fmla="*/ 449 w 576"/>
                <a:gd name="T1" fmla="*/ 458 h 458"/>
                <a:gd name="T2" fmla="*/ 576 w 576"/>
                <a:gd name="T3" fmla="*/ 416 h 458"/>
                <a:gd name="T4" fmla="*/ 427 w 576"/>
                <a:gd name="T5" fmla="*/ 180 h 458"/>
                <a:gd name="T6" fmla="*/ 405 w 576"/>
                <a:gd name="T7" fmla="*/ 42 h 458"/>
                <a:gd name="T8" fmla="*/ 267 w 576"/>
                <a:gd name="T9" fmla="*/ 65 h 458"/>
                <a:gd name="T10" fmla="*/ 0 w 576"/>
                <a:gd name="T11" fmla="*/ 0 h 458"/>
                <a:gd name="T12" fmla="*/ 0 w 576"/>
                <a:gd name="T13" fmla="*/ 133 h 458"/>
                <a:gd name="T14" fmla="*/ 449 w 576"/>
                <a:gd name="T15" fmla="*/ 458 h 4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58">
                  <a:moveTo>
                    <a:pt x="449" y="458"/>
                  </a:moveTo>
                  <a:cubicBezTo>
                    <a:pt x="576" y="416"/>
                    <a:pt x="576" y="416"/>
                    <a:pt x="576" y="416"/>
                  </a:cubicBezTo>
                  <a:cubicBezTo>
                    <a:pt x="544" y="327"/>
                    <a:pt x="493" y="246"/>
                    <a:pt x="427" y="180"/>
                  </a:cubicBezTo>
                  <a:cubicBezTo>
                    <a:pt x="405" y="42"/>
                    <a:pt x="405" y="42"/>
                    <a:pt x="405" y="42"/>
                  </a:cubicBezTo>
                  <a:cubicBezTo>
                    <a:pt x="267" y="65"/>
                    <a:pt x="267" y="65"/>
                    <a:pt x="267" y="65"/>
                  </a:cubicBezTo>
                  <a:cubicBezTo>
                    <a:pt x="187" y="25"/>
                    <a:pt x="96" y="2"/>
                    <a:pt x="0" y="0"/>
                  </a:cubicBezTo>
                  <a:cubicBezTo>
                    <a:pt x="0" y="133"/>
                    <a:pt x="0" y="133"/>
                    <a:pt x="0" y="133"/>
                  </a:cubicBezTo>
                  <a:cubicBezTo>
                    <a:pt x="208" y="138"/>
                    <a:pt x="383" y="272"/>
                    <a:pt x="449" y="458"/>
                  </a:cubicBez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7" name="Freeform 8"/>
            <p:cNvSpPr>
              <a:spLocks/>
            </p:cNvSpPr>
            <p:nvPr userDrawn="1"/>
          </p:nvSpPr>
          <p:spPr bwMode="auto">
            <a:xfrm>
              <a:off x="1488" y="41"/>
              <a:ext cx="1361" cy="1086"/>
            </a:xfrm>
            <a:custGeom>
              <a:avLst/>
              <a:gdLst>
                <a:gd name="T0" fmla="*/ 1 w 575"/>
                <a:gd name="T1" fmla="*/ 418 h 459"/>
                <a:gd name="T2" fmla="*/ 127 w 575"/>
                <a:gd name="T3" fmla="*/ 459 h 459"/>
                <a:gd name="T4" fmla="*/ 575 w 575"/>
                <a:gd name="T5" fmla="*/ 133 h 459"/>
                <a:gd name="T6" fmla="*/ 575 w 575"/>
                <a:gd name="T7" fmla="*/ 0 h 459"/>
                <a:gd name="T8" fmla="*/ 306 w 575"/>
                <a:gd name="T9" fmla="*/ 68 h 459"/>
                <a:gd name="T10" fmla="*/ 168 w 575"/>
                <a:gd name="T11" fmla="*/ 46 h 459"/>
                <a:gd name="T12" fmla="*/ 147 w 575"/>
                <a:gd name="T13" fmla="*/ 183 h 459"/>
                <a:gd name="T14" fmla="*/ 0 w 575"/>
                <a:gd name="T15" fmla="*/ 417 h 459"/>
                <a:gd name="T16" fmla="*/ 1 w 575"/>
                <a:gd name="T17" fmla="*/ 41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 h="459">
                  <a:moveTo>
                    <a:pt x="1" y="418"/>
                  </a:moveTo>
                  <a:cubicBezTo>
                    <a:pt x="127" y="459"/>
                    <a:pt x="127" y="459"/>
                    <a:pt x="127" y="459"/>
                  </a:cubicBezTo>
                  <a:cubicBezTo>
                    <a:pt x="193" y="273"/>
                    <a:pt x="367" y="138"/>
                    <a:pt x="575" y="133"/>
                  </a:cubicBezTo>
                  <a:cubicBezTo>
                    <a:pt x="575" y="0"/>
                    <a:pt x="575" y="0"/>
                    <a:pt x="575" y="0"/>
                  </a:cubicBezTo>
                  <a:cubicBezTo>
                    <a:pt x="479" y="2"/>
                    <a:pt x="387" y="26"/>
                    <a:pt x="306" y="68"/>
                  </a:cubicBezTo>
                  <a:cubicBezTo>
                    <a:pt x="168" y="46"/>
                    <a:pt x="168" y="46"/>
                    <a:pt x="168" y="46"/>
                  </a:cubicBezTo>
                  <a:cubicBezTo>
                    <a:pt x="147" y="183"/>
                    <a:pt x="147" y="183"/>
                    <a:pt x="147" y="183"/>
                  </a:cubicBezTo>
                  <a:cubicBezTo>
                    <a:pt x="82" y="249"/>
                    <a:pt x="31" y="328"/>
                    <a:pt x="0" y="417"/>
                  </a:cubicBezTo>
                  <a:lnTo>
                    <a:pt x="1" y="418"/>
                  </a:ln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8" name="Freeform 9"/>
            <p:cNvSpPr>
              <a:spLocks/>
            </p:cNvSpPr>
            <p:nvPr userDrawn="1"/>
          </p:nvSpPr>
          <p:spPr bwMode="auto">
            <a:xfrm>
              <a:off x="3585" y="1073"/>
              <a:ext cx="898" cy="1612"/>
            </a:xfrm>
            <a:custGeom>
              <a:avLst/>
              <a:gdLst>
                <a:gd name="T0" fmla="*/ 379 w 379"/>
                <a:gd name="T1" fmla="*/ 408 h 681"/>
                <a:gd name="T2" fmla="*/ 317 w 379"/>
                <a:gd name="T3" fmla="*/ 284 h 681"/>
                <a:gd name="T4" fmla="*/ 324 w 379"/>
                <a:gd name="T5" fmla="*/ 185 h 681"/>
                <a:gd name="T6" fmla="*/ 297 w 379"/>
                <a:gd name="T7" fmla="*/ 0 h 681"/>
                <a:gd name="T8" fmla="*/ 297 w 379"/>
                <a:gd name="T9" fmla="*/ 0 h 681"/>
                <a:gd name="T10" fmla="*/ 296 w 379"/>
                <a:gd name="T11" fmla="*/ 0 h 681"/>
                <a:gd name="T12" fmla="*/ 170 w 379"/>
                <a:gd name="T13" fmla="*/ 42 h 681"/>
                <a:gd name="T14" fmla="*/ 191 w 379"/>
                <a:gd name="T15" fmla="*/ 185 h 681"/>
                <a:gd name="T16" fmla="*/ 0 w 379"/>
                <a:gd name="T17" fmla="*/ 573 h 681"/>
                <a:gd name="T18" fmla="*/ 78 w 379"/>
                <a:gd name="T19" fmla="*/ 681 h 681"/>
                <a:gd name="T20" fmla="*/ 255 w 379"/>
                <a:gd name="T21" fmla="*/ 471 h 681"/>
                <a:gd name="T22" fmla="*/ 379 w 379"/>
                <a:gd name="T23" fmla="*/ 40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9" h="681">
                  <a:moveTo>
                    <a:pt x="379" y="408"/>
                  </a:moveTo>
                  <a:cubicBezTo>
                    <a:pt x="317" y="284"/>
                    <a:pt x="317" y="284"/>
                    <a:pt x="317" y="284"/>
                  </a:cubicBezTo>
                  <a:cubicBezTo>
                    <a:pt x="322" y="252"/>
                    <a:pt x="324" y="219"/>
                    <a:pt x="324" y="185"/>
                  </a:cubicBezTo>
                  <a:cubicBezTo>
                    <a:pt x="324" y="121"/>
                    <a:pt x="315" y="60"/>
                    <a:pt x="297" y="0"/>
                  </a:cubicBezTo>
                  <a:cubicBezTo>
                    <a:pt x="297" y="0"/>
                    <a:pt x="297" y="0"/>
                    <a:pt x="297" y="0"/>
                  </a:cubicBezTo>
                  <a:cubicBezTo>
                    <a:pt x="296" y="0"/>
                    <a:pt x="296" y="0"/>
                    <a:pt x="296" y="0"/>
                  </a:cubicBezTo>
                  <a:cubicBezTo>
                    <a:pt x="170" y="42"/>
                    <a:pt x="170" y="42"/>
                    <a:pt x="170" y="42"/>
                  </a:cubicBezTo>
                  <a:cubicBezTo>
                    <a:pt x="184" y="87"/>
                    <a:pt x="191" y="136"/>
                    <a:pt x="191" y="185"/>
                  </a:cubicBezTo>
                  <a:cubicBezTo>
                    <a:pt x="191" y="343"/>
                    <a:pt x="116" y="484"/>
                    <a:pt x="0" y="573"/>
                  </a:cubicBezTo>
                  <a:cubicBezTo>
                    <a:pt x="78" y="681"/>
                    <a:pt x="78" y="681"/>
                    <a:pt x="78" y="681"/>
                  </a:cubicBezTo>
                  <a:cubicBezTo>
                    <a:pt x="152" y="626"/>
                    <a:pt x="212" y="554"/>
                    <a:pt x="255" y="471"/>
                  </a:cubicBezTo>
                  <a:lnTo>
                    <a:pt x="379" y="408"/>
                  </a:lnTo>
                  <a:close/>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39" name="Text Placeholder 4"/>
          <p:cNvSpPr>
            <a:spLocks noGrp="1"/>
          </p:cNvSpPr>
          <p:nvPr>
            <p:ph type="body" sz="quarter" idx="28" hasCustomPrompt="1"/>
          </p:nvPr>
        </p:nvSpPr>
        <p:spPr>
          <a:xfrm>
            <a:off x="3838948" y="2323381"/>
            <a:ext cx="1467044" cy="1277680"/>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dirty="0"/>
              <a:t>عنـــــوان المخــــطط</a:t>
            </a:r>
            <a:endParaRPr lang="en-US" dirty="0"/>
          </a:p>
        </p:txBody>
      </p:sp>
    </p:spTree>
    <p:extLst>
      <p:ext uri="{BB962C8B-B14F-4D97-AF65-F5344CB8AC3E}">
        <p14:creationId xmlns:p14="http://schemas.microsoft.com/office/powerpoint/2010/main" val="2401318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fade">
                                      <p:cBhvr>
                                        <p:cTn id="17" dur="500"/>
                                        <p:tgtEl>
                                          <p:spTgt spid="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fade">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fade">
                                      <p:cBhvr>
                                        <p:cTn id="3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10"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9" grpId="0" build="p">
        <p:tmplLst>
          <p:tmpl lvl="1">
            <p:tnLst>
              <p:par>
                <p:cTn presetID="10" presetClass="entr" presetSubtype="0" fill="hold" nodeType="click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شريحة 24">
    <p:spTree>
      <p:nvGrpSpPr>
        <p:cNvPr id="1" name=""/>
        <p:cNvGrpSpPr/>
        <p:nvPr/>
      </p:nvGrpSpPr>
      <p:grpSpPr>
        <a:xfrm>
          <a:off x="0" y="0"/>
          <a:ext cx="0" cy="0"/>
          <a:chOff x="0" y="0"/>
          <a:chExt cx="0" cy="0"/>
        </a:xfrm>
      </p:grpSpPr>
      <p:sp>
        <p:nvSpPr>
          <p:cNvPr id="29" name="Freeform 5"/>
          <p:cNvSpPr>
            <a:spLocks/>
          </p:cNvSpPr>
          <p:nvPr userDrawn="1"/>
        </p:nvSpPr>
        <p:spPr bwMode="auto">
          <a:xfrm rot="16200000" flipH="1">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l" rtl="1">
              <a:defRPr>
                <a:solidFill>
                  <a:schemeClr val="tx1"/>
                </a:solidFill>
              </a:defRPr>
            </a:lvl1pPr>
          </a:lstStyle>
          <a:p>
            <a:pPr algn="r"/>
            <a:fld id="{018D0437-1013-4385-8D54-815F651F9982}" type="slidenum">
              <a:rPr lang="en-US" smtClean="0"/>
              <a:pPr algn="r"/>
              <a:t>‹#›</a:t>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2"/>
                </a:solidFill>
                <a:latin typeface="Roboto Condensed Light" panose="02000000000000000000" pitchFamily="2" charset="0"/>
                <a:ea typeface="Roboto Condensed Light" panose="02000000000000000000" pitchFamily="2" charset="0"/>
              </a:defRPr>
            </a:lvl1pPr>
          </a:lstStyle>
          <a:p>
            <a:r>
              <a:rPr lang="ar-SA" dirty="0"/>
              <a:t>مخطط الملخص</a:t>
            </a:r>
            <a:endParaRPr lang="en-US" dirty="0"/>
          </a:p>
        </p:txBody>
      </p:sp>
      <p:grpSp>
        <p:nvGrpSpPr>
          <p:cNvPr id="18" name="Group 4"/>
          <p:cNvGrpSpPr>
            <a:grpSpLocks noChangeAspect="1"/>
          </p:cNvGrpSpPr>
          <p:nvPr userDrawn="1"/>
        </p:nvGrpSpPr>
        <p:grpSpPr bwMode="auto">
          <a:xfrm rot="10800000">
            <a:off x="2078011" y="1417319"/>
            <a:ext cx="4987980" cy="3386678"/>
            <a:chOff x="495" y="1"/>
            <a:chExt cx="4769" cy="3238"/>
          </a:xfrm>
        </p:grpSpPr>
        <p:sp>
          <p:nvSpPr>
            <p:cNvPr id="19" name="Freeform 5"/>
            <p:cNvSpPr>
              <a:spLocks/>
            </p:cNvSpPr>
            <p:nvPr userDrawn="1"/>
          </p:nvSpPr>
          <p:spPr bwMode="auto">
            <a:xfrm>
              <a:off x="495" y="1"/>
              <a:ext cx="4769" cy="3238"/>
            </a:xfrm>
            <a:custGeom>
              <a:avLst/>
              <a:gdLst>
                <a:gd name="T0" fmla="*/ 3446 w 3446"/>
                <a:gd name="T1" fmla="*/ 677 h 2338"/>
                <a:gd name="T2" fmla="*/ 2769 w 3446"/>
                <a:gd name="T3" fmla="*/ 1354 h 2338"/>
                <a:gd name="T4" fmla="*/ 2455 w 3446"/>
                <a:gd name="T5" fmla="*/ 1277 h 2338"/>
                <a:gd name="T6" fmla="*/ 2302 w 3446"/>
                <a:gd name="T7" fmla="*/ 1300 h 2338"/>
                <a:gd name="T8" fmla="*/ 2274 w 3446"/>
                <a:gd name="T9" fmla="*/ 1329 h 2338"/>
                <a:gd name="T10" fmla="*/ 2241 w 3446"/>
                <a:gd name="T11" fmla="*/ 1451 h 2338"/>
                <a:gd name="T12" fmla="*/ 2251 w 3446"/>
                <a:gd name="T13" fmla="*/ 1478 h 2338"/>
                <a:gd name="T14" fmla="*/ 2315 w 3446"/>
                <a:gd name="T15" fmla="*/ 1742 h 2338"/>
                <a:gd name="T16" fmla="*/ 2315 w 3446"/>
                <a:gd name="T17" fmla="*/ 1746 h 2338"/>
                <a:gd name="T18" fmla="*/ 2241 w 3446"/>
                <a:gd name="T19" fmla="*/ 2034 h 2338"/>
                <a:gd name="T20" fmla="*/ 2018 w 3446"/>
                <a:gd name="T21" fmla="*/ 2260 h 2338"/>
                <a:gd name="T22" fmla="*/ 1723 w 3446"/>
                <a:gd name="T23" fmla="*/ 2338 h 2338"/>
                <a:gd name="T24" fmla="*/ 1722 w 3446"/>
                <a:gd name="T25" fmla="*/ 2338 h 2338"/>
                <a:gd name="T26" fmla="*/ 1428 w 3446"/>
                <a:gd name="T27" fmla="*/ 2260 h 2338"/>
                <a:gd name="T28" fmla="*/ 1204 w 3446"/>
                <a:gd name="T29" fmla="*/ 2034 h 2338"/>
                <a:gd name="T30" fmla="*/ 1130 w 3446"/>
                <a:gd name="T31" fmla="*/ 1746 h 2338"/>
                <a:gd name="T32" fmla="*/ 1130 w 3446"/>
                <a:gd name="T33" fmla="*/ 1742 h 2338"/>
                <a:gd name="T34" fmla="*/ 1195 w 3446"/>
                <a:gd name="T35" fmla="*/ 1478 h 2338"/>
                <a:gd name="T36" fmla="*/ 1204 w 3446"/>
                <a:gd name="T37" fmla="*/ 1451 h 2338"/>
                <a:gd name="T38" fmla="*/ 1172 w 3446"/>
                <a:gd name="T39" fmla="*/ 1329 h 2338"/>
                <a:gd name="T40" fmla="*/ 1144 w 3446"/>
                <a:gd name="T41" fmla="*/ 1300 h 2338"/>
                <a:gd name="T42" fmla="*/ 991 w 3446"/>
                <a:gd name="T43" fmla="*/ 1277 h 2338"/>
                <a:gd name="T44" fmla="*/ 676 w 3446"/>
                <a:gd name="T45" fmla="*/ 1354 h 2338"/>
                <a:gd name="T46" fmla="*/ 523 w 3446"/>
                <a:gd name="T47" fmla="*/ 1336 h 2338"/>
                <a:gd name="T48" fmla="*/ 512 w 3446"/>
                <a:gd name="T49" fmla="*/ 1334 h 2338"/>
                <a:gd name="T50" fmla="*/ 506 w 3446"/>
                <a:gd name="T51" fmla="*/ 1332 h 2338"/>
                <a:gd name="T52" fmla="*/ 500 w 3446"/>
                <a:gd name="T53" fmla="*/ 1330 h 2338"/>
                <a:gd name="T54" fmla="*/ 499 w 3446"/>
                <a:gd name="T55" fmla="*/ 1330 h 2338"/>
                <a:gd name="T56" fmla="*/ 0 w 3446"/>
                <a:gd name="T57" fmla="*/ 677 h 2338"/>
                <a:gd name="T58" fmla="*/ 665 w 3446"/>
                <a:gd name="T59" fmla="*/ 0 h 2338"/>
                <a:gd name="T60" fmla="*/ 666 w 3446"/>
                <a:gd name="T61" fmla="*/ 0 h 2338"/>
                <a:gd name="T62" fmla="*/ 676 w 3446"/>
                <a:gd name="T63" fmla="*/ 0 h 2338"/>
                <a:gd name="T64" fmla="*/ 1353 w 3446"/>
                <a:gd name="T65" fmla="*/ 677 h 2338"/>
                <a:gd name="T66" fmla="*/ 1268 w 3446"/>
                <a:gd name="T67" fmla="*/ 1005 h 2338"/>
                <a:gd name="T68" fmla="*/ 1288 w 3446"/>
                <a:gd name="T69" fmla="*/ 1158 h 2338"/>
                <a:gd name="T70" fmla="*/ 1316 w 3446"/>
                <a:gd name="T71" fmla="*/ 1187 h 2338"/>
                <a:gd name="T72" fmla="*/ 1428 w 3446"/>
                <a:gd name="T73" fmla="*/ 1225 h 2338"/>
                <a:gd name="T74" fmla="*/ 1465 w 3446"/>
                <a:gd name="T75" fmla="*/ 1213 h 2338"/>
                <a:gd name="T76" fmla="*/ 1722 w 3446"/>
                <a:gd name="T77" fmla="*/ 1154 h 2338"/>
                <a:gd name="T78" fmla="*/ 1723 w 3446"/>
                <a:gd name="T79" fmla="*/ 1154 h 2338"/>
                <a:gd name="T80" fmla="*/ 1980 w 3446"/>
                <a:gd name="T81" fmla="*/ 1213 h 2338"/>
                <a:gd name="T82" fmla="*/ 2017 w 3446"/>
                <a:gd name="T83" fmla="*/ 1225 h 2338"/>
                <a:gd name="T84" fmla="*/ 2129 w 3446"/>
                <a:gd name="T85" fmla="*/ 1187 h 2338"/>
                <a:gd name="T86" fmla="*/ 2157 w 3446"/>
                <a:gd name="T87" fmla="*/ 1158 h 2338"/>
                <a:gd name="T88" fmla="*/ 2177 w 3446"/>
                <a:gd name="T89" fmla="*/ 1005 h 2338"/>
                <a:gd name="T90" fmla="*/ 2093 w 3446"/>
                <a:gd name="T91" fmla="*/ 677 h 2338"/>
                <a:gd name="T92" fmla="*/ 2769 w 3446"/>
                <a:gd name="T93" fmla="*/ 0 h 2338"/>
                <a:gd name="T94" fmla="*/ 3446 w 3446"/>
                <a:gd name="T95" fmla="*/ 677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46" h="2338">
                  <a:moveTo>
                    <a:pt x="3446" y="677"/>
                  </a:moveTo>
                  <a:cubicBezTo>
                    <a:pt x="3446" y="1051"/>
                    <a:pt x="3143" y="1354"/>
                    <a:pt x="2769" y="1354"/>
                  </a:cubicBezTo>
                  <a:cubicBezTo>
                    <a:pt x="2656" y="1354"/>
                    <a:pt x="2549" y="1326"/>
                    <a:pt x="2455" y="1277"/>
                  </a:cubicBezTo>
                  <a:cubicBezTo>
                    <a:pt x="2404" y="1250"/>
                    <a:pt x="2342" y="1259"/>
                    <a:pt x="2302" y="1300"/>
                  </a:cubicBezTo>
                  <a:cubicBezTo>
                    <a:pt x="2302" y="1300"/>
                    <a:pt x="2302" y="1300"/>
                    <a:pt x="2274" y="1329"/>
                  </a:cubicBezTo>
                  <a:cubicBezTo>
                    <a:pt x="2242" y="1362"/>
                    <a:pt x="2230" y="1408"/>
                    <a:pt x="2241" y="1451"/>
                  </a:cubicBezTo>
                  <a:cubicBezTo>
                    <a:pt x="2243" y="1460"/>
                    <a:pt x="2247" y="1469"/>
                    <a:pt x="2251" y="1478"/>
                  </a:cubicBezTo>
                  <a:cubicBezTo>
                    <a:pt x="2292" y="1557"/>
                    <a:pt x="2315" y="1647"/>
                    <a:pt x="2315" y="1742"/>
                  </a:cubicBezTo>
                  <a:cubicBezTo>
                    <a:pt x="2315" y="1744"/>
                    <a:pt x="2315" y="1745"/>
                    <a:pt x="2315" y="1746"/>
                  </a:cubicBezTo>
                  <a:cubicBezTo>
                    <a:pt x="2315" y="1851"/>
                    <a:pt x="2288" y="1949"/>
                    <a:pt x="2241" y="2034"/>
                  </a:cubicBezTo>
                  <a:cubicBezTo>
                    <a:pt x="2189" y="2128"/>
                    <a:pt x="2111" y="2207"/>
                    <a:pt x="2018" y="2260"/>
                  </a:cubicBezTo>
                  <a:cubicBezTo>
                    <a:pt x="1931" y="2310"/>
                    <a:pt x="1831" y="2338"/>
                    <a:pt x="1723" y="2338"/>
                  </a:cubicBezTo>
                  <a:cubicBezTo>
                    <a:pt x="1722" y="2338"/>
                    <a:pt x="1722" y="2338"/>
                    <a:pt x="1722" y="2338"/>
                  </a:cubicBezTo>
                  <a:cubicBezTo>
                    <a:pt x="1615" y="2338"/>
                    <a:pt x="1515" y="2310"/>
                    <a:pt x="1428" y="2260"/>
                  </a:cubicBezTo>
                  <a:cubicBezTo>
                    <a:pt x="1334" y="2207"/>
                    <a:pt x="1257" y="2128"/>
                    <a:pt x="1204" y="2034"/>
                  </a:cubicBezTo>
                  <a:cubicBezTo>
                    <a:pt x="1157" y="1949"/>
                    <a:pt x="1130" y="1851"/>
                    <a:pt x="1130" y="1746"/>
                  </a:cubicBezTo>
                  <a:cubicBezTo>
                    <a:pt x="1130" y="1745"/>
                    <a:pt x="1130" y="1744"/>
                    <a:pt x="1130" y="1742"/>
                  </a:cubicBezTo>
                  <a:cubicBezTo>
                    <a:pt x="1131" y="1647"/>
                    <a:pt x="1154" y="1557"/>
                    <a:pt x="1195" y="1478"/>
                  </a:cubicBezTo>
                  <a:cubicBezTo>
                    <a:pt x="1199" y="1469"/>
                    <a:pt x="1202" y="1460"/>
                    <a:pt x="1204" y="1451"/>
                  </a:cubicBezTo>
                  <a:cubicBezTo>
                    <a:pt x="1215" y="1408"/>
                    <a:pt x="1204" y="1362"/>
                    <a:pt x="1172" y="1329"/>
                  </a:cubicBezTo>
                  <a:cubicBezTo>
                    <a:pt x="1144" y="1300"/>
                    <a:pt x="1144" y="1300"/>
                    <a:pt x="1144" y="1300"/>
                  </a:cubicBezTo>
                  <a:cubicBezTo>
                    <a:pt x="1103" y="1259"/>
                    <a:pt x="1041" y="1250"/>
                    <a:pt x="991" y="1277"/>
                  </a:cubicBezTo>
                  <a:cubicBezTo>
                    <a:pt x="897" y="1326"/>
                    <a:pt x="789" y="1354"/>
                    <a:pt x="676" y="1354"/>
                  </a:cubicBezTo>
                  <a:cubicBezTo>
                    <a:pt x="624" y="1354"/>
                    <a:pt x="572" y="1348"/>
                    <a:pt x="523" y="1336"/>
                  </a:cubicBezTo>
                  <a:cubicBezTo>
                    <a:pt x="520" y="1336"/>
                    <a:pt x="516" y="1335"/>
                    <a:pt x="512" y="1334"/>
                  </a:cubicBezTo>
                  <a:cubicBezTo>
                    <a:pt x="510" y="1333"/>
                    <a:pt x="508" y="1333"/>
                    <a:pt x="506" y="1332"/>
                  </a:cubicBezTo>
                  <a:cubicBezTo>
                    <a:pt x="504" y="1332"/>
                    <a:pt x="502" y="1331"/>
                    <a:pt x="500" y="1330"/>
                  </a:cubicBezTo>
                  <a:cubicBezTo>
                    <a:pt x="500" y="1330"/>
                    <a:pt x="499" y="1330"/>
                    <a:pt x="499" y="1330"/>
                  </a:cubicBezTo>
                  <a:cubicBezTo>
                    <a:pt x="211" y="1252"/>
                    <a:pt x="0" y="989"/>
                    <a:pt x="0" y="677"/>
                  </a:cubicBezTo>
                  <a:cubicBezTo>
                    <a:pt x="0" y="308"/>
                    <a:pt x="296" y="6"/>
                    <a:pt x="665" y="0"/>
                  </a:cubicBezTo>
                  <a:cubicBezTo>
                    <a:pt x="666" y="0"/>
                    <a:pt x="666" y="0"/>
                    <a:pt x="666" y="0"/>
                  </a:cubicBezTo>
                  <a:cubicBezTo>
                    <a:pt x="670" y="0"/>
                    <a:pt x="673" y="0"/>
                    <a:pt x="676" y="0"/>
                  </a:cubicBezTo>
                  <a:cubicBezTo>
                    <a:pt x="1050" y="0"/>
                    <a:pt x="1353" y="304"/>
                    <a:pt x="1353" y="677"/>
                  </a:cubicBezTo>
                  <a:cubicBezTo>
                    <a:pt x="1353" y="796"/>
                    <a:pt x="1321" y="908"/>
                    <a:pt x="1268" y="1005"/>
                  </a:cubicBezTo>
                  <a:cubicBezTo>
                    <a:pt x="1240" y="1055"/>
                    <a:pt x="1249" y="1118"/>
                    <a:pt x="1288" y="1158"/>
                  </a:cubicBezTo>
                  <a:cubicBezTo>
                    <a:pt x="1316" y="1187"/>
                    <a:pt x="1316" y="1187"/>
                    <a:pt x="1316" y="1187"/>
                  </a:cubicBezTo>
                  <a:cubicBezTo>
                    <a:pt x="1346" y="1217"/>
                    <a:pt x="1388" y="1230"/>
                    <a:pt x="1428" y="1225"/>
                  </a:cubicBezTo>
                  <a:cubicBezTo>
                    <a:pt x="1441" y="1223"/>
                    <a:pt x="1453" y="1219"/>
                    <a:pt x="1465" y="1213"/>
                  </a:cubicBezTo>
                  <a:cubicBezTo>
                    <a:pt x="1543" y="1175"/>
                    <a:pt x="1630" y="1154"/>
                    <a:pt x="1722" y="1154"/>
                  </a:cubicBezTo>
                  <a:cubicBezTo>
                    <a:pt x="1723" y="1154"/>
                    <a:pt x="1723" y="1154"/>
                    <a:pt x="1723" y="1154"/>
                  </a:cubicBezTo>
                  <a:cubicBezTo>
                    <a:pt x="1816" y="1154"/>
                    <a:pt x="1903" y="1175"/>
                    <a:pt x="1980" y="1213"/>
                  </a:cubicBezTo>
                  <a:cubicBezTo>
                    <a:pt x="1992" y="1219"/>
                    <a:pt x="2005" y="1223"/>
                    <a:pt x="2017" y="1225"/>
                  </a:cubicBezTo>
                  <a:cubicBezTo>
                    <a:pt x="2058" y="1230"/>
                    <a:pt x="2100" y="1217"/>
                    <a:pt x="2129" y="1187"/>
                  </a:cubicBezTo>
                  <a:cubicBezTo>
                    <a:pt x="2129" y="1187"/>
                    <a:pt x="2129" y="1187"/>
                    <a:pt x="2157" y="1158"/>
                  </a:cubicBezTo>
                  <a:cubicBezTo>
                    <a:pt x="2197" y="1118"/>
                    <a:pt x="2205" y="1055"/>
                    <a:pt x="2177" y="1005"/>
                  </a:cubicBezTo>
                  <a:cubicBezTo>
                    <a:pt x="2124" y="908"/>
                    <a:pt x="2093" y="796"/>
                    <a:pt x="2093" y="677"/>
                  </a:cubicBezTo>
                  <a:cubicBezTo>
                    <a:pt x="2093" y="304"/>
                    <a:pt x="2396" y="0"/>
                    <a:pt x="2769" y="0"/>
                  </a:cubicBezTo>
                  <a:cubicBezTo>
                    <a:pt x="3143" y="0"/>
                    <a:pt x="3446" y="304"/>
                    <a:pt x="3446" y="677"/>
                  </a:cubicBezTo>
                  <a:close/>
                </a:path>
              </a:pathLst>
            </a:custGeom>
            <a:solidFill>
              <a:schemeClr val="bg1">
                <a:lumMod val="95000"/>
              </a:schemeClr>
            </a:solidFill>
            <a:ln w="12700">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0" name="Oval 6"/>
            <p:cNvSpPr>
              <a:spLocks noChangeArrowheads="1"/>
            </p:cNvSpPr>
            <p:nvPr userDrawn="1"/>
          </p:nvSpPr>
          <p:spPr bwMode="auto">
            <a:xfrm>
              <a:off x="549" y="55"/>
              <a:ext cx="1766" cy="1767"/>
            </a:xfrm>
            <a:prstGeom prst="ellipse">
              <a:avLst/>
            </a:prstGeom>
            <a:solidFill>
              <a:schemeClr val="accent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Oval 7"/>
            <p:cNvSpPr>
              <a:spLocks noChangeArrowheads="1"/>
            </p:cNvSpPr>
            <p:nvPr userDrawn="1"/>
          </p:nvSpPr>
          <p:spPr bwMode="auto">
            <a:xfrm>
              <a:off x="3447" y="55"/>
              <a:ext cx="1765" cy="1767"/>
            </a:xfrm>
            <a:prstGeom prst="ellipse">
              <a:avLst/>
            </a:prstGeom>
            <a:solidFill>
              <a:schemeClr val="accent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4" name="Oval 8"/>
            <p:cNvSpPr>
              <a:spLocks noChangeArrowheads="1"/>
            </p:cNvSpPr>
            <p:nvPr userDrawn="1"/>
          </p:nvSpPr>
          <p:spPr bwMode="auto">
            <a:xfrm>
              <a:off x="2121" y="1667"/>
              <a:ext cx="1511" cy="1512"/>
            </a:xfrm>
            <a:prstGeom prst="ellipse">
              <a:avLst/>
            </a:prstGeom>
            <a:solidFill>
              <a:schemeClr val="accent3"/>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25" name="Text Placeholder 248"/>
          <p:cNvSpPr>
            <a:spLocks noGrp="1"/>
          </p:cNvSpPr>
          <p:nvPr>
            <p:ph type="body" sz="quarter" idx="22" hasCustomPrompt="1"/>
          </p:nvPr>
        </p:nvSpPr>
        <p:spPr>
          <a:xfrm>
            <a:off x="2236790" y="2964881"/>
            <a:ext cx="1662110" cy="1743094"/>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26" name="Text Placeholder 248"/>
          <p:cNvSpPr>
            <a:spLocks noGrp="1"/>
          </p:cNvSpPr>
          <p:nvPr>
            <p:ph type="body" sz="quarter" idx="24" hasCustomPrompt="1"/>
          </p:nvPr>
        </p:nvSpPr>
        <p:spPr>
          <a:xfrm>
            <a:off x="3829549" y="1509724"/>
            <a:ext cx="1490558" cy="1491544"/>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27" name="Text Placeholder 248"/>
          <p:cNvSpPr>
            <a:spLocks noGrp="1"/>
          </p:cNvSpPr>
          <p:nvPr>
            <p:ph type="body" sz="quarter" idx="25" hasCustomPrompt="1"/>
          </p:nvPr>
        </p:nvSpPr>
        <p:spPr>
          <a:xfrm>
            <a:off x="5250431" y="2964881"/>
            <a:ext cx="1671070" cy="1743094"/>
          </a:xfr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انقـر لاستبــدال هذا النــص</a:t>
            </a:r>
            <a:endParaRPr lang="en-US" dirty="0"/>
          </a:p>
        </p:txBody>
      </p:sp>
    </p:spTree>
    <p:extLst>
      <p:ext uri="{BB962C8B-B14F-4D97-AF65-F5344CB8AC3E}">
        <p14:creationId xmlns:p14="http://schemas.microsoft.com/office/powerpoint/2010/main" val="231454932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fade">
                                      <p:cBhvr>
                                        <p:cTn id="1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uiExpand="1" build="p">
        <p:tmplLst>
          <p:tmpl lvl="1">
            <p:tnLst>
              <p:par>
                <p:cTn presetID="10" presetClass="entr" presetSubtype="0" fill="hold" nodeType="clickEffect" nodePh="1">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شريحة 25">
    <p:spTree>
      <p:nvGrpSpPr>
        <p:cNvPr id="1" name=""/>
        <p:cNvGrpSpPr/>
        <p:nvPr/>
      </p:nvGrpSpPr>
      <p:grpSpPr>
        <a:xfrm>
          <a:off x="0" y="0"/>
          <a:ext cx="0" cy="0"/>
          <a:chOff x="0" y="0"/>
          <a:chExt cx="0" cy="0"/>
        </a:xfrm>
      </p:grpSpPr>
      <p:sp>
        <p:nvSpPr>
          <p:cNvPr id="29"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defRPr>
            </a:lvl1pPr>
          </a:lstStyle>
          <a:p>
            <a:pPr algn="r"/>
            <a:fld id="{018D0437-1013-4385-8D54-815F651F9982}" type="slidenum">
              <a:rPr lang="en-US" smtClean="0"/>
              <a:pPr/>
              <a:t>‹#›</a:t>
            </a:fld>
            <a:endParaRPr lang="en-US"/>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2"/>
                </a:solidFill>
                <a:latin typeface="Roboto Condensed Light" panose="02000000000000000000" pitchFamily="2" charset="0"/>
                <a:ea typeface="Roboto Condensed Light" panose="02000000000000000000" pitchFamily="2" charset="0"/>
              </a:defRPr>
            </a:lvl1pPr>
          </a:lstStyle>
          <a:p>
            <a:r>
              <a:rPr lang="ar-SA" dirty="0"/>
              <a:t>مخطط الملخص - 2</a:t>
            </a:r>
            <a:endParaRPr lang="en-US" dirty="0"/>
          </a:p>
        </p:txBody>
      </p:sp>
      <p:grpSp>
        <p:nvGrpSpPr>
          <p:cNvPr id="15" name="Group 14"/>
          <p:cNvGrpSpPr/>
          <p:nvPr userDrawn="1"/>
        </p:nvGrpSpPr>
        <p:grpSpPr>
          <a:xfrm flipH="1">
            <a:off x="1138518" y="1312412"/>
            <a:ext cx="6532098" cy="3472374"/>
            <a:chOff x="1475656" y="1491630"/>
            <a:chExt cx="5857821" cy="3113937"/>
          </a:xfrm>
        </p:grpSpPr>
        <p:sp>
          <p:nvSpPr>
            <p:cNvPr id="16" name="Freeform 5"/>
            <p:cNvSpPr>
              <a:spLocks/>
            </p:cNvSpPr>
            <p:nvPr userDrawn="1"/>
          </p:nvSpPr>
          <p:spPr bwMode="auto">
            <a:xfrm>
              <a:off x="1475656" y="1491630"/>
              <a:ext cx="5857821" cy="3113937"/>
            </a:xfrm>
            <a:custGeom>
              <a:avLst/>
              <a:gdLst>
                <a:gd name="T0" fmla="*/ 4401 w 5201"/>
                <a:gd name="T1" fmla="*/ 0 h 2764"/>
                <a:gd name="T2" fmla="*/ 3601 w 5201"/>
                <a:gd name="T3" fmla="*/ 800 h 2764"/>
                <a:gd name="T4" fmla="*/ 3701 w 5201"/>
                <a:gd name="T5" fmla="*/ 1188 h 2764"/>
                <a:gd name="T6" fmla="*/ 3677 w 5201"/>
                <a:gd name="T7" fmla="*/ 1369 h 2764"/>
                <a:gd name="T8" fmla="*/ 3644 w 5201"/>
                <a:gd name="T9" fmla="*/ 1403 h 2764"/>
                <a:gd name="T10" fmla="*/ 3468 w 5201"/>
                <a:gd name="T11" fmla="*/ 1434 h 2764"/>
                <a:gd name="T12" fmla="*/ 3164 w 5201"/>
                <a:gd name="T13" fmla="*/ 1364 h 2764"/>
                <a:gd name="T14" fmla="*/ 2802 w 5201"/>
                <a:gd name="T15" fmla="*/ 1465 h 2764"/>
                <a:gd name="T16" fmla="*/ 2625 w 5201"/>
                <a:gd name="T17" fmla="*/ 1451 h 2764"/>
                <a:gd name="T18" fmla="*/ 2582 w 5201"/>
                <a:gd name="T19" fmla="*/ 1415 h 2764"/>
                <a:gd name="T20" fmla="*/ 2537 w 5201"/>
                <a:gd name="T21" fmla="*/ 1245 h 2764"/>
                <a:gd name="T22" fmla="*/ 2577 w 5201"/>
                <a:gd name="T23" fmla="*/ 1019 h 2764"/>
                <a:gd name="T24" fmla="*/ 1927 w 5201"/>
                <a:gd name="T25" fmla="*/ 369 h 2764"/>
                <a:gd name="T26" fmla="*/ 1277 w 5201"/>
                <a:gd name="T27" fmla="*/ 1019 h 2764"/>
                <a:gd name="T28" fmla="*/ 1285 w 5201"/>
                <a:gd name="T29" fmla="*/ 1122 h 2764"/>
                <a:gd name="T30" fmla="*/ 1209 w 5201"/>
                <a:gd name="T31" fmla="*/ 1280 h 2764"/>
                <a:gd name="T32" fmla="*/ 1156 w 5201"/>
                <a:gd name="T33" fmla="*/ 1309 h 2764"/>
                <a:gd name="T34" fmla="*/ 984 w 5201"/>
                <a:gd name="T35" fmla="*/ 1292 h 2764"/>
                <a:gd name="T36" fmla="*/ 600 w 5201"/>
                <a:gd name="T37" fmla="*/ 1153 h 2764"/>
                <a:gd name="T38" fmla="*/ 0 w 5201"/>
                <a:gd name="T39" fmla="*/ 1753 h 2764"/>
                <a:gd name="T40" fmla="*/ 600 w 5201"/>
                <a:gd name="T41" fmla="*/ 2353 h 2764"/>
                <a:gd name="T42" fmla="*/ 1200 w 5201"/>
                <a:gd name="T43" fmla="*/ 1753 h 2764"/>
                <a:gd name="T44" fmla="*/ 1195 w 5201"/>
                <a:gd name="T45" fmla="*/ 1673 h 2764"/>
                <a:gd name="T46" fmla="*/ 1273 w 5201"/>
                <a:gd name="T47" fmla="*/ 1519 h 2764"/>
                <a:gd name="T48" fmla="*/ 1325 w 5201"/>
                <a:gd name="T49" fmla="*/ 1490 h 2764"/>
                <a:gd name="T50" fmla="*/ 1499 w 5201"/>
                <a:gd name="T51" fmla="*/ 1509 h 2764"/>
                <a:gd name="T52" fmla="*/ 1927 w 5201"/>
                <a:gd name="T53" fmla="*/ 1669 h 2764"/>
                <a:gd name="T54" fmla="*/ 2252 w 5201"/>
                <a:gd name="T55" fmla="*/ 1583 h 2764"/>
                <a:gd name="T56" fmla="*/ 2427 w 5201"/>
                <a:gd name="T57" fmla="*/ 1598 h 2764"/>
                <a:gd name="T58" fmla="*/ 2470 w 5201"/>
                <a:gd name="T59" fmla="*/ 1634 h 2764"/>
                <a:gd name="T60" fmla="*/ 2513 w 5201"/>
                <a:gd name="T61" fmla="*/ 1807 h 2764"/>
                <a:gd name="T62" fmla="*/ 2464 w 5201"/>
                <a:gd name="T63" fmla="*/ 2064 h 2764"/>
                <a:gd name="T64" fmla="*/ 3164 w 5201"/>
                <a:gd name="T65" fmla="*/ 2764 h 2764"/>
                <a:gd name="T66" fmla="*/ 3864 w 5201"/>
                <a:gd name="T67" fmla="*/ 2064 h 2764"/>
                <a:gd name="T68" fmla="*/ 3788 w 5201"/>
                <a:gd name="T69" fmla="*/ 1747 h 2764"/>
                <a:gd name="T70" fmla="*/ 3815 w 5201"/>
                <a:gd name="T71" fmla="*/ 1571 h 2764"/>
                <a:gd name="T72" fmla="*/ 3848 w 5201"/>
                <a:gd name="T73" fmla="*/ 1537 h 2764"/>
                <a:gd name="T74" fmla="*/ 4029 w 5201"/>
                <a:gd name="T75" fmla="*/ 1509 h 2764"/>
                <a:gd name="T76" fmla="*/ 4401 w 5201"/>
                <a:gd name="T77" fmla="*/ 1600 h 2764"/>
                <a:gd name="T78" fmla="*/ 5201 w 5201"/>
                <a:gd name="T79" fmla="*/ 800 h 2764"/>
                <a:gd name="T80" fmla="*/ 4401 w 5201"/>
                <a:gd name="T81"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1" h="2764">
                  <a:moveTo>
                    <a:pt x="4401" y="0"/>
                  </a:moveTo>
                  <a:cubicBezTo>
                    <a:pt x="3959" y="0"/>
                    <a:pt x="3601" y="359"/>
                    <a:pt x="3601" y="800"/>
                  </a:cubicBezTo>
                  <a:cubicBezTo>
                    <a:pt x="3601" y="941"/>
                    <a:pt x="3638" y="1073"/>
                    <a:pt x="3701" y="1188"/>
                  </a:cubicBezTo>
                  <a:cubicBezTo>
                    <a:pt x="3734" y="1247"/>
                    <a:pt x="3724" y="1321"/>
                    <a:pt x="3677" y="1369"/>
                  </a:cubicBezTo>
                  <a:cubicBezTo>
                    <a:pt x="3644" y="1403"/>
                    <a:pt x="3644" y="1403"/>
                    <a:pt x="3644" y="1403"/>
                  </a:cubicBezTo>
                  <a:cubicBezTo>
                    <a:pt x="3598" y="1450"/>
                    <a:pt x="3527" y="1462"/>
                    <a:pt x="3468" y="1434"/>
                  </a:cubicBezTo>
                  <a:cubicBezTo>
                    <a:pt x="3376" y="1389"/>
                    <a:pt x="3273" y="1364"/>
                    <a:pt x="3164" y="1364"/>
                  </a:cubicBezTo>
                  <a:cubicBezTo>
                    <a:pt x="3032" y="1364"/>
                    <a:pt x="2908" y="1401"/>
                    <a:pt x="2802" y="1465"/>
                  </a:cubicBezTo>
                  <a:cubicBezTo>
                    <a:pt x="2746" y="1499"/>
                    <a:pt x="2675" y="1493"/>
                    <a:pt x="2625" y="1451"/>
                  </a:cubicBezTo>
                  <a:cubicBezTo>
                    <a:pt x="2582" y="1415"/>
                    <a:pt x="2582" y="1415"/>
                    <a:pt x="2582" y="1415"/>
                  </a:cubicBezTo>
                  <a:cubicBezTo>
                    <a:pt x="2533" y="1374"/>
                    <a:pt x="2515" y="1306"/>
                    <a:pt x="2537" y="1245"/>
                  </a:cubicBezTo>
                  <a:cubicBezTo>
                    <a:pt x="2563" y="1175"/>
                    <a:pt x="2577" y="1099"/>
                    <a:pt x="2577" y="1019"/>
                  </a:cubicBezTo>
                  <a:cubicBezTo>
                    <a:pt x="2577" y="660"/>
                    <a:pt x="2286" y="369"/>
                    <a:pt x="1927" y="369"/>
                  </a:cubicBezTo>
                  <a:cubicBezTo>
                    <a:pt x="1568" y="369"/>
                    <a:pt x="1277" y="660"/>
                    <a:pt x="1277" y="1019"/>
                  </a:cubicBezTo>
                  <a:cubicBezTo>
                    <a:pt x="1277" y="1054"/>
                    <a:pt x="1280" y="1089"/>
                    <a:pt x="1285" y="1122"/>
                  </a:cubicBezTo>
                  <a:cubicBezTo>
                    <a:pt x="1296" y="1186"/>
                    <a:pt x="1265" y="1249"/>
                    <a:pt x="1209" y="1280"/>
                  </a:cubicBezTo>
                  <a:cubicBezTo>
                    <a:pt x="1156" y="1309"/>
                    <a:pt x="1156" y="1309"/>
                    <a:pt x="1156" y="1309"/>
                  </a:cubicBezTo>
                  <a:cubicBezTo>
                    <a:pt x="1101" y="1339"/>
                    <a:pt x="1033" y="1333"/>
                    <a:pt x="984" y="1292"/>
                  </a:cubicBezTo>
                  <a:cubicBezTo>
                    <a:pt x="880" y="1206"/>
                    <a:pt x="747" y="1153"/>
                    <a:pt x="600" y="1153"/>
                  </a:cubicBezTo>
                  <a:cubicBezTo>
                    <a:pt x="269" y="1153"/>
                    <a:pt x="0" y="1422"/>
                    <a:pt x="0" y="1753"/>
                  </a:cubicBezTo>
                  <a:cubicBezTo>
                    <a:pt x="0" y="2085"/>
                    <a:pt x="269" y="2353"/>
                    <a:pt x="600" y="2353"/>
                  </a:cubicBezTo>
                  <a:cubicBezTo>
                    <a:pt x="932" y="2353"/>
                    <a:pt x="1200" y="2085"/>
                    <a:pt x="1200" y="1753"/>
                  </a:cubicBezTo>
                  <a:cubicBezTo>
                    <a:pt x="1200" y="1726"/>
                    <a:pt x="1199" y="1699"/>
                    <a:pt x="1195" y="1673"/>
                  </a:cubicBezTo>
                  <a:cubicBezTo>
                    <a:pt x="1187" y="1610"/>
                    <a:pt x="1218" y="1549"/>
                    <a:pt x="1273" y="1519"/>
                  </a:cubicBezTo>
                  <a:cubicBezTo>
                    <a:pt x="1325" y="1490"/>
                    <a:pt x="1325" y="1490"/>
                    <a:pt x="1325" y="1490"/>
                  </a:cubicBezTo>
                  <a:cubicBezTo>
                    <a:pt x="1381" y="1459"/>
                    <a:pt x="1451" y="1466"/>
                    <a:pt x="1499" y="1509"/>
                  </a:cubicBezTo>
                  <a:cubicBezTo>
                    <a:pt x="1614" y="1609"/>
                    <a:pt x="1764" y="1669"/>
                    <a:pt x="1927" y="1669"/>
                  </a:cubicBezTo>
                  <a:cubicBezTo>
                    <a:pt x="2046" y="1669"/>
                    <a:pt x="2156" y="1638"/>
                    <a:pt x="2252" y="1583"/>
                  </a:cubicBezTo>
                  <a:cubicBezTo>
                    <a:pt x="2308" y="1551"/>
                    <a:pt x="2378" y="1557"/>
                    <a:pt x="2427" y="1598"/>
                  </a:cubicBezTo>
                  <a:cubicBezTo>
                    <a:pt x="2470" y="1634"/>
                    <a:pt x="2470" y="1634"/>
                    <a:pt x="2470" y="1634"/>
                  </a:cubicBezTo>
                  <a:cubicBezTo>
                    <a:pt x="2520" y="1677"/>
                    <a:pt x="2537" y="1746"/>
                    <a:pt x="2513" y="1807"/>
                  </a:cubicBezTo>
                  <a:cubicBezTo>
                    <a:pt x="2482" y="1887"/>
                    <a:pt x="2464" y="1974"/>
                    <a:pt x="2464" y="2064"/>
                  </a:cubicBezTo>
                  <a:cubicBezTo>
                    <a:pt x="2464" y="2451"/>
                    <a:pt x="2778" y="2764"/>
                    <a:pt x="3164" y="2764"/>
                  </a:cubicBezTo>
                  <a:cubicBezTo>
                    <a:pt x="3551" y="2764"/>
                    <a:pt x="3864" y="2451"/>
                    <a:pt x="3864" y="2064"/>
                  </a:cubicBezTo>
                  <a:cubicBezTo>
                    <a:pt x="3864" y="1950"/>
                    <a:pt x="3837" y="1842"/>
                    <a:pt x="3788" y="1747"/>
                  </a:cubicBezTo>
                  <a:cubicBezTo>
                    <a:pt x="3759" y="1689"/>
                    <a:pt x="3769" y="1618"/>
                    <a:pt x="3815" y="1571"/>
                  </a:cubicBezTo>
                  <a:cubicBezTo>
                    <a:pt x="3848" y="1537"/>
                    <a:pt x="3848" y="1537"/>
                    <a:pt x="3848" y="1537"/>
                  </a:cubicBezTo>
                  <a:cubicBezTo>
                    <a:pt x="3896" y="1488"/>
                    <a:pt x="3969" y="1477"/>
                    <a:pt x="4029" y="1509"/>
                  </a:cubicBezTo>
                  <a:cubicBezTo>
                    <a:pt x="4140" y="1567"/>
                    <a:pt x="4267" y="1600"/>
                    <a:pt x="4401" y="1600"/>
                  </a:cubicBezTo>
                  <a:cubicBezTo>
                    <a:pt x="4843" y="1600"/>
                    <a:pt x="5201" y="1242"/>
                    <a:pt x="5201" y="800"/>
                  </a:cubicBezTo>
                  <a:cubicBezTo>
                    <a:pt x="5201" y="359"/>
                    <a:pt x="4843" y="0"/>
                    <a:pt x="4401" y="0"/>
                  </a:cubicBezTo>
                  <a:close/>
                </a:path>
              </a:pathLst>
            </a:custGeom>
            <a:solidFill>
              <a:schemeClr val="bg1">
                <a:lumMod val="95000"/>
              </a:schemeClr>
            </a:solidFill>
            <a:ln w="12700">
              <a:noFill/>
            </a:ln>
          </p:spPr>
          <p:txBody>
            <a:bodyPr vert="horz" wrap="square" lIns="91440" tIns="45720" rIns="91440" bIns="45720" numCol="1" anchor="t" anchorCtr="0" compatLnSpc="1">
              <a:prstTxWarp prst="textNoShape">
                <a:avLst/>
              </a:prstTxWarp>
            </a:bodyPr>
            <a:lstStyle/>
            <a:p>
              <a:pPr algn="r" rtl="1"/>
              <a:endParaRPr lang="en-US" sz="2200">
                <a:latin typeface="Roboto Condensed Light" panose="02000000000000000000" pitchFamily="2" charset="0"/>
                <a:ea typeface="Roboto Condensed Light" panose="02000000000000000000" pitchFamily="2" charset="0"/>
              </a:endParaRPr>
            </a:p>
          </p:txBody>
        </p:sp>
        <p:sp>
          <p:nvSpPr>
            <p:cNvPr id="17" name="Oval 16"/>
            <p:cNvSpPr/>
            <p:nvPr userDrawn="1"/>
          </p:nvSpPr>
          <p:spPr>
            <a:xfrm>
              <a:off x="1536286" y="2848404"/>
              <a:ext cx="1235514" cy="1235514"/>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200">
                <a:solidFill>
                  <a:schemeClr val="tx1"/>
                </a:solidFill>
                <a:latin typeface="Roboto Condensed Light" panose="02000000000000000000" pitchFamily="2" charset="0"/>
                <a:ea typeface="Roboto Condensed Light" panose="02000000000000000000" pitchFamily="2" charset="0"/>
              </a:endParaRPr>
            </a:p>
          </p:txBody>
        </p:sp>
        <p:sp>
          <p:nvSpPr>
            <p:cNvPr id="21" name="Oval 20"/>
            <p:cNvSpPr>
              <a:spLocks noChangeAspect="1"/>
            </p:cNvSpPr>
            <p:nvPr userDrawn="1"/>
          </p:nvSpPr>
          <p:spPr>
            <a:xfrm>
              <a:off x="2973600" y="1958351"/>
              <a:ext cx="1350000" cy="1350000"/>
            </a:xfrm>
            <a:prstGeom prst="ellipse">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200">
                <a:solidFill>
                  <a:schemeClr val="tx1"/>
                </a:solidFill>
                <a:latin typeface="Roboto Condensed Light" panose="02000000000000000000" pitchFamily="2" charset="0"/>
                <a:ea typeface="Roboto Condensed Light" panose="02000000000000000000" pitchFamily="2" charset="0"/>
              </a:endParaRPr>
            </a:p>
          </p:txBody>
        </p:sp>
        <p:sp>
          <p:nvSpPr>
            <p:cNvPr id="22" name="Oval 21"/>
            <p:cNvSpPr>
              <a:spLocks noChangeAspect="1"/>
            </p:cNvSpPr>
            <p:nvPr userDrawn="1"/>
          </p:nvSpPr>
          <p:spPr>
            <a:xfrm>
              <a:off x="4302000" y="3078000"/>
              <a:ext cx="1476000" cy="1476000"/>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200">
                <a:solidFill>
                  <a:schemeClr val="tx1"/>
                </a:solidFill>
                <a:latin typeface="Roboto Condensed Light" panose="02000000000000000000" pitchFamily="2" charset="0"/>
                <a:ea typeface="Roboto Condensed Light" panose="02000000000000000000" pitchFamily="2" charset="0"/>
              </a:endParaRPr>
            </a:p>
          </p:txBody>
        </p:sp>
        <p:sp>
          <p:nvSpPr>
            <p:cNvPr id="28" name="Oval 27"/>
            <p:cNvSpPr>
              <a:spLocks noChangeAspect="1"/>
            </p:cNvSpPr>
            <p:nvPr userDrawn="1"/>
          </p:nvSpPr>
          <p:spPr>
            <a:xfrm>
              <a:off x="5590800" y="1548000"/>
              <a:ext cx="1688400" cy="1688400"/>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200">
                <a:solidFill>
                  <a:schemeClr val="tx1"/>
                </a:solidFill>
                <a:latin typeface="Roboto Condensed Light" panose="02000000000000000000" pitchFamily="2" charset="0"/>
                <a:ea typeface="Roboto Condensed Light" panose="02000000000000000000" pitchFamily="2" charset="0"/>
              </a:endParaRPr>
            </a:p>
          </p:txBody>
        </p:sp>
      </p:grpSp>
      <p:sp>
        <p:nvSpPr>
          <p:cNvPr id="30" name="Text Placeholder 248"/>
          <p:cNvSpPr>
            <a:spLocks noGrp="1"/>
          </p:cNvSpPr>
          <p:nvPr>
            <p:ph type="body" sz="quarter" idx="22" hasCustomPrompt="1"/>
          </p:nvPr>
        </p:nvSpPr>
        <p:spPr>
          <a:xfrm>
            <a:off x="6267217" y="2825360"/>
            <a:ext cx="1293850" cy="1377731"/>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1" name="Text Placeholder 248"/>
          <p:cNvSpPr>
            <a:spLocks noGrp="1"/>
          </p:cNvSpPr>
          <p:nvPr>
            <p:ph type="body" sz="quarter" idx="23" hasCustomPrompt="1"/>
          </p:nvPr>
        </p:nvSpPr>
        <p:spPr>
          <a:xfrm>
            <a:off x="2916257" y="3151636"/>
            <a:ext cx="1505395" cy="1505395"/>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a:t>انقـر لاستبــدال هذا النــص</a:t>
            </a:r>
            <a:endParaRPr lang="en-US" dirty="0"/>
          </a:p>
        </p:txBody>
      </p:sp>
      <p:sp>
        <p:nvSpPr>
          <p:cNvPr id="32" name="Text Placeholder 248"/>
          <p:cNvSpPr>
            <a:spLocks noGrp="1"/>
          </p:cNvSpPr>
          <p:nvPr>
            <p:ph type="body" sz="quarter" idx="24" hasCustomPrompt="1"/>
          </p:nvPr>
        </p:nvSpPr>
        <p:spPr>
          <a:xfrm>
            <a:off x="4421652" y="1700037"/>
            <a:ext cx="1634092" cy="1649283"/>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3" name="Text Placeholder 248"/>
          <p:cNvSpPr>
            <a:spLocks noGrp="1"/>
          </p:cNvSpPr>
          <p:nvPr>
            <p:ph type="body" sz="quarter" idx="25" hasCustomPrompt="1"/>
          </p:nvPr>
        </p:nvSpPr>
        <p:spPr>
          <a:xfrm>
            <a:off x="1292650" y="1375271"/>
            <a:ext cx="1695532" cy="1882747"/>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Tree>
    <p:extLst>
      <p:ext uri="{BB962C8B-B14F-4D97-AF65-F5344CB8AC3E}">
        <p14:creationId xmlns:p14="http://schemas.microsoft.com/office/powerpoint/2010/main" val="249220779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fade">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fade">
                                      <p:cBhvr>
                                        <p:cTn id="22"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شريحة 26">
    <p:spTree>
      <p:nvGrpSpPr>
        <p:cNvPr id="1" name=""/>
        <p:cNvGrpSpPr/>
        <p:nvPr/>
      </p:nvGrpSpPr>
      <p:grpSpPr>
        <a:xfrm>
          <a:off x="0" y="0"/>
          <a:ext cx="0" cy="0"/>
          <a:chOff x="0" y="0"/>
          <a:chExt cx="0" cy="0"/>
        </a:xfrm>
      </p:grpSpPr>
      <p:sp>
        <p:nvSpPr>
          <p:cNvPr id="29"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defRPr>
            </a:lvl1pPr>
          </a:lstStyle>
          <a:p>
            <a:pPr algn="r"/>
            <a:fld id="{018D0437-1013-4385-8D54-815F651F9982}" type="slidenum">
              <a:rPr lang="en-US" smtClean="0"/>
              <a:pPr/>
              <a:t>‹#›</a:t>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2"/>
                </a:solidFill>
                <a:latin typeface="Roboto Condensed Light" panose="02000000000000000000" pitchFamily="2" charset="0"/>
                <a:ea typeface="Roboto Condensed Light" panose="02000000000000000000" pitchFamily="2" charset="0"/>
              </a:defRPr>
            </a:lvl1pPr>
          </a:lstStyle>
          <a:p>
            <a:r>
              <a:rPr lang="ar-SA" dirty="0"/>
              <a:t>أسهـم نصـية</a:t>
            </a:r>
            <a:endParaRPr lang="en-US" dirty="0"/>
          </a:p>
        </p:txBody>
      </p:sp>
      <p:grpSp>
        <p:nvGrpSpPr>
          <p:cNvPr id="18" name="Group 10"/>
          <p:cNvGrpSpPr>
            <a:grpSpLocks noChangeAspect="1"/>
          </p:cNvGrpSpPr>
          <p:nvPr userDrawn="1"/>
        </p:nvGrpSpPr>
        <p:grpSpPr bwMode="auto">
          <a:xfrm flipH="1">
            <a:off x="1083079" y="1587819"/>
            <a:ext cx="6976257" cy="3001429"/>
            <a:chOff x="604" y="1031"/>
            <a:chExt cx="4551" cy="1958"/>
          </a:xfrm>
        </p:grpSpPr>
        <p:sp>
          <p:nvSpPr>
            <p:cNvPr id="19" name="Freeform 11"/>
            <p:cNvSpPr>
              <a:spLocks/>
            </p:cNvSpPr>
            <p:nvPr userDrawn="1"/>
          </p:nvSpPr>
          <p:spPr bwMode="auto">
            <a:xfrm>
              <a:off x="3400"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1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1" y="307"/>
                  </a:lnTo>
                  <a:lnTo>
                    <a:pt x="1755" y="979"/>
                  </a:lnTo>
                  <a:close/>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0" name="Freeform 12"/>
            <p:cNvSpPr>
              <a:spLocks/>
            </p:cNvSpPr>
            <p:nvPr userDrawn="1"/>
          </p:nvSpPr>
          <p:spPr bwMode="auto">
            <a:xfrm>
              <a:off x="604" y="1031"/>
              <a:ext cx="1756" cy="1958"/>
            </a:xfrm>
            <a:custGeom>
              <a:avLst/>
              <a:gdLst>
                <a:gd name="T0" fmla="*/ 1756 w 1756"/>
                <a:gd name="T1" fmla="*/ 979 h 1958"/>
                <a:gd name="T2" fmla="*/ 1313 w 1756"/>
                <a:gd name="T3" fmla="*/ 1958 h 1958"/>
                <a:gd name="T4" fmla="*/ 0 w 1756"/>
                <a:gd name="T5" fmla="*/ 1958 h 1958"/>
                <a:gd name="T6" fmla="*/ 444 w 1756"/>
                <a:gd name="T7" fmla="*/ 979 h 1958"/>
                <a:gd name="T8" fmla="*/ 140 w 1756"/>
                <a:gd name="T9" fmla="*/ 307 h 1958"/>
                <a:gd name="T10" fmla="*/ 0 w 1756"/>
                <a:gd name="T11" fmla="*/ 0 h 1958"/>
                <a:gd name="T12" fmla="*/ 1313 w 1756"/>
                <a:gd name="T13" fmla="*/ 0 h 1958"/>
                <a:gd name="T14" fmla="*/ 1452 w 1756"/>
                <a:gd name="T15" fmla="*/ 307 h 1958"/>
                <a:gd name="T16" fmla="*/ 1756 w 1756"/>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6" h="1958">
                  <a:moveTo>
                    <a:pt x="1756" y="979"/>
                  </a:moveTo>
                  <a:lnTo>
                    <a:pt x="1313" y="1958"/>
                  </a:lnTo>
                  <a:lnTo>
                    <a:pt x="0" y="1958"/>
                  </a:lnTo>
                  <a:lnTo>
                    <a:pt x="444" y="979"/>
                  </a:lnTo>
                  <a:lnTo>
                    <a:pt x="140" y="307"/>
                  </a:lnTo>
                  <a:lnTo>
                    <a:pt x="0" y="0"/>
                  </a:lnTo>
                  <a:lnTo>
                    <a:pt x="1313" y="0"/>
                  </a:lnTo>
                  <a:lnTo>
                    <a:pt x="1452" y="307"/>
                  </a:lnTo>
                  <a:lnTo>
                    <a:pt x="1756" y="979"/>
                  </a:ln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Freeform 13"/>
            <p:cNvSpPr>
              <a:spLocks/>
            </p:cNvSpPr>
            <p:nvPr userDrawn="1"/>
          </p:nvSpPr>
          <p:spPr bwMode="auto">
            <a:xfrm>
              <a:off x="2002"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2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2" y="307"/>
                  </a:lnTo>
                  <a:lnTo>
                    <a:pt x="1755" y="979"/>
                  </a:ln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4" name="Freeform 14"/>
            <p:cNvSpPr>
              <a:spLocks/>
            </p:cNvSpPr>
            <p:nvPr userDrawn="1"/>
          </p:nvSpPr>
          <p:spPr bwMode="auto">
            <a:xfrm>
              <a:off x="604" y="1031"/>
              <a:ext cx="1452" cy="307"/>
            </a:xfrm>
            <a:custGeom>
              <a:avLst/>
              <a:gdLst>
                <a:gd name="T0" fmla="*/ 1452 w 1452"/>
                <a:gd name="T1" fmla="*/ 307 h 307"/>
                <a:gd name="T2" fmla="*/ 140 w 1452"/>
                <a:gd name="T3" fmla="*/ 307 h 307"/>
                <a:gd name="T4" fmla="*/ 0 w 1452"/>
                <a:gd name="T5" fmla="*/ 0 h 307"/>
                <a:gd name="T6" fmla="*/ 1313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40" y="307"/>
                  </a:lnTo>
                  <a:lnTo>
                    <a:pt x="0" y="0"/>
                  </a:lnTo>
                  <a:lnTo>
                    <a:pt x="1313" y="0"/>
                  </a:lnTo>
                  <a:lnTo>
                    <a:pt x="1452" y="307"/>
                  </a:ln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5" name="Freeform 15"/>
            <p:cNvSpPr>
              <a:spLocks/>
            </p:cNvSpPr>
            <p:nvPr userDrawn="1"/>
          </p:nvSpPr>
          <p:spPr bwMode="auto">
            <a:xfrm>
              <a:off x="2002" y="1031"/>
              <a:ext cx="1452" cy="307"/>
            </a:xfrm>
            <a:custGeom>
              <a:avLst/>
              <a:gdLst>
                <a:gd name="T0" fmla="*/ 1452 w 1452"/>
                <a:gd name="T1" fmla="*/ 307 h 307"/>
                <a:gd name="T2" fmla="*/ 139 w 1452"/>
                <a:gd name="T3" fmla="*/ 307 h 307"/>
                <a:gd name="T4" fmla="*/ 0 w 1452"/>
                <a:gd name="T5" fmla="*/ 0 h 307"/>
                <a:gd name="T6" fmla="*/ 1312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39" y="307"/>
                  </a:lnTo>
                  <a:lnTo>
                    <a:pt x="0" y="0"/>
                  </a:lnTo>
                  <a:lnTo>
                    <a:pt x="1312" y="0"/>
                  </a:lnTo>
                  <a:lnTo>
                    <a:pt x="1452" y="307"/>
                  </a:ln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6" name="Freeform 16"/>
            <p:cNvSpPr>
              <a:spLocks/>
            </p:cNvSpPr>
            <p:nvPr userDrawn="1"/>
          </p:nvSpPr>
          <p:spPr bwMode="auto">
            <a:xfrm>
              <a:off x="3400" y="1031"/>
              <a:ext cx="1451" cy="307"/>
            </a:xfrm>
            <a:custGeom>
              <a:avLst/>
              <a:gdLst>
                <a:gd name="T0" fmla="*/ 1451 w 1451"/>
                <a:gd name="T1" fmla="*/ 307 h 307"/>
                <a:gd name="T2" fmla="*/ 139 w 1451"/>
                <a:gd name="T3" fmla="*/ 307 h 307"/>
                <a:gd name="T4" fmla="*/ 0 w 1451"/>
                <a:gd name="T5" fmla="*/ 0 h 307"/>
                <a:gd name="T6" fmla="*/ 1312 w 1451"/>
                <a:gd name="T7" fmla="*/ 0 h 307"/>
                <a:gd name="T8" fmla="*/ 1451 w 1451"/>
                <a:gd name="T9" fmla="*/ 307 h 307"/>
              </a:gdLst>
              <a:ahLst/>
              <a:cxnLst>
                <a:cxn ang="0">
                  <a:pos x="T0" y="T1"/>
                </a:cxn>
                <a:cxn ang="0">
                  <a:pos x="T2" y="T3"/>
                </a:cxn>
                <a:cxn ang="0">
                  <a:pos x="T4" y="T5"/>
                </a:cxn>
                <a:cxn ang="0">
                  <a:pos x="T6" y="T7"/>
                </a:cxn>
                <a:cxn ang="0">
                  <a:pos x="T8" y="T9"/>
                </a:cxn>
              </a:cxnLst>
              <a:rect l="0" t="0" r="r" b="b"/>
              <a:pathLst>
                <a:path w="1451" h="307">
                  <a:moveTo>
                    <a:pt x="1451" y="307"/>
                  </a:moveTo>
                  <a:lnTo>
                    <a:pt x="139" y="307"/>
                  </a:lnTo>
                  <a:lnTo>
                    <a:pt x="0" y="0"/>
                  </a:lnTo>
                  <a:lnTo>
                    <a:pt x="1312" y="0"/>
                  </a:lnTo>
                  <a:lnTo>
                    <a:pt x="1451" y="307"/>
                  </a:lnTo>
                  <a:close/>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27" name="Text Placeholder 68"/>
          <p:cNvSpPr>
            <a:spLocks noGrp="1"/>
          </p:cNvSpPr>
          <p:nvPr>
            <p:ph type="body" sz="quarter" idx="18" hasCustomPrompt="1"/>
          </p:nvPr>
        </p:nvSpPr>
        <p:spPr>
          <a:xfrm>
            <a:off x="1619672" y="1621791"/>
            <a:ext cx="1989276" cy="422777"/>
          </a:xfrm>
        </p:spPr>
        <p:txBody>
          <a:bodyP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أضـف العنـوان</a:t>
            </a:r>
            <a:endParaRPr lang="en-US" dirty="0"/>
          </a:p>
        </p:txBody>
      </p:sp>
      <p:sp>
        <p:nvSpPr>
          <p:cNvPr id="34" name="Text Placeholder 68"/>
          <p:cNvSpPr>
            <a:spLocks noGrp="1"/>
          </p:cNvSpPr>
          <p:nvPr>
            <p:ph type="body" sz="quarter" idx="19" hasCustomPrompt="1"/>
          </p:nvPr>
        </p:nvSpPr>
        <p:spPr>
          <a:xfrm>
            <a:off x="3799224" y="1621791"/>
            <a:ext cx="1952727" cy="422777"/>
          </a:xfrm>
        </p:spPr>
        <p:txBody>
          <a:bodyP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أضـف العنـوان</a:t>
            </a:r>
            <a:endParaRPr lang="en-US" dirty="0"/>
          </a:p>
        </p:txBody>
      </p:sp>
      <p:sp>
        <p:nvSpPr>
          <p:cNvPr id="35" name="Text Placeholder 68"/>
          <p:cNvSpPr>
            <a:spLocks noGrp="1"/>
          </p:cNvSpPr>
          <p:nvPr>
            <p:ph type="body" sz="quarter" idx="20" hasCustomPrompt="1"/>
          </p:nvPr>
        </p:nvSpPr>
        <p:spPr>
          <a:xfrm>
            <a:off x="5890970" y="1621791"/>
            <a:ext cx="1989276" cy="422777"/>
          </a:xfrm>
        </p:spPr>
        <p:txBody>
          <a:bodyP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أضـف العنـوان</a:t>
            </a:r>
            <a:endParaRPr lang="en-US" dirty="0"/>
          </a:p>
        </p:txBody>
      </p:sp>
      <p:sp>
        <p:nvSpPr>
          <p:cNvPr id="36" name="Text Placeholder 68"/>
          <p:cNvSpPr>
            <a:spLocks noGrp="1"/>
          </p:cNvSpPr>
          <p:nvPr>
            <p:ph type="body" sz="quarter" idx="21" hasCustomPrompt="1"/>
          </p:nvPr>
        </p:nvSpPr>
        <p:spPr>
          <a:xfrm>
            <a:off x="1516795" y="2355726"/>
            <a:ext cx="1512168" cy="1872208"/>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38" name="Text Placeholder 68"/>
          <p:cNvSpPr>
            <a:spLocks noGrp="1"/>
          </p:cNvSpPr>
          <p:nvPr>
            <p:ph type="body" sz="quarter" idx="22" hasCustomPrompt="1"/>
          </p:nvPr>
        </p:nvSpPr>
        <p:spPr>
          <a:xfrm>
            <a:off x="3690404" y="2355726"/>
            <a:ext cx="1512168" cy="1872208"/>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a:t>هذا النص هو مثال لنص يمكن أن يستبدل في نفس المساحة، لقد تم توليد هذا النص من مولد النص العربي.</a:t>
            </a:r>
            <a:endParaRPr lang="ar-SA" dirty="0"/>
          </a:p>
        </p:txBody>
      </p:sp>
      <p:sp>
        <p:nvSpPr>
          <p:cNvPr id="39" name="Text Placeholder 68"/>
          <p:cNvSpPr>
            <a:spLocks noGrp="1"/>
          </p:cNvSpPr>
          <p:nvPr>
            <p:ph type="body" sz="quarter" idx="23" hasCustomPrompt="1"/>
          </p:nvPr>
        </p:nvSpPr>
        <p:spPr>
          <a:xfrm>
            <a:off x="5831843" y="2355726"/>
            <a:ext cx="1512168" cy="1872208"/>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Tree>
    <p:extLst>
      <p:ext uri="{BB962C8B-B14F-4D97-AF65-F5344CB8AC3E}">
        <p14:creationId xmlns:p14="http://schemas.microsoft.com/office/powerpoint/2010/main" val="67450763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fade">
                                      <p:cBhvr>
                                        <p:cTn id="10" dur="500"/>
                                        <p:tgtEl>
                                          <p:spTgt spid="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xEl>
                                              <p:pRg st="0" end="0"/>
                                            </p:txEl>
                                          </p:spTgt>
                                        </p:tgtEl>
                                        <p:attrNameLst>
                                          <p:attrName>style.visibility</p:attrName>
                                        </p:attrNameLst>
                                      </p:cBhvr>
                                      <p:to>
                                        <p:strVal val="visible"/>
                                      </p:to>
                                    </p:set>
                                    <p:animEffect transition="in" filter="fade">
                                      <p:cBhvr>
                                        <p:cTn id="18" dur="500"/>
                                        <p:tgtEl>
                                          <p:spTgt spid="3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fade">
                                      <p:cBhvr>
                                        <p:cTn id="23" dur="500"/>
                                        <p:tgtEl>
                                          <p:spTgt spid="2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xEl>
                                              <p:pRg st="0" end="0"/>
                                            </p:txEl>
                                          </p:spTgt>
                                        </p:tgtEl>
                                        <p:attrNameLst>
                                          <p:attrName>style.visibility</p:attrName>
                                        </p:attrNameLst>
                                      </p:cBhvr>
                                      <p:to>
                                        <p:strVal val="visible"/>
                                      </p:to>
                                    </p:set>
                                    <p:animEffect transition="in" filter="fade">
                                      <p:cBhvr>
                                        <p:cTn id="26"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0"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4" grpId="0" build="p">
        <p:tmplLst>
          <p:tmpl lvl="1">
            <p:tnLst>
              <p:par>
                <p:cTn presetID="10" presetClass="entr" presetSubtype="0" fill="hold" nodeType="click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شريحة 27">
    <p:spTree>
      <p:nvGrpSpPr>
        <p:cNvPr id="1" name=""/>
        <p:cNvGrpSpPr/>
        <p:nvPr/>
      </p:nvGrpSpPr>
      <p:grpSpPr>
        <a:xfrm>
          <a:off x="0" y="0"/>
          <a:ext cx="0" cy="0"/>
          <a:chOff x="0" y="0"/>
          <a:chExt cx="0" cy="0"/>
        </a:xfrm>
      </p:grpSpPr>
      <p:sp>
        <p:nvSpPr>
          <p:cNvPr id="29" name="Freeform 5"/>
          <p:cNvSpPr>
            <a:spLocks/>
          </p:cNvSpPr>
          <p:nvPr userDrawn="1"/>
        </p:nvSpPr>
        <p:spPr bwMode="auto">
          <a:xfrm rot="16200000" flipH="1">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2"/>
                </a:solidFill>
                <a:latin typeface="Roboto Condensed Light" panose="02000000000000000000" pitchFamily="2" charset="0"/>
                <a:ea typeface="Roboto Condensed Light" panose="02000000000000000000" pitchFamily="2" charset="0"/>
              </a:defRPr>
            </a:lvl1pPr>
          </a:lstStyle>
          <a:p>
            <a:r>
              <a:rPr lang="ar-SA" dirty="0"/>
              <a:t>بيـانـات التــواصـل</a:t>
            </a:r>
            <a:endParaRPr lang="en-US" dirty="0"/>
          </a:p>
        </p:txBody>
      </p:sp>
      <p:grpSp>
        <p:nvGrpSpPr>
          <p:cNvPr id="2" name="Group 1"/>
          <p:cNvGrpSpPr/>
          <p:nvPr userDrawn="1"/>
        </p:nvGrpSpPr>
        <p:grpSpPr>
          <a:xfrm>
            <a:off x="4932040" y="2067694"/>
            <a:ext cx="2160240" cy="2130689"/>
            <a:chOff x="3911378" y="2078500"/>
            <a:chExt cx="2398512" cy="2365702"/>
          </a:xfrm>
        </p:grpSpPr>
        <p:sp>
          <p:nvSpPr>
            <p:cNvPr id="24" name="Freeform 18"/>
            <p:cNvSpPr>
              <a:spLocks/>
            </p:cNvSpPr>
            <p:nvPr userDrawn="1"/>
          </p:nvSpPr>
          <p:spPr bwMode="auto">
            <a:xfrm>
              <a:off x="5220072" y="3490324"/>
              <a:ext cx="1089818" cy="728091"/>
            </a:xfrm>
            <a:custGeom>
              <a:avLst/>
              <a:gdLst>
                <a:gd name="T0" fmla="*/ 1037 w 1050"/>
                <a:gd name="T1" fmla="*/ 60 h 702"/>
                <a:gd name="T2" fmla="*/ 1037 w 1050"/>
                <a:gd name="T3" fmla="*/ 486 h 702"/>
                <a:gd name="T4" fmla="*/ 977 w 1050"/>
                <a:gd name="T5" fmla="*/ 545 h 702"/>
                <a:gd name="T6" fmla="*/ 118 w 1050"/>
                <a:gd name="T7" fmla="*/ 545 h 702"/>
                <a:gd name="T8" fmla="*/ 111 w 1050"/>
                <a:gd name="T9" fmla="*/ 550 h 702"/>
                <a:gd name="T10" fmla="*/ 0 w 1050"/>
                <a:gd name="T11" fmla="*/ 702 h 702"/>
                <a:gd name="T12" fmla="*/ 0 w 1050"/>
                <a:gd name="T13" fmla="*/ 60 h 702"/>
                <a:gd name="T14" fmla="*/ 60 w 1050"/>
                <a:gd name="T15" fmla="*/ 0 h 702"/>
                <a:gd name="T16" fmla="*/ 977 w 1050"/>
                <a:gd name="T17" fmla="*/ 0 h 702"/>
                <a:gd name="T18" fmla="*/ 1037 w 1050"/>
                <a:gd name="T19" fmla="*/ 6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702">
                  <a:moveTo>
                    <a:pt x="1037" y="60"/>
                  </a:moveTo>
                  <a:cubicBezTo>
                    <a:pt x="1037" y="486"/>
                    <a:pt x="1037" y="486"/>
                    <a:pt x="1037" y="486"/>
                  </a:cubicBezTo>
                  <a:cubicBezTo>
                    <a:pt x="1037" y="520"/>
                    <a:pt x="1010" y="545"/>
                    <a:pt x="977" y="545"/>
                  </a:cubicBezTo>
                  <a:cubicBezTo>
                    <a:pt x="123" y="545"/>
                    <a:pt x="118" y="545"/>
                    <a:pt x="118" y="545"/>
                  </a:cubicBezTo>
                  <a:cubicBezTo>
                    <a:pt x="115" y="545"/>
                    <a:pt x="113" y="547"/>
                    <a:pt x="111" y="550"/>
                  </a:cubicBezTo>
                  <a:cubicBezTo>
                    <a:pt x="17" y="678"/>
                    <a:pt x="3" y="699"/>
                    <a:pt x="0" y="702"/>
                  </a:cubicBezTo>
                  <a:cubicBezTo>
                    <a:pt x="0" y="61"/>
                    <a:pt x="0" y="60"/>
                    <a:pt x="0" y="60"/>
                  </a:cubicBezTo>
                  <a:cubicBezTo>
                    <a:pt x="0" y="28"/>
                    <a:pt x="27" y="0"/>
                    <a:pt x="60" y="0"/>
                  </a:cubicBezTo>
                  <a:cubicBezTo>
                    <a:pt x="1050" y="0"/>
                    <a:pt x="977" y="0"/>
                    <a:pt x="977" y="0"/>
                  </a:cubicBezTo>
                  <a:cubicBezTo>
                    <a:pt x="1010" y="0"/>
                    <a:pt x="1037" y="28"/>
                    <a:pt x="1037" y="60"/>
                  </a:cubicBez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25" name="Group 24"/>
            <p:cNvGrpSpPr/>
            <p:nvPr userDrawn="1"/>
          </p:nvGrpSpPr>
          <p:grpSpPr>
            <a:xfrm>
              <a:off x="4124457" y="2476733"/>
              <a:ext cx="995908" cy="1967469"/>
              <a:chOff x="442549" y="669530"/>
              <a:chExt cx="995908" cy="1967469"/>
            </a:xfrm>
          </p:grpSpPr>
          <p:sp>
            <p:nvSpPr>
              <p:cNvPr id="26" name="Freeform 19"/>
              <p:cNvSpPr>
                <a:spLocks/>
              </p:cNvSpPr>
              <p:nvPr userDrawn="1"/>
            </p:nvSpPr>
            <p:spPr bwMode="auto">
              <a:xfrm>
                <a:off x="442549" y="669530"/>
                <a:ext cx="995908" cy="1967469"/>
              </a:xfrm>
              <a:custGeom>
                <a:avLst/>
                <a:gdLst>
                  <a:gd name="T0" fmla="*/ 960 w 960"/>
                  <a:gd name="T1" fmla="*/ 1747 h 1896"/>
                  <a:gd name="T2" fmla="*/ 812 w 960"/>
                  <a:gd name="T3" fmla="*/ 1896 h 1896"/>
                  <a:gd name="T4" fmla="*/ 147 w 960"/>
                  <a:gd name="T5" fmla="*/ 1896 h 1896"/>
                  <a:gd name="T6" fmla="*/ 0 w 960"/>
                  <a:gd name="T7" fmla="*/ 1747 h 1896"/>
                  <a:gd name="T8" fmla="*/ 0 w 960"/>
                  <a:gd name="T9" fmla="*/ 147 h 1896"/>
                  <a:gd name="T10" fmla="*/ 147 w 960"/>
                  <a:gd name="T11" fmla="*/ 0 h 1896"/>
                  <a:gd name="T12" fmla="*/ 812 w 960"/>
                  <a:gd name="T13" fmla="*/ 0 h 1896"/>
                  <a:gd name="T14" fmla="*/ 960 w 960"/>
                  <a:gd name="T15" fmla="*/ 147 h 1896"/>
                  <a:gd name="T16" fmla="*/ 960 w 960"/>
                  <a:gd name="T17" fmla="*/ 1747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1896">
                    <a:moveTo>
                      <a:pt x="960" y="1747"/>
                    </a:moveTo>
                    <a:cubicBezTo>
                      <a:pt x="960" y="1829"/>
                      <a:pt x="894" y="1896"/>
                      <a:pt x="812" y="1896"/>
                    </a:cubicBezTo>
                    <a:cubicBezTo>
                      <a:pt x="147" y="1896"/>
                      <a:pt x="147" y="1896"/>
                      <a:pt x="147" y="1896"/>
                    </a:cubicBezTo>
                    <a:cubicBezTo>
                      <a:pt x="66" y="1896"/>
                      <a:pt x="0" y="1829"/>
                      <a:pt x="0" y="1747"/>
                    </a:cubicBezTo>
                    <a:cubicBezTo>
                      <a:pt x="0" y="147"/>
                      <a:pt x="0" y="147"/>
                      <a:pt x="0" y="147"/>
                    </a:cubicBezTo>
                    <a:cubicBezTo>
                      <a:pt x="0" y="66"/>
                      <a:pt x="66" y="0"/>
                      <a:pt x="147" y="0"/>
                    </a:cubicBezTo>
                    <a:cubicBezTo>
                      <a:pt x="812" y="0"/>
                      <a:pt x="812" y="0"/>
                      <a:pt x="812" y="0"/>
                    </a:cubicBezTo>
                    <a:cubicBezTo>
                      <a:pt x="894" y="0"/>
                      <a:pt x="960" y="66"/>
                      <a:pt x="960" y="147"/>
                    </a:cubicBezTo>
                    <a:lnTo>
                      <a:pt x="960" y="1747"/>
                    </a:ln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7" name="Oval 20"/>
              <p:cNvSpPr>
                <a:spLocks noChangeArrowheads="1"/>
              </p:cNvSpPr>
              <p:nvPr userDrawn="1"/>
            </p:nvSpPr>
            <p:spPr bwMode="auto">
              <a:xfrm>
                <a:off x="871520" y="2410919"/>
                <a:ext cx="133329" cy="133329"/>
              </a:xfrm>
              <a:prstGeom prst="ellipse">
                <a:avLst/>
              </a:pr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4" name="Freeform 21"/>
              <p:cNvSpPr>
                <a:spLocks/>
              </p:cNvSpPr>
              <p:nvPr userDrawn="1"/>
            </p:nvSpPr>
            <p:spPr bwMode="auto">
              <a:xfrm>
                <a:off x="516749" y="794743"/>
                <a:ext cx="847507" cy="1535020"/>
              </a:xfrm>
              <a:custGeom>
                <a:avLst/>
                <a:gdLst>
                  <a:gd name="T0" fmla="*/ 816 w 816"/>
                  <a:gd name="T1" fmla="*/ 1437 h 1480"/>
                  <a:gd name="T2" fmla="*/ 770 w 816"/>
                  <a:gd name="T3" fmla="*/ 1480 h 1480"/>
                  <a:gd name="T4" fmla="*/ 46 w 816"/>
                  <a:gd name="T5" fmla="*/ 1480 h 1480"/>
                  <a:gd name="T6" fmla="*/ 0 w 816"/>
                  <a:gd name="T7" fmla="*/ 1437 h 1480"/>
                  <a:gd name="T8" fmla="*/ 0 w 816"/>
                  <a:gd name="T9" fmla="*/ 47 h 1480"/>
                  <a:gd name="T10" fmla="*/ 46 w 816"/>
                  <a:gd name="T11" fmla="*/ 0 h 1480"/>
                  <a:gd name="T12" fmla="*/ 770 w 816"/>
                  <a:gd name="T13" fmla="*/ 0 h 1480"/>
                  <a:gd name="T14" fmla="*/ 816 w 816"/>
                  <a:gd name="T15" fmla="*/ 47 h 1480"/>
                  <a:gd name="T16" fmla="*/ 816 w 816"/>
                  <a:gd name="T17" fmla="*/ 1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1480">
                    <a:moveTo>
                      <a:pt x="816" y="1437"/>
                    </a:moveTo>
                    <a:cubicBezTo>
                      <a:pt x="816" y="1462"/>
                      <a:pt x="794" y="1480"/>
                      <a:pt x="770" y="1480"/>
                    </a:cubicBezTo>
                    <a:cubicBezTo>
                      <a:pt x="46" y="1480"/>
                      <a:pt x="46" y="1480"/>
                      <a:pt x="46" y="1480"/>
                    </a:cubicBezTo>
                    <a:cubicBezTo>
                      <a:pt x="21" y="1480"/>
                      <a:pt x="0" y="1462"/>
                      <a:pt x="0" y="1437"/>
                    </a:cubicBezTo>
                    <a:cubicBezTo>
                      <a:pt x="0" y="47"/>
                      <a:pt x="0" y="47"/>
                      <a:pt x="0" y="47"/>
                    </a:cubicBezTo>
                    <a:cubicBezTo>
                      <a:pt x="0" y="22"/>
                      <a:pt x="21" y="0"/>
                      <a:pt x="46" y="0"/>
                    </a:cubicBezTo>
                    <a:cubicBezTo>
                      <a:pt x="770" y="0"/>
                      <a:pt x="770" y="0"/>
                      <a:pt x="770" y="0"/>
                    </a:cubicBezTo>
                    <a:cubicBezTo>
                      <a:pt x="794" y="0"/>
                      <a:pt x="816" y="22"/>
                      <a:pt x="816" y="47"/>
                    </a:cubicBezTo>
                    <a:lnTo>
                      <a:pt x="816" y="1437"/>
                    </a:ln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 name="Freeform 22"/>
              <p:cNvSpPr>
                <a:spLocks/>
              </p:cNvSpPr>
              <p:nvPr userDrawn="1"/>
            </p:nvSpPr>
            <p:spPr bwMode="auto">
              <a:xfrm>
                <a:off x="570081" y="838800"/>
                <a:ext cx="784901" cy="1482848"/>
              </a:xfrm>
              <a:custGeom>
                <a:avLst/>
                <a:gdLst>
                  <a:gd name="T0" fmla="*/ 757 w 757"/>
                  <a:gd name="T1" fmla="*/ 0 h 1429"/>
                  <a:gd name="T2" fmla="*/ 757 w 757"/>
                  <a:gd name="T3" fmla="*/ 1394 h 1429"/>
                  <a:gd name="T4" fmla="*/ 716 w 757"/>
                  <a:gd name="T5" fmla="*/ 1429 h 1429"/>
                  <a:gd name="T6" fmla="*/ 0 w 757"/>
                  <a:gd name="T7" fmla="*/ 1429 h 1429"/>
                  <a:gd name="T8" fmla="*/ 757 w 757"/>
                  <a:gd name="T9" fmla="*/ 0 h 1429"/>
                </a:gdLst>
                <a:ahLst/>
                <a:cxnLst>
                  <a:cxn ang="0">
                    <a:pos x="T0" y="T1"/>
                  </a:cxn>
                  <a:cxn ang="0">
                    <a:pos x="T2" y="T3"/>
                  </a:cxn>
                  <a:cxn ang="0">
                    <a:pos x="T4" y="T5"/>
                  </a:cxn>
                  <a:cxn ang="0">
                    <a:pos x="T6" y="T7"/>
                  </a:cxn>
                  <a:cxn ang="0">
                    <a:pos x="T8" y="T9"/>
                  </a:cxn>
                </a:cxnLst>
                <a:rect l="0" t="0" r="r" b="b"/>
                <a:pathLst>
                  <a:path w="757" h="1429">
                    <a:moveTo>
                      <a:pt x="757" y="0"/>
                    </a:moveTo>
                    <a:cubicBezTo>
                      <a:pt x="757" y="1394"/>
                      <a:pt x="757" y="1394"/>
                      <a:pt x="757" y="1394"/>
                    </a:cubicBezTo>
                    <a:cubicBezTo>
                      <a:pt x="757" y="1412"/>
                      <a:pt x="744" y="1429"/>
                      <a:pt x="716" y="1429"/>
                    </a:cubicBezTo>
                    <a:cubicBezTo>
                      <a:pt x="0" y="1429"/>
                      <a:pt x="0" y="1429"/>
                      <a:pt x="0" y="1429"/>
                    </a:cubicBezTo>
                    <a:lnTo>
                      <a:pt x="757" y="0"/>
                    </a:lnTo>
                    <a:close/>
                  </a:path>
                </a:pathLst>
              </a:custGeom>
              <a:solidFill>
                <a:srgbClr val="DDF2EB"/>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36" name="Group 4"/>
            <p:cNvGrpSpPr>
              <a:grpSpLocks noChangeAspect="1"/>
            </p:cNvGrpSpPr>
            <p:nvPr userDrawn="1"/>
          </p:nvGrpSpPr>
          <p:grpSpPr bwMode="auto">
            <a:xfrm>
              <a:off x="5474447" y="3546398"/>
              <a:ext cx="496336" cy="467892"/>
              <a:chOff x="1099" y="961"/>
              <a:chExt cx="349" cy="329"/>
            </a:xfrm>
          </p:grpSpPr>
          <p:sp>
            <p:nvSpPr>
              <p:cNvPr id="38" name="Freeform 6"/>
              <p:cNvSpPr>
                <a:spLocks/>
              </p:cNvSpPr>
              <p:nvPr userDrawn="1"/>
            </p:nvSpPr>
            <p:spPr bwMode="auto">
              <a:xfrm>
                <a:off x="1168" y="961"/>
                <a:ext cx="280" cy="329"/>
              </a:xfrm>
              <a:custGeom>
                <a:avLst/>
                <a:gdLst>
                  <a:gd name="T0" fmla="*/ 463 w 487"/>
                  <a:gd name="T1" fmla="*/ 384 h 570"/>
                  <a:gd name="T2" fmla="*/ 460 w 487"/>
                  <a:gd name="T3" fmla="*/ 321 h 570"/>
                  <a:gd name="T4" fmla="*/ 468 w 487"/>
                  <a:gd name="T5" fmla="*/ 269 h 570"/>
                  <a:gd name="T6" fmla="*/ 420 w 487"/>
                  <a:gd name="T7" fmla="*/ 235 h 570"/>
                  <a:gd name="T8" fmla="*/ 296 w 487"/>
                  <a:gd name="T9" fmla="*/ 232 h 570"/>
                  <a:gd name="T10" fmla="*/ 275 w 487"/>
                  <a:gd name="T11" fmla="*/ 225 h 570"/>
                  <a:gd name="T12" fmla="*/ 274 w 487"/>
                  <a:gd name="T13" fmla="*/ 195 h 570"/>
                  <a:gd name="T14" fmla="*/ 309 w 487"/>
                  <a:gd name="T15" fmla="*/ 50 h 570"/>
                  <a:gd name="T16" fmla="*/ 280 w 487"/>
                  <a:gd name="T17" fmla="*/ 1 h 570"/>
                  <a:gd name="T18" fmla="*/ 269 w 487"/>
                  <a:gd name="T19" fmla="*/ 0 h 570"/>
                  <a:gd name="T20" fmla="*/ 231 w 487"/>
                  <a:gd name="T21" fmla="*/ 22 h 570"/>
                  <a:gd name="T22" fmla="*/ 216 w 487"/>
                  <a:gd name="T23" fmla="*/ 82 h 570"/>
                  <a:gd name="T24" fmla="*/ 189 w 487"/>
                  <a:gd name="T25" fmla="*/ 141 h 570"/>
                  <a:gd name="T26" fmla="*/ 158 w 487"/>
                  <a:gd name="T27" fmla="*/ 182 h 570"/>
                  <a:gd name="T28" fmla="*/ 106 w 487"/>
                  <a:gd name="T29" fmla="*/ 278 h 570"/>
                  <a:gd name="T30" fmla="*/ 13 w 487"/>
                  <a:gd name="T31" fmla="*/ 297 h 570"/>
                  <a:gd name="T32" fmla="*/ 0 w 487"/>
                  <a:gd name="T33" fmla="*/ 311 h 570"/>
                  <a:gd name="T34" fmla="*/ 0 w 487"/>
                  <a:gd name="T35" fmla="*/ 500 h 570"/>
                  <a:gd name="T36" fmla="*/ 13 w 487"/>
                  <a:gd name="T37" fmla="*/ 514 h 570"/>
                  <a:gd name="T38" fmla="*/ 155 w 487"/>
                  <a:gd name="T39" fmla="*/ 533 h 570"/>
                  <a:gd name="T40" fmla="*/ 422 w 487"/>
                  <a:gd name="T41" fmla="*/ 527 h 570"/>
                  <a:gd name="T42" fmla="*/ 432 w 487"/>
                  <a:gd name="T43" fmla="*/ 482 h 570"/>
                  <a:gd name="T44" fmla="*/ 444 w 487"/>
                  <a:gd name="T45" fmla="*/ 465 h 570"/>
                  <a:gd name="T46" fmla="*/ 461 w 487"/>
                  <a:gd name="T47" fmla="*/ 434 h 570"/>
                  <a:gd name="T48" fmla="*/ 452 w 487"/>
                  <a:gd name="T49" fmla="*/ 401 h 570"/>
                  <a:gd name="T50" fmla="*/ 463 w 487"/>
                  <a:gd name="T51" fmla="*/ 38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570">
                    <a:moveTo>
                      <a:pt x="463" y="384"/>
                    </a:moveTo>
                    <a:cubicBezTo>
                      <a:pt x="473" y="376"/>
                      <a:pt x="487" y="351"/>
                      <a:pt x="460" y="321"/>
                    </a:cubicBezTo>
                    <a:cubicBezTo>
                      <a:pt x="447" y="300"/>
                      <a:pt x="472" y="301"/>
                      <a:pt x="468" y="269"/>
                    </a:cubicBezTo>
                    <a:cubicBezTo>
                      <a:pt x="465" y="246"/>
                      <a:pt x="428" y="236"/>
                      <a:pt x="420" y="235"/>
                    </a:cubicBezTo>
                    <a:cubicBezTo>
                      <a:pt x="379" y="227"/>
                      <a:pt x="317" y="232"/>
                      <a:pt x="296" y="232"/>
                    </a:cubicBezTo>
                    <a:cubicBezTo>
                      <a:pt x="289" y="232"/>
                      <a:pt x="280" y="232"/>
                      <a:pt x="275" y="225"/>
                    </a:cubicBezTo>
                    <a:cubicBezTo>
                      <a:pt x="270" y="216"/>
                      <a:pt x="271" y="204"/>
                      <a:pt x="274" y="195"/>
                    </a:cubicBezTo>
                    <a:cubicBezTo>
                      <a:pt x="276" y="188"/>
                      <a:pt x="311" y="117"/>
                      <a:pt x="309" y="50"/>
                    </a:cubicBezTo>
                    <a:cubicBezTo>
                      <a:pt x="309" y="44"/>
                      <a:pt x="303" y="8"/>
                      <a:pt x="280" y="1"/>
                    </a:cubicBezTo>
                    <a:cubicBezTo>
                      <a:pt x="276" y="1"/>
                      <a:pt x="273" y="0"/>
                      <a:pt x="269" y="0"/>
                    </a:cubicBezTo>
                    <a:cubicBezTo>
                      <a:pt x="253" y="0"/>
                      <a:pt x="238" y="9"/>
                      <a:pt x="231" y="22"/>
                    </a:cubicBezTo>
                    <a:cubicBezTo>
                      <a:pt x="228" y="31"/>
                      <a:pt x="220" y="71"/>
                      <a:pt x="216" y="82"/>
                    </a:cubicBezTo>
                    <a:cubicBezTo>
                      <a:pt x="208" y="105"/>
                      <a:pt x="202" y="119"/>
                      <a:pt x="189" y="141"/>
                    </a:cubicBezTo>
                    <a:cubicBezTo>
                      <a:pt x="185" y="148"/>
                      <a:pt x="163" y="174"/>
                      <a:pt x="158" y="182"/>
                    </a:cubicBezTo>
                    <a:cubicBezTo>
                      <a:pt x="145" y="206"/>
                      <a:pt x="128" y="259"/>
                      <a:pt x="106" y="278"/>
                    </a:cubicBezTo>
                    <a:cubicBezTo>
                      <a:pt x="88" y="294"/>
                      <a:pt x="72" y="295"/>
                      <a:pt x="13" y="297"/>
                    </a:cubicBezTo>
                    <a:cubicBezTo>
                      <a:pt x="6" y="298"/>
                      <a:pt x="0" y="304"/>
                      <a:pt x="0" y="311"/>
                    </a:cubicBezTo>
                    <a:cubicBezTo>
                      <a:pt x="0" y="500"/>
                      <a:pt x="0" y="500"/>
                      <a:pt x="0" y="500"/>
                    </a:cubicBezTo>
                    <a:cubicBezTo>
                      <a:pt x="0" y="508"/>
                      <a:pt x="5" y="514"/>
                      <a:pt x="13" y="514"/>
                    </a:cubicBezTo>
                    <a:cubicBezTo>
                      <a:pt x="130" y="515"/>
                      <a:pt x="141" y="527"/>
                      <a:pt x="155" y="533"/>
                    </a:cubicBezTo>
                    <a:cubicBezTo>
                      <a:pt x="250" y="570"/>
                      <a:pt x="383" y="551"/>
                      <a:pt x="422" y="527"/>
                    </a:cubicBezTo>
                    <a:cubicBezTo>
                      <a:pt x="447" y="509"/>
                      <a:pt x="435" y="496"/>
                      <a:pt x="432" y="482"/>
                    </a:cubicBezTo>
                    <a:cubicBezTo>
                      <a:pt x="430" y="474"/>
                      <a:pt x="444" y="465"/>
                      <a:pt x="444" y="465"/>
                    </a:cubicBezTo>
                    <a:cubicBezTo>
                      <a:pt x="460" y="457"/>
                      <a:pt x="460" y="442"/>
                      <a:pt x="461" y="434"/>
                    </a:cubicBezTo>
                    <a:cubicBezTo>
                      <a:pt x="461" y="426"/>
                      <a:pt x="452" y="415"/>
                      <a:pt x="452" y="401"/>
                    </a:cubicBezTo>
                    <a:cubicBezTo>
                      <a:pt x="452" y="400"/>
                      <a:pt x="453" y="391"/>
                      <a:pt x="463" y="384"/>
                    </a:cubicBezTo>
                    <a:close/>
                  </a:path>
                </a:pathLst>
              </a:custGeom>
              <a:solidFill>
                <a:srgbClr val="FFDC5E"/>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9" name="Freeform 7"/>
              <p:cNvSpPr>
                <a:spLocks/>
              </p:cNvSpPr>
              <p:nvPr userDrawn="1"/>
            </p:nvSpPr>
            <p:spPr bwMode="auto">
              <a:xfrm>
                <a:off x="1099" y="1120"/>
                <a:ext cx="63" cy="150"/>
              </a:xfrm>
              <a:custGeom>
                <a:avLst/>
                <a:gdLst>
                  <a:gd name="T0" fmla="*/ 0 w 110"/>
                  <a:gd name="T1" fmla="*/ 244 h 260"/>
                  <a:gd name="T2" fmla="*/ 17 w 110"/>
                  <a:gd name="T3" fmla="*/ 260 h 260"/>
                  <a:gd name="T4" fmla="*/ 94 w 110"/>
                  <a:gd name="T5" fmla="*/ 260 h 260"/>
                  <a:gd name="T6" fmla="*/ 110 w 110"/>
                  <a:gd name="T7" fmla="*/ 244 h 260"/>
                  <a:gd name="T8" fmla="*/ 110 w 110"/>
                  <a:gd name="T9" fmla="*/ 17 h 260"/>
                  <a:gd name="T10" fmla="*/ 94 w 110"/>
                  <a:gd name="T11" fmla="*/ 0 h 260"/>
                  <a:gd name="T12" fmla="*/ 17 w 110"/>
                  <a:gd name="T13" fmla="*/ 0 h 260"/>
                  <a:gd name="T14" fmla="*/ 0 w 110"/>
                  <a:gd name="T15" fmla="*/ 17 h 260"/>
                  <a:gd name="T16" fmla="*/ 0 w 110"/>
                  <a:gd name="T17"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60">
                    <a:moveTo>
                      <a:pt x="0" y="244"/>
                    </a:moveTo>
                    <a:cubicBezTo>
                      <a:pt x="0" y="253"/>
                      <a:pt x="8" y="260"/>
                      <a:pt x="17" y="260"/>
                    </a:cubicBezTo>
                    <a:cubicBezTo>
                      <a:pt x="94" y="260"/>
                      <a:pt x="94" y="260"/>
                      <a:pt x="94" y="260"/>
                    </a:cubicBezTo>
                    <a:cubicBezTo>
                      <a:pt x="103" y="260"/>
                      <a:pt x="110" y="253"/>
                      <a:pt x="110" y="244"/>
                    </a:cubicBezTo>
                    <a:cubicBezTo>
                      <a:pt x="110" y="17"/>
                      <a:pt x="110" y="17"/>
                      <a:pt x="110" y="17"/>
                    </a:cubicBezTo>
                    <a:cubicBezTo>
                      <a:pt x="110" y="8"/>
                      <a:pt x="103" y="0"/>
                      <a:pt x="94" y="0"/>
                    </a:cubicBezTo>
                    <a:cubicBezTo>
                      <a:pt x="17" y="0"/>
                      <a:pt x="17" y="0"/>
                      <a:pt x="17" y="0"/>
                    </a:cubicBezTo>
                    <a:cubicBezTo>
                      <a:pt x="8" y="0"/>
                      <a:pt x="0" y="8"/>
                      <a:pt x="0" y="17"/>
                    </a:cubicBezTo>
                    <a:lnTo>
                      <a:pt x="0" y="244"/>
                    </a:lnTo>
                    <a:close/>
                  </a:path>
                </a:pathLst>
              </a:custGeom>
              <a:solidFill>
                <a:srgbClr val="B9F0DD"/>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0" name="Oval 8"/>
              <p:cNvSpPr>
                <a:spLocks noChangeArrowheads="1"/>
              </p:cNvSpPr>
              <p:nvPr userDrawn="1"/>
            </p:nvSpPr>
            <p:spPr bwMode="auto">
              <a:xfrm>
                <a:off x="1117" y="1243"/>
                <a:ext cx="10" cy="10"/>
              </a:xfrm>
              <a:prstGeom prst="ellipse">
                <a:avLst/>
              </a:pr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1" name="Oval 9"/>
              <p:cNvSpPr>
                <a:spLocks noChangeArrowheads="1"/>
              </p:cNvSpPr>
              <p:nvPr userDrawn="1"/>
            </p:nvSpPr>
            <p:spPr bwMode="auto">
              <a:xfrm>
                <a:off x="1112" y="1238"/>
                <a:ext cx="19" cy="20"/>
              </a:xfrm>
              <a:prstGeom prst="ellipse">
                <a:avLst/>
              </a:pr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52" name="Freeform 81"/>
            <p:cNvSpPr>
              <a:spLocks/>
            </p:cNvSpPr>
            <p:nvPr userDrawn="1"/>
          </p:nvSpPr>
          <p:spPr bwMode="auto">
            <a:xfrm>
              <a:off x="5301580" y="2366531"/>
              <a:ext cx="299050" cy="576064"/>
            </a:xfrm>
            <a:custGeom>
              <a:avLst/>
              <a:gdLst>
                <a:gd name="T0" fmla="*/ 429 w 660"/>
                <a:gd name="T1" fmla="*/ 321 h 1270"/>
                <a:gd name="T2" fmla="*/ 429 w 660"/>
                <a:gd name="T3" fmla="*/ 465 h 1270"/>
                <a:gd name="T4" fmla="*/ 660 w 660"/>
                <a:gd name="T5" fmla="*/ 465 h 1270"/>
                <a:gd name="T6" fmla="*/ 660 w 660"/>
                <a:gd name="T7" fmla="*/ 691 h 1270"/>
                <a:gd name="T8" fmla="*/ 429 w 660"/>
                <a:gd name="T9" fmla="*/ 691 h 1270"/>
                <a:gd name="T10" fmla="*/ 429 w 660"/>
                <a:gd name="T11" fmla="*/ 1270 h 1270"/>
                <a:gd name="T12" fmla="*/ 196 w 660"/>
                <a:gd name="T13" fmla="*/ 1270 h 1270"/>
                <a:gd name="T14" fmla="*/ 196 w 660"/>
                <a:gd name="T15" fmla="*/ 691 h 1270"/>
                <a:gd name="T16" fmla="*/ 0 w 660"/>
                <a:gd name="T17" fmla="*/ 691 h 1270"/>
                <a:gd name="T18" fmla="*/ 0 w 660"/>
                <a:gd name="T19" fmla="*/ 465 h 1270"/>
                <a:gd name="T20" fmla="*/ 196 w 660"/>
                <a:gd name="T21" fmla="*/ 465 h 1270"/>
                <a:gd name="T22" fmla="*/ 196 w 660"/>
                <a:gd name="T23" fmla="*/ 298 h 1270"/>
                <a:gd name="T24" fmla="*/ 486 w 660"/>
                <a:gd name="T25" fmla="*/ 0 h 1270"/>
                <a:gd name="T26" fmla="*/ 660 w 660"/>
                <a:gd name="T27" fmla="*/ 9 h 1270"/>
                <a:gd name="T28" fmla="*/ 660 w 660"/>
                <a:gd name="T29" fmla="*/ 211 h 1270"/>
                <a:gd name="T30" fmla="*/ 541 w 660"/>
                <a:gd name="T31" fmla="*/ 211 h 1270"/>
                <a:gd name="T32" fmla="*/ 429 w 660"/>
                <a:gd name="T33" fmla="*/ 321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0" h="1270">
                  <a:moveTo>
                    <a:pt x="429" y="321"/>
                  </a:moveTo>
                  <a:cubicBezTo>
                    <a:pt x="429" y="465"/>
                    <a:pt x="429" y="465"/>
                    <a:pt x="429" y="465"/>
                  </a:cubicBezTo>
                  <a:cubicBezTo>
                    <a:pt x="660" y="465"/>
                    <a:pt x="660" y="465"/>
                    <a:pt x="660" y="465"/>
                  </a:cubicBezTo>
                  <a:cubicBezTo>
                    <a:pt x="660" y="691"/>
                    <a:pt x="660" y="691"/>
                    <a:pt x="660" y="691"/>
                  </a:cubicBezTo>
                  <a:cubicBezTo>
                    <a:pt x="429" y="691"/>
                    <a:pt x="429" y="691"/>
                    <a:pt x="429" y="691"/>
                  </a:cubicBezTo>
                  <a:cubicBezTo>
                    <a:pt x="429" y="1270"/>
                    <a:pt x="429" y="1270"/>
                    <a:pt x="429" y="1270"/>
                  </a:cubicBezTo>
                  <a:cubicBezTo>
                    <a:pt x="196" y="1270"/>
                    <a:pt x="196" y="1270"/>
                    <a:pt x="196" y="1270"/>
                  </a:cubicBezTo>
                  <a:cubicBezTo>
                    <a:pt x="196" y="691"/>
                    <a:pt x="196" y="691"/>
                    <a:pt x="196" y="691"/>
                  </a:cubicBezTo>
                  <a:cubicBezTo>
                    <a:pt x="0" y="691"/>
                    <a:pt x="0" y="691"/>
                    <a:pt x="0" y="691"/>
                  </a:cubicBezTo>
                  <a:cubicBezTo>
                    <a:pt x="0" y="465"/>
                    <a:pt x="0" y="465"/>
                    <a:pt x="0" y="465"/>
                  </a:cubicBezTo>
                  <a:cubicBezTo>
                    <a:pt x="196" y="465"/>
                    <a:pt x="196" y="465"/>
                    <a:pt x="196" y="465"/>
                  </a:cubicBezTo>
                  <a:cubicBezTo>
                    <a:pt x="196" y="298"/>
                    <a:pt x="196" y="298"/>
                    <a:pt x="196" y="298"/>
                  </a:cubicBezTo>
                  <a:cubicBezTo>
                    <a:pt x="196" y="105"/>
                    <a:pt x="314" y="0"/>
                    <a:pt x="486" y="0"/>
                  </a:cubicBezTo>
                  <a:cubicBezTo>
                    <a:pt x="569" y="0"/>
                    <a:pt x="640" y="6"/>
                    <a:pt x="660" y="9"/>
                  </a:cubicBezTo>
                  <a:cubicBezTo>
                    <a:pt x="660" y="211"/>
                    <a:pt x="660" y="211"/>
                    <a:pt x="660" y="211"/>
                  </a:cubicBezTo>
                  <a:cubicBezTo>
                    <a:pt x="541" y="211"/>
                    <a:pt x="541" y="211"/>
                    <a:pt x="541" y="211"/>
                  </a:cubicBezTo>
                  <a:cubicBezTo>
                    <a:pt x="447" y="211"/>
                    <a:pt x="429" y="255"/>
                    <a:pt x="429" y="321"/>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3" name="Freeform 92"/>
            <p:cNvSpPr>
              <a:spLocks noEditPoints="1"/>
            </p:cNvSpPr>
            <p:nvPr userDrawn="1"/>
          </p:nvSpPr>
          <p:spPr bwMode="auto">
            <a:xfrm>
              <a:off x="3911378" y="2913961"/>
              <a:ext cx="432048" cy="433625"/>
            </a:xfrm>
            <a:custGeom>
              <a:avLst/>
              <a:gdLst>
                <a:gd name="T0" fmla="*/ 8 w 477"/>
                <a:gd name="T1" fmla="*/ 158 h 477"/>
                <a:gd name="T2" fmla="*/ 8 w 477"/>
                <a:gd name="T3" fmla="*/ 477 h 477"/>
                <a:gd name="T4" fmla="*/ 107 w 477"/>
                <a:gd name="T5" fmla="*/ 477 h 477"/>
                <a:gd name="T6" fmla="*/ 107 w 477"/>
                <a:gd name="T7" fmla="*/ 158 h 477"/>
                <a:gd name="T8" fmla="*/ 8 w 477"/>
                <a:gd name="T9" fmla="*/ 158 h 477"/>
                <a:gd name="T10" fmla="*/ 58 w 477"/>
                <a:gd name="T11" fmla="*/ 0 h 477"/>
                <a:gd name="T12" fmla="*/ 0 w 477"/>
                <a:gd name="T13" fmla="*/ 58 h 477"/>
                <a:gd name="T14" fmla="*/ 58 w 477"/>
                <a:gd name="T15" fmla="*/ 115 h 477"/>
                <a:gd name="T16" fmla="*/ 115 w 477"/>
                <a:gd name="T17" fmla="*/ 58 h 477"/>
                <a:gd name="T18" fmla="*/ 58 w 477"/>
                <a:gd name="T19" fmla="*/ 0 h 477"/>
                <a:gd name="T20" fmla="*/ 359 w 477"/>
                <a:gd name="T21" fmla="*/ 151 h 477"/>
                <a:gd name="T22" fmla="*/ 265 w 477"/>
                <a:gd name="T23" fmla="*/ 202 h 477"/>
                <a:gd name="T24" fmla="*/ 264 w 477"/>
                <a:gd name="T25" fmla="*/ 202 h 477"/>
                <a:gd name="T26" fmla="*/ 264 w 477"/>
                <a:gd name="T27" fmla="*/ 158 h 477"/>
                <a:gd name="T28" fmla="*/ 169 w 477"/>
                <a:gd name="T29" fmla="*/ 158 h 477"/>
                <a:gd name="T30" fmla="*/ 169 w 477"/>
                <a:gd name="T31" fmla="*/ 477 h 477"/>
                <a:gd name="T32" fmla="*/ 268 w 477"/>
                <a:gd name="T33" fmla="*/ 477 h 477"/>
                <a:gd name="T34" fmla="*/ 268 w 477"/>
                <a:gd name="T35" fmla="*/ 319 h 477"/>
                <a:gd name="T36" fmla="*/ 327 w 477"/>
                <a:gd name="T37" fmla="*/ 238 h 477"/>
                <a:gd name="T38" fmla="*/ 379 w 477"/>
                <a:gd name="T39" fmla="*/ 322 h 477"/>
                <a:gd name="T40" fmla="*/ 379 w 477"/>
                <a:gd name="T41" fmla="*/ 477 h 477"/>
                <a:gd name="T42" fmla="*/ 477 w 477"/>
                <a:gd name="T43" fmla="*/ 477 h 477"/>
                <a:gd name="T44" fmla="*/ 477 w 477"/>
                <a:gd name="T45" fmla="*/ 302 h 477"/>
                <a:gd name="T46" fmla="*/ 359 w 477"/>
                <a:gd name="T47" fmla="*/ 15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7" h="477">
                  <a:moveTo>
                    <a:pt x="8" y="158"/>
                  </a:moveTo>
                  <a:cubicBezTo>
                    <a:pt x="8" y="477"/>
                    <a:pt x="8" y="477"/>
                    <a:pt x="8" y="477"/>
                  </a:cubicBezTo>
                  <a:cubicBezTo>
                    <a:pt x="107" y="477"/>
                    <a:pt x="107" y="477"/>
                    <a:pt x="107" y="477"/>
                  </a:cubicBezTo>
                  <a:cubicBezTo>
                    <a:pt x="107" y="158"/>
                    <a:pt x="107" y="158"/>
                    <a:pt x="107" y="158"/>
                  </a:cubicBezTo>
                  <a:lnTo>
                    <a:pt x="8" y="158"/>
                  </a:lnTo>
                  <a:close/>
                  <a:moveTo>
                    <a:pt x="58" y="0"/>
                  </a:moveTo>
                  <a:cubicBezTo>
                    <a:pt x="26" y="0"/>
                    <a:pt x="0" y="26"/>
                    <a:pt x="0" y="58"/>
                  </a:cubicBezTo>
                  <a:cubicBezTo>
                    <a:pt x="0" y="89"/>
                    <a:pt x="26" y="115"/>
                    <a:pt x="58" y="115"/>
                  </a:cubicBezTo>
                  <a:cubicBezTo>
                    <a:pt x="89" y="115"/>
                    <a:pt x="115" y="89"/>
                    <a:pt x="115" y="58"/>
                  </a:cubicBezTo>
                  <a:cubicBezTo>
                    <a:pt x="115" y="26"/>
                    <a:pt x="89" y="0"/>
                    <a:pt x="58" y="0"/>
                  </a:cubicBezTo>
                  <a:close/>
                  <a:moveTo>
                    <a:pt x="359" y="151"/>
                  </a:moveTo>
                  <a:cubicBezTo>
                    <a:pt x="311" y="151"/>
                    <a:pt x="278" y="177"/>
                    <a:pt x="265" y="202"/>
                  </a:cubicBezTo>
                  <a:cubicBezTo>
                    <a:pt x="264" y="202"/>
                    <a:pt x="264" y="202"/>
                    <a:pt x="264" y="202"/>
                  </a:cubicBezTo>
                  <a:cubicBezTo>
                    <a:pt x="264" y="158"/>
                    <a:pt x="264" y="158"/>
                    <a:pt x="264" y="158"/>
                  </a:cubicBezTo>
                  <a:cubicBezTo>
                    <a:pt x="169" y="158"/>
                    <a:pt x="169" y="158"/>
                    <a:pt x="169" y="158"/>
                  </a:cubicBezTo>
                  <a:cubicBezTo>
                    <a:pt x="169" y="477"/>
                    <a:pt x="169" y="477"/>
                    <a:pt x="169" y="477"/>
                  </a:cubicBezTo>
                  <a:cubicBezTo>
                    <a:pt x="268" y="477"/>
                    <a:pt x="268" y="477"/>
                    <a:pt x="268" y="477"/>
                  </a:cubicBezTo>
                  <a:cubicBezTo>
                    <a:pt x="268" y="319"/>
                    <a:pt x="268" y="319"/>
                    <a:pt x="268" y="319"/>
                  </a:cubicBezTo>
                  <a:cubicBezTo>
                    <a:pt x="268" y="278"/>
                    <a:pt x="276" y="238"/>
                    <a:pt x="327" y="238"/>
                  </a:cubicBezTo>
                  <a:cubicBezTo>
                    <a:pt x="378" y="238"/>
                    <a:pt x="379" y="285"/>
                    <a:pt x="379" y="322"/>
                  </a:cubicBezTo>
                  <a:cubicBezTo>
                    <a:pt x="379" y="477"/>
                    <a:pt x="379" y="477"/>
                    <a:pt x="379" y="477"/>
                  </a:cubicBezTo>
                  <a:cubicBezTo>
                    <a:pt x="477" y="477"/>
                    <a:pt x="477" y="477"/>
                    <a:pt x="477" y="477"/>
                  </a:cubicBezTo>
                  <a:cubicBezTo>
                    <a:pt x="477" y="302"/>
                    <a:pt x="477" y="302"/>
                    <a:pt x="477" y="302"/>
                  </a:cubicBezTo>
                  <a:cubicBezTo>
                    <a:pt x="477" y="216"/>
                    <a:pt x="459" y="151"/>
                    <a:pt x="359" y="151"/>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4" name="Freeform 85"/>
            <p:cNvSpPr>
              <a:spLocks/>
            </p:cNvSpPr>
            <p:nvPr userDrawn="1"/>
          </p:nvSpPr>
          <p:spPr bwMode="auto">
            <a:xfrm>
              <a:off x="4768307" y="3141309"/>
              <a:ext cx="506937" cy="412555"/>
            </a:xfrm>
            <a:custGeom>
              <a:avLst/>
              <a:gdLst>
                <a:gd name="T0" fmla="*/ 905 w 905"/>
                <a:gd name="T1" fmla="*/ 87 h 736"/>
                <a:gd name="T2" fmla="*/ 799 w 905"/>
                <a:gd name="T3" fmla="*/ 117 h 736"/>
                <a:gd name="T4" fmla="*/ 880 w 905"/>
                <a:gd name="T5" fmla="*/ 14 h 736"/>
                <a:gd name="T6" fmla="*/ 762 w 905"/>
                <a:gd name="T7" fmla="*/ 59 h 736"/>
                <a:gd name="T8" fmla="*/ 627 w 905"/>
                <a:gd name="T9" fmla="*/ 0 h 736"/>
                <a:gd name="T10" fmla="*/ 441 w 905"/>
                <a:gd name="T11" fmla="*/ 186 h 736"/>
                <a:gd name="T12" fmla="*/ 446 w 905"/>
                <a:gd name="T13" fmla="*/ 228 h 736"/>
                <a:gd name="T14" fmla="*/ 63 w 905"/>
                <a:gd name="T15" fmla="*/ 34 h 736"/>
                <a:gd name="T16" fmla="*/ 38 w 905"/>
                <a:gd name="T17" fmla="*/ 128 h 736"/>
                <a:gd name="T18" fmla="*/ 121 w 905"/>
                <a:gd name="T19" fmla="*/ 282 h 736"/>
                <a:gd name="T20" fmla="*/ 37 w 905"/>
                <a:gd name="T21" fmla="*/ 259 h 736"/>
                <a:gd name="T22" fmla="*/ 37 w 905"/>
                <a:gd name="T23" fmla="*/ 261 h 736"/>
                <a:gd name="T24" fmla="*/ 186 w 905"/>
                <a:gd name="T25" fmla="*/ 443 h 736"/>
                <a:gd name="T26" fmla="*/ 137 w 905"/>
                <a:gd name="T27" fmla="*/ 450 h 736"/>
                <a:gd name="T28" fmla="*/ 102 w 905"/>
                <a:gd name="T29" fmla="*/ 446 h 736"/>
                <a:gd name="T30" fmla="*/ 275 w 905"/>
                <a:gd name="T31" fmla="*/ 575 h 736"/>
                <a:gd name="T32" fmla="*/ 45 w 905"/>
                <a:gd name="T33" fmla="*/ 655 h 736"/>
                <a:gd name="T34" fmla="*/ 0 w 905"/>
                <a:gd name="T35" fmla="*/ 652 h 736"/>
                <a:gd name="T36" fmla="*/ 285 w 905"/>
                <a:gd name="T37" fmla="*/ 736 h 736"/>
                <a:gd name="T38" fmla="*/ 813 w 905"/>
                <a:gd name="T39" fmla="*/ 207 h 736"/>
                <a:gd name="T40" fmla="*/ 813 w 905"/>
                <a:gd name="T41" fmla="*/ 183 h 736"/>
                <a:gd name="T42" fmla="*/ 905 w 905"/>
                <a:gd name="T43" fmla="*/ 8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5" h="736">
                  <a:moveTo>
                    <a:pt x="905" y="87"/>
                  </a:moveTo>
                  <a:cubicBezTo>
                    <a:pt x="872" y="102"/>
                    <a:pt x="836" y="112"/>
                    <a:pt x="799" y="117"/>
                  </a:cubicBezTo>
                  <a:cubicBezTo>
                    <a:pt x="837" y="94"/>
                    <a:pt x="866" y="57"/>
                    <a:pt x="880" y="14"/>
                  </a:cubicBezTo>
                  <a:cubicBezTo>
                    <a:pt x="844" y="35"/>
                    <a:pt x="805" y="51"/>
                    <a:pt x="762" y="59"/>
                  </a:cubicBezTo>
                  <a:cubicBezTo>
                    <a:pt x="728" y="23"/>
                    <a:pt x="680" y="0"/>
                    <a:pt x="627" y="0"/>
                  </a:cubicBezTo>
                  <a:cubicBezTo>
                    <a:pt x="524" y="0"/>
                    <a:pt x="441" y="83"/>
                    <a:pt x="441" y="186"/>
                  </a:cubicBezTo>
                  <a:cubicBezTo>
                    <a:pt x="441" y="201"/>
                    <a:pt x="443" y="215"/>
                    <a:pt x="446" y="228"/>
                  </a:cubicBezTo>
                  <a:cubicBezTo>
                    <a:pt x="292" y="221"/>
                    <a:pt x="155" y="147"/>
                    <a:pt x="63" y="34"/>
                  </a:cubicBezTo>
                  <a:cubicBezTo>
                    <a:pt x="47" y="62"/>
                    <a:pt x="38" y="94"/>
                    <a:pt x="38" y="128"/>
                  </a:cubicBezTo>
                  <a:cubicBezTo>
                    <a:pt x="38" y="192"/>
                    <a:pt x="71" y="249"/>
                    <a:pt x="121" y="282"/>
                  </a:cubicBezTo>
                  <a:cubicBezTo>
                    <a:pt x="90" y="281"/>
                    <a:pt x="62" y="273"/>
                    <a:pt x="37" y="259"/>
                  </a:cubicBezTo>
                  <a:cubicBezTo>
                    <a:pt x="37" y="261"/>
                    <a:pt x="37" y="261"/>
                    <a:pt x="37" y="261"/>
                  </a:cubicBezTo>
                  <a:cubicBezTo>
                    <a:pt x="37" y="351"/>
                    <a:pt x="101" y="426"/>
                    <a:pt x="186" y="443"/>
                  </a:cubicBezTo>
                  <a:cubicBezTo>
                    <a:pt x="170" y="448"/>
                    <a:pt x="154" y="450"/>
                    <a:pt x="137" y="450"/>
                  </a:cubicBezTo>
                  <a:cubicBezTo>
                    <a:pt x="125" y="450"/>
                    <a:pt x="113" y="449"/>
                    <a:pt x="102" y="446"/>
                  </a:cubicBezTo>
                  <a:cubicBezTo>
                    <a:pt x="125" y="520"/>
                    <a:pt x="194" y="574"/>
                    <a:pt x="275" y="575"/>
                  </a:cubicBezTo>
                  <a:cubicBezTo>
                    <a:pt x="212" y="625"/>
                    <a:pt x="132" y="655"/>
                    <a:pt x="45" y="655"/>
                  </a:cubicBezTo>
                  <a:cubicBezTo>
                    <a:pt x="30" y="655"/>
                    <a:pt x="15" y="654"/>
                    <a:pt x="0" y="652"/>
                  </a:cubicBezTo>
                  <a:cubicBezTo>
                    <a:pt x="82" y="705"/>
                    <a:pt x="180" y="736"/>
                    <a:pt x="285" y="736"/>
                  </a:cubicBezTo>
                  <a:cubicBezTo>
                    <a:pt x="626" y="736"/>
                    <a:pt x="813" y="453"/>
                    <a:pt x="813" y="207"/>
                  </a:cubicBezTo>
                  <a:cubicBezTo>
                    <a:pt x="813" y="199"/>
                    <a:pt x="813" y="191"/>
                    <a:pt x="813" y="183"/>
                  </a:cubicBezTo>
                  <a:cubicBezTo>
                    <a:pt x="849" y="157"/>
                    <a:pt x="880" y="125"/>
                    <a:pt x="905" y="87"/>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5" name="Freeform 84"/>
            <p:cNvSpPr>
              <a:spLocks/>
            </p:cNvSpPr>
            <p:nvPr userDrawn="1"/>
          </p:nvSpPr>
          <p:spPr bwMode="auto">
            <a:xfrm>
              <a:off x="4332226" y="2078500"/>
              <a:ext cx="354531" cy="459485"/>
            </a:xfrm>
            <a:custGeom>
              <a:avLst/>
              <a:gdLst>
                <a:gd name="T0" fmla="*/ 744 w 744"/>
                <a:gd name="T1" fmla="*/ 316 h 964"/>
                <a:gd name="T2" fmla="*/ 446 w 744"/>
                <a:gd name="T3" fmla="*/ 694 h 964"/>
                <a:gd name="T4" fmla="*/ 312 w 744"/>
                <a:gd name="T5" fmla="*/ 626 h 964"/>
                <a:gd name="T6" fmla="*/ 273 w 744"/>
                <a:gd name="T7" fmla="*/ 777 h 964"/>
                <a:gd name="T8" fmla="*/ 152 w 744"/>
                <a:gd name="T9" fmla="*/ 964 h 964"/>
                <a:gd name="T10" fmla="*/ 162 w 744"/>
                <a:gd name="T11" fmla="*/ 745 h 964"/>
                <a:gd name="T12" fmla="*/ 233 w 744"/>
                <a:gd name="T13" fmla="*/ 444 h 964"/>
                <a:gd name="T14" fmla="*/ 215 w 744"/>
                <a:gd name="T15" fmla="*/ 357 h 964"/>
                <a:gd name="T16" fmla="*/ 321 w 744"/>
                <a:gd name="T17" fmla="*/ 214 h 964"/>
                <a:gd name="T18" fmla="*/ 396 w 744"/>
                <a:gd name="T19" fmla="*/ 297 h 964"/>
                <a:gd name="T20" fmla="*/ 347 w 744"/>
                <a:gd name="T21" fmla="*/ 493 h 964"/>
                <a:gd name="T22" fmla="*/ 434 w 744"/>
                <a:gd name="T23" fmla="*/ 599 h 964"/>
                <a:gd name="T24" fmla="*/ 609 w 744"/>
                <a:gd name="T25" fmla="*/ 306 h 964"/>
                <a:gd name="T26" fmla="*/ 380 w 744"/>
                <a:gd name="T27" fmla="*/ 95 h 964"/>
                <a:gd name="T28" fmla="*/ 108 w 744"/>
                <a:gd name="T29" fmla="*/ 359 h 964"/>
                <a:gd name="T30" fmla="*/ 144 w 744"/>
                <a:gd name="T31" fmla="*/ 467 h 964"/>
                <a:gd name="T32" fmla="*/ 152 w 744"/>
                <a:gd name="T33" fmla="*/ 498 h 964"/>
                <a:gd name="T34" fmla="*/ 141 w 744"/>
                <a:gd name="T35" fmla="*/ 542 h 964"/>
                <a:gd name="T36" fmla="*/ 113 w 744"/>
                <a:gd name="T37" fmla="*/ 556 h 964"/>
                <a:gd name="T38" fmla="*/ 0 w 744"/>
                <a:gd name="T39" fmla="*/ 345 h 964"/>
                <a:gd name="T40" fmla="*/ 395 w 744"/>
                <a:gd name="T41" fmla="*/ 0 h 964"/>
                <a:gd name="T42" fmla="*/ 744 w 744"/>
                <a:gd name="T43" fmla="*/ 31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4" h="964">
                  <a:moveTo>
                    <a:pt x="744" y="316"/>
                  </a:moveTo>
                  <a:cubicBezTo>
                    <a:pt x="744" y="533"/>
                    <a:pt x="624" y="694"/>
                    <a:pt x="446" y="694"/>
                  </a:cubicBezTo>
                  <a:cubicBezTo>
                    <a:pt x="387" y="694"/>
                    <a:pt x="331" y="662"/>
                    <a:pt x="312" y="626"/>
                  </a:cubicBezTo>
                  <a:cubicBezTo>
                    <a:pt x="312" y="626"/>
                    <a:pt x="279" y="753"/>
                    <a:pt x="273" y="777"/>
                  </a:cubicBezTo>
                  <a:cubicBezTo>
                    <a:pt x="261" y="820"/>
                    <a:pt x="152" y="964"/>
                    <a:pt x="152" y="964"/>
                  </a:cubicBezTo>
                  <a:cubicBezTo>
                    <a:pt x="152" y="964"/>
                    <a:pt x="152" y="787"/>
                    <a:pt x="162" y="745"/>
                  </a:cubicBezTo>
                  <a:cubicBezTo>
                    <a:pt x="172" y="700"/>
                    <a:pt x="233" y="444"/>
                    <a:pt x="233" y="444"/>
                  </a:cubicBezTo>
                  <a:cubicBezTo>
                    <a:pt x="233" y="444"/>
                    <a:pt x="215" y="409"/>
                    <a:pt x="215" y="357"/>
                  </a:cubicBezTo>
                  <a:cubicBezTo>
                    <a:pt x="215" y="275"/>
                    <a:pt x="262" y="214"/>
                    <a:pt x="321" y="214"/>
                  </a:cubicBezTo>
                  <a:cubicBezTo>
                    <a:pt x="372" y="214"/>
                    <a:pt x="396" y="252"/>
                    <a:pt x="396" y="297"/>
                  </a:cubicBezTo>
                  <a:cubicBezTo>
                    <a:pt x="396" y="348"/>
                    <a:pt x="364" y="423"/>
                    <a:pt x="347" y="493"/>
                  </a:cubicBezTo>
                  <a:cubicBezTo>
                    <a:pt x="333" y="551"/>
                    <a:pt x="376" y="599"/>
                    <a:pt x="434" y="599"/>
                  </a:cubicBezTo>
                  <a:cubicBezTo>
                    <a:pt x="539" y="599"/>
                    <a:pt x="609" y="465"/>
                    <a:pt x="609" y="306"/>
                  </a:cubicBezTo>
                  <a:cubicBezTo>
                    <a:pt x="609" y="185"/>
                    <a:pt x="528" y="95"/>
                    <a:pt x="380" y="95"/>
                  </a:cubicBezTo>
                  <a:cubicBezTo>
                    <a:pt x="212" y="95"/>
                    <a:pt x="108" y="219"/>
                    <a:pt x="108" y="359"/>
                  </a:cubicBezTo>
                  <a:cubicBezTo>
                    <a:pt x="108" y="407"/>
                    <a:pt x="122" y="441"/>
                    <a:pt x="144" y="467"/>
                  </a:cubicBezTo>
                  <a:cubicBezTo>
                    <a:pt x="155" y="479"/>
                    <a:pt x="156" y="484"/>
                    <a:pt x="152" y="498"/>
                  </a:cubicBezTo>
                  <a:cubicBezTo>
                    <a:pt x="150" y="508"/>
                    <a:pt x="144" y="532"/>
                    <a:pt x="141" y="542"/>
                  </a:cubicBezTo>
                  <a:cubicBezTo>
                    <a:pt x="137" y="556"/>
                    <a:pt x="126" y="561"/>
                    <a:pt x="113" y="556"/>
                  </a:cubicBezTo>
                  <a:cubicBezTo>
                    <a:pt x="36" y="524"/>
                    <a:pt x="0" y="440"/>
                    <a:pt x="0" y="345"/>
                  </a:cubicBezTo>
                  <a:cubicBezTo>
                    <a:pt x="0" y="188"/>
                    <a:pt x="133" y="0"/>
                    <a:pt x="395" y="0"/>
                  </a:cubicBezTo>
                  <a:cubicBezTo>
                    <a:pt x="605" y="0"/>
                    <a:pt x="744" y="153"/>
                    <a:pt x="744" y="316"/>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56" name="Text Placeholder 68"/>
          <p:cNvSpPr>
            <a:spLocks noGrp="1"/>
          </p:cNvSpPr>
          <p:nvPr>
            <p:ph type="body" sz="quarter" idx="18" hasCustomPrompt="1"/>
          </p:nvPr>
        </p:nvSpPr>
        <p:spPr>
          <a:xfrm>
            <a:off x="755576" y="3371765"/>
            <a:ext cx="3529092" cy="431800"/>
          </a:xfrm>
        </p:spPr>
        <p:txBody>
          <a:bodyP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a:t>
            </a:r>
            <a:r>
              <a:rPr lang="ar-SA" dirty="0"/>
              <a:t>اسـم المستخـدم</a:t>
            </a:r>
            <a:endParaRPr lang="en-US" dirty="0"/>
          </a:p>
        </p:txBody>
      </p:sp>
      <p:sp>
        <p:nvSpPr>
          <p:cNvPr id="57" name="Text Placeholder 68"/>
          <p:cNvSpPr>
            <a:spLocks noGrp="1"/>
          </p:cNvSpPr>
          <p:nvPr>
            <p:ph type="body" sz="quarter" idx="19" hasCustomPrompt="1"/>
          </p:nvPr>
        </p:nvSpPr>
        <p:spPr>
          <a:xfrm>
            <a:off x="755576" y="2788372"/>
            <a:ext cx="3529092" cy="431800"/>
          </a:xfrm>
        </p:spPr>
        <p:txBody>
          <a:bodyPr>
            <a:noAutofit/>
          </a:bodyPr>
          <a:lstStyle>
            <a:lvl1pPr marL="0" indent="0" algn="r" rtl="1">
              <a:buNone/>
              <a:defRPr sz="200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dirty="0"/>
              <a:t>البريد الإلكتروني</a:t>
            </a:r>
            <a:endParaRPr lang="en-US" dirty="0"/>
          </a:p>
        </p:txBody>
      </p:sp>
      <p:sp>
        <p:nvSpPr>
          <p:cNvPr id="58" name="Text Placeholder 68"/>
          <p:cNvSpPr>
            <a:spLocks noGrp="1"/>
          </p:cNvSpPr>
          <p:nvPr>
            <p:ph type="body" sz="quarter" idx="20" hasCustomPrompt="1"/>
          </p:nvPr>
        </p:nvSpPr>
        <p:spPr>
          <a:xfrm>
            <a:off x="755576" y="3797917"/>
            <a:ext cx="3529092" cy="431800"/>
          </a:xfrm>
        </p:spPr>
        <p:txBody>
          <a:bodyP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رقـم التـواصــل</a:t>
            </a:r>
            <a:endParaRPr lang="en-US" dirty="0"/>
          </a:p>
        </p:txBody>
      </p:sp>
      <p:sp>
        <p:nvSpPr>
          <p:cNvPr id="59" name="Text Placeholder 68"/>
          <p:cNvSpPr>
            <a:spLocks noGrp="1"/>
          </p:cNvSpPr>
          <p:nvPr>
            <p:ph type="body" sz="quarter" idx="21" hasCustomPrompt="1"/>
          </p:nvPr>
        </p:nvSpPr>
        <p:spPr>
          <a:xfrm>
            <a:off x="755576" y="2309432"/>
            <a:ext cx="3529092" cy="431800"/>
          </a:xfrm>
        </p:spPr>
        <p:txBody>
          <a:bodyPr>
            <a:noAutofit/>
          </a:bodyPr>
          <a:lstStyle>
            <a:lvl1pPr marL="0" indent="0" algn="r" rtl="1">
              <a:buNone/>
              <a:defRPr sz="240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dirty="0"/>
              <a:t>اســم الموقع </a:t>
            </a:r>
            <a:r>
              <a:rPr lang="ar-SA" dirty="0" err="1"/>
              <a:t>الاكلتروني</a:t>
            </a:r>
            <a:endParaRPr lang="en-US" dirty="0"/>
          </a:p>
        </p:txBody>
      </p:sp>
      <p:cxnSp>
        <p:nvCxnSpPr>
          <p:cNvPr id="8" name="Straight Connector 7"/>
          <p:cNvCxnSpPr/>
          <p:nvPr userDrawn="1"/>
        </p:nvCxnSpPr>
        <p:spPr>
          <a:xfrm flipV="1">
            <a:off x="4570239" y="2204293"/>
            <a:ext cx="0" cy="2041444"/>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74889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fade">
                                      <p:cBhvr>
                                        <p:cTn id="7" dur="500"/>
                                        <p:tgtEl>
                                          <p:spTgt spid="5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xEl>
                                              <p:pRg st="0" end="0"/>
                                            </p:txEl>
                                          </p:spTgt>
                                        </p:tgtEl>
                                        <p:attrNameLst>
                                          <p:attrName>style.visibility</p:attrName>
                                        </p:attrNameLst>
                                      </p:cBhvr>
                                      <p:to>
                                        <p:strVal val="visible"/>
                                      </p:to>
                                    </p:set>
                                    <p:animEffect transition="in" filter="fade">
                                      <p:cBhvr>
                                        <p:cTn id="13" dur="500"/>
                                        <p:tgtEl>
                                          <p:spTgt spid="5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xEl>
                                              <p:pRg st="0" end="0"/>
                                            </p:txEl>
                                          </p:spTgt>
                                        </p:tgtEl>
                                        <p:attrNameLst>
                                          <p:attrName>style.visibility</p:attrName>
                                        </p:attrNameLst>
                                      </p:cBhvr>
                                      <p:to>
                                        <p:strVal val="visible"/>
                                      </p:to>
                                    </p:set>
                                    <p:animEffect transition="in" filter="fade">
                                      <p:cBhvr>
                                        <p:cTn id="1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tmplLst>
          <p:tmpl lvl="1">
            <p:tnLst>
              <p:par>
                <p:cTn presetID="10" presetClass="entr" presetSubtype="0" fill="hold" nodeType="click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شريحة النهاية">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solidFill>
                  <a:schemeClr val="tx1"/>
                </a:solidFill>
                <a:latin typeface="Roboto Condensed Light" panose="02000000000000000000" pitchFamily="2" charset="0"/>
                <a:ea typeface="Roboto Condensed Light" panose="02000000000000000000" pitchFamily="2" charset="0"/>
              </a:defRPr>
            </a:lvl1p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solidFill>
                  <a:schemeClr val="tx1"/>
                </a:solidFill>
                <a:latin typeface="Roboto Condensed Light" panose="02000000000000000000" pitchFamily="2" charset="0"/>
                <a:ea typeface="Roboto Condensed Light" panose="02000000000000000000" pitchFamily="2"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Roboto Condensed Light" panose="02000000000000000000" pitchFamily="2" charset="0"/>
                <a:ea typeface="Roboto Condensed Light" panose="02000000000000000000" pitchFamily="2" charset="0"/>
              </a:defRPr>
            </a:lvl1pPr>
          </a:lstStyle>
          <a:p>
            <a:fld id="{018D0437-1013-4385-8D54-815F651F9982}" type="slidenum">
              <a:rPr lang="en-US" smtClean="0"/>
              <a:pPr/>
              <a:t>‹#›</a:t>
            </a:fld>
            <a:endParaRPr lang="en-US"/>
          </a:p>
        </p:txBody>
      </p:sp>
      <p:sp>
        <p:nvSpPr>
          <p:cNvPr id="28" name="Title 1"/>
          <p:cNvSpPr>
            <a:spLocks noGrp="1"/>
          </p:cNvSpPr>
          <p:nvPr>
            <p:ph type="title" hasCustomPrompt="1"/>
          </p:nvPr>
        </p:nvSpPr>
        <p:spPr>
          <a:xfrm>
            <a:off x="467544" y="1995686"/>
            <a:ext cx="8219256" cy="857250"/>
          </a:xfrm>
        </p:spPr>
        <p:txBody>
          <a:bodyPr>
            <a:normAutofit/>
          </a:bodyPr>
          <a:lstStyle>
            <a:lvl1pPr algn="ctr">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شكـــراً للمشـاهـــدة!</a:t>
            </a:r>
            <a:endParaRPr lang="en-US" dirty="0"/>
          </a:p>
        </p:txBody>
      </p:sp>
      <p:sp>
        <p:nvSpPr>
          <p:cNvPr id="32" name="Freeform 5"/>
          <p:cNvSpPr>
            <a:spLocks/>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77114138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شريحة 2">
    <p:spTree>
      <p:nvGrpSpPr>
        <p:cNvPr id="1" name=""/>
        <p:cNvGrpSpPr/>
        <p:nvPr/>
      </p:nvGrpSpPr>
      <p:grpSpPr>
        <a:xfrm>
          <a:off x="0" y="0"/>
          <a:ext cx="0" cy="0"/>
          <a:chOff x="0" y="0"/>
          <a:chExt cx="0" cy="0"/>
        </a:xfrm>
      </p:grpSpPr>
      <p:sp>
        <p:nvSpPr>
          <p:cNvPr id="103"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171" name="Group 105"/>
          <p:cNvGrpSpPr>
            <a:grpSpLocks noChangeAspect="1"/>
          </p:cNvGrpSpPr>
          <p:nvPr userDrawn="1"/>
        </p:nvGrpSpPr>
        <p:grpSpPr bwMode="auto">
          <a:xfrm>
            <a:off x="257660" y="1203598"/>
            <a:ext cx="2370123" cy="2371675"/>
            <a:chOff x="273" y="1346"/>
            <a:chExt cx="1528" cy="1529"/>
          </a:xfrm>
        </p:grpSpPr>
        <p:sp>
          <p:nvSpPr>
            <p:cNvPr id="173" name="Line 106"/>
            <p:cNvSpPr>
              <a:spLocks noChangeShapeType="1"/>
            </p:cNvSpPr>
            <p:nvPr userDrawn="1"/>
          </p:nvSpPr>
          <p:spPr bwMode="auto">
            <a:xfrm>
              <a:off x="560" y="1758"/>
              <a:ext cx="0" cy="0"/>
            </a:xfrm>
            <a:prstGeom prst="line">
              <a:avLst/>
            </a:prstGeom>
            <a:noFill/>
            <a:ln w="19050" cap="flat">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4" name="Line 107"/>
            <p:cNvSpPr>
              <a:spLocks noChangeShapeType="1"/>
            </p:cNvSpPr>
            <p:nvPr userDrawn="1"/>
          </p:nvSpPr>
          <p:spPr bwMode="auto">
            <a:xfrm>
              <a:off x="559" y="1755"/>
              <a:ext cx="0" cy="0"/>
            </a:xfrm>
            <a:prstGeom prst="line">
              <a:avLst/>
            </a:prstGeom>
            <a:noFill/>
            <a:ln w="19050" cap="flat">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5" name="Freeform 108"/>
            <p:cNvSpPr>
              <a:spLocks/>
            </p:cNvSpPr>
            <p:nvPr userDrawn="1"/>
          </p:nvSpPr>
          <p:spPr bwMode="auto">
            <a:xfrm>
              <a:off x="1023" y="1668"/>
              <a:ext cx="416" cy="187"/>
            </a:xfrm>
            <a:custGeom>
              <a:avLst/>
              <a:gdLst>
                <a:gd name="T0" fmla="*/ 0 w 416"/>
                <a:gd name="T1" fmla="*/ 187 h 187"/>
                <a:gd name="T2" fmla="*/ 416 w 416"/>
                <a:gd name="T3" fmla="*/ 0 h 187"/>
                <a:gd name="T4" fmla="*/ 0 w 416"/>
                <a:gd name="T5" fmla="*/ 187 h 187"/>
              </a:gdLst>
              <a:ahLst/>
              <a:cxnLst>
                <a:cxn ang="0">
                  <a:pos x="T0" y="T1"/>
                </a:cxn>
                <a:cxn ang="0">
                  <a:pos x="T2" y="T3"/>
                </a:cxn>
                <a:cxn ang="0">
                  <a:pos x="T4" y="T5"/>
                </a:cxn>
              </a:cxnLst>
              <a:rect l="0" t="0" r="r" b="b"/>
              <a:pathLst>
                <a:path w="416" h="187">
                  <a:moveTo>
                    <a:pt x="0" y="187"/>
                  </a:moveTo>
                  <a:lnTo>
                    <a:pt x="416" y="0"/>
                  </a:lnTo>
                  <a:lnTo>
                    <a:pt x="0" y="187"/>
                  </a:lnTo>
                  <a:close/>
                </a:path>
              </a:pathLst>
            </a:custGeom>
            <a:solidFill>
              <a:srgbClr val="B9F0DD"/>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6" name="Line 109"/>
            <p:cNvSpPr>
              <a:spLocks noChangeShapeType="1"/>
            </p:cNvSpPr>
            <p:nvPr userDrawn="1"/>
          </p:nvSpPr>
          <p:spPr bwMode="auto">
            <a:xfrm flipV="1">
              <a:off x="1023" y="1668"/>
              <a:ext cx="416" cy="187"/>
            </a:xfrm>
            <a:prstGeom prst="line">
              <a:avLst/>
            </a:prstGeom>
            <a:noFill/>
            <a:ln w="19050" cap="rnd">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7" name="Freeform 110"/>
            <p:cNvSpPr>
              <a:spLocks/>
            </p:cNvSpPr>
            <p:nvPr userDrawn="1"/>
          </p:nvSpPr>
          <p:spPr bwMode="auto">
            <a:xfrm>
              <a:off x="1402" y="1668"/>
              <a:ext cx="37" cy="54"/>
            </a:xfrm>
            <a:custGeom>
              <a:avLst/>
              <a:gdLst>
                <a:gd name="T0" fmla="*/ 37 w 37"/>
                <a:gd name="T1" fmla="*/ 0 h 54"/>
                <a:gd name="T2" fmla="*/ 0 w 37"/>
                <a:gd name="T3" fmla="*/ 54 h 54"/>
                <a:gd name="T4" fmla="*/ 37 w 37"/>
                <a:gd name="T5" fmla="*/ 0 h 54"/>
              </a:gdLst>
              <a:ahLst/>
              <a:cxnLst>
                <a:cxn ang="0">
                  <a:pos x="T0" y="T1"/>
                </a:cxn>
                <a:cxn ang="0">
                  <a:pos x="T2" y="T3"/>
                </a:cxn>
                <a:cxn ang="0">
                  <a:pos x="T4" y="T5"/>
                </a:cxn>
              </a:cxnLst>
              <a:rect l="0" t="0" r="r" b="b"/>
              <a:pathLst>
                <a:path w="37" h="54">
                  <a:moveTo>
                    <a:pt x="37" y="0"/>
                  </a:moveTo>
                  <a:lnTo>
                    <a:pt x="0" y="54"/>
                  </a:lnTo>
                  <a:lnTo>
                    <a:pt x="37" y="0"/>
                  </a:lnTo>
                  <a:close/>
                </a:path>
              </a:pathLst>
            </a:custGeom>
            <a:solidFill>
              <a:srgbClr val="B9F0DD"/>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8" name="Line 111"/>
            <p:cNvSpPr>
              <a:spLocks noChangeShapeType="1"/>
            </p:cNvSpPr>
            <p:nvPr userDrawn="1"/>
          </p:nvSpPr>
          <p:spPr bwMode="auto">
            <a:xfrm flipH="1">
              <a:off x="1402" y="1668"/>
              <a:ext cx="37" cy="54"/>
            </a:xfrm>
            <a:prstGeom prst="line">
              <a:avLst/>
            </a:prstGeom>
            <a:noFill/>
            <a:ln w="19050" cap="rnd">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9" name="Freeform 112"/>
            <p:cNvSpPr>
              <a:spLocks/>
            </p:cNvSpPr>
            <p:nvPr userDrawn="1"/>
          </p:nvSpPr>
          <p:spPr bwMode="auto">
            <a:xfrm>
              <a:off x="1039" y="1776"/>
              <a:ext cx="430" cy="280"/>
            </a:xfrm>
            <a:custGeom>
              <a:avLst/>
              <a:gdLst>
                <a:gd name="T0" fmla="*/ 401 w 430"/>
                <a:gd name="T1" fmla="*/ 0 h 280"/>
                <a:gd name="T2" fmla="*/ 330 w 430"/>
                <a:gd name="T3" fmla="*/ 0 h 280"/>
                <a:gd name="T4" fmla="*/ 330 w 430"/>
                <a:gd name="T5" fmla="*/ 248 h 280"/>
                <a:gd name="T6" fmla="*/ 301 w 430"/>
                <a:gd name="T7" fmla="*/ 248 h 280"/>
                <a:gd name="T8" fmla="*/ 301 w 430"/>
                <a:gd name="T9" fmla="*/ 102 h 280"/>
                <a:gd name="T10" fmla="*/ 230 w 430"/>
                <a:gd name="T11" fmla="*/ 102 h 280"/>
                <a:gd name="T12" fmla="*/ 230 w 430"/>
                <a:gd name="T13" fmla="*/ 248 h 280"/>
                <a:gd name="T14" fmla="*/ 201 w 430"/>
                <a:gd name="T15" fmla="*/ 248 h 280"/>
                <a:gd name="T16" fmla="*/ 201 w 430"/>
                <a:gd name="T17" fmla="*/ 70 h 280"/>
                <a:gd name="T18" fmla="*/ 130 w 430"/>
                <a:gd name="T19" fmla="*/ 70 h 280"/>
                <a:gd name="T20" fmla="*/ 130 w 430"/>
                <a:gd name="T21" fmla="*/ 248 h 280"/>
                <a:gd name="T22" fmla="*/ 100 w 430"/>
                <a:gd name="T23" fmla="*/ 248 h 280"/>
                <a:gd name="T24" fmla="*/ 100 w 430"/>
                <a:gd name="T25" fmla="*/ 148 h 280"/>
                <a:gd name="T26" fmla="*/ 29 w 430"/>
                <a:gd name="T27" fmla="*/ 148 h 280"/>
                <a:gd name="T28" fmla="*/ 29 w 430"/>
                <a:gd name="T29" fmla="*/ 248 h 280"/>
                <a:gd name="T30" fmla="*/ 0 w 430"/>
                <a:gd name="T31" fmla="*/ 248 h 280"/>
                <a:gd name="T32" fmla="*/ 0 w 430"/>
                <a:gd name="T33" fmla="*/ 280 h 280"/>
                <a:gd name="T34" fmla="*/ 430 w 430"/>
                <a:gd name="T35" fmla="*/ 280 h 280"/>
                <a:gd name="T36" fmla="*/ 430 w 430"/>
                <a:gd name="T37" fmla="*/ 248 h 280"/>
                <a:gd name="T38" fmla="*/ 401 w 430"/>
                <a:gd name="T39" fmla="*/ 248 h 280"/>
                <a:gd name="T40" fmla="*/ 401 w 430"/>
                <a:gd name="T4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0" h="280">
                  <a:moveTo>
                    <a:pt x="401" y="0"/>
                  </a:moveTo>
                  <a:lnTo>
                    <a:pt x="330" y="0"/>
                  </a:lnTo>
                  <a:lnTo>
                    <a:pt x="330" y="248"/>
                  </a:lnTo>
                  <a:lnTo>
                    <a:pt x="301" y="248"/>
                  </a:lnTo>
                  <a:lnTo>
                    <a:pt x="301" y="102"/>
                  </a:lnTo>
                  <a:lnTo>
                    <a:pt x="230" y="102"/>
                  </a:lnTo>
                  <a:lnTo>
                    <a:pt x="230" y="248"/>
                  </a:lnTo>
                  <a:lnTo>
                    <a:pt x="201" y="248"/>
                  </a:lnTo>
                  <a:lnTo>
                    <a:pt x="201" y="70"/>
                  </a:lnTo>
                  <a:lnTo>
                    <a:pt x="130" y="70"/>
                  </a:lnTo>
                  <a:lnTo>
                    <a:pt x="130" y="248"/>
                  </a:lnTo>
                  <a:lnTo>
                    <a:pt x="100" y="248"/>
                  </a:lnTo>
                  <a:lnTo>
                    <a:pt x="100" y="148"/>
                  </a:lnTo>
                  <a:lnTo>
                    <a:pt x="29" y="148"/>
                  </a:lnTo>
                  <a:lnTo>
                    <a:pt x="29" y="248"/>
                  </a:lnTo>
                  <a:lnTo>
                    <a:pt x="0" y="248"/>
                  </a:lnTo>
                  <a:lnTo>
                    <a:pt x="0" y="280"/>
                  </a:lnTo>
                  <a:lnTo>
                    <a:pt x="430" y="280"/>
                  </a:lnTo>
                  <a:lnTo>
                    <a:pt x="430" y="248"/>
                  </a:lnTo>
                  <a:lnTo>
                    <a:pt x="401" y="248"/>
                  </a:lnTo>
                  <a:lnTo>
                    <a:pt x="401" y="0"/>
                  </a:lnTo>
                  <a:close/>
                </a:path>
              </a:pathLst>
            </a:custGeom>
            <a:solidFill>
              <a:srgbClr val="B9F0DD"/>
            </a:solidFill>
            <a:ln w="19050" cap="flat">
              <a:solidFill>
                <a:srgbClr val="3A3A3A"/>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0" name="Freeform 113"/>
            <p:cNvSpPr>
              <a:spLocks/>
            </p:cNvSpPr>
            <p:nvPr userDrawn="1"/>
          </p:nvSpPr>
          <p:spPr bwMode="auto">
            <a:xfrm>
              <a:off x="1375" y="1658"/>
              <a:ext cx="64" cy="10"/>
            </a:xfrm>
            <a:custGeom>
              <a:avLst/>
              <a:gdLst>
                <a:gd name="T0" fmla="*/ 64 w 64"/>
                <a:gd name="T1" fmla="*/ 10 h 10"/>
                <a:gd name="T2" fmla="*/ 0 w 64"/>
                <a:gd name="T3" fmla="*/ 0 h 10"/>
                <a:gd name="T4" fmla="*/ 64 w 64"/>
                <a:gd name="T5" fmla="*/ 10 h 10"/>
              </a:gdLst>
              <a:ahLst/>
              <a:cxnLst>
                <a:cxn ang="0">
                  <a:pos x="T0" y="T1"/>
                </a:cxn>
                <a:cxn ang="0">
                  <a:pos x="T2" y="T3"/>
                </a:cxn>
                <a:cxn ang="0">
                  <a:pos x="T4" y="T5"/>
                </a:cxn>
              </a:cxnLst>
              <a:rect l="0" t="0" r="r" b="b"/>
              <a:pathLst>
                <a:path w="64" h="10">
                  <a:moveTo>
                    <a:pt x="64" y="10"/>
                  </a:moveTo>
                  <a:lnTo>
                    <a:pt x="0" y="0"/>
                  </a:lnTo>
                  <a:lnTo>
                    <a:pt x="64" y="10"/>
                  </a:lnTo>
                  <a:close/>
                </a:path>
              </a:pathLst>
            </a:custGeom>
            <a:solidFill>
              <a:srgbClr val="B9F0DD"/>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1" name="Line 114"/>
            <p:cNvSpPr>
              <a:spLocks noChangeShapeType="1"/>
            </p:cNvSpPr>
            <p:nvPr userDrawn="1"/>
          </p:nvSpPr>
          <p:spPr bwMode="auto">
            <a:xfrm flipH="1" flipV="1">
              <a:off x="1375" y="1658"/>
              <a:ext cx="64" cy="10"/>
            </a:xfrm>
            <a:prstGeom prst="line">
              <a:avLst/>
            </a:prstGeom>
            <a:noFill/>
            <a:ln w="19050" cap="rnd">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2" name="Freeform 115"/>
            <p:cNvSpPr>
              <a:spLocks noEditPoints="1"/>
            </p:cNvSpPr>
            <p:nvPr userDrawn="1"/>
          </p:nvSpPr>
          <p:spPr bwMode="auto">
            <a:xfrm>
              <a:off x="273" y="1346"/>
              <a:ext cx="1528" cy="1529"/>
            </a:xfrm>
            <a:custGeom>
              <a:avLst/>
              <a:gdLst>
                <a:gd name="T0" fmla="*/ 2327 w 2655"/>
                <a:gd name="T1" fmla="*/ 1513 h 2657"/>
                <a:gd name="T2" fmla="*/ 2327 w 2655"/>
                <a:gd name="T3" fmla="*/ 327 h 2657"/>
                <a:gd name="T4" fmla="*/ 1142 w 2655"/>
                <a:gd name="T5" fmla="*/ 327 h 2657"/>
                <a:gd name="T6" fmla="*/ 1075 w 2655"/>
                <a:gd name="T7" fmla="*/ 1438 h 2657"/>
                <a:gd name="T8" fmla="*/ 1037 w 2655"/>
                <a:gd name="T9" fmla="*/ 1476 h 2657"/>
                <a:gd name="T10" fmla="*/ 1020 w 2655"/>
                <a:gd name="T11" fmla="*/ 1459 h 2657"/>
                <a:gd name="T12" fmla="*/ 964 w 2655"/>
                <a:gd name="T13" fmla="*/ 1515 h 2657"/>
                <a:gd name="T14" fmla="*/ 981 w 2655"/>
                <a:gd name="T15" fmla="*/ 1532 h 2657"/>
                <a:gd name="T16" fmla="*/ 8 w 2655"/>
                <a:gd name="T17" fmla="*/ 2505 h 2657"/>
                <a:gd name="T18" fmla="*/ 0 w 2655"/>
                <a:gd name="T19" fmla="*/ 2524 h 2657"/>
                <a:gd name="T20" fmla="*/ 8 w 2655"/>
                <a:gd name="T21" fmla="*/ 2544 h 2657"/>
                <a:gd name="T22" fmla="*/ 111 w 2655"/>
                <a:gd name="T23" fmla="*/ 2647 h 2657"/>
                <a:gd name="T24" fmla="*/ 150 w 2655"/>
                <a:gd name="T25" fmla="*/ 2647 h 2657"/>
                <a:gd name="T26" fmla="*/ 1123 w 2655"/>
                <a:gd name="T27" fmla="*/ 1674 h 2657"/>
                <a:gd name="T28" fmla="*/ 1140 w 2655"/>
                <a:gd name="T29" fmla="*/ 1691 h 2657"/>
                <a:gd name="T30" fmla="*/ 1196 w 2655"/>
                <a:gd name="T31" fmla="*/ 1635 h 2657"/>
                <a:gd name="T32" fmla="*/ 1179 w 2655"/>
                <a:gd name="T33" fmla="*/ 1618 h 2657"/>
                <a:gd name="T34" fmla="*/ 1217 w 2655"/>
                <a:gd name="T35" fmla="*/ 1579 h 2657"/>
                <a:gd name="T36" fmla="*/ 2327 w 2655"/>
                <a:gd name="T37" fmla="*/ 1513 h 2657"/>
                <a:gd name="T38" fmla="*/ 1258 w 2655"/>
                <a:gd name="T39" fmla="*/ 443 h 2657"/>
                <a:gd name="T40" fmla="*/ 2211 w 2655"/>
                <a:gd name="T41" fmla="*/ 443 h 2657"/>
                <a:gd name="T42" fmla="*/ 2211 w 2655"/>
                <a:gd name="T43" fmla="*/ 1397 h 2657"/>
                <a:gd name="T44" fmla="*/ 1258 w 2655"/>
                <a:gd name="T45" fmla="*/ 1397 h 2657"/>
                <a:gd name="T46" fmla="*/ 1258 w 2655"/>
                <a:gd name="T47" fmla="*/ 443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55" h="2657">
                  <a:moveTo>
                    <a:pt x="2327" y="1513"/>
                  </a:moveTo>
                  <a:cubicBezTo>
                    <a:pt x="2655" y="1185"/>
                    <a:pt x="2655" y="654"/>
                    <a:pt x="2327" y="327"/>
                  </a:cubicBezTo>
                  <a:cubicBezTo>
                    <a:pt x="2000" y="0"/>
                    <a:pt x="1469" y="0"/>
                    <a:pt x="1142" y="327"/>
                  </a:cubicBezTo>
                  <a:cubicBezTo>
                    <a:pt x="838" y="630"/>
                    <a:pt x="816" y="1109"/>
                    <a:pt x="1075" y="1438"/>
                  </a:cubicBezTo>
                  <a:cubicBezTo>
                    <a:pt x="1037" y="1476"/>
                    <a:pt x="1037" y="1476"/>
                    <a:pt x="1037" y="1476"/>
                  </a:cubicBezTo>
                  <a:cubicBezTo>
                    <a:pt x="1020" y="1459"/>
                    <a:pt x="1020" y="1459"/>
                    <a:pt x="1020" y="1459"/>
                  </a:cubicBezTo>
                  <a:cubicBezTo>
                    <a:pt x="964" y="1515"/>
                    <a:pt x="964" y="1515"/>
                    <a:pt x="964" y="1515"/>
                  </a:cubicBezTo>
                  <a:cubicBezTo>
                    <a:pt x="981" y="1532"/>
                    <a:pt x="981" y="1532"/>
                    <a:pt x="981" y="1532"/>
                  </a:cubicBezTo>
                  <a:cubicBezTo>
                    <a:pt x="8" y="2505"/>
                    <a:pt x="8" y="2505"/>
                    <a:pt x="8" y="2505"/>
                  </a:cubicBezTo>
                  <a:cubicBezTo>
                    <a:pt x="3" y="2510"/>
                    <a:pt x="0" y="2517"/>
                    <a:pt x="0" y="2524"/>
                  </a:cubicBezTo>
                  <a:cubicBezTo>
                    <a:pt x="0" y="2532"/>
                    <a:pt x="3" y="2539"/>
                    <a:pt x="8" y="2544"/>
                  </a:cubicBezTo>
                  <a:cubicBezTo>
                    <a:pt x="111" y="2647"/>
                    <a:pt x="111" y="2647"/>
                    <a:pt x="111" y="2647"/>
                  </a:cubicBezTo>
                  <a:cubicBezTo>
                    <a:pt x="122" y="2657"/>
                    <a:pt x="139" y="2657"/>
                    <a:pt x="150" y="2647"/>
                  </a:cubicBezTo>
                  <a:cubicBezTo>
                    <a:pt x="1123" y="1674"/>
                    <a:pt x="1123" y="1674"/>
                    <a:pt x="1123" y="1674"/>
                  </a:cubicBezTo>
                  <a:cubicBezTo>
                    <a:pt x="1140" y="1691"/>
                    <a:pt x="1140" y="1691"/>
                    <a:pt x="1140" y="1691"/>
                  </a:cubicBezTo>
                  <a:cubicBezTo>
                    <a:pt x="1196" y="1635"/>
                    <a:pt x="1196" y="1635"/>
                    <a:pt x="1196" y="1635"/>
                  </a:cubicBezTo>
                  <a:cubicBezTo>
                    <a:pt x="1179" y="1618"/>
                    <a:pt x="1179" y="1618"/>
                    <a:pt x="1179" y="1618"/>
                  </a:cubicBezTo>
                  <a:cubicBezTo>
                    <a:pt x="1217" y="1579"/>
                    <a:pt x="1217" y="1579"/>
                    <a:pt x="1217" y="1579"/>
                  </a:cubicBezTo>
                  <a:cubicBezTo>
                    <a:pt x="1546" y="1838"/>
                    <a:pt x="2024" y="1816"/>
                    <a:pt x="2327" y="1513"/>
                  </a:cubicBezTo>
                  <a:close/>
                  <a:moveTo>
                    <a:pt x="1258" y="443"/>
                  </a:moveTo>
                  <a:cubicBezTo>
                    <a:pt x="1521" y="180"/>
                    <a:pt x="1948" y="180"/>
                    <a:pt x="2211" y="443"/>
                  </a:cubicBezTo>
                  <a:cubicBezTo>
                    <a:pt x="2475" y="706"/>
                    <a:pt x="2475" y="1133"/>
                    <a:pt x="2211" y="1397"/>
                  </a:cubicBezTo>
                  <a:cubicBezTo>
                    <a:pt x="1948" y="1660"/>
                    <a:pt x="1521" y="1660"/>
                    <a:pt x="1258" y="1397"/>
                  </a:cubicBezTo>
                  <a:cubicBezTo>
                    <a:pt x="994" y="1133"/>
                    <a:pt x="994" y="706"/>
                    <a:pt x="1258" y="443"/>
                  </a:cubicBezTo>
                  <a:close/>
                </a:path>
              </a:pathLst>
            </a:cu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3" name="Line 116"/>
            <p:cNvSpPr>
              <a:spLocks noChangeShapeType="1"/>
            </p:cNvSpPr>
            <p:nvPr userDrawn="1"/>
          </p:nvSpPr>
          <p:spPr bwMode="auto">
            <a:xfrm flipV="1">
              <a:off x="349" y="2329"/>
              <a:ext cx="509" cy="508"/>
            </a:xfrm>
            <a:prstGeom prst="line">
              <a:avLst/>
            </a:prstGeom>
            <a:noFill/>
            <a:ln w="19050" cap="rnd">
              <a:solidFill>
                <a:srgbClr val="F9C1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6" name="Slide Number Placeholder 5"/>
          <p:cNvSpPr>
            <a:spLocks noGrp="1"/>
          </p:cNvSpPr>
          <p:nvPr userDrawn="1">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110" name="Title 1"/>
          <p:cNvSpPr>
            <a:spLocks noGrp="1"/>
          </p:cNvSpPr>
          <p:nvPr>
            <p:ph type="title" hasCustomPrompt="1"/>
          </p:nvPr>
        </p:nvSpPr>
        <p:spPr>
          <a:xfrm>
            <a:off x="2809526" y="1743722"/>
            <a:ext cx="5866868" cy="728049"/>
          </a:xfrm>
        </p:spPr>
        <p:txBody>
          <a:bodyPr>
            <a:normAutofit/>
          </a:bodyPr>
          <a:lstStyle>
            <a:lvl1pPr algn="r" rtl="1">
              <a:defRPr sz="4000">
                <a:latin typeface="Roboto Condensed Light" panose="02000000000000000000" pitchFamily="2" charset="0"/>
                <a:ea typeface="Roboto Condensed Light" panose="02000000000000000000" pitchFamily="2" charset="0"/>
              </a:defRPr>
            </a:lvl1pPr>
          </a:lstStyle>
          <a:p>
            <a:r>
              <a:rPr lang="ar-SA" dirty="0"/>
              <a:t>محـرك البحـث الأمثل</a:t>
            </a:r>
            <a:endParaRPr lang="en-US" dirty="0"/>
          </a:p>
        </p:txBody>
      </p:sp>
      <p:sp>
        <p:nvSpPr>
          <p:cNvPr id="111" name="Content Placeholder 2"/>
          <p:cNvSpPr>
            <a:spLocks noGrp="1"/>
          </p:cNvSpPr>
          <p:nvPr>
            <p:ph idx="1" hasCustomPrompt="1"/>
          </p:nvPr>
        </p:nvSpPr>
        <p:spPr>
          <a:xfrm>
            <a:off x="2843808" y="2607614"/>
            <a:ext cx="5832648" cy="2052368"/>
          </a:xfrm>
        </p:spPr>
        <p:txBody>
          <a:bodyPr>
            <a:normAutofit/>
          </a:bodyPr>
          <a:lstStyle>
            <a:lvl1pPr marL="0" marR="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sz="1600" baseline="0">
                <a:latin typeface="Roboto Condensed Light" panose="02000000000000000000" pitchFamily="2" charset="0"/>
                <a:ea typeface="Roboto Condensed Light" panose="02000000000000000000" pitchFamily="2" charset="0"/>
              </a:defRPr>
            </a:lvl1pPr>
          </a:lstStyle>
          <a:p>
            <a:pPr marL="0" marR="0" lvl="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135" name="Freeform 16"/>
          <p:cNvSpPr>
            <a:spLocks/>
          </p:cNvSpPr>
          <p:nvPr userDrawn="1"/>
        </p:nvSpPr>
        <p:spPr bwMode="auto">
          <a:xfrm>
            <a:off x="444379" y="2804112"/>
            <a:ext cx="958808" cy="1381981"/>
          </a:xfrm>
          <a:custGeom>
            <a:avLst/>
            <a:gdLst>
              <a:gd name="T0" fmla="*/ 654 w 924"/>
              <a:gd name="T1" fmla="*/ 1027 h 1333"/>
              <a:gd name="T2" fmla="*/ 620 w 924"/>
              <a:gd name="T3" fmla="*/ 1007 h 1333"/>
              <a:gd name="T4" fmla="*/ 612 w 924"/>
              <a:gd name="T5" fmla="*/ 1001 h 1333"/>
              <a:gd name="T6" fmla="*/ 577 w 924"/>
              <a:gd name="T7" fmla="*/ 1014 h 1333"/>
              <a:gd name="T8" fmla="*/ 577 w 924"/>
              <a:gd name="T9" fmla="*/ 933 h 1333"/>
              <a:gd name="T10" fmla="*/ 801 w 924"/>
              <a:gd name="T11" fmla="*/ 645 h 1333"/>
              <a:gd name="T12" fmla="*/ 809 w 924"/>
              <a:gd name="T13" fmla="*/ 647 h 1333"/>
              <a:gd name="T14" fmla="*/ 859 w 924"/>
              <a:gd name="T15" fmla="*/ 547 h 1333"/>
              <a:gd name="T16" fmla="*/ 829 w 924"/>
              <a:gd name="T17" fmla="*/ 454 h 1333"/>
              <a:gd name="T18" fmla="*/ 831 w 924"/>
              <a:gd name="T19" fmla="*/ 409 h 1333"/>
              <a:gd name="T20" fmla="*/ 744 w 924"/>
              <a:gd name="T21" fmla="*/ 144 h 1333"/>
              <a:gd name="T22" fmla="*/ 685 w 924"/>
              <a:gd name="T23" fmla="*/ 83 h 1333"/>
              <a:gd name="T24" fmla="*/ 513 w 924"/>
              <a:gd name="T25" fmla="*/ 0 h 1333"/>
              <a:gd name="T26" fmla="*/ 401 w 924"/>
              <a:gd name="T27" fmla="*/ 29 h 1333"/>
              <a:gd name="T28" fmla="*/ 317 w 924"/>
              <a:gd name="T29" fmla="*/ 50 h 1333"/>
              <a:gd name="T30" fmla="*/ 213 w 924"/>
              <a:gd name="T31" fmla="*/ 114 h 1333"/>
              <a:gd name="T32" fmla="*/ 170 w 924"/>
              <a:gd name="T33" fmla="*/ 201 h 1333"/>
              <a:gd name="T34" fmla="*/ 102 w 924"/>
              <a:gd name="T35" fmla="*/ 326 h 1333"/>
              <a:gd name="T36" fmla="*/ 104 w 924"/>
              <a:gd name="T37" fmla="*/ 456 h 1333"/>
              <a:gd name="T38" fmla="*/ 76 w 924"/>
              <a:gd name="T39" fmla="*/ 547 h 1333"/>
              <a:gd name="T40" fmla="*/ 125 w 924"/>
              <a:gd name="T41" fmla="*/ 647 h 1333"/>
              <a:gd name="T42" fmla="*/ 132 w 924"/>
              <a:gd name="T43" fmla="*/ 645 h 1333"/>
              <a:gd name="T44" fmla="*/ 349 w 924"/>
              <a:gd name="T45" fmla="*/ 932 h 1333"/>
              <a:gd name="T46" fmla="*/ 349 w 924"/>
              <a:gd name="T47" fmla="*/ 1016 h 1333"/>
              <a:gd name="T48" fmla="*/ 312 w 924"/>
              <a:gd name="T49" fmla="*/ 1001 h 1333"/>
              <a:gd name="T50" fmla="*/ 305 w 924"/>
              <a:gd name="T51" fmla="*/ 1007 h 1333"/>
              <a:gd name="T52" fmla="*/ 272 w 924"/>
              <a:gd name="T53" fmla="*/ 1027 h 1333"/>
              <a:gd name="T54" fmla="*/ 0 w 924"/>
              <a:gd name="T55" fmla="*/ 1221 h 1333"/>
              <a:gd name="T56" fmla="*/ 209 w 924"/>
              <a:gd name="T57" fmla="*/ 1332 h 1333"/>
              <a:gd name="T58" fmla="*/ 719 w 924"/>
              <a:gd name="T59" fmla="*/ 1329 h 1333"/>
              <a:gd name="T60" fmla="*/ 924 w 924"/>
              <a:gd name="T61" fmla="*/ 1219 h 1333"/>
              <a:gd name="T62" fmla="*/ 654 w 924"/>
              <a:gd name="T63" fmla="*/ 1027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4" h="1333">
                <a:moveTo>
                  <a:pt x="654" y="1027"/>
                </a:moveTo>
                <a:cubicBezTo>
                  <a:pt x="642" y="1024"/>
                  <a:pt x="628" y="1014"/>
                  <a:pt x="620" y="1007"/>
                </a:cubicBezTo>
                <a:cubicBezTo>
                  <a:pt x="615" y="1003"/>
                  <a:pt x="612" y="1001"/>
                  <a:pt x="612" y="1001"/>
                </a:cubicBezTo>
                <a:cubicBezTo>
                  <a:pt x="577" y="1014"/>
                  <a:pt x="577" y="1014"/>
                  <a:pt x="577" y="1014"/>
                </a:cubicBezTo>
                <a:cubicBezTo>
                  <a:pt x="577" y="933"/>
                  <a:pt x="577" y="933"/>
                  <a:pt x="577" y="933"/>
                </a:cubicBezTo>
                <a:cubicBezTo>
                  <a:pt x="685" y="889"/>
                  <a:pt x="774" y="780"/>
                  <a:pt x="801" y="645"/>
                </a:cubicBezTo>
                <a:cubicBezTo>
                  <a:pt x="803" y="646"/>
                  <a:pt x="806" y="647"/>
                  <a:pt x="809" y="647"/>
                </a:cubicBezTo>
                <a:cubicBezTo>
                  <a:pt x="837" y="647"/>
                  <a:pt x="859" y="602"/>
                  <a:pt x="859" y="547"/>
                </a:cubicBezTo>
                <a:cubicBezTo>
                  <a:pt x="859" y="505"/>
                  <a:pt x="847" y="469"/>
                  <a:pt x="829" y="454"/>
                </a:cubicBezTo>
                <a:cubicBezTo>
                  <a:pt x="830" y="439"/>
                  <a:pt x="828" y="424"/>
                  <a:pt x="831" y="409"/>
                </a:cubicBezTo>
                <a:cubicBezTo>
                  <a:pt x="860" y="239"/>
                  <a:pt x="744" y="166"/>
                  <a:pt x="744" y="144"/>
                </a:cubicBezTo>
                <a:cubicBezTo>
                  <a:pt x="730" y="119"/>
                  <a:pt x="711" y="99"/>
                  <a:pt x="685" y="83"/>
                </a:cubicBezTo>
                <a:cubicBezTo>
                  <a:pt x="665" y="70"/>
                  <a:pt x="501" y="20"/>
                  <a:pt x="513" y="0"/>
                </a:cubicBezTo>
                <a:cubicBezTo>
                  <a:pt x="511" y="0"/>
                  <a:pt x="442" y="29"/>
                  <a:pt x="401" y="29"/>
                </a:cubicBezTo>
                <a:cubicBezTo>
                  <a:pt x="366" y="29"/>
                  <a:pt x="347" y="34"/>
                  <a:pt x="317" y="50"/>
                </a:cubicBezTo>
                <a:cubicBezTo>
                  <a:pt x="281" y="69"/>
                  <a:pt x="245" y="90"/>
                  <a:pt x="213" y="114"/>
                </a:cubicBezTo>
                <a:cubicBezTo>
                  <a:pt x="201" y="124"/>
                  <a:pt x="142" y="197"/>
                  <a:pt x="170" y="201"/>
                </a:cubicBezTo>
                <a:cubicBezTo>
                  <a:pt x="135" y="233"/>
                  <a:pt x="111" y="280"/>
                  <a:pt x="102" y="326"/>
                </a:cubicBezTo>
                <a:cubicBezTo>
                  <a:pt x="94" y="368"/>
                  <a:pt x="103" y="413"/>
                  <a:pt x="104" y="456"/>
                </a:cubicBezTo>
                <a:cubicBezTo>
                  <a:pt x="87" y="471"/>
                  <a:pt x="76" y="506"/>
                  <a:pt x="76" y="547"/>
                </a:cubicBezTo>
                <a:cubicBezTo>
                  <a:pt x="76" y="602"/>
                  <a:pt x="98" y="647"/>
                  <a:pt x="125" y="647"/>
                </a:cubicBezTo>
                <a:cubicBezTo>
                  <a:pt x="128" y="647"/>
                  <a:pt x="129" y="646"/>
                  <a:pt x="132" y="645"/>
                </a:cubicBezTo>
                <a:cubicBezTo>
                  <a:pt x="158" y="778"/>
                  <a:pt x="249" y="886"/>
                  <a:pt x="349" y="932"/>
                </a:cubicBezTo>
                <a:cubicBezTo>
                  <a:pt x="349" y="1016"/>
                  <a:pt x="349" y="1016"/>
                  <a:pt x="349" y="1016"/>
                </a:cubicBezTo>
                <a:cubicBezTo>
                  <a:pt x="312" y="1001"/>
                  <a:pt x="312" y="1001"/>
                  <a:pt x="312" y="1001"/>
                </a:cubicBezTo>
                <a:cubicBezTo>
                  <a:pt x="312" y="1001"/>
                  <a:pt x="310" y="1003"/>
                  <a:pt x="305" y="1007"/>
                </a:cubicBezTo>
                <a:cubicBezTo>
                  <a:pt x="297" y="1014"/>
                  <a:pt x="283" y="1024"/>
                  <a:pt x="272" y="1027"/>
                </a:cubicBezTo>
                <a:cubicBezTo>
                  <a:pt x="229" y="1040"/>
                  <a:pt x="88" y="1038"/>
                  <a:pt x="0" y="1221"/>
                </a:cubicBezTo>
                <a:cubicBezTo>
                  <a:pt x="63" y="1268"/>
                  <a:pt x="133" y="1306"/>
                  <a:pt x="209" y="1332"/>
                </a:cubicBezTo>
                <a:cubicBezTo>
                  <a:pt x="210" y="1333"/>
                  <a:pt x="717" y="1330"/>
                  <a:pt x="719" y="1329"/>
                </a:cubicBezTo>
                <a:cubicBezTo>
                  <a:pt x="793" y="1303"/>
                  <a:pt x="863" y="1265"/>
                  <a:pt x="924" y="1219"/>
                </a:cubicBezTo>
                <a:cubicBezTo>
                  <a:pt x="837" y="1038"/>
                  <a:pt x="696" y="1040"/>
                  <a:pt x="654" y="1027"/>
                </a:cubicBezTo>
                <a:close/>
              </a:path>
            </a:pathLst>
          </a:custGeom>
          <a:solidFill>
            <a:schemeClr val="accent2"/>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36" name="Freeform 17"/>
          <p:cNvSpPr>
            <a:spLocks/>
          </p:cNvSpPr>
          <p:nvPr userDrawn="1"/>
        </p:nvSpPr>
        <p:spPr bwMode="auto">
          <a:xfrm>
            <a:off x="1378840" y="3099754"/>
            <a:ext cx="990111" cy="1271840"/>
          </a:xfrm>
          <a:custGeom>
            <a:avLst/>
            <a:gdLst>
              <a:gd name="T0" fmla="*/ 767 w 954"/>
              <a:gd name="T1" fmla="*/ 933 h 1226"/>
              <a:gd name="T2" fmla="*/ 883 w 954"/>
              <a:gd name="T3" fmla="*/ 836 h 1226"/>
              <a:gd name="T4" fmla="*/ 749 w 954"/>
              <a:gd name="T5" fmla="*/ 742 h 1226"/>
              <a:gd name="T6" fmla="*/ 860 w 954"/>
              <a:gd name="T7" fmla="*/ 496 h 1226"/>
              <a:gd name="T8" fmla="*/ 865 w 954"/>
              <a:gd name="T9" fmla="*/ 440 h 1226"/>
              <a:gd name="T10" fmla="*/ 866 w 954"/>
              <a:gd name="T11" fmla="*/ 415 h 1226"/>
              <a:gd name="T12" fmla="*/ 864 w 954"/>
              <a:gd name="T13" fmla="*/ 383 h 1226"/>
              <a:gd name="T14" fmla="*/ 830 w 954"/>
              <a:gd name="T15" fmla="*/ 243 h 1226"/>
              <a:gd name="T16" fmla="*/ 746 w 954"/>
              <a:gd name="T17" fmla="*/ 112 h 1226"/>
              <a:gd name="T18" fmla="*/ 505 w 954"/>
              <a:gd name="T19" fmla="*/ 1 h 1226"/>
              <a:gd name="T20" fmla="*/ 478 w 954"/>
              <a:gd name="T21" fmla="*/ 0 h 1226"/>
              <a:gd name="T22" fmla="*/ 209 w 954"/>
              <a:gd name="T23" fmla="*/ 112 h 1226"/>
              <a:gd name="T24" fmla="*/ 125 w 954"/>
              <a:gd name="T25" fmla="*/ 243 h 1226"/>
              <a:gd name="T26" fmla="*/ 123 w 954"/>
              <a:gd name="T27" fmla="*/ 247 h 1226"/>
              <a:gd name="T28" fmla="*/ 90 w 954"/>
              <a:gd name="T29" fmla="*/ 410 h 1226"/>
              <a:gd name="T30" fmla="*/ 206 w 954"/>
              <a:gd name="T31" fmla="*/ 742 h 1226"/>
              <a:gd name="T32" fmla="*/ 72 w 954"/>
              <a:gd name="T33" fmla="*/ 836 h 1226"/>
              <a:gd name="T34" fmla="*/ 188 w 954"/>
              <a:gd name="T35" fmla="*/ 933 h 1226"/>
              <a:gd name="T36" fmla="*/ 0 w 954"/>
              <a:gd name="T37" fmla="*/ 1111 h 1226"/>
              <a:gd name="T38" fmla="*/ 215 w 954"/>
              <a:gd name="T39" fmla="*/ 1226 h 1226"/>
              <a:gd name="T40" fmla="*/ 742 w 954"/>
              <a:gd name="T41" fmla="*/ 1222 h 1226"/>
              <a:gd name="T42" fmla="*/ 954 w 954"/>
              <a:gd name="T43" fmla="*/ 1108 h 1226"/>
              <a:gd name="T44" fmla="*/ 767 w 954"/>
              <a:gd name="T45" fmla="*/ 93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1226">
                <a:moveTo>
                  <a:pt x="767" y="933"/>
                </a:moveTo>
                <a:cubicBezTo>
                  <a:pt x="835" y="883"/>
                  <a:pt x="883" y="836"/>
                  <a:pt x="883" y="836"/>
                </a:cubicBezTo>
                <a:cubicBezTo>
                  <a:pt x="883" y="836"/>
                  <a:pt x="655" y="843"/>
                  <a:pt x="749" y="742"/>
                </a:cubicBezTo>
                <a:cubicBezTo>
                  <a:pt x="813" y="666"/>
                  <a:pt x="848" y="579"/>
                  <a:pt x="860" y="496"/>
                </a:cubicBezTo>
                <a:cubicBezTo>
                  <a:pt x="863" y="477"/>
                  <a:pt x="864" y="458"/>
                  <a:pt x="865" y="440"/>
                </a:cubicBezTo>
                <a:cubicBezTo>
                  <a:pt x="866" y="432"/>
                  <a:pt x="866" y="424"/>
                  <a:pt x="866" y="415"/>
                </a:cubicBezTo>
                <a:cubicBezTo>
                  <a:pt x="866" y="404"/>
                  <a:pt x="866" y="393"/>
                  <a:pt x="864" y="383"/>
                </a:cubicBezTo>
                <a:cubicBezTo>
                  <a:pt x="860" y="330"/>
                  <a:pt x="848" y="282"/>
                  <a:pt x="830" y="243"/>
                </a:cubicBezTo>
                <a:cubicBezTo>
                  <a:pt x="811" y="194"/>
                  <a:pt x="782" y="149"/>
                  <a:pt x="746" y="112"/>
                </a:cubicBezTo>
                <a:cubicBezTo>
                  <a:pt x="683" y="49"/>
                  <a:pt x="599" y="8"/>
                  <a:pt x="505" y="1"/>
                </a:cubicBezTo>
                <a:cubicBezTo>
                  <a:pt x="496" y="1"/>
                  <a:pt x="487" y="0"/>
                  <a:pt x="478" y="0"/>
                </a:cubicBezTo>
                <a:cubicBezTo>
                  <a:pt x="373" y="0"/>
                  <a:pt x="278" y="43"/>
                  <a:pt x="209" y="112"/>
                </a:cubicBezTo>
                <a:cubicBezTo>
                  <a:pt x="173" y="149"/>
                  <a:pt x="144" y="193"/>
                  <a:pt x="125" y="243"/>
                </a:cubicBezTo>
                <a:cubicBezTo>
                  <a:pt x="125" y="244"/>
                  <a:pt x="124" y="246"/>
                  <a:pt x="123" y="247"/>
                </a:cubicBezTo>
                <a:cubicBezTo>
                  <a:pt x="101" y="297"/>
                  <a:pt x="88" y="352"/>
                  <a:pt x="90" y="410"/>
                </a:cubicBezTo>
                <a:cubicBezTo>
                  <a:pt x="87" y="517"/>
                  <a:pt x="119" y="639"/>
                  <a:pt x="206" y="742"/>
                </a:cubicBezTo>
                <a:cubicBezTo>
                  <a:pt x="300" y="843"/>
                  <a:pt x="72" y="836"/>
                  <a:pt x="72" y="836"/>
                </a:cubicBezTo>
                <a:cubicBezTo>
                  <a:pt x="72" y="836"/>
                  <a:pt x="120" y="883"/>
                  <a:pt x="188" y="933"/>
                </a:cubicBezTo>
                <a:cubicBezTo>
                  <a:pt x="128" y="954"/>
                  <a:pt x="54" y="999"/>
                  <a:pt x="0" y="1111"/>
                </a:cubicBezTo>
                <a:cubicBezTo>
                  <a:pt x="65" y="1160"/>
                  <a:pt x="138" y="1199"/>
                  <a:pt x="215" y="1226"/>
                </a:cubicBezTo>
                <a:cubicBezTo>
                  <a:pt x="217" y="1226"/>
                  <a:pt x="740" y="1223"/>
                  <a:pt x="742" y="1222"/>
                </a:cubicBezTo>
                <a:cubicBezTo>
                  <a:pt x="818" y="1195"/>
                  <a:pt x="890" y="1157"/>
                  <a:pt x="954" y="1108"/>
                </a:cubicBezTo>
                <a:cubicBezTo>
                  <a:pt x="900" y="997"/>
                  <a:pt x="827" y="954"/>
                  <a:pt x="767" y="933"/>
                </a:cubicBezTo>
                <a:close/>
              </a:path>
            </a:pathLst>
          </a:custGeom>
          <a:solidFill>
            <a:schemeClr val="accent3"/>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82839385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1">
                                            <p:txEl>
                                              <p:pRg st="0" end="0"/>
                                            </p:txEl>
                                          </p:spTgt>
                                        </p:tgtEl>
                                        <p:attrNameLst>
                                          <p:attrName>style.visibility</p:attrName>
                                        </p:attrNameLst>
                                      </p:cBhvr>
                                      <p:to>
                                        <p:strVal val="visible"/>
                                      </p:to>
                                    </p:set>
                                    <p:animEffect transition="in" filter="fade">
                                      <p:cBhvr>
                                        <p:cTn id="10" dur="500"/>
                                        <p:tgtEl>
                                          <p:spTgt spid="1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build="p">
        <p:tmplLst>
          <p:tmpl lvl="1">
            <p:tnLst>
              <p:par>
                <p:cTn presetID="10" presetClass="entr" presetSubtype="0"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فارغة">
    <p:spTree>
      <p:nvGrpSpPr>
        <p:cNvPr id="1" name=""/>
        <p:cNvGrpSpPr/>
        <p:nvPr/>
      </p:nvGrpSpPr>
      <p:grpSpPr>
        <a:xfrm>
          <a:off x="0" y="0"/>
          <a:ext cx="0" cy="0"/>
          <a:chOff x="0" y="0"/>
          <a:chExt cx="0" cy="0"/>
        </a:xfrm>
      </p:grpSpPr>
      <p:sp>
        <p:nvSpPr>
          <p:cNvPr id="3" name="عنصر نائب لرقم الشريحة 2">
            <a:extLst>
              <a:ext uri="{FF2B5EF4-FFF2-40B4-BE49-F238E27FC236}">
                <a16:creationId xmlns:a16="http://schemas.microsoft.com/office/drawing/2014/main" id="{85910327-48D5-4F03-9226-362C6ACF31F5}"/>
              </a:ext>
            </a:extLst>
          </p:cNvPr>
          <p:cNvSpPr>
            <a:spLocks noGrp="1"/>
          </p:cNvSpPr>
          <p:nvPr>
            <p:ph type="sldNum" sz="quarter" idx="10"/>
          </p:nvPr>
        </p:nvSpPr>
        <p:spPr/>
        <p:txBody>
          <a:bodyPr/>
          <a:lstStyle/>
          <a:p>
            <a:fld id="{018D0437-1013-4385-8D54-815F651F9982}" type="slidenum">
              <a:rPr lang="en-US" smtClean="0"/>
              <a:pPr/>
              <a:t>‹#›</a:t>
            </a:fld>
            <a:endParaRPr lang="en-US">
              <a:latin typeface="+mn-lt"/>
            </a:endParaRPr>
          </a:p>
        </p:txBody>
      </p:sp>
    </p:spTree>
    <p:extLst>
      <p:ext uri="{BB962C8B-B14F-4D97-AF65-F5344CB8AC3E}">
        <p14:creationId xmlns:p14="http://schemas.microsoft.com/office/powerpoint/2010/main" val="40274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شريحة 3">
    <p:spTree>
      <p:nvGrpSpPr>
        <p:cNvPr id="1" name=""/>
        <p:cNvGrpSpPr/>
        <p:nvPr/>
      </p:nvGrpSpPr>
      <p:grpSpPr>
        <a:xfrm>
          <a:off x="0" y="0"/>
          <a:ext cx="0" cy="0"/>
          <a:chOff x="0" y="0"/>
          <a:chExt cx="0" cy="0"/>
        </a:xfrm>
      </p:grpSpPr>
      <p:sp>
        <p:nvSpPr>
          <p:cNvPr id="103" name="Freeform 5"/>
          <p:cNvSpPr>
            <a:spLocks/>
          </p:cNvSpPr>
          <p:nvPr userDrawn="1"/>
        </p:nvSpPr>
        <p:spPr bwMode="auto">
          <a:xfrm rot="16200000"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grpSp>
        <p:nvGrpSpPr>
          <p:cNvPr id="83" name="Group 82"/>
          <p:cNvGrpSpPr/>
          <p:nvPr userDrawn="1"/>
        </p:nvGrpSpPr>
        <p:grpSpPr>
          <a:xfrm>
            <a:off x="634788" y="915566"/>
            <a:ext cx="1848980" cy="2371880"/>
            <a:chOff x="577269" y="713296"/>
            <a:chExt cx="1848980" cy="2371880"/>
          </a:xfrm>
        </p:grpSpPr>
        <p:sp>
          <p:nvSpPr>
            <p:cNvPr id="84" name="Rectangle 5"/>
            <p:cNvSpPr>
              <a:spLocks noChangeArrowheads="1"/>
            </p:cNvSpPr>
            <p:nvPr userDrawn="1"/>
          </p:nvSpPr>
          <p:spPr bwMode="auto">
            <a:xfrm>
              <a:off x="577269" y="713296"/>
              <a:ext cx="1848980" cy="2371880"/>
            </a:xfrm>
            <a:prstGeom prst="rect">
              <a:avLst/>
            </a:pr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5" name="Rectangle 6"/>
            <p:cNvSpPr>
              <a:spLocks noChangeArrowheads="1"/>
            </p:cNvSpPr>
            <p:nvPr userDrawn="1"/>
          </p:nvSpPr>
          <p:spPr bwMode="auto">
            <a:xfrm>
              <a:off x="647338" y="1336594"/>
              <a:ext cx="1261239" cy="254130"/>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6" name="Rectangle 7"/>
            <p:cNvSpPr>
              <a:spLocks noChangeArrowheads="1"/>
            </p:cNvSpPr>
            <p:nvPr userDrawn="1"/>
          </p:nvSpPr>
          <p:spPr bwMode="auto">
            <a:xfrm>
              <a:off x="647338" y="2356252"/>
              <a:ext cx="1261239" cy="488390"/>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7" name="Rectangle 8"/>
            <p:cNvSpPr>
              <a:spLocks noChangeArrowheads="1"/>
            </p:cNvSpPr>
            <p:nvPr userDrawn="1"/>
          </p:nvSpPr>
          <p:spPr bwMode="auto">
            <a:xfrm>
              <a:off x="647338" y="1703671"/>
              <a:ext cx="1261239" cy="532314"/>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8" name="Rectangle 9"/>
            <p:cNvSpPr>
              <a:spLocks noChangeArrowheads="1"/>
            </p:cNvSpPr>
            <p:nvPr userDrawn="1"/>
          </p:nvSpPr>
          <p:spPr bwMode="auto">
            <a:xfrm>
              <a:off x="647338" y="986250"/>
              <a:ext cx="1258101" cy="233214"/>
            </a:xfrm>
            <a:prstGeom prst="rect">
              <a:avLst/>
            </a:pr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9" name="Rectangle 10"/>
            <p:cNvSpPr>
              <a:spLocks noChangeArrowheads="1"/>
            </p:cNvSpPr>
            <p:nvPr userDrawn="1"/>
          </p:nvSpPr>
          <p:spPr bwMode="auto">
            <a:xfrm>
              <a:off x="1984920" y="1336594"/>
              <a:ext cx="372306" cy="1277971"/>
            </a:xfrm>
            <a:prstGeom prst="rect">
              <a:avLst/>
            </a:pr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90" name="Rectangle 11"/>
            <p:cNvSpPr>
              <a:spLocks noChangeArrowheads="1"/>
            </p:cNvSpPr>
            <p:nvPr userDrawn="1"/>
          </p:nvSpPr>
          <p:spPr bwMode="auto">
            <a:xfrm>
              <a:off x="1984920" y="986250"/>
              <a:ext cx="372306" cy="233214"/>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31" name="Freeform 26"/>
          <p:cNvSpPr>
            <a:spLocks/>
          </p:cNvSpPr>
          <p:nvPr userDrawn="1"/>
        </p:nvSpPr>
        <p:spPr bwMode="auto">
          <a:xfrm>
            <a:off x="1426615" y="2720004"/>
            <a:ext cx="841129" cy="464882"/>
          </a:xfrm>
          <a:custGeom>
            <a:avLst/>
            <a:gdLst>
              <a:gd name="T0" fmla="*/ 155 w 465"/>
              <a:gd name="T1" fmla="*/ 4 h 257"/>
              <a:gd name="T2" fmla="*/ 465 w 465"/>
              <a:gd name="T3" fmla="*/ 0 h 257"/>
              <a:gd name="T4" fmla="*/ 287 w 465"/>
              <a:gd name="T5" fmla="*/ 254 h 257"/>
              <a:gd name="T6" fmla="*/ 246 w 465"/>
              <a:gd name="T7" fmla="*/ 136 h 257"/>
              <a:gd name="T8" fmla="*/ 16 w 465"/>
              <a:gd name="T9" fmla="*/ 257 h 257"/>
              <a:gd name="T10" fmla="*/ 0 w 465"/>
              <a:gd name="T11" fmla="*/ 226 h 257"/>
              <a:gd name="T12" fmla="*/ 229 w 465"/>
              <a:gd name="T13" fmla="*/ 105 h 257"/>
              <a:gd name="T14" fmla="*/ 155 w 465"/>
              <a:gd name="T15" fmla="*/ 4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257">
                <a:moveTo>
                  <a:pt x="155" y="4"/>
                </a:moveTo>
                <a:lnTo>
                  <a:pt x="465" y="0"/>
                </a:lnTo>
                <a:lnTo>
                  <a:pt x="287" y="254"/>
                </a:lnTo>
                <a:lnTo>
                  <a:pt x="246" y="136"/>
                </a:lnTo>
                <a:lnTo>
                  <a:pt x="16" y="257"/>
                </a:lnTo>
                <a:lnTo>
                  <a:pt x="0" y="226"/>
                </a:lnTo>
                <a:lnTo>
                  <a:pt x="229" y="105"/>
                </a:lnTo>
                <a:lnTo>
                  <a:pt x="155" y="4"/>
                </a:ln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92" name="Line 106"/>
          <p:cNvSpPr>
            <a:spLocks noChangeShapeType="1"/>
          </p:cNvSpPr>
          <p:nvPr userDrawn="1"/>
        </p:nvSpPr>
        <p:spPr bwMode="auto">
          <a:xfrm>
            <a:off x="691729" y="3212824"/>
            <a:ext cx="0" cy="0"/>
          </a:xfrm>
          <a:prstGeom prst="line">
            <a:avLst/>
          </a:prstGeom>
          <a:noFill/>
          <a:ln w="19050" cap="flat">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93" name="Line 107"/>
          <p:cNvSpPr>
            <a:spLocks noChangeShapeType="1"/>
          </p:cNvSpPr>
          <p:nvPr userDrawn="1"/>
        </p:nvSpPr>
        <p:spPr bwMode="auto">
          <a:xfrm>
            <a:off x="690178" y="3208171"/>
            <a:ext cx="0" cy="0"/>
          </a:xfrm>
          <a:prstGeom prst="line">
            <a:avLst/>
          </a:prstGeom>
          <a:noFill/>
          <a:ln w="19050" cap="flat">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04" name="Title 1"/>
          <p:cNvSpPr>
            <a:spLocks noGrp="1"/>
          </p:cNvSpPr>
          <p:nvPr userDrawn="1">
            <p:ph type="title" hasCustomPrompt="1"/>
          </p:nvPr>
        </p:nvSpPr>
        <p:spPr>
          <a:xfrm>
            <a:off x="2809526" y="915566"/>
            <a:ext cx="5866867" cy="728049"/>
          </a:xfrm>
        </p:spPr>
        <p:txBody>
          <a:bodyPr>
            <a:normAutofit/>
          </a:bodyPr>
          <a:lstStyle>
            <a:lvl1pPr algn="r">
              <a:defRPr sz="4000" baseline="0">
                <a:latin typeface="Roboto Condensed Light" panose="02000000000000000000" pitchFamily="2" charset="0"/>
                <a:ea typeface="Roboto Condensed Light" panose="02000000000000000000" pitchFamily="2" charset="0"/>
              </a:defRPr>
            </a:lvl1pPr>
          </a:lstStyle>
          <a:p>
            <a:r>
              <a:rPr lang="ar-SA" dirty="0"/>
              <a:t>إعلانات الدفع مقابل النقر</a:t>
            </a:r>
            <a:endParaRPr lang="en-US" dirty="0"/>
          </a:p>
        </p:txBody>
      </p:sp>
      <p:sp>
        <p:nvSpPr>
          <p:cNvPr id="105" name="Content Placeholder 2"/>
          <p:cNvSpPr>
            <a:spLocks noGrp="1"/>
          </p:cNvSpPr>
          <p:nvPr userDrawn="1">
            <p:ph idx="1" hasCustomPrompt="1"/>
          </p:nvPr>
        </p:nvSpPr>
        <p:spPr>
          <a:xfrm>
            <a:off x="2843808" y="1779458"/>
            <a:ext cx="5832648" cy="2268392"/>
          </a:xfrm>
        </p:spPr>
        <p:txBody>
          <a:bodyPr>
            <a:normAutofit/>
          </a:bodyPr>
          <a:lstStyle>
            <a:lvl1pPr marL="0" marR="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sz="1600">
                <a:latin typeface="Roboto Condensed Light" panose="02000000000000000000" pitchFamily="2" charset="0"/>
                <a:ea typeface="Roboto Condensed Light" panose="02000000000000000000" pitchFamily="2" charset="0"/>
              </a:defRPr>
            </a:lvl1pPr>
          </a:lstStyle>
          <a:p>
            <a:pPr marL="0" marR="0" lvl="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grpSp>
        <p:nvGrpSpPr>
          <p:cNvPr id="36" name="Group 30"/>
          <p:cNvGrpSpPr>
            <a:grpSpLocks noChangeAspect="1"/>
          </p:cNvGrpSpPr>
          <p:nvPr userDrawn="1"/>
        </p:nvGrpSpPr>
        <p:grpSpPr bwMode="auto">
          <a:xfrm>
            <a:off x="525406" y="2413134"/>
            <a:ext cx="810070" cy="1494805"/>
            <a:chOff x="1999" y="-2"/>
            <a:chExt cx="1758" cy="3244"/>
          </a:xfrm>
        </p:grpSpPr>
        <p:sp>
          <p:nvSpPr>
            <p:cNvPr id="40" name="Freeform 31"/>
            <p:cNvSpPr>
              <a:spLocks noEditPoints="1"/>
            </p:cNvSpPr>
            <p:nvPr userDrawn="1"/>
          </p:nvSpPr>
          <p:spPr bwMode="auto">
            <a:xfrm>
              <a:off x="2022" y="19"/>
              <a:ext cx="1714" cy="3202"/>
            </a:xfrm>
            <a:custGeom>
              <a:avLst/>
              <a:gdLst>
                <a:gd name="T0" fmla="*/ 442 w 980"/>
                <a:gd name="T1" fmla="*/ 1832 h 1832"/>
                <a:gd name="T2" fmla="*/ 442 w 980"/>
                <a:gd name="T3" fmla="*/ 1650 h 1832"/>
                <a:gd name="T4" fmla="*/ 220 w 980"/>
                <a:gd name="T5" fmla="*/ 1589 h 1832"/>
                <a:gd name="T6" fmla="*/ 72 w 980"/>
                <a:gd name="T7" fmla="*/ 1447 h 1832"/>
                <a:gd name="T8" fmla="*/ 0 w 980"/>
                <a:gd name="T9" fmla="*/ 1207 h 1832"/>
                <a:gd name="T10" fmla="*/ 183 w 980"/>
                <a:gd name="T11" fmla="*/ 1173 h 1832"/>
                <a:gd name="T12" fmla="*/ 257 w 980"/>
                <a:gd name="T13" fmla="*/ 1388 h 1832"/>
                <a:gd name="T14" fmla="*/ 442 w 980"/>
                <a:gd name="T15" fmla="*/ 1496 h 1832"/>
                <a:gd name="T16" fmla="*/ 442 w 980"/>
                <a:gd name="T17" fmla="*/ 917 h 1832"/>
                <a:gd name="T18" fmla="*/ 212 w 980"/>
                <a:gd name="T19" fmla="*/ 830 h 1832"/>
                <a:gd name="T20" fmla="*/ 78 w 980"/>
                <a:gd name="T21" fmla="*/ 696 h 1832"/>
                <a:gd name="T22" fmla="*/ 31 w 980"/>
                <a:gd name="T23" fmla="*/ 500 h 1832"/>
                <a:gd name="T24" fmla="*/ 169 w 980"/>
                <a:gd name="T25" fmla="*/ 186 h 1832"/>
                <a:gd name="T26" fmla="*/ 442 w 980"/>
                <a:gd name="T27" fmla="*/ 87 h 1832"/>
                <a:gd name="T28" fmla="*/ 442 w 980"/>
                <a:gd name="T29" fmla="*/ 0 h 1832"/>
                <a:gd name="T30" fmla="*/ 549 w 980"/>
                <a:gd name="T31" fmla="*/ 0 h 1832"/>
                <a:gd name="T32" fmla="*/ 549 w 980"/>
                <a:gd name="T33" fmla="*/ 87 h 1832"/>
                <a:gd name="T34" fmla="*/ 800 w 980"/>
                <a:gd name="T35" fmla="*/ 180 h 1832"/>
                <a:gd name="T36" fmla="*/ 944 w 980"/>
                <a:gd name="T37" fmla="*/ 452 h 1832"/>
                <a:gd name="T38" fmla="*/ 756 w 980"/>
                <a:gd name="T39" fmla="*/ 480 h 1832"/>
                <a:gd name="T40" fmla="*/ 689 w 980"/>
                <a:gd name="T41" fmla="*/ 316 h 1832"/>
                <a:gd name="T42" fmla="*/ 549 w 980"/>
                <a:gd name="T43" fmla="*/ 241 h 1832"/>
                <a:gd name="T44" fmla="*/ 549 w 980"/>
                <a:gd name="T45" fmla="*/ 765 h 1832"/>
                <a:gd name="T46" fmla="*/ 731 w 980"/>
                <a:gd name="T47" fmla="*/ 819 h 1832"/>
                <a:gd name="T48" fmla="*/ 869 w 980"/>
                <a:gd name="T49" fmla="*/ 910 h 1832"/>
                <a:gd name="T50" fmla="*/ 952 w 980"/>
                <a:gd name="T51" fmla="*/ 1037 h 1832"/>
                <a:gd name="T52" fmla="*/ 980 w 980"/>
                <a:gd name="T53" fmla="*/ 1197 h 1832"/>
                <a:gd name="T54" fmla="*/ 860 w 980"/>
                <a:gd name="T55" fmla="*/ 1512 h 1832"/>
                <a:gd name="T56" fmla="*/ 549 w 980"/>
                <a:gd name="T57" fmla="*/ 1648 h 1832"/>
                <a:gd name="T58" fmla="*/ 549 w 980"/>
                <a:gd name="T59" fmla="*/ 1832 h 1832"/>
                <a:gd name="T60" fmla="*/ 442 w 980"/>
                <a:gd name="T61" fmla="*/ 1832 h 1832"/>
                <a:gd name="T62" fmla="*/ 442 w 980"/>
                <a:gd name="T63" fmla="*/ 239 h 1832"/>
                <a:gd name="T64" fmla="*/ 274 w 980"/>
                <a:gd name="T65" fmla="*/ 324 h 1832"/>
                <a:gd name="T66" fmla="*/ 213 w 980"/>
                <a:gd name="T67" fmla="*/ 486 h 1832"/>
                <a:gd name="T68" fmla="*/ 265 w 980"/>
                <a:gd name="T69" fmla="*/ 642 h 1832"/>
                <a:gd name="T70" fmla="*/ 442 w 980"/>
                <a:gd name="T71" fmla="*/ 742 h 1832"/>
                <a:gd name="T72" fmla="*/ 442 w 980"/>
                <a:gd name="T73" fmla="*/ 239 h 1832"/>
                <a:gd name="T74" fmla="*/ 549 w 980"/>
                <a:gd name="T75" fmla="*/ 1496 h 1832"/>
                <a:gd name="T76" fmla="*/ 724 w 980"/>
                <a:gd name="T77" fmla="*/ 1404 h 1832"/>
                <a:gd name="T78" fmla="*/ 793 w 980"/>
                <a:gd name="T79" fmla="*/ 1209 h 1832"/>
                <a:gd name="T80" fmla="*/ 744 w 980"/>
                <a:gd name="T81" fmla="*/ 1050 h 1832"/>
                <a:gd name="T82" fmla="*/ 549 w 980"/>
                <a:gd name="T83" fmla="*/ 942 h 1832"/>
                <a:gd name="T84" fmla="*/ 549 w 980"/>
                <a:gd name="T85" fmla="*/ 1496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0" h="1832">
                  <a:moveTo>
                    <a:pt x="442" y="1832"/>
                  </a:moveTo>
                  <a:cubicBezTo>
                    <a:pt x="442" y="1650"/>
                    <a:pt x="442" y="1650"/>
                    <a:pt x="442" y="1650"/>
                  </a:cubicBezTo>
                  <a:cubicBezTo>
                    <a:pt x="351" y="1638"/>
                    <a:pt x="277" y="1618"/>
                    <a:pt x="220" y="1589"/>
                  </a:cubicBezTo>
                  <a:cubicBezTo>
                    <a:pt x="163" y="1559"/>
                    <a:pt x="113" y="1512"/>
                    <a:pt x="72" y="1447"/>
                  </a:cubicBezTo>
                  <a:cubicBezTo>
                    <a:pt x="31" y="1381"/>
                    <a:pt x="6" y="1301"/>
                    <a:pt x="0" y="1207"/>
                  </a:cubicBezTo>
                  <a:cubicBezTo>
                    <a:pt x="183" y="1173"/>
                    <a:pt x="183" y="1173"/>
                    <a:pt x="183" y="1173"/>
                  </a:cubicBezTo>
                  <a:cubicBezTo>
                    <a:pt x="197" y="1270"/>
                    <a:pt x="222" y="1342"/>
                    <a:pt x="257" y="1388"/>
                  </a:cubicBezTo>
                  <a:cubicBezTo>
                    <a:pt x="309" y="1453"/>
                    <a:pt x="370" y="1489"/>
                    <a:pt x="442" y="1496"/>
                  </a:cubicBezTo>
                  <a:cubicBezTo>
                    <a:pt x="442" y="917"/>
                    <a:pt x="442" y="917"/>
                    <a:pt x="442" y="917"/>
                  </a:cubicBezTo>
                  <a:cubicBezTo>
                    <a:pt x="367" y="903"/>
                    <a:pt x="290" y="874"/>
                    <a:pt x="212" y="830"/>
                  </a:cubicBezTo>
                  <a:cubicBezTo>
                    <a:pt x="154" y="798"/>
                    <a:pt x="109" y="753"/>
                    <a:pt x="78" y="696"/>
                  </a:cubicBezTo>
                  <a:cubicBezTo>
                    <a:pt x="47" y="638"/>
                    <a:pt x="31" y="573"/>
                    <a:pt x="31" y="500"/>
                  </a:cubicBezTo>
                  <a:cubicBezTo>
                    <a:pt x="31" y="371"/>
                    <a:pt x="77" y="266"/>
                    <a:pt x="169" y="186"/>
                  </a:cubicBezTo>
                  <a:cubicBezTo>
                    <a:pt x="230" y="132"/>
                    <a:pt x="321" y="99"/>
                    <a:pt x="442" y="87"/>
                  </a:cubicBezTo>
                  <a:cubicBezTo>
                    <a:pt x="442" y="0"/>
                    <a:pt x="442" y="0"/>
                    <a:pt x="442" y="0"/>
                  </a:cubicBezTo>
                  <a:cubicBezTo>
                    <a:pt x="549" y="0"/>
                    <a:pt x="549" y="0"/>
                    <a:pt x="549" y="0"/>
                  </a:cubicBezTo>
                  <a:cubicBezTo>
                    <a:pt x="549" y="87"/>
                    <a:pt x="549" y="87"/>
                    <a:pt x="549" y="87"/>
                  </a:cubicBezTo>
                  <a:cubicBezTo>
                    <a:pt x="654" y="97"/>
                    <a:pt x="738" y="128"/>
                    <a:pt x="800" y="180"/>
                  </a:cubicBezTo>
                  <a:cubicBezTo>
                    <a:pt x="880" y="246"/>
                    <a:pt x="928" y="337"/>
                    <a:pt x="944" y="452"/>
                  </a:cubicBezTo>
                  <a:cubicBezTo>
                    <a:pt x="756" y="480"/>
                    <a:pt x="756" y="480"/>
                    <a:pt x="756" y="480"/>
                  </a:cubicBezTo>
                  <a:cubicBezTo>
                    <a:pt x="745" y="409"/>
                    <a:pt x="723" y="354"/>
                    <a:pt x="689" y="316"/>
                  </a:cubicBezTo>
                  <a:cubicBezTo>
                    <a:pt x="655" y="278"/>
                    <a:pt x="608" y="253"/>
                    <a:pt x="549" y="241"/>
                  </a:cubicBezTo>
                  <a:cubicBezTo>
                    <a:pt x="549" y="765"/>
                    <a:pt x="549" y="765"/>
                    <a:pt x="549" y="765"/>
                  </a:cubicBezTo>
                  <a:cubicBezTo>
                    <a:pt x="640" y="788"/>
                    <a:pt x="701" y="806"/>
                    <a:pt x="731" y="819"/>
                  </a:cubicBezTo>
                  <a:cubicBezTo>
                    <a:pt x="787" y="844"/>
                    <a:pt x="833" y="874"/>
                    <a:pt x="869" y="910"/>
                  </a:cubicBezTo>
                  <a:cubicBezTo>
                    <a:pt x="905" y="946"/>
                    <a:pt x="932" y="988"/>
                    <a:pt x="952" y="1037"/>
                  </a:cubicBezTo>
                  <a:cubicBezTo>
                    <a:pt x="971" y="1086"/>
                    <a:pt x="980" y="1140"/>
                    <a:pt x="980" y="1197"/>
                  </a:cubicBezTo>
                  <a:cubicBezTo>
                    <a:pt x="980" y="1323"/>
                    <a:pt x="940" y="1428"/>
                    <a:pt x="860" y="1512"/>
                  </a:cubicBezTo>
                  <a:cubicBezTo>
                    <a:pt x="780" y="1597"/>
                    <a:pt x="676" y="1642"/>
                    <a:pt x="549" y="1648"/>
                  </a:cubicBezTo>
                  <a:cubicBezTo>
                    <a:pt x="549" y="1832"/>
                    <a:pt x="549" y="1832"/>
                    <a:pt x="549" y="1832"/>
                  </a:cubicBezTo>
                  <a:lnTo>
                    <a:pt x="442" y="1832"/>
                  </a:lnTo>
                  <a:close/>
                  <a:moveTo>
                    <a:pt x="442" y="239"/>
                  </a:moveTo>
                  <a:cubicBezTo>
                    <a:pt x="371" y="249"/>
                    <a:pt x="315" y="278"/>
                    <a:pt x="274" y="324"/>
                  </a:cubicBezTo>
                  <a:cubicBezTo>
                    <a:pt x="233" y="369"/>
                    <a:pt x="213" y="424"/>
                    <a:pt x="213" y="486"/>
                  </a:cubicBezTo>
                  <a:cubicBezTo>
                    <a:pt x="213" y="548"/>
                    <a:pt x="230" y="600"/>
                    <a:pt x="265" y="642"/>
                  </a:cubicBezTo>
                  <a:cubicBezTo>
                    <a:pt x="300" y="684"/>
                    <a:pt x="359" y="717"/>
                    <a:pt x="442" y="742"/>
                  </a:cubicBezTo>
                  <a:lnTo>
                    <a:pt x="442" y="239"/>
                  </a:lnTo>
                  <a:close/>
                  <a:moveTo>
                    <a:pt x="549" y="1496"/>
                  </a:moveTo>
                  <a:cubicBezTo>
                    <a:pt x="619" y="1487"/>
                    <a:pt x="678" y="1457"/>
                    <a:pt x="724" y="1404"/>
                  </a:cubicBezTo>
                  <a:cubicBezTo>
                    <a:pt x="770" y="1352"/>
                    <a:pt x="793" y="1287"/>
                    <a:pt x="793" y="1209"/>
                  </a:cubicBezTo>
                  <a:cubicBezTo>
                    <a:pt x="793" y="1143"/>
                    <a:pt x="777" y="1090"/>
                    <a:pt x="744" y="1050"/>
                  </a:cubicBezTo>
                  <a:cubicBezTo>
                    <a:pt x="712" y="1010"/>
                    <a:pt x="646" y="974"/>
                    <a:pt x="549" y="942"/>
                  </a:cubicBezTo>
                  <a:lnTo>
                    <a:pt x="549" y="1496"/>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06" name="Freeform 32"/>
            <p:cNvSpPr>
              <a:spLocks noEditPoints="1"/>
            </p:cNvSpPr>
            <p:nvPr userDrawn="1"/>
          </p:nvSpPr>
          <p:spPr bwMode="auto">
            <a:xfrm>
              <a:off x="1999" y="-2"/>
              <a:ext cx="1758" cy="3244"/>
            </a:xfrm>
            <a:custGeom>
              <a:avLst/>
              <a:gdLst>
                <a:gd name="T0" fmla="*/ 443 w 1005"/>
                <a:gd name="T1" fmla="*/ 1856 h 1856"/>
                <a:gd name="T2" fmla="*/ 227 w 1005"/>
                <a:gd name="T3" fmla="*/ 1611 h 1856"/>
                <a:gd name="T4" fmla="*/ 1 w 1005"/>
                <a:gd name="T5" fmla="*/ 1220 h 1856"/>
                <a:gd name="T6" fmla="*/ 206 w 1005"/>
                <a:gd name="T7" fmla="*/ 1171 h 1856"/>
                <a:gd name="T8" fmla="*/ 280 w 1005"/>
                <a:gd name="T9" fmla="*/ 1393 h 1856"/>
                <a:gd name="T10" fmla="*/ 443 w 1005"/>
                <a:gd name="T11" fmla="*/ 939 h 1856"/>
                <a:gd name="T12" fmla="*/ 81 w 1005"/>
                <a:gd name="T13" fmla="*/ 713 h 1856"/>
                <a:gd name="T14" fmla="*/ 174 w 1005"/>
                <a:gd name="T15" fmla="*/ 189 h 1856"/>
                <a:gd name="T16" fmla="*/ 443 w 1005"/>
                <a:gd name="T17" fmla="*/ 0 h 1856"/>
                <a:gd name="T18" fmla="*/ 574 w 1005"/>
                <a:gd name="T19" fmla="*/ 88 h 1856"/>
                <a:gd name="T20" fmla="*/ 969 w 1005"/>
                <a:gd name="T21" fmla="*/ 462 h 1856"/>
                <a:gd name="T22" fmla="*/ 759 w 1005"/>
                <a:gd name="T23" fmla="*/ 506 h 1856"/>
                <a:gd name="T24" fmla="*/ 693 w 1005"/>
                <a:gd name="T25" fmla="*/ 336 h 1856"/>
                <a:gd name="T26" fmla="*/ 574 w 1005"/>
                <a:gd name="T27" fmla="*/ 768 h 1856"/>
                <a:gd name="T28" fmla="*/ 891 w 1005"/>
                <a:gd name="T29" fmla="*/ 913 h 1856"/>
                <a:gd name="T30" fmla="*/ 1005 w 1005"/>
                <a:gd name="T31" fmla="*/ 1209 h 1856"/>
                <a:gd name="T32" fmla="*/ 574 w 1005"/>
                <a:gd name="T33" fmla="*/ 1671 h 1856"/>
                <a:gd name="T34" fmla="*/ 467 w 1005"/>
                <a:gd name="T35" fmla="*/ 1832 h 1856"/>
                <a:gd name="T36" fmla="*/ 550 w 1005"/>
                <a:gd name="T37" fmla="*/ 1648 h 1856"/>
                <a:gd name="T38" fmla="*/ 864 w 1005"/>
                <a:gd name="T39" fmla="*/ 1516 h 1856"/>
                <a:gd name="T40" fmla="*/ 953 w 1005"/>
                <a:gd name="T41" fmla="*/ 1054 h 1856"/>
                <a:gd name="T42" fmla="*/ 739 w 1005"/>
                <a:gd name="T43" fmla="*/ 842 h 1856"/>
                <a:gd name="T44" fmla="*/ 550 w 1005"/>
                <a:gd name="T45" fmla="*/ 787 h 1856"/>
                <a:gd name="T46" fmla="*/ 564 w 1005"/>
                <a:gd name="T47" fmla="*/ 241 h 1856"/>
                <a:gd name="T48" fmla="*/ 779 w 1005"/>
                <a:gd name="T49" fmla="*/ 479 h 1856"/>
                <a:gd name="T50" fmla="*/ 806 w 1005"/>
                <a:gd name="T51" fmla="*/ 201 h 1856"/>
                <a:gd name="T52" fmla="*/ 550 w 1005"/>
                <a:gd name="T53" fmla="*/ 110 h 1856"/>
                <a:gd name="T54" fmla="*/ 467 w 1005"/>
                <a:gd name="T55" fmla="*/ 24 h 1856"/>
                <a:gd name="T56" fmla="*/ 456 w 1005"/>
                <a:gd name="T57" fmla="*/ 111 h 1856"/>
                <a:gd name="T58" fmla="*/ 56 w 1005"/>
                <a:gd name="T59" fmla="*/ 512 h 1856"/>
                <a:gd name="T60" fmla="*/ 231 w 1005"/>
                <a:gd name="T61" fmla="*/ 832 h 1856"/>
                <a:gd name="T62" fmla="*/ 467 w 1005"/>
                <a:gd name="T63" fmla="*/ 919 h 1856"/>
                <a:gd name="T64" fmla="*/ 453 w 1005"/>
                <a:gd name="T65" fmla="*/ 1520 h 1856"/>
                <a:gd name="T66" fmla="*/ 186 w 1005"/>
                <a:gd name="T67" fmla="*/ 1199 h 1856"/>
                <a:gd name="T68" fmla="*/ 95 w 1005"/>
                <a:gd name="T69" fmla="*/ 1452 h 1856"/>
                <a:gd name="T70" fmla="*/ 456 w 1005"/>
                <a:gd name="T71" fmla="*/ 1650 h 1856"/>
                <a:gd name="T72" fmla="*/ 467 w 1005"/>
                <a:gd name="T73" fmla="*/ 1832 h 1856"/>
                <a:gd name="T74" fmla="*/ 550 w 1005"/>
                <a:gd name="T75" fmla="*/ 938 h 1856"/>
                <a:gd name="T76" fmla="*/ 767 w 1005"/>
                <a:gd name="T77" fmla="*/ 1054 h 1856"/>
                <a:gd name="T78" fmla="*/ 746 w 1005"/>
                <a:gd name="T79" fmla="*/ 1424 h 1856"/>
                <a:gd name="T80" fmla="*/ 550 w 1005"/>
                <a:gd name="T81" fmla="*/ 1522 h 1856"/>
                <a:gd name="T82" fmla="*/ 574 w 1005"/>
                <a:gd name="T83" fmla="*/ 1494 h 1856"/>
                <a:gd name="T84" fmla="*/ 794 w 1005"/>
                <a:gd name="T85" fmla="*/ 1221 h 1856"/>
                <a:gd name="T86" fmla="*/ 574 w 1005"/>
                <a:gd name="T87" fmla="*/ 971 h 1856"/>
                <a:gd name="T88" fmla="*/ 451 w 1005"/>
                <a:gd name="T89" fmla="*/ 766 h 1856"/>
                <a:gd name="T90" fmla="*/ 214 w 1005"/>
                <a:gd name="T91" fmla="*/ 498 h 1856"/>
                <a:gd name="T92" fmla="*/ 453 w 1005"/>
                <a:gd name="T93" fmla="*/ 239 h 1856"/>
                <a:gd name="T94" fmla="*/ 467 w 1005"/>
                <a:gd name="T95" fmla="*/ 770 h 1856"/>
                <a:gd name="T96" fmla="*/ 296 w 1005"/>
                <a:gd name="T97" fmla="*/ 343 h 1856"/>
                <a:gd name="T98" fmla="*/ 287 w 1005"/>
                <a:gd name="T99" fmla="*/ 646 h 1856"/>
                <a:gd name="T100" fmla="*/ 443 w 1005"/>
                <a:gd name="T101" fmla="*/ 265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5" h="1856">
                  <a:moveTo>
                    <a:pt x="574" y="1856"/>
                  </a:moveTo>
                  <a:cubicBezTo>
                    <a:pt x="443" y="1856"/>
                    <a:pt x="443" y="1856"/>
                    <a:pt x="443" y="1856"/>
                  </a:cubicBezTo>
                  <a:cubicBezTo>
                    <a:pt x="443" y="1672"/>
                    <a:pt x="443" y="1672"/>
                    <a:pt x="443" y="1672"/>
                  </a:cubicBezTo>
                  <a:cubicBezTo>
                    <a:pt x="355" y="1661"/>
                    <a:pt x="283" y="1640"/>
                    <a:pt x="227" y="1611"/>
                  </a:cubicBezTo>
                  <a:cubicBezTo>
                    <a:pt x="169" y="1581"/>
                    <a:pt x="117" y="1532"/>
                    <a:pt x="75" y="1465"/>
                  </a:cubicBezTo>
                  <a:cubicBezTo>
                    <a:pt x="33" y="1398"/>
                    <a:pt x="8" y="1316"/>
                    <a:pt x="1" y="1220"/>
                  </a:cubicBezTo>
                  <a:cubicBezTo>
                    <a:pt x="0" y="1209"/>
                    <a:pt x="0" y="1209"/>
                    <a:pt x="0" y="1209"/>
                  </a:cubicBezTo>
                  <a:cubicBezTo>
                    <a:pt x="206" y="1171"/>
                    <a:pt x="206" y="1171"/>
                    <a:pt x="206" y="1171"/>
                  </a:cubicBezTo>
                  <a:cubicBezTo>
                    <a:pt x="208" y="1183"/>
                    <a:pt x="208" y="1183"/>
                    <a:pt x="208" y="1183"/>
                  </a:cubicBezTo>
                  <a:cubicBezTo>
                    <a:pt x="221" y="1278"/>
                    <a:pt x="246" y="1349"/>
                    <a:pt x="280" y="1393"/>
                  </a:cubicBezTo>
                  <a:cubicBezTo>
                    <a:pt x="326" y="1450"/>
                    <a:pt x="380" y="1485"/>
                    <a:pt x="443" y="1495"/>
                  </a:cubicBezTo>
                  <a:cubicBezTo>
                    <a:pt x="443" y="939"/>
                    <a:pt x="443" y="939"/>
                    <a:pt x="443" y="939"/>
                  </a:cubicBezTo>
                  <a:cubicBezTo>
                    <a:pt x="370" y="924"/>
                    <a:pt x="295" y="895"/>
                    <a:pt x="219" y="852"/>
                  </a:cubicBezTo>
                  <a:cubicBezTo>
                    <a:pt x="159" y="819"/>
                    <a:pt x="113" y="772"/>
                    <a:pt x="81" y="713"/>
                  </a:cubicBezTo>
                  <a:cubicBezTo>
                    <a:pt x="48" y="655"/>
                    <a:pt x="32" y="587"/>
                    <a:pt x="32" y="512"/>
                  </a:cubicBezTo>
                  <a:cubicBezTo>
                    <a:pt x="32" y="380"/>
                    <a:pt x="80" y="271"/>
                    <a:pt x="174" y="189"/>
                  </a:cubicBezTo>
                  <a:cubicBezTo>
                    <a:pt x="235" y="135"/>
                    <a:pt x="325" y="101"/>
                    <a:pt x="443" y="88"/>
                  </a:cubicBezTo>
                  <a:cubicBezTo>
                    <a:pt x="443" y="0"/>
                    <a:pt x="443" y="0"/>
                    <a:pt x="443" y="0"/>
                  </a:cubicBezTo>
                  <a:cubicBezTo>
                    <a:pt x="574" y="0"/>
                    <a:pt x="574" y="0"/>
                    <a:pt x="574" y="0"/>
                  </a:cubicBezTo>
                  <a:cubicBezTo>
                    <a:pt x="574" y="88"/>
                    <a:pt x="574" y="88"/>
                    <a:pt x="574" y="88"/>
                  </a:cubicBezTo>
                  <a:cubicBezTo>
                    <a:pt x="676" y="100"/>
                    <a:pt x="760" y="131"/>
                    <a:pt x="821" y="183"/>
                  </a:cubicBezTo>
                  <a:cubicBezTo>
                    <a:pt x="903" y="251"/>
                    <a:pt x="952" y="345"/>
                    <a:pt x="969" y="462"/>
                  </a:cubicBezTo>
                  <a:cubicBezTo>
                    <a:pt x="970" y="474"/>
                    <a:pt x="970" y="474"/>
                    <a:pt x="970" y="474"/>
                  </a:cubicBezTo>
                  <a:cubicBezTo>
                    <a:pt x="759" y="506"/>
                    <a:pt x="759" y="506"/>
                    <a:pt x="759" y="506"/>
                  </a:cubicBezTo>
                  <a:cubicBezTo>
                    <a:pt x="757" y="494"/>
                    <a:pt x="757" y="494"/>
                    <a:pt x="757" y="494"/>
                  </a:cubicBezTo>
                  <a:cubicBezTo>
                    <a:pt x="747" y="425"/>
                    <a:pt x="725" y="372"/>
                    <a:pt x="693" y="336"/>
                  </a:cubicBezTo>
                  <a:cubicBezTo>
                    <a:pt x="663" y="303"/>
                    <a:pt x="623" y="280"/>
                    <a:pt x="574" y="268"/>
                  </a:cubicBezTo>
                  <a:cubicBezTo>
                    <a:pt x="574" y="768"/>
                    <a:pt x="574" y="768"/>
                    <a:pt x="574" y="768"/>
                  </a:cubicBezTo>
                  <a:cubicBezTo>
                    <a:pt x="662" y="790"/>
                    <a:pt x="719" y="807"/>
                    <a:pt x="748" y="820"/>
                  </a:cubicBezTo>
                  <a:cubicBezTo>
                    <a:pt x="806" y="845"/>
                    <a:pt x="854" y="877"/>
                    <a:pt x="891" y="913"/>
                  </a:cubicBezTo>
                  <a:cubicBezTo>
                    <a:pt x="927" y="950"/>
                    <a:pt x="956" y="994"/>
                    <a:pt x="976" y="1045"/>
                  </a:cubicBezTo>
                  <a:cubicBezTo>
                    <a:pt x="995" y="1095"/>
                    <a:pt x="1005" y="1150"/>
                    <a:pt x="1005" y="1209"/>
                  </a:cubicBezTo>
                  <a:cubicBezTo>
                    <a:pt x="1005" y="1338"/>
                    <a:pt x="964" y="1446"/>
                    <a:pt x="882" y="1533"/>
                  </a:cubicBezTo>
                  <a:cubicBezTo>
                    <a:pt x="802" y="1616"/>
                    <a:pt x="699" y="1663"/>
                    <a:pt x="574" y="1671"/>
                  </a:cubicBezTo>
                  <a:lnTo>
                    <a:pt x="574" y="1856"/>
                  </a:lnTo>
                  <a:close/>
                  <a:moveTo>
                    <a:pt x="467" y="1832"/>
                  </a:moveTo>
                  <a:cubicBezTo>
                    <a:pt x="550" y="1832"/>
                    <a:pt x="550" y="1832"/>
                    <a:pt x="550" y="1832"/>
                  </a:cubicBezTo>
                  <a:cubicBezTo>
                    <a:pt x="550" y="1648"/>
                    <a:pt x="550" y="1648"/>
                    <a:pt x="550" y="1648"/>
                  </a:cubicBezTo>
                  <a:cubicBezTo>
                    <a:pt x="561" y="1648"/>
                    <a:pt x="561" y="1648"/>
                    <a:pt x="561" y="1648"/>
                  </a:cubicBezTo>
                  <a:cubicBezTo>
                    <a:pt x="685" y="1642"/>
                    <a:pt x="787" y="1598"/>
                    <a:pt x="864" y="1516"/>
                  </a:cubicBezTo>
                  <a:cubicBezTo>
                    <a:pt x="942" y="1435"/>
                    <a:pt x="981" y="1331"/>
                    <a:pt x="981" y="1209"/>
                  </a:cubicBezTo>
                  <a:cubicBezTo>
                    <a:pt x="981" y="1153"/>
                    <a:pt x="972" y="1101"/>
                    <a:pt x="953" y="1054"/>
                  </a:cubicBezTo>
                  <a:cubicBezTo>
                    <a:pt x="935" y="1006"/>
                    <a:pt x="908" y="965"/>
                    <a:pt x="874" y="930"/>
                  </a:cubicBezTo>
                  <a:cubicBezTo>
                    <a:pt x="839" y="896"/>
                    <a:pt x="794" y="866"/>
                    <a:pt x="739" y="842"/>
                  </a:cubicBezTo>
                  <a:cubicBezTo>
                    <a:pt x="710" y="829"/>
                    <a:pt x="649" y="812"/>
                    <a:pt x="559" y="789"/>
                  </a:cubicBezTo>
                  <a:cubicBezTo>
                    <a:pt x="550" y="787"/>
                    <a:pt x="550" y="787"/>
                    <a:pt x="550" y="787"/>
                  </a:cubicBezTo>
                  <a:cubicBezTo>
                    <a:pt x="550" y="238"/>
                    <a:pt x="550" y="238"/>
                    <a:pt x="550" y="238"/>
                  </a:cubicBezTo>
                  <a:cubicBezTo>
                    <a:pt x="564" y="241"/>
                    <a:pt x="564" y="241"/>
                    <a:pt x="564" y="241"/>
                  </a:cubicBezTo>
                  <a:cubicBezTo>
                    <a:pt x="626" y="253"/>
                    <a:pt x="675" y="280"/>
                    <a:pt x="711" y="320"/>
                  </a:cubicBezTo>
                  <a:cubicBezTo>
                    <a:pt x="744" y="357"/>
                    <a:pt x="767" y="411"/>
                    <a:pt x="779" y="479"/>
                  </a:cubicBezTo>
                  <a:cubicBezTo>
                    <a:pt x="943" y="454"/>
                    <a:pt x="943" y="454"/>
                    <a:pt x="943" y="454"/>
                  </a:cubicBezTo>
                  <a:cubicBezTo>
                    <a:pt x="926" y="348"/>
                    <a:pt x="880" y="263"/>
                    <a:pt x="806" y="201"/>
                  </a:cubicBezTo>
                  <a:cubicBezTo>
                    <a:pt x="746" y="151"/>
                    <a:pt x="663" y="121"/>
                    <a:pt x="561" y="111"/>
                  </a:cubicBezTo>
                  <a:cubicBezTo>
                    <a:pt x="550" y="110"/>
                    <a:pt x="550" y="110"/>
                    <a:pt x="550" y="110"/>
                  </a:cubicBezTo>
                  <a:cubicBezTo>
                    <a:pt x="550" y="24"/>
                    <a:pt x="550" y="24"/>
                    <a:pt x="550" y="24"/>
                  </a:cubicBezTo>
                  <a:cubicBezTo>
                    <a:pt x="467" y="24"/>
                    <a:pt x="467" y="24"/>
                    <a:pt x="467" y="24"/>
                  </a:cubicBezTo>
                  <a:cubicBezTo>
                    <a:pt x="467" y="110"/>
                    <a:pt x="467" y="110"/>
                    <a:pt x="467" y="110"/>
                  </a:cubicBezTo>
                  <a:cubicBezTo>
                    <a:pt x="456" y="111"/>
                    <a:pt x="456" y="111"/>
                    <a:pt x="456" y="111"/>
                  </a:cubicBezTo>
                  <a:cubicBezTo>
                    <a:pt x="338" y="123"/>
                    <a:pt x="249" y="155"/>
                    <a:pt x="189" y="207"/>
                  </a:cubicBezTo>
                  <a:cubicBezTo>
                    <a:pt x="101" y="285"/>
                    <a:pt x="56" y="387"/>
                    <a:pt x="56" y="512"/>
                  </a:cubicBezTo>
                  <a:cubicBezTo>
                    <a:pt x="56" y="583"/>
                    <a:pt x="71" y="647"/>
                    <a:pt x="102" y="702"/>
                  </a:cubicBezTo>
                  <a:cubicBezTo>
                    <a:pt x="132" y="757"/>
                    <a:pt x="175" y="800"/>
                    <a:pt x="231" y="832"/>
                  </a:cubicBezTo>
                  <a:cubicBezTo>
                    <a:pt x="308" y="874"/>
                    <a:pt x="384" y="903"/>
                    <a:pt x="457" y="917"/>
                  </a:cubicBezTo>
                  <a:cubicBezTo>
                    <a:pt x="467" y="919"/>
                    <a:pt x="467" y="919"/>
                    <a:pt x="467" y="919"/>
                  </a:cubicBezTo>
                  <a:cubicBezTo>
                    <a:pt x="467" y="1522"/>
                    <a:pt x="467" y="1522"/>
                    <a:pt x="467" y="1522"/>
                  </a:cubicBezTo>
                  <a:cubicBezTo>
                    <a:pt x="453" y="1520"/>
                    <a:pt x="453" y="1520"/>
                    <a:pt x="453" y="1520"/>
                  </a:cubicBezTo>
                  <a:cubicBezTo>
                    <a:pt x="379" y="1512"/>
                    <a:pt x="314" y="1475"/>
                    <a:pt x="261" y="1407"/>
                  </a:cubicBezTo>
                  <a:cubicBezTo>
                    <a:pt x="226" y="1362"/>
                    <a:pt x="200" y="1292"/>
                    <a:pt x="186" y="1199"/>
                  </a:cubicBezTo>
                  <a:cubicBezTo>
                    <a:pt x="26" y="1229"/>
                    <a:pt x="26" y="1229"/>
                    <a:pt x="26" y="1229"/>
                  </a:cubicBezTo>
                  <a:cubicBezTo>
                    <a:pt x="33" y="1316"/>
                    <a:pt x="57" y="1391"/>
                    <a:pt x="95" y="1452"/>
                  </a:cubicBezTo>
                  <a:cubicBezTo>
                    <a:pt x="135" y="1516"/>
                    <a:pt x="183" y="1562"/>
                    <a:pt x="238" y="1590"/>
                  </a:cubicBezTo>
                  <a:cubicBezTo>
                    <a:pt x="293" y="1619"/>
                    <a:pt x="367" y="1639"/>
                    <a:pt x="456" y="1650"/>
                  </a:cubicBezTo>
                  <a:cubicBezTo>
                    <a:pt x="467" y="1651"/>
                    <a:pt x="467" y="1651"/>
                    <a:pt x="467" y="1651"/>
                  </a:cubicBezTo>
                  <a:lnTo>
                    <a:pt x="467" y="1832"/>
                  </a:lnTo>
                  <a:close/>
                  <a:moveTo>
                    <a:pt x="550" y="1522"/>
                  </a:moveTo>
                  <a:cubicBezTo>
                    <a:pt x="550" y="938"/>
                    <a:pt x="550" y="938"/>
                    <a:pt x="550" y="938"/>
                  </a:cubicBezTo>
                  <a:cubicBezTo>
                    <a:pt x="565" y="943"/>
                    <a:pt x="565" y="943"/>
                    <a:pt x="565" y="943"/>
                  </a:cubicBezTo>
                  <a:cubicBezTo>
                    <a:pt x="666" y="976"/>
                    <a:pt x="732" y="1012"/>
                    <a:pt x="767" y="1054"/>
                  </a:cubicBezTo>
                  <a:cubicBezTo>
                    <a:pt x="801" y="1096"/>
                    <a:pt x="818" y="1153"/>
                    <a:pt x="818" y="1221"/>
                  </a:cubicBezTo>
                  <a:cubicBezTo>
                    <a:pt x="818" y="1301"/>
                    <a:pt x="794" y="1370"/>
                    <a:pt x="746" y="1424"/>
                  </a:cubicBezTo>
                  <a:cubicBezTo>
                    <a:pt x="698" y="1479"/>
                    <a:pt x="637" y="1511"/>
                    <a:pt x="563" y="1520"/>
                  </a:cubicBezTo>
                  <a:lnTo>
                    <a:pt x="550" y="1522"/>
                  </a:lnTo>
                  <a:close/>
                  <a:moveTo>
                    <a:pt x="574" y="971"/>
                  </a:moveTo>
                  <a:cubicBezTo>
                    <a:pt x="574" y="1494"/>
                    <a:pt x="574" y="1494"/>
                    <a:pt x="574" y="1494"/>
                  </a:cubicBezTo>
                  <a:cubicBezTo>
                    <a:pt x="635" y="1484"/>
                    <a:pt x="687" y="1455"/>
                    <a:pt x="728" y="1408"/>
                  </a:cubicBezTo>
                  <a:cubicBezTo>
                    <a:pt x="772" y="1358"/>
                    <a:pt x="794" y="1295"/>
                    <a:pt x="794" y="1221"/>
                  </a:cubicBezTo>
                  <a:cubicBezTo>
                    <a:pt x="794" y="1158"/>
                    <a:pt x="779" y="1107"/>
                    <a:pt x="748" y="1069"/>
                  </a:cubicBezTo>
                  <a:cubicBezTo>
                    <a:pt x="719" y="1034"/>
                    <a:pt x="660" y="1000"/>
                    <a:pt x="574" y="971"/>
                  </a:cubicBezTo>
                  <a:close/>
                  <a:moveTo>
                    <a:pt x="467" y="770"/>
                  </a:moveTo>
                  <a:cubicBezTo>
                    <a:pt x="451" y="766"/>
                    <a:pt x="451" y="766"/>
                    <a:pt x="451" y="766"/>
                  </a:cubicBezTo>
                  <a:cubicBezTo>
                    <a:pt x="366" y="740"/>
                    <a:pt x="305" y="705"/>
                    <a:pt x="269" y="662"/>
                  </a:cubicBezTo>
                  <a:cubicBezTo>
                    <a:pt x="232" y="618"/>
                    <a:pt x="214" y="563"/>
                    <a:pt x="214" y="498"/>
                  </a:cubicBezTo>
                  <a:cubicBezTo>
                    <a:pt x="214" y="433"/>
                    <a:pt x="236" y="375"/>
                    <a:pt x="278" y="328"/>
                  </a:cubicBezTo>
                  <a:cubicBezTo>
                    <a:pt x="321" y="280"/>
                    <a:pt x="379" y="250"/>
                    <a:pt x="453" y="239"/>
                  </a:cubicBezTo>
                  <a:cubicBezTo>
                    <a:pt x="467" y="237"/>
                    <a:pt x="467" y="237"/>
                    <a:pt x="467" y="237"/>
                  </a:cubicBezTo>
                  <a:lnTo>
                    <a:pt x="467" y="770"/>
                  </a:lnTo>
                  <a:close/>
                  <a:moveTo>
                    <a:pt x="443" y="265"/>
                  </a:moveTo>
                  <a:cubicBezTo>
                    <a:pt x="381" y="277"/>
                    <a:pt x="332" y="303"/>
                    <a:pt x="296" y="343"/>
                  </a:cubicBezTo>
                  <a:cubicBezTo>
                    <a:pt x="258" y="387"/>
                    <a:pt x="238" y="439"/>
                    <a:pt x="238" y="498"/>
                  </a:cubicBezTo>
                  <a:cubicBezTo>
                    <a:pt x="238" y="557"/>
                    <a:pt x="255" y="607"/>
                    <a:pt x="287" y="646"/>
                  </a:cubicBezTo>
                  <a:cubicBezTo>
                    <a:pt x="318" y="683"/>
                    <a:pt x="370" y="714"/>
                    <a:pt x="443" y="738"/>
                  </a:cubicBezTo>
                  <a:lnTo>
                    <a:pt x="443" y="265"/>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3679544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
                                            <p:txEl>
                                              <p:pRg st="0" end="0"/>
                                            </p:txEl>
                                          </p:spTgt>
                                        </p:tgtEl>
                                        <p:attrNameLst>
                                          <p:attrName>style.visibility</p:attrName>
                                        </p:attrNameLst>
                                      </p:cBhvr>
                                      <p:to>
                                        <p:strVal val="visible"/>
                                      </p:to>
                                    </p:set>
                                    <p:animEffect transition="in" filter="fade">
                                      <p:cBhvr>
                                        <p:cTn id="10" dur="500"/>
                                        <p:tgtEl>
                                          <p:spTgt spid="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build="p">
        <p:tmplLst>
          <p:tmpl lvl="1">
            <p:tnLst>
              <p:par>
                <p:cTn presetID="10" presetClass="entr" presetSubtype="0" fill="hold" nodeType="with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fade">
                      <p:cBhvr>
                        <p:cTn dur="500"/>
                        <p:tgtEl>
                          <p:spTgt spid="10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شريحة 4">
    <p:spTree>
      <p:nvGrpSpPr>
        <p:cNvPr id="1" name=""/>
        <p:cNvGrpSpPr/>
        <p:nvPr/>
      </p:nvGrpSpPr>
      <p:grpSpPr>
        <a:xfrm>
          <a:off x="0" y="0"/>
          <a:ext cx="0" cy="0"/>
          <a:chOff x="0" y="0"/>
          <a:chExt cx="0" cy="0"/>
        </a:xfrm>
      </p:grpSpPr>
      <p:sp>
        <p:nvSpPr>
          <p:cNvPr id="72" name="Freeform 5"/>
          <p:cNvSpPr>
            <a:spLocks/>
          </p:cNvSpPr>
          <p:nvPr userDrawn="1"/>
        </p:nvSpPr>
        <p:spPr bwMode="auto">
          <a:xfrm flipH="1">
            <a:off x="6444208"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userDrawn="1">
            <p:ph type="title" hasCustomPrompt="1"/>
          </p:nvPr>
        </p:nvSpPr>
        <p:spPr>
          <a:xfrm>
            <a:off x="703562" y="1671714"/>
            <a:ext cx="6026102" cy="728049"/>
          </a:xfrm>
        </p:spPr>
        <p:txBody>
          <a:bodyPr>
            <a:normAutofit/>
          </a:bodyPr>
          <a:lstStyle>
            <a:lvl1pPr algn="r" rtl="1">
              <a:defRPr sz="4000">
                <a:latin typeface="Roboto Condensed Light" panose="02000000000000000000" pitchFamily="2" charset="0"/>
                <a:ea typeface="Roboto Condensed Light" panose="02000000000000000000" pitchFamily="2" charset="0"/>
              </a:defRPr>
            </a:lvl1pPr>
          </a:lstStyle>
          <a:p>
            <a:r>
              <a:rPr lang="ar-SA" dirty="0"/>
              <a:t>ايميل </a:t>
            </a:r>
            <a:r>
              <a:rPr lang="ar-SA" dirty="0" err="1"/>
              <a:t>ماركتينج</a:t>
            </a:r>
            <a:endParaRPr lang="en-US" dirty="0"/>
          </a:p>
        </p:txBody>
      </p:sp>
      <p:sp>
        <p:nvSpPr>
          <p:cNvPr id="3" name="Content Placeholder 2"/>
          <p:cNvSpPr>
            <a:spLocks noGrp="1"/>
          </p:cNvSpPr>
          <p:nvPr userDrawn="1">
            <p:ph idx="1" hasCustomPrompt="1"/>
          </p:nvPr>
        </p:nvSpPr>
        <p:spPr>
          <a:xfrm>
            <a:off x="861278" y="2535606"/>
            <a:ext cx="5870962" cy="2129264"/>
          </a:xfrm>
        </p:spPr>
        <p:txBody>
          <a:bodyPr>
            <a:norm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userDrawn="1">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grpSp>
        <p:nvGrpSpPr>
          <p:cNvPr id="53" name="Group 52"/>
          <p:cNvGrpSpPr/>
          <p:nvPr userDrawn="1"/>
        </p:nvGrpSpPr>
        <p:grpSpPr>
          <a:xfrm>
            <a:off x="743493" y="1104026"/>
            <a:ext cx="673450" cy="359077"/>
            <a:chOff x="1878013" y="2530476"/>
            <a:chExt cx="741363" cy="395288"/>
          </a:xfrm>
        </p:grpSpPr>
        <p:sp>
          <p:nvSpPr>
            <p:cNvPr id="54" name="Rectangle 159"/>
            <p:cNvSpPr>
              <a:spLocks noChangeArrowheads="1"/>
            </p:cNvSpPr>
            <p:nvPr userDrawn="1"/>
          </p:nvSpPr>
          <p:spPr bwMode="auto">
            <a:xfrm>
              <a:off x="1884363" y="2541588"/>
              <a:ext cx="723900" cy="377825"/>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5" name="Freeform 160"/>
            <p:cNvSpPr>
              <a:spLocks noEditPoints="1"/>
            </p:cNvSpPr>
            <p:nvPr userDrawn="1"/>
          </p:nvSpPr>
          <p:spPr bwMode="auto">
            <a:xfrm>
              <a:off x="1878013" y="2530476"/>
              <a:ext cx="741363" cy="395288"/>
            </a:xfrm>
            <a:custGeom>
              <a:avLst/>
              <a:gdLst>
                <a:gd name="T0" fmla="*/ 467 w 467"/>
                <a:gd name="T1" fmla="*/ 249 h 249"/>
                <a:gd name="T2" fmla="*/ 0 w 467"/>
                <a:gd name="T3" fmla="*/ 249 h 249"/>
                <a:gd name="T4" fmla="*/ 0 w 467"/>
                <a:gd name="T5" fmla="*/ 0 h 249"/>
                <a:gd name="T6" fmla="*/ 467 w 467"/>
                <a:gd name="T7" fmla="*/ 0 h 249"/>
                <a:gd name="T8" fmla="*/ 467 w 467"/>
                <a:gd name="T9" fmla="*/ 249 h 249"/>
                <a:gd name="T10" fmla="*/ 11 w 467"/>
                <a:gd name="T11" fmla="*/ 238 h 249"/>
                <a:gd name="T12" fmla="*/ 456 w 467"/>
                <a:gd name="T13" fmla="*/ 238 h 249"/>
                <a:gd name="T14" fmla="*/ 456 w 467"/>
                <a:gd name="T15" fmla="*/ 12 h 249"/>
                <a:gd name="T16" fmla="*/ 11 w 467"/>
                <a:gd name="T17" fmla="*/ 12 h 249"/>
                <a:gd name="T18" fmla="*/ 11 w 467"/>
                <a:gd name="T19" fmla="*/ 23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249">
                  <a:moveTo>
                    <a:pt x="467" y="249"/>
                  </a:moveTo>
                  <a:lnTo>
                    <a:pt x="0" y="249"/>
                  </a:lnTo>
                  <a:lnTo>
                    <a:pt x="0" y="0"/>
                  </a:lnTo>
                  <a:lnTo>
                    <a:pt x="467" y="0"/>
                  </a:lnTo>
                  <a:lnTo>
                    <a:pt x="467" y="249"/>
                  </a:lnTo>
                  <a:close/>
                  <a:moveTo>
                    <a:pt x="11" y="238"/>
                  </a:moveTo>
                  <a:lnTo>
                    <a:pt x="456" y="238"/>
                  </a:lnTo>
                  <a:lnTo>
                    <a:pt x="456" y="12"/>
                  </a:lnTo>
                  <a:lnTo>
                    <a:pt x="11" y="12"/>
                  </a:lnTo>
                  <a:lnTo>
                    <a:pt x="11" y="238"/>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6" name="Freeform 161"/>
            <p:cNvSpPr>
              <a:spLocks/>
            </p:cNvSpPr>
            <p:nvPr userDrawn="1"/>
          </p:nvSpPr>
          <p:spPr bwMode="auto">
            <a:xfrm>
              <a:off x="1882776" y="2532063"/>
              <a:ext cx="731838" cy="220663"/>
            </a:xfrm>
            <a:custGeom>
              <a:avLst/>
              <a:gdLst>
                <a:gd name="T0" fmla="*/ 401 w 802"/>
                <a:gd name="T1" fmla="*/ 241 h 241"/>
                <a:gd name="T2" fmla="*/ 357 w 802"/>
                <a:gd name="T3" fmla="*/ 229 h 241"/>
                <a:gd name="T4" fmla="*/ 0 w 802"/>
                <a:gd name="T5" fmla="*/ 18 h 241"/>
                <a:gd name="T6" fmla="*/ 10 w 802"/>
                <a:gd name="T7" fmla="*/ 0 h 241"/>
                <a:gd name="T8" fmla="*/ 367 w 802"/>
                <a:gd name="T9" fmla="*/ 211 h 241"/>
                <a:gd name="T10" fmla="*/ 435 w 802"/>
                <a:gd name="T11" fmla="*/ 211 h 241"/>
                <a:gd name="T12" fmla="*/ 792 w 802"/>
                <a:gd name="T13" fmla="*/ 0 h 241"/>
                <a:gd name="T14" fmla="*/ 802 w 802"/>
                <a:gd name="T15" fmla="*/ 18 h 241"/>
                <a:gd name="T16" fmla="*/ 445 w 802"/>
                <a:gd name="T17" fmla="*/ 229 h 241"/>
                <a:gd name="T18" fmla="*/ 401 w 80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2" h="241">
                  <a:moveTo>
                    <a:pt x="401" y="241"/>
                  </a:moveTo>
                  <a:cubicBezTo>
                    <a:pt x="386" y="241"/>
                    <a:pt x="371" y="237"/>
                    <a:pt x="357" y="229"/>
                  </a:cubicBezTo>
                  <a:cubicBezTo>
                    <a:pt x="0" y="18"/>
                    <a:pt x="0" y="18"/>
                    <a:pt x="0" y="18"/>
                  </a:cubicBezTo>
                  <a:cubicBezTo>
                    <a:pt x="10" y="0"/>
                    <a:pt x="10" y="0"/>
                    <a:pt x="10" y="0"/>
                  </a:cubicBezTo>
                  <a:cubicBezTo>
                    <a:pt x="367" y="211"/>
                    <a:pt x="367" y="211"/>
                    <a:pt x="367" y="211"/>
                  </a:cubicBezTo>
                  <a:cubicBezTo>
                    <a:pt x="388" y="224"/>
                    <a:pt x="414" y="224"/>
                    <a:pt x="435" y="211"/>
                  </a:cubicBezTo>
                  <a:cubicBezTo>
                    <a:pt x="792" y="0"/>
                    <a:pt x="792" y="0"/>
                    <a:pt x="792" y="0"/>
                  </a:cubicBezTo>
                  <a:cubicBezTo>
                    <a:pt x="802" y="18"/>
                    <a:pt x="802" y="18"/>
                    <a:pt x="802" y="18"/>
                  </a:cubicBezTo>
                  <a:cubicBezTo>
                    <a:pt x="445" y="229"/>
                    <a:pt x="445" y="229"/>
                    <a:pt x="445" y="229"/>
                  </a:cubicBezTo>
                  <a:cubicBezTo>
                    <a:pt x="431" y="237"/>
                    <a:pt x="416" y="241"/>
                    <a:pt x="401" y="241"/>
                  </a:cubicBez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7" name="Freeform 162"/>
            <p:cNvSpPr>
              <a:spLocks/>
            </p:cNvSpPr>
            <p:nvPr userDrawn="1"/>
          </p:nvSpPr>
          <p:spPr bwMode="auto">
            <a:xfrm>
              <a:off x="1881188" y="2706688"/>
              <a:ext cx="296863" cy="217488"/>
            </a:xfrm>
            <a:custGeom>
              <a:avLst/>
              <a:gdLst>
                <a:gd name="T0" fmla="*/ 7 w 187"/>
                <a:gd name="T1" fmla="*/ 137 h 137"/>
                <a:gd name="T2" fmla="*/ 0 w 187"/>
                <a:gd name="T3" fmla="*/ 128 h 137"/>
                <a:gd name="T4" fmla="*/ 180 w 187"/>
                <a:gd name="T5" fmla="*/ 0 h 137"/>
                <a:gd name="T6" fmla="*/ 187 w 187"/>
                <a:gd name="T7" fmla="*/ 10 h 137"/>
                <a:gd name="T8" fmla="*/ 7 w 187"/>
                <a:gd name="T9" fmla="*/ 137 h 137"/>
              </a:gdLst>
              <a:ahLst/>
              <a:cxnLst>
                <a:cxn ang="0">
                  <a:pos x="T0" y="T1"/>
                </a:cxn>
                <a:cxn ang="0">
                  <a:pos x="T2" y="T3"/>
                </a:cxn>
                <a:cxn ang="0">
                  <a:pos x="T4" y="T5"/>
                </a:cxn>
                <a:cxn ang="0">
                  <a:pos x="T6" y="T7"/>
                </a:cxn>
                <a:cxn ang="0">
                  <a:pos x="T8" y="T9"/>
                </a:cxn>
              </a:cxnLst>
              <a:rect l="0" t="0" r="r" b="b"/>
              <a:pathLst>
                <a:path w="187" h="137">
                  <a:moveTo>
                    <a:pt x="7" y="137"/>
                  </a:moveTo>
                  <a:lnTo>
                    <a:pt x="0" y="128"/>
                  </a:lnTo>
                  <a:lnTo>
                    <a:pt x="180" y="0"/>
                  </a:lnTo>
                  <a:lnTo>
                    <a:pt x="187" y="10"/>
                  </a:lnTo>
                  <a:lnTo>
                    <a:pt x="7" y="137"/>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8" name="Freeform 163"/>
            <p:cNvSpPr>
              <a:spLocks/>
            </p:cNvSpPr>
            <p:nvPr userDrawn="1"/>
          </p:nvSpPr>
          <p:spPr bwMode="auto">
            <a:xfrm>
              <a:off x="2319338" y="2706688"/>
              <a:ext cx="296863" cy="217488"/>
            </a:xfrm>
            <a:custGeom>
              <a:avLst/>
              <a:gdLst>
                <a:gd name="T0" fmla="*/ 180 w 187"/>
                <a:gd name="T1" fmla="*/ 137 h 137"/>
                <a:gd name="T2" fmla="*/ 0 w 187"/>
                <a:gd name="T3" fmla="*/ 10 h 137"/>
                <a:gd name="T4" fmla="*/ 7 w 187"/>
                <a:gd name="T5" fmla="*/ 0 h 137"/>
                <a:gd name="T6" fmla="*/ 187 w 187"/>
                <a:gd name="T7" fmla="*/ 128 h 137"/>
                <a:gd name="T8" fmla="*/ 180 w 187"/>
                <a:gd name="T9" fmla="*/ 137 h 137"/>
              </a:gdLst>
              <a:ahLst/>
              <a:cxnLst>
                <a:cxn ang="0">
                  <a:pos x="T0" y="T1"/>
                </a:cxn>
                <a:cxn ang="0">
                  <a:pos x="T2" y="T3"/>
                </a:cxn>
                <a:cxn ang="0">
                  <a:pos x="T4" y="T5"/>
                </a:cxn>
                <a:cxn ang="0">
                  <a:pos x="T6" y="T7"/>
                </a:cxn>
                <a:cxn ang="0">
                  <a:pos x="T8" y="T9"/>
                </a:cxn>
              </a:cxnLst>
              <a:rect l="0" t="0" r="r" b="b"/>
              <a:pathLst>
                <a:path w="187" h="137">
                  <a:moveTo>
                    <a:pt x="180" y="137"/>
                  </a:moveTo>
                  <a:lnTo>
                    <a:pt x="0" y="10"/>
                  </a:lnTo>
                  <a:lnTo>
                    <a:pt x="7" y="0"/>
                  </a:lnTo>
                  <a:lnTo>
                    <a:pt x="187" y="128"/>
                  </a:lnTo>
                  <a:lnTo>
                    <a:pt x="180" y="137"/>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8" name="Group 7"/>
          <p:cNvGrpSpPr/>
          <p:nvPr userDrawn="1"/>
        </p:nvGrpSpPr>
        <p:grpSpPr>
          <a:xfrm>
            <a:off x="2578844" y="928567"/>
            <a:ext cx="913036" cy="1047548"/>
            <a:chOff x="2128056" y="940642"/>
            <a:chExt cx="541658" cy="621457"/>
          </a:xfrm>
        </p:grpSpPr>
        <p:sp>
          <p:nvSpPr>
            <p:cNvPr id="44" name="Freeform 114"/>
            <p:cNvSpPr>
              <a:spLocks noEditPoints="1"/>
            </p:cNvSpPr>
            <p:nvPr userDrawn="1"/>
          </p:nvSpPr>
          <p:spPr bwMode="auto">
            <a:xfrm flipH="1">
              <a:off x="2128056" y="1112329"/>
              <a:ext cx="188613" cy="186196"/>
            </a:xfrm>
            <a:custGeom>
              <a:avLst/>
              <a:gdLst>
                <a:gd name="T0" fmla="*/ 67 w 135"/>
                <a:gd name="T1" fmla="*/ 134 h 134"/>
                <a:gd name="T2" fmla="*/ 0 w 135"/>
                <a:gd name="T3" fmla="*/ 67 h 134"/>
                <a:gd name="T4" fmla="*/ 67 w 135"/>
                <a:gd name="T5" fmla="*/ 0 h 134"/>
                <a:gd name="T6" fmla="*/ 135 w 135"/>
                <a:gd name="T7" fmla="*/ 67 h 134"/>
                <a:gd name="T8" fmla="*/ 67 w 135"/>
                <a:gd name="T9" fmla="*/ 134 h 134"/>
                <a:gd name="T10" fmla="*/ 67 w 135"/>
                <a:gd name="T11" fmla="*/ 20 h 134"/>
                <a:gd name="T12" fmla="*/ 20 w 135"/>
                <a:gd name="T13" fmla="*/ 67 h 134"/>
                <a:gd name="T14" fmla="*/ 67 w 135"/>
                <a:gd name="T15" fmla="*/ 114 h 134"/>
                <a:gd name="T16" fmla="*/ 115 w 135"/>
                <a:gd name="T17" fmla="*/ 67 h 134"/>
                <a:gd name="T18" fmla="*/ 67 w 135"/>
                <a:gd name="T19"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67" y="134"/>
                  </a:moveTo>
                  <a:cubicBezTo>
                    <a:pt x="30" y="134"/>
                    <a:pt x="0" y="104"/>
                    <a:pt x="0" y="67"/>
                  </a:cubicBezTo>
                  <a:cubicBezTo>
                    <a:pt x="0" y="30"/>
                    <a:pt x="30" y="0"/>
                    <a:pt x="67" y="0"/>
                  </a:cubicBezTo>
                  <a:cubicBezTo>
                    <a:pt x="104" y="0"/>
                    <a:pt x="135" y="30"/>
                    <a:pt x="135" y="67"/>
                  </a:cubicBezTo>
                  <a:cubicBezTo>
                    <a:pt x="135" y="104"/>
                    <a:pt x="104" y="134"/>
                    <a:pt x="67" y="134"/>
                  </a:cubicBezTo>
                  <a:close/>
                  <a:moveTo>
                    <a:pt x="67" y="20"/>
                  </a:moveTo>
                  <a:cubicBezTo>
                    <a:pt x="41" y="20"/>
                    <a:pt x="20" y="41"/>
                    <a:pt x="20" y="67"/>
                  </a:cubicBezTo>
                  <a:cubicBezTo>
                    <a:pt x="20" y="93"/>
                    <a:pt x="41" y="114"/>
                    <a:pt x="67" y="114"/>
                  </a:cubicBezTo>
                  <a:cubicBezTo>
                    <a:pt x="93" y="114"/>
                    <a:pt x="115" y="93"/>
                    <a:pt x="115" y="67"/>
                  </a:cubicBezTo>
                  <a:cubicBezTo>
                    <a:pt x="115" y="41"/>
                    <a:pt x="93" y="20"/>
                    <a:pt x="67"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5" name="Freeform 115"/>
            <p:cNvSpPr>
              <a:spLocks noEditPoints="1"/>
            </p:cNvSpPr>
            <p:nvPr userDrawn="1"/>
          </p:nvSpPr>
          <p:spPr bwMode="auto">
            <a:xfrm flipH="1">
              <a:off x="2560898" y="1148600"/>
              <a:ext cx="108816" cy="111233"/>
            </a:xfrm>
            <a:custGeom>
              <a:avLst/>
              <a:gdLst>
                <a:gd name="T0" fmla="*/ 40 w 79"/>
                <a:gd name="T1" fmla="*/ 79 h 79"/>
                <a:gd name="T2" fmla="*/ 0 w 79"/>
                <a:gd name="T3" fmla="*/ 39 h 79"/>
                <a:gd name="T4" fmla="*/ 40 w 79"/>
                <a:gd name="T5" fmla="*/ 0 h 79"/>
                <a:gd name="T6" fmla="*/ 79 w 79"/>
                <a:gd name="T7" fmla="*/ 39 h 79"/>
                <a:gd name="T8" fmla="*/ 40 w 79"/>
                <a:gd name="T9" fmla="*/ 79 h 79"/>
                <a:gd name="T10" fmla="*/ 40 w 79"/>
                <a:gd name="T11" fmla="*/ 20 h 79"/>
                <a:gd name="T12" fmla="*/ 20 w 79"/>
                <a:gd name="T13" fmla="*/ 39 h 79"/>
                <a:gd name="T14" fmla="*/ 40 w 79"/>
                <a:gd name="T15" fmla="*/ 59 h 79"/>
                <a:gd name="T16" fmla="*/ 59 w 79"/>
                <a:gd name="T17" fmla="*/ 39 h 79"/>
                <a:gd name="T18" fmla="*/ 40 w 79"/>
                <a:gd name="T1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1"/>
                    <a:pt x="0" y="39"/>
                  </a:cubicBezTo>
                  <a:cubicBezTo>
                    <a:pt x="0" y="17"/>
                    <a:pt x="18" y="0"/>
                    <a:pt x="40" y="0"/>
                  </a:cubicBezTo>
                  <a:cubicBezTo>
                    <a:pt x="62" y="0"/>
                    <a:pt x="79" y="17"/>
                    <a:pt x="79" y="39"/>
                  </a:cubicBezTo>
                  <a:cubicBezTo>
                    <a:pt x="79" y="61"/>
                    <a:pt x="62" y="79"/>
                    <a:pt x="40" y="79"/>
                  </a:cubicBezTo>
                  <a:close/>
                  <a:moveTo>
                    <a:pt x="40" y="20"/>
                  </a:moveTo>
                  <a:cubicBezTo>
                    <a:pt x="29" y="20"/>
                    <a:pt x="20" y="28"/>
                    <a:pt x="20" y="39"/>
                  </a:cubicBezTo>
                  <a:cubicBezTo>
                    <a:pt x="20" y="50"/>
                    <a:pt x="29" y="59"/>
                    <a:pt x="40" y="59"/>
                  </a:cubicBezTo>
                  <a:cubicBezTo>
                    <a:pt x="51" y="59"/>
                    <a:pt x="59" y="50"/>
                    <a:pt x="59" y="39"/>
                  </a:cubicBezTo>
                  <a:cubicBezTo>
                    <a:pt x="59" y="28"/>
                    <a:pt x="51" y="20"/>
                    <a:pt x="40"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6" name="Freeform 116"/>
            <p:cNvSpPr>
              <a:spLocks noEditPoints="1"/>
            </p:cNvSpPr>
            <p:nvPr userDrawn="1"/>
          </p:nvSpPr>
          <p:spPr bwMode="auto">
            <a:xfrm flipH="1">
              <a:off x="2181255" y="1479883"/>
              <a:ext cx="82216" cy="82216"/>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4"/>
                    <a:pt x="13" y="0"/>
                    <a:pt x="29" y="0"/>
                  </a:cubicBezTo>
                  <a:cubicBezTo>
                    <a:pt x="46" y="0"/>
                    <a:pt x="59" y="14"/>
                    <a:pt x="59" y="30"/>
                  </a:cubicBezTo>
                  <a:cubicBezTo>
                    <a:pt x="59" y="46"/>
                    <a:pt x="46" y="59"/>
                    <a:pt x="29" y="59"/>
                  </a:cubicBezTo>
                  <a:close/>
                  <a:moveTo>
                    <a:pt x="29" y="20"/>
                  </a:moveTo>
                  <a:cubicBezTo>
                    <a:pt x="24" y="20"/>
                    <a:pt x="20" y="25"/>
                    <a:pt x="20" y="30"/>
                  </a:cubicBezTo>
                  <a:cubicBezTo>
                    <a:pt x="20" y="35"/>
                    <a:pt x="24" y="39"/>
                    <a:pt x="29" y="39"/>
                  </a:cubicBezTo>
                  <a:cubicBezTo>
                    <a:pt x="35" y="39"/>
                    <a:pt x="39" y="35"/>
                    <a:pt x="39" y="30"/>
                  </a:cubicBezTo>
                  <a:cubicBezTo>
                    <a:pt x="39" y="25"/>
                    <a:pt x="35" y="20"/>
                    <a:pt x="29"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7" name="Freeform 117"/>
            <p:cNvSpPr>
              <a:spLocks/>
            </p:cNvSpPr>
            <p:nvPr userDrawn="1"/>
          </p:nvSpPr>
          <p:spPr bwMode="auto">
            <a:xfrm flipH="1">
              <a:off x="2449665" y="1342049"/>
              <a:ext cx="26600" cy="166851"/>
            </a:xfrm>
            <a:custGeom>
              <a:avLst/>
              <a:gdLst>
                <a:gd name="T0" fmla="*/ 10 w 20"/>
                <a:gd name="T1" fmla="*/ 120 h 120"/>
                <a:gd name="T2" fmla="*/ 0 w 20"/>
                <a:gd name="T3" fmla="*/ 110 h 120"/>
                <a:gd name="T4" fmla="*/ 0 w 20"/>
                <a:gd name="T5" fmla="*/ 10 h 120"/>
                <a:gd name="T6" fmla="*/ 10 w 20"/>
                <a:gd name="T7" fmla="*/ 0 h 120"/>
                <a:gd name="T8" fmla="*/ 20 w 20"/>
                <a:gd name="T9" fmla="*/ 10 h 120"/>
                <a:gd name="T10" fmla="*/ 20 w 20"/>
                <a:gd name="T11" fmla="*/ 110 h 120"/>
                <a:gd name="T12" fmla="*/ 10 w 2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0" h="120">
                  <a:moveTo>
                    <a:pt x="10" y="120"/>
                  </a:moveTo>
                  <a:cubicBezTo>
                    <a:pt x="4" y="120"/>
                    <a:pt x="0" y="116"/>
                    <a:pt x="0" y="110"/>
                  </a:cubicBezTo>
                  <a:cubicBezTo>
                    <a:pt x="0" y="10"/>
                    <a:pt x="0" y="10"/>
                    <a:pt x="0" y="10"/>
                  </a:cubicBezTo>
                  <a:cubicBezTo>
                    <a:pt x="0" y="4"/>
                    <a:pt x="4" y="0"/>
                    <a:pt x="10" y="0"/>
                  </a:cubicBezTo>
                  <a:cubicBezTo>
                    <a:pt x="16" y="0"/>
                    <a:pt x="20" y="4"/>
                    <a:pt x="20" y="10"/>
                  </a:cubicBezTo>
                  <a:cubicBezTo>
                    <a:pt x="20" y="110"/>
                    <a:pt x="20" y="110"/>
                    <a:pt x="20" y="110"/>
                  </a:cubicBezTo>
                  <a:cubicBezTo>
                    <a:pt x="20" y="116"/>
                    <a:pt x="16" y="120"/>
                    <a:pt x="10" y="1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8" name="Freeform 118"/>
            <p:cNvSpPr>
              <a:spLocks/>
            </p:cNvSpPr>
            <p:nvPr userDrawn="1"/>
          </p:nvSpPr>
          <p:spPr bwMode="auto">
            <a:xfrm flipH="1">
              <a:off x="2374704" y="1412175"/>
              <a:ext cx="171687" cy="29017"/>
            </a:xfrm>
            <a:custGeom>
              <a:avLst/>
              <a:gdLst>
                <a:gd name="T0" fmla="*/ 114 w 124"/>
                <a:gd name="T1" fmla="*/ 20 h 20"/>
                <a:gd name="T2" fmla="*/ 10 w 124"/>
                <a:gd name="T3" fmla="*/ 20 h 20"/>
                <a:gd name="T4" fmla="*/ 0 w 124"/>
                <a:gd name="T5" fmla="*/ 10 h 20"/>
                <a:gd name="T6" fmla="*/ 10 w 124"/>
                <a:gd name="T7" fmla="*/ 0 h 20"/>
                <a:gd name="T8" fmla="*/ 114 w 124"/>
                <a:gd name="T9" fmla="*/ 0 h 20"/>
                <a:gd name="T10" fmla="*/ 124 w 124"/>
                <a:gd name="T11" fmla="*/ 10 h 20"/>
                <a:gd name="T12" fmla="*/ 114 w 1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4" h="20">
                  <a:moveTo>
                    <a:pt x="114" y="20"/>
                  </a:moveTo>
                  <a:cubicBezTo>
                    <a:pt x="10" y="20"/>
                    <a:pt x="10" y="20"/>
                    <a:pt x="10" y="20"/>
                  </a:cubicBezTo>
                  <a:cubicBezTo>
                    <a:pt x="4" y="20"/>
                    <a:pt x="0" y="16"/>
                    <a:pt x="0" y="10"/>
                  </a:cubicBezTo>
                  <a:cubicBezTo>
                    <a:pt x="0" y="4"/>
                    <a:pt x="4" y="0"/>
                    <a:pt x="10" y="0"/>
                  </a:cubicBezTo>
                  <a:cubicBezTo>
                    <a:pt x="114" y="0"/>
                    <a:pt x="114" y="0"/>
                    <a:pt x="114" y="0"/>
                  </a:cubicBezTo>
                  <a:cubicBezTo>
                    <a:pt x="120" y="0"/>
                    <a:pt x="124" y="4"/>
                    <a:pt x="124" y="10"/>
                  </a:cubicBezTo>
                  <a:cubicBezTo>
                    <a:pt x="124" y="16"/>
                    <a:pt x="120" y="20"/>
                    <a:pt x="11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9" name="Freeform 119"/>
            <p:cNvSpPr>
              <a:spLocks/>
            </p:cNvSpPr>
            <p:nvPr userDrawn="1"/>
          </p:nvSpPr>
          <p:spPr bwMode="auto">
            <a:xfrm flipH="1">
              <a:off x="2394049" y="940642"/>
              <a:ext cx="26600" cy="106397"/>
            </a:xfrm>
            <a:custGeom>
              <a:avLst/>
              <a:gdLst>
                <a:gd name="T0" fmla="*/ 10 w 20"/>
                <a:gd name="T1" fmla="*/ 76 h 76"/>
                <a:gd name="T2" fmla="*/ 0 w 20"/>
                <a:gd name="T3" fmla="*/ 66 h 76"/>
                <a:gd name="T4" fmla="*/ 0 w 20"/>
                <a:gd name="T5" fmla="*/ 10 h 76"/>
                <a:gd name="T6" fmla="*/ 10 w 20"/>
                <a:gd name="T7" fmla="*/ 0 h 76"/>
                <a:gd name="T8" fmla="*/ 20 w 20"/>
                <a:gd name="T9" fmla="*/ 10 h 76"/>
                <a:gd name="T10" fmla="*/ 20 w 20"/>
                <a:gd name="T11" fmla="*/ 66 h 76"/>
                <a:gd name="T12" fmla="*/ 10 w 2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0" h="76">
                  <a:moveTo>
                    <a:pt x="10" y="76"/>
                  </a:moveTo>
                  <a:cubicBezTo>
                    <a:pt x="4" y="76"/>
                    <a:pt x="0" y="72"/>
                    <a:pt x="0" y="66"/>
                  </a:cubicBezTo>
                  <a:cubicBezTo>
                    <a:pt x="0" y="10"/>
                    <a:pt x="0" y="10"/>
                    <a:pt x="0" y="10"/>
                  </a:cubicBezTo>
                  <a:cubicBezTo>
                    <a:pt x="0" y="4"/>
                    <a:pt x="4" y="0"/>
                    <a:pt x="10" y="0"/>
                  </a:cubicBezTo>
                  <a:cubicBezTo>
                    <a:pt x="16" y="0"/>
                    <a:pt x="20" y="4"/>
                    <a:pt x="20" y="10"/>
                  </a:cubicBezTo>
                  <a:cubicBezTo>
                    <a:pt x="20" y="66"/>
                    <a:pt x="20" y="66"/>
                    <a:pt x="20" y="66"/>
                  </a:cubicBezTo>
                  <a:cubicBezTo>
                    <a:pt x="20" y="72"/>
                    <a:pt x="16" y="76"/>
                    <a:pt x="10" y="76"/>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0" name="Freeform 120"/>
            <p:cNvSpPr>
              <a:spLocks/>
            </p:cNvSpPr>
            <p:nvPr userDrawn="1"/>
          </p:nvSpPr>
          <p:spPr bwMode="auto">
            <a:xfrm flipH="1">
              <a:off x="2345686" y="976914"/>
              <a:ext cx="118488" cy="29017"/>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26" name="Group 19"/>
          <p:cNvGrpSpPr>
            <a:grpSpLocks noChangeAspect="1"/>
          </p:cNvGrpSpPr>
          <p:nvPr userDrawn="1"/>
        </p:nvGrpSpPr>
        <p:grpSpPr bwMode="auto">
          <a:xfrm>
            <a:off x="687164" y="990531"/>
            <a:ext cx="1825781" cy="1437203"/>
            <a:chOff x="818" y="2"/>
            <a:chExt cx="4116" cy="3240"/>
          </a:xfrm>
        </p:grpSpPr>
        <p:sp>
          <p:nvSpPr>
            <p:cNvPr id="28" name="Freeform 20"/>
            <p:cNvSpPr>
              <a:spLocks/>
            </p:cNvSpPr>
            <p:nvPr userDrawn="1"/>
          </p:nvSpPr>
          <p:spPr bwMode="auto">
            <a:xfrm>
              <a:off x="838" y="4"/>
              <a:ext cx="4086" cy="3232"/>
            </a:xfrm>
            <a:custGeom>
              <a:avLst/>
              <a:gdLst>
                <a:gd name="T0" fmla="*/ 1753 w 2044"/>
                <a:gd name="T1" fmla="*/ 86 h 1616"/>
                <a:gd name="T2" fmla="*/ 1641 w 2044"/>
                <a:gd name="T3" fmla="*/ 11 h 1616"/>
                <a:gd name="T4" fmla="*/ 1602 w 2044"/>
                <a:gd name="T5" fmla="*/ 20 h 1616"/>
                <a:gd name="T6" fmla="*/ 1530 w 2044"/>
                <a:gd name="T7" fmla="*/ 135 h 1616"/>
                <a:gd name="T8" fmla="*/ 1534 w 2044"/>
                <a:gd name="T9" fmla="*/ 154 h 1616"/>
                <a:gd name="T10" fmla="*/ 71 w 2044"/>
                <a:gd name="T11" fmla="*/ 988 h 1616"/>
                <a:gd name="T12" fmla="*/ 11 w 2044"/>
                <a:gd name="T13" fmla="*/ 1103 h 1616"/>
                <a:gd name="T14" fmla="*/ 17 w 2044"/>
                <a:gd name="T15" fmla="*/ 1133 h 1616"/>
                <a:gd name="T16" fmla="*/ 25 w 2044"/>
                <a:gd name="T17" fmla="*/ 1166 h 1616"/>
                <a:gd name="T18" fmla="*/ 129 w 2044"/>
                <a:gd name="T19" fmla="*/ 1246 h 1616"/>
                <a:gd name="T20" fmla="*/ 472 w 2044"/>
                <a:gd name="T21" fmla="*/ 1246 h 1616"/>
                <a:gd name="T22" fmla="*/ 540 w 2044"/>
                <a:gd name="T23" fmla="*/ 1556 h 1616"/>
                <a:gd name="T24" fmla="*/ 614 w 2044"/>
                <a:gd name="T25" fmla="*/ 1608 h 1616"/>
                <a:gd name="T26" fmla="*/ 744 w 2044"/>
                <a:gd name="T27" fmla="*/ 1580 h 1616"/>
                <a:gd name="T28" fmla="*/ 793 w 2044"/>
                <a:gd name="T29" fmla="*/ 1500 h 1616"/>
                <a:gd name="T30" fmla="*/ 739 w 2044"/>
                <a:gd name="T31" fmla="*/ 1256 h 1616"/>
                <a:gd name="T32" fmla="*/ 1806 w 2044"/>
                <a:gd name="T33" fmla="*/ 1391 h 1616"/>
                <a:gd name="T34" fmla="*/ 1810 w 2044"/>
                <a:gd name="T35" fmla="*/ 1411 h 1616"/>
                <a:gd name="T36" fmla="*/ 1924 w 2044"/>
                <a:gd name="T37" fmla="*/ 1485 h 1616"/>
                <a:gd name="T38" fmla="*/ 1962 w 2044"/>
                <a:gd name="T39" fmla="*/ 1477 h 1616"/>
                <a:gd name="T40" fmla="*/ 2033 w 2044"/>
                <a:gd name="T41" fmla="*/ 1362 h 1616"/>
                <a:gd name="T42" fmla="*/ 1753 w 2044"/>
                <a:gd name="T43" fmla="*/ 86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4" h="1616">
                  <a:moveTo>
                    <a:pt x="1753" y="86"/>
                  </a:moveTo>
                  <a:cubicBezTo>
                    <a:pt x="1742" y="34"/>
                    <a:pt x="1692" y="0"/>
                    <a:pt x="1641" y="11"/>
                  </a:cubicBezTo>
                  <a:cubicBezTo>
                    <a:pt x="1602" y="20"/>
                    <a:pt x="1602" y="20"/>
                    <a:pt x="1602" y="20"/>
                  </a:cubicBezTo>
                  <a:cubicBezTo>
                    <a:pt x="1551" y="31"/>
                    <a:pt x="1519" y="83"/>
                    <a:pt x="1530" y="135"/>
                  </a:cubicBezTo>
                  <a:cubicBezTo>
                    <a:pt x="1534" y="154"/>
                    <a:pt x="1534" y="154"/>
                    <a:pt x="1534" y="154"/>
                  </a:cubicBezTo>
                  <a:cubicBezTo>
                    <a:pt x="1235" y="431"/>
                    <a:pt x="378" y="858"/>
                    <a:pt x="71" y="988"/>
                  </a:cubicBezTo>
                  <a:cubicBezTo>
                    <a:pt x="26" y="1007"/>
                    <a:pt x="0" y="1055"/>
                    <a:pt x="11" y="1103"/>
                  </a:cubicBezTo>
                  <a:cubicBezTo>
                    <a:pt x="17" y="1133"/>
                    <a:pt x="17" y="1133"/>
                    <a:pt x="17" y="1133"/>
                  </a:cubicBezTo>
                  <a:cubicBezTo>
                    <a:pt x="25" y="1166"/>
                    <a:pt x="25" y="1166"/>
                    <a:pt x="25" y="1166"/>
                  </a:cubicBezTo>
                  <a:cubicBezTo>
                    <a:pt x="35" y="1214"/>
                    <a:pt x="80" y="1247"/>
                    <a:pt x="129" y="1246"/>
                  </a:cubicBezTo>
                  <a:cubicBezTo>
                    <a:pt x="211" y="1243"/>
                    <a:pt x="332" y="1243"/>
                    <a:pt x="472" y="1246"/>
                  </a:cubicBezTo>
                  <a:cubicBezTo>
                    <a:pt x="540" y="1556"/>
                    <a:pt x="540" y="1556"/>
                    <a:pt x="540" y="1556"/>
                  </a:cubicBezTo>
                  <a:cubicBezTo>
                    <a:pt x="547" y="1591"/>
                    <a:pt x="579" y="1616"/>
                    <a:pt x="614" y="1608"/>
                  </a:cubicBezTo>
                  <a:cubicBezTo>
                    <a:pt x="744" y="1580"/>
                    <a:pt x="744" y="1580"/>
                    <a:pt x="744" y="1580"/>
                  </a:cubicBezTo>
                  <a:cubicBezTo>
                    <a:pt x="779" y="1572"/>
                    <a:pt x="801" y="1535"/>
                    <a:pt x="793" y="1500"/>
                  </a:cubicBezTo>
                  <a:cubicBezTo>
                    <a:pt x="739" y="1256"/>
                    <a:pt x="739" y="1256"/>
                    <a:pt x="739" y="1256"/>
                  </a:cubicBezTo>
                  <a:cubicBezTo>
                    <a:pt x="1123" y="1275"/>
                    <a:pt x="1568" y="1315"/>
                    <a:pt x="1806" y="1391"/>
                  </a:cubicBezTo>
                  <a:cubicBezTo>
                    <a:pt x="1810" y="1411"/>
                    <a:pt x="1810" y="1411"/>
                    <a:pt x="1810" y="1411"/>
                  </a:cubicBezTo>
                  <a:cubicBezTo>
                    <a:pt x="1821" y="1463"/>
                    <a:pt x="1872" y="1497"/>
                    <a:pt x="1924" y="1485"/>
                  </a:cubicBezTo>
                  <a:cubicBezTo>
                    <a:pt x="1962" y="1477"/>
                    <a:pt x="1962" y="1477"/>
                    <a:pt x="1962" y="1477"/>
                  </a:cubicBezTo>
                  <a:cubicBezTo>
                    <a:pt x="2014" y="1466"/>
                    <a:pt x="2044" y="1414"/>
                    <a:pt x="2033" y="1362"/>
                  </a:cubicBezTo>
                  <a:lnTo>
                    <a:pt x="1753" y="86"/>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 name="Freeform 21"/>
            <p:cNvSpPr>
              <a:spLocks noEditPoints="1"/>
            </p:cNvSpPr>
            <p:nvPr userDrawn="1"/>
          </p:nvSpPr>
          <p:spPr bwMode="auto">
            <a:xfrm>
              <a:off x="818" y="2"/>
              <a:ext cx="4116" cy="3240"/>
            </a:xfrm>
            <a:custGeom>
              <a:avLst/>
              <a:gdLst>
                <a:gd name="T0" fmla="*/ 611 w 2059"/>
                <a:gd name="T1" fmla="*/ 1620 h 1620"/>
                <a:gd name="T2" fmla="*/ 540 w 2059"/>
                <a:gd name="T3" fmla="*/ 1559 h 1620"/>
                <a:gd name="T4" fmla="*/ 474 w 2059"/>
                <a:gd name="T5" fmla="*/ 1257 h 1620"/>
                <a:gd name="T6" fmla="*/ 293 w 2059"/>
                <a:gd name="T7" fmla="*/ 1255 h 1620"/>
                <a:gd name="T8" fmla="*/ 139 w 2059"/>
                <a:gd name="T9" fmla="*/ 1257 h 1620"/>
                <a:gd name="T10" fmla="*/ 25 w 2059"/>
                <a:gd name="T11" fmla="*/ 1169 h 1620"/>
                <a:gd name="T12" fmla="*/ 11 w 2059"/>
                <a:gd name="T13" fmla="*/ 1106 h 1620"/>
                <a:gd name="T14" fmla="*/ 77 w 2059"/>
                <a:gd name="T15" fmla="*/ 980 h 1620"/>
                <a:gd name="T16" fmla="*/ 1533 w 2059"/>
                <a:gd name="T17" fmla="*/ 152 h 1620"/>
                <a:gd name="T18" fmla="*/ 1530 w 2059"/>
                <a:gd name="T19" fmla="*/ 138 h 1620"/>
                <a:gd name="T20" fmla="*/ 1544 w 2059"/>
                <a:gd name="T21" fmla="*/ 58 h 1620"/>
                <a:gd name="T22" fmla="*/ 1610 w 2059"/>
                <a:gd name="T23" fmla="*/ 11 h 1620"/>
                <a:gd name="T24" fmla="*/ 1649 w 2059"/>
                <a:gd name="T25" fmla="*/ 3 h 1620"/>
                <a:gd name="T26" fmla="*/ 1671 w 2059"/>
                <a:gd name="T27" fmla="*/ 0 h 1620"/>
                <a:gd name="T28" fmla="*/ 1773 w 2059"/>
                <a:gd name="T29" fmla="*/ 85 h 1620"/>
                <a:gd name="T30" fmla="*/ 2053 w 2059"/>
                <a:gd name="T31" fmla="*/ 1361 h 1620"/>
                <a:gd name="T32" fmla="*/ 2040 w 2059"/>
                <a:gd name="T33" fmla="*/ 1441 h 1620"/>
                <a:gd name="T34" fmla="*/ 1974 w 2059"/>
                <a:gd name="T35" fmla="*/ 1488 h 1620"/>
                <a:gd name="T36" fmla="*/ 1936 w 2059"/>
                <a:gd name="T37" fmla="*/ 1497 h 1620"/>
                <a:gd name="T38" fmla="*/ 1914 w 2059"/>
                <a:gd name="T39" fmla="*/ 1500 h 1620"/>
                <a:gd name="T40" fmla="*/ 1914 w 2059"/>
                <a:gd name="T41" fmla="*/ 1500 h 1620"/>
                <a:gd name="T42" fmla="*/ 1810 w 2059"/>
                <a:gd name="T43" fmla="*/ 1415 h 1620"/>
                <a:gd name="T44" fmla="*/ 1807 w 2059"/>
                <a:gd name="T45" fmla="*/ 1400 h 1620"/>
                <a:gd name="T46" fmla="*/ 762 w 2059"/>
                <a:gd name="T47" fmla="*/ 1268 h 1620"/>
                <a:gd name="T48" fmla="*/ 813 w 2059"/>
                <a:gd name="T49" fmla="*/ 1499 h 1620"/>
                <a:gd name="T50" fmla="*/ 803 w 2059"/>
                <a:gd name="T51" fmla="*/ 1556 h 1620"/>
                <a:gd name="T52" fmla="*/ 756 w 2059"/>
                <a:gd name="T53" fmla="*/ 1590 h 1620"/>
                <a:gd name="T54" fmla="*/ 626 w 2059"/>
                <a:gd name="T55" fmla="*/ 1619 h 1620"/>
                <a:gd name="T56" fmla="*/ 611 w 2059"/>
                <a:gd name="T57" fmla="*/ 1620 h 1620"/>
                <a:gd name="T58" fmla="*/ 293 w 2059"/>
                <a:gd name="T59" fmla="*/ 1235 h 1620"/>
                <a:gd name="T60" fmla="*/ 482 w 2059"/>
                <a:gd name="T61" fmla="*/ 1237 h 1620"/>
                <a:gd name="T62" fmla="*/ 490 w 2059"/>
                <a:gd name="T63" fmla="*/ 1237 h 1620"/>
                <a:gd name="T64" fmla="*/ 560 w 2059"/>
                <a:gd name="T65" fmla="*/ 1555 h 1620"/>
                <a:gd name="T66" fmla="*/ 611 w 2059"/>
                <a:gd name="T67" fmla="*/ 1600 h 1620"/>
                <a:gd name="T68" fmla="*/ 622 w 2059"/>
                <a:gd name="T69" fmla="*/ 1599 h 1620"/>
                <a:gd name="T70" fmla="*/ 752 w 2059"/>
                <a:gd name="T71" fmla="*/ 1571 h 1620"/>
                <a:gd name="T72" fmla="*/ 786 w 2059"/>
                <a:gd name="T73" fmla="*/ 1546 h 1620"/>
                <a:gd name="T74" fmla="*/ 793 w 2059"/>
                <a:gd name="T75" fmla="*/ 1503 h 1620"/>
                <a:gd name="T76" fmla="*/ 737 w 2059"/>
                <a:gd name="T77" fmla="*/ 1246 h 1620"/>
                <a:gd name="T78" fmla="*/ 750 w 2059"/>
                <a:gd name="T79" fmla="*/ 1247 h 1620"/>
                <a:gd name="T80" fmla="*/ 1819 w 2059"/>
                <a:gd name="T81" fmla="*/ 1382 h 1620"/>
                <a:gd name="T82" fmla="*/ 1824 w 2059"/>
                <a:gd name="T83" fmla="*/ 1384 h 1620"/>
                <a:gd name="T84" fmla="*/ 1830 w 2059"/>
                <a:gd name="T85" fmla="*/ 1411 h 1620"/>
                <a:gd name="T86" fmla="*/ 1914 w 2059"/>
                <a:gd name="T87" fmla="*/ 1480 h 1620"/>
                <a:gd name="T88" fmla="*/ 1914 w 2059"/>
                <a:gd name="T89" fmla="*/ 1480 h 1620"/>
                <a:gd name="T90" fmla="*/ 1931 w 2059"/>
                <a:gd name="T91" fmla="*/ 1477 h 1620"/>
                <a:gd name="T92" fmla="*/ 1970 w 2059"/>
                <a:gd name="T93" fmla="*/ 1468 h 1620"/>
                <a:gd name="T94" fmla="*/ 2023 w 2059"/>
                <a:gd name="T95" fmla="*/ 1431 h 1620"/>
                <a:gd name="T96" fmla="*/ 2033 w 2059"/>
                <a:gd name="T97" fmla="*/ 1366 h 1620"/>
                <a:gd name="T98" fmla="*/ 1753 w 2059"/>
                <a:gd name="T99" fmla="*/ 89 h 1620"/>
                <a:gd name="T100" fmla="*/ 1671 w 2059"/>
                <a:gd name="T101" fmla="*/ 20 h 1620"/>
                <a:gd name="T102" fmla="*/ 1653 w 2059"/>
                <a:gd name="T103" fmla="*/ 22 h 1620"/>
                <a:gd name="T104" fmla="*/ 1614 w 2059"/>
                <a:gd name="T105" fmla="*/ 31 h 1620"/>
                <a:gd name="T106" fmla="*/ 1561 w 2059"/>
                <a:gd name="T107" fmla="*/ 69 h 1620"/>
                <a:gd name="T108" fmla="*/ 1550 w 2059"/>
                <a:gd name="T109" fmla="*/ 133 h 1620"/>
                <a:gd name="T110" fmla="*/ 1555 w 2059"/>
                <a:gd name="T111" fmla="*/ 159 h 1620"/>
                <a:gd name="T112" fmla="*/ 1551 w 2059"/>
                <a:gd name="T113" fmla="*/ 163 h 1620"/>
                <a:gd name="T114" fmla="*/ 85 w 2059"/>
                <a:gd name="T115" fmla="*/ 998 h 1620"/>
                <a:gd name="T116" fmla="*/ 31 w 2059"/>
                <a:gd name="T117" fmla="*/ 1102 h 1620"/>
                <a:gd name="T118" fmla="*/ 44 w 2059"/>
                <a:gd name="T119" fmla="*/ 1165 h 1620"/>
                <a:gd name="T120" fmla="*/ 138 w 2059"/>
                <a:gd name="T121" fmla="*/ 1237 h 1620"/>
                <a:gd name="T122" fmla="*/ 293 w 2059"/>
                <a:gd name="T123" fmla="*/ 1235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59" h="1620">
                  <a:moveTo>
                    <a:pt x="611" y="1620"/>
                  </a:moveTo>
                  <a:cubicBezTo>
                    <a:pt x="578" y="1620"/>
                    <a:pt x="548" y="1595"/>
                    <a:pt x="540" y="1559"/>
                  </a:cubicBezTo>
                  <a:cubicBezTo>
                    <a:pt x="474" y="1257"/>
                    <a:pt x="474" y="1257"/>
                    <a:pt x="474" y="1257"/>
                  </a:cubicBezTo>
                  <a:cubicBezTo>
                    <a:pt x="411" y="1255"/>
                    <a:pt x="350" y="1255"/>
                    <a:pt x="293" y="1255"/>
                  </a:cubicBezTo>
                  <a:cubicBezTo>
                    <a:pt x="235" y="1255"/>
                    <a:pt x="182" y="1255"/>
                    <a:pt x="139" y="1257"/>
                  </a:cubicBezTo>
                  <a:cubicBezTo>
                    <a:pt x="85" y="1258"/>
                    <a:pt x="36" y="1221"/>
                    <a:pt x="25" y="1169"/>
                  </a:cubicBezTo>
                  <a:cubicBezTo>
                    <a:pt x="11" y="1106"/>
                    <a:pt x="11" y="1106"/>
                    <a:pt x="11" y="1106"/>
                  </a:cubicBezTo>
                  <a:cubicBezTo>
                    <a:pt x="0" y="1054"/>
                    <a:pt x="27" y="1001"/>
                    <a:pt x="77" y="980"/>
                  </a:cubicBezTo>
                  <a:cubicBezTo>
                    <a:pt x="370" y="856"/>
                    <a:pt x="1229" y="429"/>
                    <a:pt x="1533" y="152"/>
                  </a:cubicBezTo>
                  <a:cubicBezTo>
                    <a:pt x="1530" y="138"/>
                    <a:pt x="1530" y="138"/>
                    <a:pt x="1530" y="138"/>
                  </a:cubicBezTo>
                  <a:cubicBezTo>
                    <a:pt x="1524" y="110"/>
                    <a:pt x="1529" y="82"/>
                    <a:pt x="1544" y="58"/>
                  </a:cubicBezTo>
                  <a:cubicBezTo>
                    <a:pt x="1559" y="34"/>
                    <a:pt x="1583" y="17"/>
                    <a:pt x="1610" y="11"/>
                  </a:cubicBezTo>
                  <a:cubicBezTo>
                    <a:pt x="1649" y="3"/>
                    <a:pt x="1649" y="3"/>
                    <a:pt x="1649" y="3"/>
                  </a:cubicBezTo>
                  <a:cubicBezTo>
                    <a:pt x="1656" y="1"/>
                    <a:pt x="1663" y="0"/>
                    <a:pt x="1671" y="0"/>
                  </a:cubicBezTo>
                  <a:cubicBezTo>
                    <a:pt x="1719" y="0"/>
                    <a:pt x="1762" y="36"/>
                    <a:pt x="1773" y="85"/>
                  </a:cubicBezTo>
                  <a:cubicBezTo>
                    <a:pt x="2053" y="1361"/>
                    <a:pt x="2053" y="1361"/>
                    <a:pt x="2053" y="1361"/>
                  </a:cubicBezTo>
                  <a:cubicBezTo>
                    <a:pt x="2059" y="1389"/>
                    <a:pt x="2054" y="1417"/>
                    <a:pt x="2040" y="1441"/>
                  </a:cubicBezTo>
                  <a:cubicBezTo>
                    <a:pt x="2025" y="1465"/>
                    <a:pt x="2002" y="1482"/>
                    <a:pt x="1974" y="1488"/>
                  </a:cubicBezTo>
                  <a:cubicBezTo>
                    <a:pt x="1936" y="1497"/>
                    <a:pt x="1936" y="1497"/>
                    <a:pt x="1936" y="1497"/>
                  </a:cubicBezTo>
                  <a:cubicBezTo>
                    <a:pt x="1928" y="1498"/>
                    <a:pt x="1921" y="1500"/>
                    <a:pt x="1914" y="1500"/>
                  </a:cubicBezTo>
                  <a:cubicBezTo>
                    <a:pt x="1914" y="1500"/>
                    <a:pt x="1914" y="1500"/>
                    <a:pt x="1914" y="1500"/>
                  </a:cubicBezTo>
                  <a:cubicBezTo>
                    <a:pt x="1864" y="1500"/>
                    <a:pt x="1821" y="1464"/>
                    <a:pt x="1810" y="1415"/>
                  </a:cubicBezTo>
                  <a:cubicBezTo>
                    <a:pt x="1807" y="1400"/>
                    <a:pt x="1807" y="1400"/>
                    <a:pt x="1807" y="1400"/>
                  </a:cubicBezTo>
                  <a:cubicBezTo>
                    <a:pt x="1544" y="1318"/>
                    <a:pt x="1046" y="1282"/>
                    <a:pt x="762" y="1268"/>
                  </a:cubicBezTo>
                  <a:cubicBezTo>
                    <a:pt x="813" y="1499"/>
                    <a:pt x="813" y="1499"/>
                    <a:pt x="813" y="1499"/>
                  </a:cubicBezTo>
                  <a:cubicBezTo>
                    <a:pt x="817" y="1518"/>
                    <a:pt x="813" y="1539"/>
                    <a:pt x="803" y="1556"/>
                  </a:cubicBezTo>
                  <a:cubicBezTo>
                    <a:pt x="792" y="1574"/>
                    <a:pt x="776" y="1586"/>
                    <a:pt x="756" y="1590"/>
                  </a:cubicBezTo>
                  <a:cubicBezTo>
                    <a:pt x="626" y="1619"/>
                    <a:pt x="626" y="1619"/>
                    <a:pt x="626" y="1619"/>
                  </a:cubicBezTo>
                  <a:cubicBezTo>
                    <a:pt x="621" y="1620"/>
                    <a:pt x="616" y="1620"/>
                    <a:pt x="611" y="1620"/>
                  </a:cubicBezTo>
                  <a:close/>
                  <a:moveTo>
                    <a:pt x="293" y="1235"/>
                  </a:moveTo>
                  <a:cubicBezTo>
                    <a:pt x="353" y="1235"/>
                    <a:pt x="417" y="1235"/>
                    <a:pt x="482" y="1237"/>
                  </a:cubicBezTo>
                  <a:cubicBezTo>
                    <a:pt x="490" y="1237"/>
                    <a:pt x="490" y="1237"/>
                    <a:pt x="490" y="1237"/>
                  </a:cubicBezTo>
                  <a:cubicBezTo>
                    <a:pt x="560" y="1555"/>
                    <a:pt x="560" y="1555"/>
                    <a:pt x="560" y="1555"/>
                  </a:cubicBezTo>
                  <a:cubicBezTo>
                    <a:pt x="565" y="1581"/>
                    <a:pt x="587" y="1600"/>
                    <a:pt x="611" y="1600"/>
                  </a:cubicBezTo>
                  <a:cubicBezTo>
                    <a:pt x="615" y="1600"/>
                    <a:pt x="618" y="1600"/>
                    <a:pt x="622" y="1599"/>
                  </a:cubicBezTo>
                  <a:cubicBezTo>
                    <a:pt x="752" y="1571"/>
                    <a:pt x="752" y="1571"/>
                    <a:pt x="752" y="1571"/>
                  </a:cubicBezTo>
                  <a:cubicBezTo>
                    <a:pt x="766" y="1568"/>
                    <a:pt x="778" y="1559"/>
                    <a:pt x="786" y="1546"/>
                  </a:cubicBezTo>
                  <a:cubicBezTo>
                    <a:pt x="794" y="1533"/>
                    <a:pt x="796" y="1518"/>
                    <a:pt x="793" y="1503"/>
                  </a:cubicBezTo>
                  <a:cubicBezTo>
                    <a:pt x="737" y="1246"/>
                    <a:pt x="737" y="1246"/>
                    <a:pt x="737" y="1246"/>
                  </a:cubicBezTo>
                  <a:cubicBezTo>
                    <a:pt x="750" y="1247"/>
                    <a:pt x="750" y="1247"/>
                    <a:pt x="750" y="1247"/>
                  </a:cubicBezTo>
                  <a:cubicBezTo>
                    <a:pt x="1034" y="1261"/>
                    <a:pt x="1550" y="1297"/>
                    <a:pt x="1819" y="1382"/>
                  </a:cubicBezTo>
                  <a:cubicBezTo>
                    <a:pt x="1824" y="1384"/>
                    <a:pt x="1824" y="1384"/>
                    <a:pt x="1824" y="1384"/>
                  </a:cubicBezTo>
                  <a:cubicBezTo>
                    <a:pt x="1830" y="1411"/>
                    <a:pt x="1830" y="1411"/>
                    <a:pt x="1830" y="1411"/>
                  </a:cubicBezTo>
                  <a:cubicBezTo>
                    <a:pt x="1838" y="1451"/>
                    <a:pt x="1874" y="1480"/>
                    <a:pt x="1914" y="1480"/>
                  </a:cubicBezTo>
                  <a:cubicBezTo>
                    <a:pt x="1914" y="1480"/>
                    <a:pt x="1914" y="1480"/>
                    <a:pt x="1914" y="1480"/>
                  </a:cubicBezTo>
                  <a:cubicBezTo>
                    <a:pt x="1920" y="1480"/>
                    <a:pt x="1926" y="1479"/>
                    <a:pt x="1931" y="1477"/>
                  </a:cubicBezTo>
                  <a:cubicBezTo>
                    <a:pt x="1970" y="1468"/>
                    <a:pt x="1970" y="1468"/>
                    <a:pt x="1970" y="1468"/>
                  </a:cubicBezTo>
                  <a:cubicBezTo>
                    <a:pt x="1992" y="1464"/>
                    <a:pt x="2011" y="1450"/>
                    <a:pt x="2023" y="1431"/>
                  </a:cubicBezTo>
                  <a:cubicBezTo>
                    <a:pt x="2034" y="1411"/>
                    <a:pt x="2038" y="1388"/>
                    <a:pt x="2033" y="1366"/>
                  </a:cubicBezTo>
                  <a:cubicBezTo>
                    <a:pt x="1753" y="89"/>
                    <a:pt x="1753" y="89"/>
                    <a:pt x="1753" y="89"/>
                  </a:cubicBezTo>
                  <a:cubicBezTo>
                    <a:pt x="1745" y="49"/>
                    <a:pt x="1710" y="20"/>
                    <a:pt x="1671" y="20"/>
                  </a:cubicBezTo>
                  <a:cubicBezTo>
                    <a:pt x="1665" y="20"/>
                    <a:pt x="1659" y="21"/>
                    <a:pt x="1653" y="22"/>
                  </a:cubicBezTo>
                  <a:cubicBezTo>
                    <a:pt x="1614" y="31"/>
                    <a:pt x="1614" y="31"/>
                    <a:pt x="1614" y="31"/>
                  </a:cubicBezTo>
                  <a:cubicBezTo>
                    <a:pt x="1592" y="36"/>
                    <a:pt x="1573" y="49"/>
                    <a:pt x="1561" y="69"/>
                  </a:cubicBezTo>
                  <a:cubicBezTo>
                    <a:pt x="1549" y="88"/>
                    <a:pt x="1545" y="111"/>
                    <a:pt x="1550" y="133"/>
                  </a:cubicBezTo>
                  <a:cubicBezTo>
                    <a:pt x="1555" y="159"/>
                    <a:pt x="1555" y="159"/>
                    <a:pt x="1555" y="159"/>
                  </a:cubicBezTo>
                  <a:cubicBezTo>
                    <a:pt x="1551" y="163"/>
                    <a:pt x="1551" y="163"/>
                    <a:pt x="1551" y="163"/>
                  </a:cubicBezTo>
                  <a:cubicBezTo>
                    <a:pt x="1249" y="441"/>
                    <a:pt x="380" y="873"/>
                    <a:pt x="85" y="998"/>
                  </a:cubicBezTo>
                  <a:cubicBezTo>
                    <a:pt x="44" y="1015"/>
                    <a:pt x="21" y="1059"/>
                    <a:pt x="31" y="1102"/>
                  </a:cubicBezTo>
                  <a:cubicBezTo>
                    <a:pt x="44" y="1165"/>
                    <a:pt x="44" y="1165"/>
                    <a:pt x="44" y="1165"/>
                  </a:cubicBezTo>
                  <a:cubicBezTo>
                    <a:pt x="54" y="1207"/>
                    <a:pt x="94" y="1238"/>
                    <a:pt x="138" y="1237"/>
                  </a:cubicBezTo>
                  <a:cubicBezTo>
                    <a:pt x="182" y="1235"/>
                    <a:pt x="235" y="1235"/>
                    <a:pt x="293" y="123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 name="Freeform 22"/>
            <p:cNvSpPr>
              <a:spLocks/>
            </p:cNvSpPr>
            <p:nvPr userDrawn="1"/>
          </p:nvSpPr>
          <p:spPr bwMode="auto">
            <a:xfrm>
              <a:off x="1236" y="514"/>
              <a:ext cx="2786" cy="1444"/>
            </a:xfrm>
            <a:custGeom>
              <a:avLst/>
              <a:gdLst>
                <a:gd name="T0" fmla="*/ 41 w 1394"/>
                <a:gd name="T1" fmla="*/ 706 h 722"/>
                <a:gd name="T2" fmla="*/ 1394 w 1394"/>
                <a:gd name="T3" fmla="*/ 123 h 722"/>
                <a:gd name="T4" fmla="*/ 1374 w 1394"/>
                <a:gd name="T5" fmla="*/ 11 h 722"/>
                <a:gd name="T6" fmla="*/ 1365 w 1394"/>
                <a:gd name="T7" fmla="*/ 2 h 722"/>
                <a:gd name="T8" fmla="*/ 1353 w 1394"/>
                <a:gd name="T9" fmla="*/ 5 h 722"/>
                <a:gd name="T10" fmla="*/ 41 w 1394"/>
                <a:gd name="T11" fmla="*/ 706 h 722"/>
              </a:gdLst>
              <a:ahLst/>
              <a:cxnLst>
                <a:cxn ang="0">
                  <a:pos x="T0" y="T1"/>
                </a:cxn>
                <a:cxn ang="0">
                  <a:pos x="T2" y="T3"/>
                </a:cxn>
                <a:cxn ang="0">
                  <a:pos x="T4" y="T5"/>
                </a:cxn>
                <a:cxn ang="0">
                  <a:pos x="T6" y="T7"/>
                </a:cxn>
                <a:cxn ang="0">
                  <a:pos x="T8" y="T9"/>
                </a:cxn>
                <a:cxn ang="0">
                  <a:pos x="T10" y="T11"/>
                </a:cxn>
              </a:cxnLst>
              <a:rect l="0" t="0" r="r" b="b"/>
              <a:pathLst>
                <a:path w="1394" h="722">
                  <a:moveTo>
                    <a:pt x="41" y="706"/>
                  </a:moveTo>
                  <a:cubicBezTo>
                    <a:pt x="0" y="722"/>
                    <a:pt x="1112" y="403"/>
                    <a:pt x="1394" y="123"/>
                  </a:cubicBezTo>
                  <a:cubicBezTo>
                    <a:pt x="1374" y="11"/>
                    <a:pt x="1374" y="11"/>
                    <a:pt x="1374" y="11"/>
                  </a:cubicBezTo>
                  <a:cubicBezTo>
                    <a:pt x="1373" y="7"/>
                    <a:pt x="1370" y="3"/>
                    <a:pt x="1365" y="2"/>
                  </a:cubicBezTo>
                  <a:cubicBezTo>
                    <a:pt x="1361" y="0"/>
                    <a:pt x="1356" y="1"/>
                    <a:pt x="1353" y="5"/>
                  </a:cubicBezTo>
                  <a:cubicBezTo>
                    <a:pt x="1058" y="281"/>
                    <a:pt x="310" y="602"/>
                    <a:pt x="41" y="706"/>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1" name="Freeform 23"/>
            <p:cNvSpPr>
              <a:spLocks/>
            </p:cNvSpPr>
            <p:nvPr userDrawn="1"/>
          </p:nvSpPr>
          <p:spPr bwMode="auto">
            <a:xfrm>
              <a:off x="4086" y="1238"/>
              <a:ext cx="310" cy="1180"/>
            </a:xfrm>
            <a:custGeom>
              <a:avLst/>
              <a:gdLst>
                <a:gd name="T0" fmla="*/ 138 w 155"/>
                <a:gd name="T1" fmla="*/ 590 h 590"/>
                <a:gd name="T2" fmla="*/ 122 w 155"/>
                <a:gd name="T3" fmla="*/ 577 h 590"/>
                <a:gd name="T4" fmla="*/ 2 w 155"/>
                <a:gd name="T5" fmla="*/ 21 h 590"/>
                <a:gd name="T6" fmla="*/ 14 w 155"/>
                <a:gd name="T7" fmla="*/ 2 h 590"/>
                <a:gd name="T8" fmla="*/ 33 w 155"/>
                <a:gd name="T9" fmla="*/ 14 h 590"/>
                <a:gd name="T10" fmla="*/ 154 w 155"/>
                <a:gd name="T11" fmla="*/ 571 h 590"/>
                <a:gd name="T12" fmla="*/ 141 w 155"/>
                <a:gd name="T13" fmla="*/ 590 h 590"/>
                <a:gd name="T14" fmla="*/ 138 w 155"/>
                <a:gd name="T15" fmla="*/ 59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590">
                  <a:moveTo>
                    <a:pt x="138" y="590"/>
                  </a:moveTo>
                  <a:cubicBezTo>
                    <a:pt x="131" y="590"/>
                    <a:pt x="124" y="585"/>
                    <a:pt x="122" y="577"/>
                  </a:cubicBezTo>
                  <a:cubicBezTo>
                    <a:pt x="2" y="21"/>
                    <a:pt x="2" y="21"/>
                    <a:pt x="2" y="21"/>
                  </a:cubicBezTo>
                  <a:cubicBezTo>
                    <a:pt x="0" y="13"/>
                    <a:pt x="5" y="4"/>
                    <a:pt x="14" y="2"/>
                  </a:cubicBezTo>
                  <a:cubicBezTo>
                    <a:pt x="23" y="0"/>
                    <a:pt x="31" y="6"/>
                    <a:pt x="33" y="14"/>
                  </a:cubicBezTo>
                  <a:cubicBezTo>
                    <a:pt x="154" y="571"/>
                    <a:pt x="154" y="571"/>
                    <a:pt x="154" y="571"/>
                  </a:cubicBezTo>
                  <a:cubicBezTo>
                    <a:pt x="155" y="579"/>
                    <a:pt x="150" y="588"/>
                    <a:pt x="141" y="590"/>
                  </a:cubicBezTo>
                  <a:cubicBezTo>
                    <a:pt x="140" y="590"/>
                    <a:pt x="139" y="590"/>
                    <a:pt x="138" y="590"/>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2" name="Freeform 24"/>
            <p:cNvSpPr>
              <a:spLocks/>
            </p:cNvSpPr>
            <p:nvPr userDrawn="1"/>
          </p:nvSpPr>
          <p:spPr bwMode="auto">
            <a:xfrm>
              <a:off x="4360" y="2486"/>
              <a:ext cx="80" cy="116"/>
            </a:xfrm>
            <a:custGeom>
              <a:avLst/>
              <a:gdLst>
                <a:gd name="T0" fmla="*/ 23 w 40"/>
                <a:gd name="T1" fmla="*/ 58 h 58"/>
                <a:gd name="T2" fmla="*/ 7 w 40"/>
                <a:gd name="T3" fmla="*/ 45 h 58"/>
                <a:gd name="T4" fmla="*/ 2 w 40"/>
                <a:gd name="T5" fmla="*/ 21 h 58"/>
                <a:gd name="T6" fmla="*/ 14 w 40"/>
                <a:gd name="T7" fmla="*/ 2 h 58"/>
                <a:gd name="T8" fmla="*/ 33 w 40"/>
                <a:gd name="T9" fmla="*/ 14 h 58"/>
                <a:gd name="T10" fmla="*/ 38 w 40"/>
                <a:gd name="T11" fmla="*/ 39 h 58"/>
                <a:gd name="T12" fmla="*/ 26 w 40"/>
                <a:gd name="T13" fmla="*/ 58 h 58"/>
                <a:gd name="T14" fmla="*/ 23 w 40"/>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8">
                  <a:moveTo>
                    <a:pt x="23" y="58"/>
                  </a:moveTo>
                  <a:cubicBezTo>
                    <a:pt x="15" y="58"/>
                    <a:pt x="9" y="53"/>
                    <a:pt x="7" y="45"/>
                  </a:cubicBezTo>
                  <a:cubicBezTo>
                    <a:pt x="2" y="21"/>
                    <a:pt x="2" y="21"/>
                    <a:pt x="2" y="21"/>
                  </a:cubicBezTo>
                  <a:cubicBezTo>
                    <a:pt x="0" y="12"/>
                    <a:pt x="5" y="4"/>
                    <a:pt x="14" y="2"/>
                  </a:cubicBezTo>
                  <a:cubicBezTo>
                    <a:pt x="22" y="0"/>
                    <a:pt x="31" y="5"/>
                    <a:pt x="33" y="14"/>
                  </a:cubicBezTo>
                  <a:cubicBezTo>
                    <a:pt x="38" y="39"/>
                    <a:pt x="38" y="39"/>
                    <a:pt x="38" y="39"/>
                  </a:cubicBezTo>
                  <a:cubicBezTo>
                    <a:pt x="40" y="47"/>
                    <a:pt x="35" y="56"/>
                    <a:pt x="26" y="58"/>
                  </a:cubicBezTo>
                  <a:cubicBezTo>
                    <a:pt x="25" y="58"/>
                    <a:pt x="24" y="58"/>
                    <a:pt x="23" y="58"/>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314409293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شريحة 5">
    <p:spTree>
      <p:nvGrpSpPr>
        <p:cNvPr id="1" name=""/>
        <p:cNvGrpSpPr/>
        <p:nvPr/>
      </p:nvGrpSpPr>
      <p:grpSpPr>
        <a:xfrm>
          <a:off x="0" y="0"/>
          <a:ext cx="0" cy="0"/>
          <a:chOff x="0" y="0"/>
          <a:chExt cx="0" cy="0"/>
        </a:xfrm>
      </p:grpSpPr>
      <p:sp>
        <p:nvSpPr>
          <p:cNvPr id="92"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p:ph type="title" hasCustomPrompt="1"/>
          </p:nvPr>
        </p:nvSpPr>
        <p:spPr>
          <a:xfrm>
            <a:off x="2809526" y="1743722"/>
            <a:ext cx="5866867" cy="728049"/>
          </a:xfrm>
        </p:spPr>
        <p:txBody>
          <a:bodyPr>
            <a:normAutofit/>
          </a:bodyPr>
          <a:lstStyle>
            <a:lvl1pPr algn="r" rtl="1">
              <a:defRPr sz="4000" baseline="0">
                <a:latin typeface="Roboto Condensed Light" panose="02000000000000000000" pitchFamily="2" charset="0"/>
                <a:ea typeface="Roboto Condensed Light" panose="02000000000000000000" pitchFamily="2" charset="0"/>
              </a:defRPr>
            </a:lvl1pPr>
          </a:lstStyle>
          <a:p>
            <a:r>
              <a:rPr lang="ar-SA" dirty="0"/>
              <a:t>تحسيــن المـوقع</a:t>
            </a:r>
            <a:endParaRPr lang="en-US" dirty="0"/>
          </a:p>
        </p:txBody>
      </p:sp>
      <p:sp>
        <p:nvSpPr>
          <p:cNvPr id="3" name="Content Placeholder 2"/>
          <p:cNvSpPr>
            <a:spLocks noGrp="1"/>
          </p:cNvSpPr>
          <p:nvPr>
            <p:ph idx="1" hasCustomPrompt="1"/>
          </p:nvPr>
        </p:nvSpPr>
        <p:spPr>
          <a:xfrm>
            <a:off x="2843808" y="2607614"/>
            <a:ext cx="5832648" cy="2124376"/>
          </a:xfrm>
        </p:spPr>
        <p:txBody>
          <a:bodyPr>
            <a:no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grpSp>
        <p:nvGrpSpPr>
          <p:cNvPr id="27" name="Group 26"/>
          <p:cNvGrpSpPr/>
          <p:nvPr userDrawn="1"/>
        </p:nvGrpSpPr>
        <p:grpSpPr>
          <a:xfrm>
            <a:off x="577269" y="713296"/>
            <a:ext cx="1848980" cy="2371880"/>
            <a:chOff x="577269" y="713296"/>
            <a:chExt cx="1848980" cy="2371880"/>
          </a:xfrm>
        </p:grpSpPr>
        <p:sp>
          <p:nvSpPr>
            <p:cNvPr id="10" name="Rectangle 5"/>
            <p:cNvSpPr>
              <a:spLocks noChangeArrowheads="1"/>
            </p:cNvSpPr>
            <p:nvPr userDrawn="1"/>
          </p:nvSpPr>
          <p:spPr bwMode="auto">
            <a:xfrm>
              <a:off x="577269" y="713296"/>
              <a:ext cx="1848980" cy="2371880"/>
            </a:xfrm>
            <a:prstGeom prst="rect">
              <a:avLst/>
            </a:pr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 name="Rectangle 6"/>
            <p:cNvSpPr>
              <a:spLocks noChangeArrowheads="1"/>
            </p:cNvSpPr>
            <p:nvPr userDrawn="1"/>
          </p:nvSpPr>
          <p:spPr bwMode="auto">
            <a:xfrm>
              <a:off x="647338" y="1336594"/>
              <a:ext cx="1261239" cy="254130"/>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 name="Rectangle 7"/>
            <p:cNvSpPr>
              <a:spLocks noChangeArrowheads="1"/>
            </p:cNvSpPr>
            <p:nvPr userDrawn="1"/>
          </p:nvSpPr>
          <p:spPr bwMode="auto">
            <a:xfrm>
              <a:off x="647338" y="2356252"/>
              <a:ext cx="1261239" cy="488390"/>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3" name="Rectangle 8"/>
            <p:cNvSpPr>
              <a:spLocks noChangeArrowheads="1"/>
            </p:cNvSpPr>
            <p:nvPr userDrawn="1"/>
          </p:nvSpPr>
          <p:spPr bwMode="auto">
            <a:xfrm>
              <a:off x="647338" y="1703671"/>
              <a:ext cx="1261239" cy="532314"/>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 name="Rectangle 9"/>
            <p:cNvSpPr>
              <a:spLocks noChangeArrowheads="1"/>
            </p:cNvSpPr>
            <p:nvPr userDrawn="1"/>
          </p:nvSpPr>
          <p:spPr bwMode="auto">
            <a:xfrm>
              <a:off x="647338" y="986250"/>
              <a:ext cx="1258101" cy="233214"/>
            </a:xfrm>
            <a:prstGeom prst="rect">
              <a:avLst/>
            </a:pr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5" name="Rectangle 10"/>
            <p:cNvSpPr>
              <a:spLocks noChangeArrowheads="1"/>
            </p:cNvSpPr>
            <p:nvPr userDrawn="1"/>
          </p:nvSpPr>
          <p:spPr bwMode="auto">
            <a:xfrm>
              <a:off x="1984920" y="1336594"/>
              <a:ext cx="372306" cy="1277971"/>
            </a:xfrm>
            <a:prstGeom prst="rect">
              <a:avLst/>
            </a:pr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6" name="Rectangle 11"/>
            <p:cNvSpPr>
              <a:spLocks noChangeArrowheads="1"/>
            </p:cNvSpPr>
            <p:nvPr userDrawn="1"/>
          </p:nvSpPr>
          <p:spPr bwMode="auto">
            <a:xfrm>
              <a:off x="1984920" y="986250"/>
              <a:ext cx="372306" cy="233214"/>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6" name="Group 25"/>
          <p:cNvGrpSpPr/>
          <p:nvPr userDrawn="1"/>
        </p:nvGrpSpPr>
        <p:grpSpPr>
          <a:xfrm>
            <a:off x="241566" y="2010091"/>
            <a:ext cx="683956" cy="1023841"/>
            <a:chOff x="241566" y="2010091"/>
            <a:chExt cx="683956" cy="1023841"/>
          </a:xfrm>
        </p:grpSpPr>
        <p:sp>
          <p:nvSpPr>
            <p:cNvPr id="17" name="Freeform 12"/>
            <p:cNvSpPr>
              <a:spLocks noEditPoints="1"/>
            </p:cNvSpPr>
            <p:nvPr userDrawn="1"/>
          </p:nvSpPr>
          <p:spPr bwMode="auto">
            <a:xfrm>
              <a:off x="241566" y="2010091"/>
              <a:ext cx="400543" cy="1023841"/>
            </a:xfrm>
            <a:custGeom>
              <a:avLst/>
              <a:gdLst>
                <a:gd name="T0" fmla="*/ 313 w 440"/>
                <a:gd name="T1" fmla="*/ 0 h 1124"/>
                <a:gd name="T2" fmla="*/ 313 w 440"/>
                <a:gd name="T3" fmla="*/ 132 h 1124"/>
                <a:gd name="T4" fmla="*/ 267 w 440"/>
                <a:gd name="T5" fmla="*/ 204 h 1124"/>
                <a:gd name="T6" fmla="*/ 219 w 440"/>
                <a:gd name="T7" fmla="*/ 204 h 1124"/>
                <a:gd name="T8" fmla="*/ 171 w 440"/>
                <a:gd name="T9" fmla="*/ 204 h 1124"/>
                <a:gd name="T10" fmla="*/ 121 w 440"/>
                <a:gd name="T11" fmla="*/ 132 h 1124"/>
                <a:gd name="T12" fmla="*/ 121 w 440"/>
                <a:gd name="T13" fmla="*/ 0 h 1124"/>
                <a:gd name="T14" fmla="*/ 108 w 440"/>
                <a:gd name="T15" fmla="*/ 0 h 1124"/>
                <a:gd name="T16" fmla="*/ 0 w 440"/>
                <a:gd name="T17" fmla="*/ 162 h 1124"/>
                <a:gd name="T18" fmla="*/ 141 w 440"/>
                <a:gd name="T19" fmla="*/ 356 h 1124"/>
                <a:gd name="T20" fmla="*/ 141 w 440"/>
                <a:gd name="T21" fmla="*/ 1060 h 1124"/>
                <a:gd name="T22" fmla="*/ 198 w 440"/>
                <a:gd name="T23" fmla="*/ 1124 h 1124"/>
                <a:gd name="T24" fmla="*/ 219 w 440"/>
                <a:gd name="T25" fmla="*/ 1124 h 1124"/>
                <a:gd name="T26" fmla="*/ 239 w 440"/>
                <a:gd name="T27" fmla="*/ 1124 h 1124"/>
                <a:gd name="T28" fmla="*/ 305 w 440"/>
                <a:gd name="T29" fmla="*/ 1060 h 1124"/>
                <a:gd name="T30" fmla="*/ 305 w 440"/>
                <a:gd name="T31" fmla="*/ 356 h 1124"/>
                <a:gd name="T32" fmla="*/ 440 w 440"/>
                <a:gd name="T33" fmla="*/ 162 h 1124"/>
                <a:gd name="T34" fmla="*/ 329 w 440"/>
                <a:gd name="T35" fmla="*/ 0 h 1124"/>
                <a:gd name="T36" fmla="*/ 313 w 440"/>
                <a:gd name="T37" fmla="*/ 0 h 1124"/>
                <a:gd name="T38" fmla="*/ 219 w 440"/>
                <a:gd name="T39" fmla="*/ 1083 h 1124"/>
                <a:gd name="T40" fmla="*/ 195 w 440"/>
                <a:gd name="T41" fmla="*/ 1059 h 1124"/>
                <a:gd name="T42" fmla="*/ 219 w 440"/>
                <a:gd name="T43" fmla="*/ 1036 h 1124"/>
                <a:gd name="T44" fmla="*/ 242 w 440"/>
                <a:gd name="T45" fmla="*/ 1059 h 1124"/>
                <a:gd name="T46" fmla="*/ 219 w 440"/>
                <a:gd name="T47" fmla="*/ 1083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0" h="1124">
                  <a:moveTo>
                    <a:pt x="313" y="0"/>
                  </a:moveTo>
                  <a:cubicBezTo>
                    <a:pt x="313" y="132"/>
                    <a:pt x="313" y="132"/>
                    <a:pt x="313" y="132"/>
                  </a:cubicBezTo>
                  <a:cubicBezTo>
                    <a:pt x="267" y="204"/>
                    <a:pt x="267" y="204"/>
                    <a:pt x="267" y="204"/>
                  </a:cubicBezTo>
                  <a:cubicBezTo>
                    <a:pt x="219" y="204"/>
                    <a:pt x="219" y="204"/>
                    <a:pt x="219" y="204"/>
                  </a:cubicBezTo>
                  <a:cubicBezTo>
                    <a:pt x="171" y="204"/>
                    <a:pt x="171" y="204"/>
                    <a:pt x="171" y="204"/>
                  </a:cubicBezTo>
                  <a:cubicBezTo>
                    <a:pt x="121" y="132"/>
                    <a:pt x="121" y="132"/>
                    <a:pt x="121" y="132"/>
                  </a:cubicBezTo>
                  <a:cubicBezTo>
                    <a:pt x="121" y="0"/>
                    <a:pt x="121" y="0"/>
                    <a:pt x="121" y="0"/>
                  </a:cubicBezTo>
                  <a:cubicBezTo>
                    <a:pt x="108" y="0"/>
                    <a:pt x="108" y="0"/>
                    <a:pt x="108" y="0"/>
                  </a:cubicBezTo>
                  <a:cubicBezTo>
                    <a:pt x="108" y="0"/>
                    <a:pt x="0" y="122"/>
                    <a:pt x="0" y="162"/>
                  </a:cubicBezTo>
                  <a:cubicBezTo>
                    <a:pt x="0" y="203"/>
                    <a:pt x="141" y="356"/>
                    <a:pt x="141" y="356"/>
                  </a:cubicBezTo>
                  <a:cubicBezTo>
                    <a:pt x="141" y="1060"/>
                    <a:pt x="141" y="1060"/>
                    <a:pt x="141" y="1060"/>
                  </a:cubicBezTo>
                  <a:cubicBezTo>
                    <a:pt x="141" y="1096"/>
                    <a:pt x="162" y="1124"/>
                    <a:pt x="198" y="1124"/>
                  </a:cubicBezTo>
                  <a:cubicBezTo>
                    <a:pt x="219" y="1124"/>
                    <a:pt x="219" y="1124"/>
                    <a:pt x="219" y="1124"/>
                  </a:cubicBezTo>
                  <a:cubicBezTo>
                    <a:pt x="239" y="1124"/>
                    <a:pt x="239" y="1124"/>
                    <a:pt x="239" y="1124"/>
                  </a:cubicBezTo>
                  <a:cubicBezTo>
                    <a:pt x="275" y="1124"/>
                    <a:pt x="305" y="1096"/>
                    <a:pt x="305" y="1060"/>
                  </a:cubicBezTo>
                  <a:cubicBezTo>
                    <a:pt x="305" y="356"/>
                    <a:pt x="305" y="356"/>
                    <a:pt x="305" y="356"/>
                  </a:cubicBezTo>
                  <a:cubicBezTo>
                    <a:pt x="305" y="356"/>
                    <a:pt x="440" y="203"/>
                    <a:pt x="440" y="162"/>
                  </a:cubicBezTo>
                  <a:cubicBezTo>
                    <a:pt x="440" y="122"/>
                    <a:pt x="329" y="0"/>
                    <a:pt x="329" y="0"/>
                  </a:cubicBezTo>
                  <a:lnTo>
                    <a:pt x="313" y="0"/>
                  </a:lnTo>
                  <a:close/>
                  <a:moveTo>
                    <a:pt x="219" y="1083"/>
                  </a:moveTo>
                  <a:cubicBezTo>
                    <a:pt x="206" y="1083"/>
                    <a:pt x="195" y="1072"/>
                    <a:pt x="195" y="1059"/>
                  </a:cubicBezTo>
                  <a:cubicBezTo>
                    <a:pt x="195" y="1046"/>
                    <a:pt x="206" y="1036"/>
                    <a:pt x="219" y="1036"/>
                  </a:cubicBezTo>
                  <a:cubicBezTo>
                    <a:pt x="231" y="1036"/>
                    <a:pt x="242" y="1046"/>
                    <a:pt x="242" y="1059"/>
                  </a:cubicBezTo>
                  <a:cubicBezTo>
                    <a:pt x="242" y="1072"/>
                    <a:pt x="231" y="1083"/>
                    <a:pt x="219" y="1083"/>
                  </a:cubicBez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 name="Freeform 13"/>
            <p:cNvSpPr>
              <a:spLocks noEditPoints="1"/>
            </p:cNvSpPr>
            <p:nvPr userDrawn="1"/>
          </p:nvSpPr>
          <p:spPr bwMode="auto">
            <a:xfrm>
              <a:off x="754010" y="2057152"/>
              <a:ext cx="171512" cy="976780"/>
            </a:xfrm>
            <a:custGeom>
              <a:avLst/>
              <a:gdLst>
                <a:gd name="T0" fmla="*/ 177 w 189"/>
                <a:gd name="T1" fmla="*/ 792 h 1072"/>
                <a:gd name="T2" fmla="*/ 172 w 189"/>
                <a:gd name="T3" fmla="*/ 687 h 1072"/>
                <a:gd name="T4" fmla="*/ 131 w 189"/>
                <a:gd name="T5" fmla="*/ 629 h 1072"/>
                <a:gd name="T6" fmla="*/ 117 w 189"/>
                <a:gd name="T7" fmla="*/ 176 h 1072"/>
                <a:gd name="T8" fmla="*/ 135 w 189"/>
                <a:gd name="T9" fmla="*/ 176 h 1072"/>
                <a:gd name="T10" fmla="*/ 132 w 189"/>
                <a:gd name="T11" fmla="*/ 151 h 1072"/>
                <a:gd name="T12" fmla="*/ 112 w 189"/>
                <a:gd name="T13" fmla="*/ 0 h 1072"/>
                <a:gd name="T14" fmla="*/ 77 w 189"/>
                <a:gd name="T15" fmla="*/ 0 h 1072"/>
                <a:gd name="T16" fmla="*/ 56 w 189"/>
                <a:gd name="T17" fmla="*/ 151 h 1072"/>
                <a:gd name="T18" fmla="*/ 53 w 189"/>
                <a:gd name="T19" fmla="*/ 176 h 1072"/>
                <a:gd name="T20" fmla="*/ 72 w 189"/>
                <a:gd name="T21" fmla="*/ 176 h 1072"/>
                <a:gd name="T22" fmla="*/ 58 w 189"/>
                <a:gd name="T23" fmla="*/ 629 h 1072"/>
                <a:gd name="T24" fmla="*/ 17 w 189"/>
                <a:gd name="T25" fmla="*/ 688 h 1072"/>
                <a:gd name="T26" fmla="*/ 10 w 189"/>
                <a:gd name="T27" fmla="*/ 817 h 1072"/>
                <a:gd name="T28" fmla="*/ 0 w 189"/>
                <a:gd name="T29" fmla="*/ 1008 h 1072"/>
                <a:gd name="T30" fmla="*/ 65 w 189"/>
                <a:gd name="T31" fmla="*/ 1072 h 1072"/>
                <a:gd name="T32" fmla="*/ 124 w 189"/>
                <a:gd name="T33" fmla="*/ 1072 h 1072"/>
                <a:gd name="T34" fmla="*/ 189 w 189"/>
                <a:gd name="T35" fmla="*/ 1007 h 1072"/>
                <a:gd name="T36" fmla="*/ 177 w 189"/>
                <a:gd name="T37" fmla="*/ 792 h 1072"/>
                <a:gd name="T38" fmla="*/ 94 w 189"/>
                <a:gd name="T39" fmla="*/ 1031 h 1072"/>
                <a:gd name="T40" fmla="*/ 71 w 189"/>
                <a:gd name="T41" fmla="*/ 1007 h 1072"/>
                <a:gd name="T42" fmla="*/ 94 w 189"/>
                <a:gd name="T43" fmla="*/ 984 h 1072"/>
                <a:gd name="T44" fmla="*/ 117 w 189"/>
                <a:gd name="T45" fmla="*/ 1007 h 1072"/>
                <a:gd name="T46" fmla="*/ 94 w 189"/>
                <a:gd name="T47" fmla="*/ 1031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072">
                  <a:moveTo>
                    <a:pt x="177" y="792"/>
                  </a:moveTo>
                  <a:cubicBezTo>
                    <a:pt x="172" y="687"/>
                    <a:pt x="172" y="687"/>
                    <a:pt x="172" y="687"/>
                  </a:cubicBezTo>
                  <a:cubicBezTo>
                    <a:pt x="172" y="660"/>
                    <a:pt x="155" y="638"/>
                    <a:pt x="131" y="629"/>
                  </a:cubicBezTo>
                  <a:cubicBezTo>
                    <a:pt x="117" y="176"/>
                    <a:pt x="117" y="176"/>
                    <a:pt x="117" y="176"/>
                  </a:cubicBezTo>
                  <a:cubicBezTo>
                    <a:pt x="135" y="176"/>
                    <a:pt x="135" y="176"/>
                    <a:pt x="135" y="176"/>
                  </a:cubicBezTo>
                  <a:cubicBezTo>
                    <a:pt x="132" y="151"/>
                    <a:pt x="132" y="151"/>
                    <a:pt x="132" y="151"/>
                  </a:cubicBezTo>
                  <a:cubicBezTo>
                    <a:pt x="112" y="0"/>
                    <a:pt x="112" y="0"/>
                    <a:pt x="112" y="0"/>
                  </a:cubicBezTo>
                  <a:cubicBezTo>
                    <a:pt x="77" y="0"/>
                    <a:pt x="77" y="0"/>
                    <a:pt x="77" y="0"/>
                  </a:cubicBezTo>
                  <a:cubicBezTo>
                    <a:pt x="56" y="151"/>
                    <a:pt x="56" y="151"/>
                    <a:pt x="56" y="151"/>
                  </a:cubicBezTo>
                  <a:cubicBezTo>
                    <a:pt x="53" y="176"/>
                    <a:pt x="53" y="176"/>
                    <a:pt x="53" y="176"/>
                  </a:cubicBezTo>
                  <a:cubicBezTo>
                    <a:pt x="72" y="176"/>
                    <a:pt x="72" y="176"/>
                    <a:pt x="72" y="176"/>
                  </a:cubicBezTo>
                  <a:cubicBezTo>
                    <a:pt x="58" y="629"/>
                    <a:pt x="58" y="629"/>
                    <a:pt x="58" y="629"/>
                  </a:cubicBezTo>
                  <a:cubicBezTo>
                    <a:pt x="34" y="638"/>
                    <a:pt x="17" y="661"/>
                    <a:pt x="17" y="688"/>
                  </a:cubicBezTo>
                  <a:cubicBezTo>
                    <a:pt x="10" y="817"/>
                    <a:pt x="10" y="817"/>
                    <a:pt x="10" y="817"/>
                  </a:cubicBezTo>
                  <a:cubicBezTo>
                    <a:pt x="0" y="1008"/>
                    <a:pt x="0" y="1008"/>
                    <a:pt x="0" y="1008"/>
                  </a:cubicBezTo>
                  <a:cubicBezTo>
                    <a:pt x="0" y="1044"/>
                    <a:pt x="29" y="1072"/>
                    <a:pt x="65" y="1072"/>
                  </a:cubicBezTo>
                  <a:cubicBezTo>
                    <a:pt x="124" y="1072"/>
                    <a:pt x="124" y="1072"/>
                    <a:pt x="124" y="1072"/>
                  </a:cubicBezTo>
                  <a:cubicBezTo>
                    <a:pt x="160" y="1072"/>
                    <a:pt x="189" y="1043"/>
                    <a:pt x="189" y="1007"/>
                  </a:cubicBezTo>
                  <a:lnTo>
                    <a:pt x="177" y="792"/>
                  </a:lnTo>
                  <a:close/>
                  <a:moveTo>
                    <a:pt x="94" y="1031"/>
                  </a:moveTo>
                  <a:cubicBezTo>
                    <a:pt x="81" y="1031"/>
                    <a:pt x="71" y="1020"/>
                    <a:pt x="71" y="1007"/>
                  </a:cubicBezTo>
                  <a:cubicBezTo>
                    <a:pt x="71" y="994"/>
                    <a:pt x="81" y="984"/>
                    <a:pt x="94" y="984"/>
                  </a:cubicBezTo>
                  <a:cubicBezTo>
                    <a:pt x="107" y="984"/>
                    <a:pt x="117" y="994"/>
                    <a:pt x="117" y="1007"/>
                  </a:cubicBezTo>
                  <a:cubicBezTo>
                    <a:pt x="117" y="1020"/>
                    <a:pt x="107" y="1031"/>
                    <a:pt x="94" y="1031"/>
                  </a:cubicBez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5" name="Group 24"/>
          <p:cNvGrpSpPr/>
          <p:nvPr userDrawn="1"/>
        </p:nvGrpSpPr>
        <p:grpSpPr>
          <a:xfrm>
            <a:off x="520795" y="2770390"/>
            <a:ext cx="1962973" cy="1313528"/>
            <a:chOff x="520795" y="2770390"/>
            <a:chExt cx="1962973" cy="1313528"/>
          </a:xfrm>
        </p:grpSpPr>
        <p:sp>
          <p:nvSpPr>
            <p:cNvPr id="19" name="Freeform 14"/>
            <p:cNvSpPr>
              <a:spLocks noEditPoints="1"/>
            </p:cNvSpPr>
            <p:nvPr userDrawn="1"/>
          </p:nvSpPr>
          <p:spPr bwMode="auto">
            <a:xfrm>
              <a:off x="1197430" y="2770390"/>
              <a:ext cx="1103322" cy="1115871"/>
            </a:xfrm>
            <a:custGeom>
              <a:avLst/>
              <a:gdLst>
                <a:gd name="T0" fmla="*/ 1100 w 1210"/>
                <a:gd name="T1" fmla="*/ 654 h 1225"/>
                <a:gd name="T2" fmla="*/ 1092 w 1210"/>
                <a:gd name="T3" fmla="*/ 520 h 1225"/>
                <a:gd name="T4" fmla="*/ 1189 w 1210"/>
                <a:gd name="T5" fmla="*/ 401 h 1225"/>
                <a:gd name="T6" fmla="*/ 1099 w 1210"/>
                <a:gd name="T7" fmla="*/ 239 h 1225"/>
                <a:gd name="T8" fmla="*/ 947 w 1210"/>
                <a:gd name="T9" fmla="*/ 259 h 1225"/>
                <a:gd name="T10" fmla="*/ 836 w 1210"/>
                <a:gd name="T11" fmla="*/ 181 h 1225"/>
                <a:gd name="T12" fmla="*/ 804 w 1210"/>
                <a:gd name="T13" fmla="*/ 31 h 1225"/>
                <a:gd name="T14" fmla="*/ 621 w 1210"/>
                <a:gd name="T15" fmla="*/ 0 h 1225"/>
                <a:gd name="T16" fmla="*/ 542 w 1210"/>
                <a:gd name="T17" fmla="*/ 132 h 1225"/>
                <a:gd name="T18" fmla="*/ 412 w 1210"/>
                <a:gd name="T19" fmla="*/ 170 h 1225"/>
                <a:gd name="T20" fmla="*/ 275 w 1210"/>
                <a:gd name="T21" fmla="*/ 101 h 1225"/>
                <a:gd name="T22" fmla="*/ 137 w 1210"/>
                <a:gd name="T23" fmla="*/ 225 h 1225"/>
                <a:gd name="T24" fmla="*/ 191 w 1210"/>
                <a:gd name="T25" fmla="*/ 369 h 1225"/>
                <a:gd name="T26" fmla="*/ 139 w 1210"/>
                <a:gd name="T27" fmla="*/ 494 h 1225"/>
                <a:gd name="T28" fmla="*/ 0 w 1210"/>
                <a:gd name="T29" fmla="*/ 559 h 1225"/>
                <a:gd name="T30" fmla="*/ 11 w 1210"/>
                <a:gd name="T31" fmla="*/ 744 h 1225"/>
                <a:gd name="T32" fmla="*/ 157 w 1210"/>
                <a:gd name="T33" fmla="*/ 792 h 1225"/>
                <a:gd name="T34" fmla="*/ 223 w 1210"/>
                <a:gd name="T35" fmla="*/ 910 h 1225"/>
                <a:gd name="T36" fmla="*/ 186 w 1210"/>
                <a:gd name="T37" fmla="*/ 1059 h 1225"/>
                <a:gd name="T38" fmla="*/ 338 w 1210"/>
                <a:gd name="T39" fmla="*/ 1166 h 1225"/>
                <a:gd name="T40" fmla="*/ 466 w 1210"/>
                <a:gd name="T41" fmla="*/ 1082 h 1225"/>
                <a:gd name="T42" fmla="*/ 599 w 1210"/>
                <a:gd name="T43" fmla="*/ 1104 h 1225"/>
                <a:gd name="T44" fmla="*/ 693 w 1210"/>
                <a:gd name="T45" fmla="*/ 1225 h 1225"/>
                <a:gd name="T46" fmla="*/ 871 w 1210"/>
                <a:gd name="T47" fmla="*/ 1173 h 1225"/>
                <a:gd name="T48" fmla="*/ 886 w 1210"/>
                <a:gd name="T49" fmla="*/ 1021 h 1225"/>
                <a:gd name="T50" fmla="*/ 986 w 1210"/>
                <a:gd name="T51" fmla="*/ 930 h 1225"/>
                <a:gd name="T52" fmla="*/ 1140 w 1210"/>
                <a:gd name="T53" fmla="*/ 932 h 1225"/>
                <a:gd name="T54" fmla="*/ 1210 w 1210"/>
                <a:gd name="T55" fmla="*/ 761 h 1225"/>
                <a:gd name="T56" fmla="*/ 1100 w 1210"/>
                <a:gd name="T57" fmla="*/ 654 h 1225"/>
                <a:gd name="T58" fmla="*/ 605 w 1210"/>
                <a:gd name="T59" fmla="*/ 837 h 1225"/>
                <a:gd name="T60" fmla="*/ 381 w 1210"/>
                <a:gd name="T61" fmla="*/ 613 h 1225"/>
                <a:gd name="T62" fmla="*/ 605 w 1210"/>
                <a:gd name="T63" fmla="*/ 389 h 1225"/>
                <a:gd name="T64" fmla="*/ 829 w 1210"/>
                <a:gd name="T65" fmla="*/ 613 h 1225"/>
                <a:gd name="T66" fmla="*/ 605 w 1210"/>
                <a:gd name="T67" fmla="*/ 837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0" h="1225">
                  <a:moveTo>
                    <a:pt x="1100" y="654"/>
                  </a:moveTo>
                  <a:cubicBezTo>
                    <a:pt x="1092" y="520"/>
                    <a:pt x="1092" y="520"/>
                    <a:pt x="1092" y="520"/>
                  </a:cubicBezTo>
                  <a:cubicBezTo>
                    <a:pt x="1189" y="401"/>
                    <a:pt x="1189" y="401"/>
                    <a:pt x="1189" y="401"/>
                  </a:cubicBezTo>
                  <a:cubicBezTo>
                    <a:pt x="1099" y="239"/>
                    <a:pt x="1099" y="239"/>
                    <a:pt x="1099" y="239"/>
                  </a:cubicBezTo>
                  <a:cubicBezTo>
                    <a:pt x="947" y="259"/>
                    <a:pt x="947" y="259"/>
                    <a:pt x="947" y="259"/>
                  </a:cubicBezTo>
                  <a:cubicBezTo>
                    <a:pt x="836" y="181"/>
                    <a:pt x="836" y="181"/>
                    <a:pt x="836" y="181"/>
                  </a:cubicBezTo>
                  <a:cubicBezTo>
                    <a:pt x="804" y="31"/>
                    <a:pt x="804" y="31"/>
                    <a:pt x="804" y="31"/>
                  </a:cubicBezTo>
                  <a:cubicBezTo>
                    <a:pt x="621" y="0"/>
                    <a:pt x="621" y="0"/>
                    <a:pt x="621" y="0"/>
                  </a:cubicBezTo>
                  <a:cubicBezTo>
                    <a:pt x="542" y="132"/>
                    <a:pt x="542" y="132"/>
                    <a:pt x="542" y="132"/>
                  </a:cubicBezTo>
                  <a:cubicBezTo>
                    <a:pt x="412" y="170"/>
                    <a:pt x="412" y="170"/>
                    <a:pt x="412" y="170"/>
                  </a:cubicBezTo>
                  <a:cubicBezTo>
                    <a:pt x="275" y="101"/>
                    <a:pt x="275" y="101"/>
                    <a:pt x="275" y="101"/>
                  </a:cubicBezTo>
                  <a:cubicBezTo>
                    <a:pt x="137" y="225"/>
                    <a:pt x="137" y="225"/>
                    <a:pt x="137" y="225"/>
                  </a:cubicBezTo>
                  <a:cubicBezTo>
                    <a:pt x="191" y="369"/>
                    <a:pt x="191" y="369"/>
                    <a:pt x="191" y="369"/>
                  </a:cubicBezTo>
                  <a:cubicBezTo>
                    <a:pt x="139" y="494"/>
                    <a:pt x="139" y="494"/>
                    <a:pt x="139" y="494"/>
                  </a:cubicBezTo>
                  <a:cubicBezTo>
                    <a:pt x="0" y="559"/>
                    <a:pt x="0" y="559"/>
                    <a:pt x="0" y="559"/>
                  </a:cubicBezTo>
                  <a:cubicBezTo>
                    <a:pt x="11" y="744"/>
                    <a:pt x="11" y="744"/>
                    <a:pt x="11" y="744"/>
                  </a:cubicBezTo>
                  <a:cubicBezTo>
                    <a:pt x="157" y="792"/>
                    <a:pt x="157" y="792"/>
                    <a:pt x="157" y="792"/>
                  </a:cubicBezTo>
                  <a:cubicBezTo>
                    <a:pt x="223" y="910"/>
                    <a:pt x="223" y="910"/>
                    <a:pt x="223" y="910"/>
                  </a:cubicBezTo>
                  <a:cubicBezTo>
                    <a:pt x="186" y="1059"/>
                    <a:pt x="186" y="1059"/>
                    <a:pt x="186" y="1059"/>
                  </a:cubicBezTo>
                  <a:cubicBezTo>
                    <a:pt x="338" y="1166"/>
                    <a:pt x="338" y="1166"/>
                    <a:pt x="338" y="1166"/>
                  </a:cubicBezTo>
                  <a:cubicBezTo>
                    <a:pt x="466" y="1082"/>
                    <a:pt x="466" y="1082"/>
                    <a:pt x="466" y="1082"/>
                  </a:cubicBezTo>
                  <a:cubicBezTo>
                    <a:pt x="599" y="1104"/>
                    <a:pt x="599" y="1104"/>
                    <a:pt x="599" y="1104"/>
                  </a:cubicBezTo>
                  <a:cubicBezTo>
                    <a:pt x="693" y="1225"/>
                    <a:pt x="693" y="1225"/>
                    <a:pt x="693" y="1225"/>
                  </a:cubicBezTo>
                  <a:cubicBezTo>
                    <a:pt x="871" y="1173"/>
                    <a:pt x="871" y="1173"/>
                    <a:pt x="871" y="1173"/>
                  </a:cubicBezTo>
                  <a:cubicBezTo>
                    <a:pt x="886" y="1021"/>
                    <a:pt x="886" y="1021"/>
                    <a:pt x="886" y="1021"/>
                  </a:cubicBezTo>
                  <a:cubicBezTo>
                    <a:pt x="986" y="930"/>
                    <a:pt x="986" y="930"/>
                    <a:pt x="986" y="930"/>
                  </a:cubicBezTo>
                  <a:cubicBezTo>
                    <a:pt x="1140" y="932"/>
                    <a:pt x="1140" y="932"/>
                    <a:pt x="1140" y="932"/>
                  </a:cubicBezTo>
                  <a:cubicBezTo>
                    <a:pt x="1210" y="761"/>
                    <a:pt x="1210" y="761"/>
                    <a:pt x="1210" y="761"/>
                  </a:cubicBezTo>
                  <a:lnTo>
                    <a:pt x="1100" y="654"/>
                  </a:lnTo>
                  <a:close/>
                  <a:moveTo>
                    <a:pt x="605" y="837"/>
                  </a:moveTo>
                  <a:cubicBezTo>
                    <a:pt x="481" y="837"/>
                    <a:pt x="381" y="736"/>
                    <a:pt x="381" y="613"/>
                  </a:cubicBezTo>
                  <a:cubicBezTo>
                    <a:pt x="381" y="489"/>
                    <a:pt x="481" y="389"/>
                    <a:pt x="605" y="389"/>
                  </a:cubicBezTo>
                  <a:cubicBezTo>
                    <a:pt x="729" y="389"/>
                    <a:pt x="829" y="489"/>
                    <a:pt x="829" y="613"/>
                  </a:cubicBezTo>
                  <a:cubicBezTo>
                    <a:pt x="829" y="736"/>
                    <a:pt x="729" y="837"/>
                    <a:pt x="605" y="837"/>
                  </a:cubicBezTo>
                  <a:close/>
                </a:path>
              </a:pathLst>
            </a:cu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0" name="Freeform 15"/>
            <p:cNvSpPr>
              <a:spLocks noEditPoints="1"/>
            </p:cNvSpPr>
            <p:nvPr userDrawn="1"/>
          </p:nvSpPr>
          <p:spPr bwMode="auto">
            <a:xfrm>
              <a:off x="721590" y="3447024"/>
              <a:ext cx="603428" cy="610749"/>
            </a:xfrm>
            <a:custGeom>
              <a:avLst/>
              <a:gdLst>
                <a:gd name="T0" fmla="*/ 601 w 662"/>
                <a:gd name="T1" fmla="*/ 358 h 670"/>
                <a:gd name="T2" fmla="*/ 597 w 662"/>
                <a:gd name="T3" fmla="*/ 284 h 670"/>
                <a:gd name="T4" fmla="*/ 650 w 662"/>
                <a:gd name="T5" fmla="*/ 219 h 670"/>
                <a:gd name="T6" fmla="*/ 601 w 662"/>
                <a:gd name="T7" fmla="*/ 130 h 670"/>
                <a:gd name="T8" fmla="*/ 518 w 662"/>
                <a:gd name="T9" fmla="*/ 141 h 670"/>
                <a:gd name="T10" fmla="*/ 457 w 662"/>
                <a:gd name="T11" fmla="*/ 98 h 670"/>
                <a:gd name="T12" fmla="*/ 440 w 662"/>
                <a:gd name="T13" fmla="*/ 16 h 670"/>
                <a:gd name="T14" fmla="*/ 340 w 662"/>
                <a:gd name="T15" fmla="*/ 0 h 670"/>
                <a:gd name="T16" fmla="*/ 296 w 662"/>
                <a:gd name="T17" fmla="*/ 72 h 670"/>
                <a:gd name="T18" fmla="*/ 225 w 662"/>
                <a:gd name="T19" fmla="*/ 92 h 670"/>
                <a:gd name="T20" fmla="*/ 150 w 662"/>
                <a:gd name="T21" fmla="*/ 55 h 670"/>
                <a:gd name="T22" fmla="*/ 75 w 662"/>
                <a:gd name="T23" fmla="*/ 123 h 670"/>
                <a:gd name="T24" fmla="*/ 104 w 662"/>
                <a:gd name="T25" fmla="*/ 201 h 670"/>
                <a:gd name="T26" fmla="*/ 76 w 662"/>
                <a:gd name="T27" fmla="*/ 270 h 670"/>
                <a:gd name="T28" fmla="*/ 0 w 662"/>
                <a:gd name="T29" fmla="*/ 305 h 670"/>
                <a:gd name="T30" fmla="*/ 6 w 662"/>
                <a:gd name="T31" fmla="*/ 406 h 670"/>
                <a:gd name="T32" fmla="*/ 85 w 662"/>
                <a:gd name="T33" fmla="*/ 433 h 670"/>
                <a:gd name="T34" fmla="*/ 121 w 662"/>
                <a:gd name="T35" fmla="*/ 497 h 670"/>
                <a:gd name="T36" fmla="*/ 101 w 662"/>
                <a:gd name="T37" fmla="*/ 579 h 670"/>
                <a:gd name="T38" fmla="*/ 184 w 662"/>
                <a:gd name="T39" fmla="*/ 637 h 670"/>
                <a:gd name="T40" fmla="*/ 255 w 662"/>
                <a:gd name="T41" fmla="*/ 591 h 670"/>
                <a:gd name="T42" fmla="*/ 328 w 662"/>
                <a:gd name="T43" fmla="*/ 604 h 670"/>
                <a:gd name="T44" fmla="*/ 379 w 662"/>
                <a:gd name="T45" fmla="*/ 670 h 670"/>
                <a:gd name="T46" fmla="*/ 476 w 662"/>
                <a:gd name="T47" fmla="*/ 642 h 670"/>
                <a:gd name="T48" fmla="*/ 484 w 662"/>
                <a:gd name="T49" fmla="*/ 558 h 670"/>
                <a:gd name="T50" fmla="*/ 539 w 662"/>
                <a:gd name="T51" fmla="*/ 508 h 670"/>
                <a:gd name="T52" fmla="*/ 623 w 662"/>
                <a:gd name="T53" fmla="*/ 510 h 670"/>
                <a:gd name="T54" fmla="*/ 662 w 662"/>
                <a:gd name="T55" fmla="*/ 416 h 670"/>
                <a:gd name="T56" fmla="*/ 601 w 662"/>
                <a:gd name="T57" fmla="*/ 358 h 670"/>
                <a:gd name="T58" fmla="*/ 331 w 662"/>
                <a:gd name="T59" fmla="*/ 457 h 670"/>
                <a:gd name="T60" fmla="*/ 208 w 662"/>
                <a:gd name="T61" fmla="*/ 335 h 670"/>
                <a:gd name="T62" fmla="*/ 331 w 662"/>
                <a:gd name="T63" fmla="*/ 212 h 670"/>
                <a:gd name="T64" fmla="*/ 453 w 662"/>
                <a:gd name="T65" fmla="*/ 335 h 670"/>
                <a:gd name="T66" fmla="*/ 331 w 662"/>
                <a:gd name="T67" fmla="*/ 45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2" h="670">
                  <a:moveTo>
                    <a:pt x="601" y="358"/>
                  </a:moveTo>
                  <a:cubicBezTo>
                    <a:pt x="597" y="284"/>
                    <a:pt x="597" y="284"/>
                    <a:pt x="597" y="284"/>
                  </a:cubicBezTo>
                  <a:cubicBezTo>
                    <a:pt x="650" y="219"/>
                    <a:pt x="650" y="219"/>
                    <a:pt x="650" y="219"/>
                  </a:cubicBezTo>
                  <a:cubicBezTo>
                    <a:pt x="601" y="130"/>
                    <a:pt x="601" y="130"/>
                    <a:pt x="601" y="130"/>
                  </a:cubicBezTo>
                  <a:cubicBezTo>
                    <a:pt x="518" y="141"/>
                    <a:pt x="518" y="141"/>
                    <a:pt x="518" y="141"/>
                  </a:cubicBezTo>
                  <a:cubicBezTo>
                    <a:pt x="457" y="98"/>
                    <a:pt x="457" y="98"/>
                    <a:pt x="457" y="98"/>
                  </a:cubicBezTo>
                  <a:cubicBezTo>
                    <a:pt x="440" y="16"/>
                    <a:pt x="440" y="16"/>
                    <a:pt x="440" y="16"/>
                  </a:cubicBezTo>
                  <a:cubicBezTo>
                    <a:pt x="340" y="0"/>
                    <a:pt x="340" y="0"/>
                    <a:pt x="340" y="0"/>
                  </a:cubicBezTo>
                  <a:cubicBezTo>
                    <a:pt x="296" y="72"/>
                    <a:pt x="296" y="72"/>
                    <a:pt x="296" y="72"/>
                  </a:cubicBezTo>
                  <a:cubicBezTo>
                    <a:pt x="225" y="92"/>
                    <a:pt x="225" y="92"/>
                    <a:pt x="225" y="92"/>
                  </a:cubicBezTo>
                  <a:cubicBezTo>
                    <a:pt x="150" y="55"/>
                    <a:pt x="150" y="55"/>
                    <a:pt x="150" y="55"/>
                  </a:cubicBezTo>
                  <a:cubicBezTo>
                    <a:pt x="75" y="123"/>
                    <a:pt x="75" y="123"/>
                    <a:pt x="75" y="123"/>
                  </a:cubicBezTo>
                  <a:cubicBezTo>
                    <a:pt x="104" y="201"/>
                    <a:pt x="104" y="201"/>
                    <a:pt x="104" y="201"/>
                  </a:cubicBezTo>
                  <a:cubicBezTo>
                    <a:pt x="76" y="270"/>
                    <a:pt x="76" y="270"/>
                    <a:pt x="76" y="270"/>
                  </a:cubicBezTo>
                  <a:cubicBezTo>
                    <a:pt x="0" y="305"/>
                    <a:pt x="0" y="305"/>
                    <a:pt x="0" y="305"/>
                  </a:cubicBezTo>
                  <a:cubicBezTo>
                    <a:pt x="6" y="406"/>
                    <a:pt x="6" y="406"/>
                    <a:pt x="6" y="406"/>
                  </a:cubicBezTo>
                  <a:cubicBezTo>
                    <a:pt x="85" y="433"/>
                    <a:pt x="85" y="433"/>
                    <a:pt x="85" y="433"/>
                  </a:cubicBezTo>
                  <a:cubicBezTo>
                    <a:pt x="121" y="497"/>
                    <a:pt x="121" y="497"/>
                    <a:pt x="121" y="497"/>
                  </a:cubicBezTo>
                  <a:cubicBezTo>
                    <a:pt x="101" y="579"/>
                    <a:pt x="101" y="579"/>
                    <a:pt x="101" y="579"/>
                  </a:cubicBezTo>
                  <a:cubicBezTo>
                    <a:pt x="184" y="637"/>
                    <a:pt x="184" y="637"/>
                    <a:pt x="184" y="637"/>
                  </a:cubicBezTo>
                  <a:cubicBezTo>
                    <a:pt x="255" y="591"/>
                    <a:pt x="255" y="591"/>
                    <a:pt x="255" y="591"/>
                  </a:cubicBezTo>
                  <a:cubicBezTo>
                    <a:pt x="328" y="604"/>
                    <a:pt x="328" y="604"/>
                    <a:pt x="328" y="604"/>
                  </a:cubicBezTo>
                  <a:cubicBezTo>
                    <a:pt x="379" y="670"/>
                    <a:pt x="379" y="670"/>
                    <a:pt x="379" y="670"/>
                  </a:cubicBezTo>
                  <a:cubicBezTo>
                    <a:pt x="476" y="642"/>
                    <a:pt x="476" y="642"/>
                    <a:pt x="476" y="642"/>
                  </a:cubicBezTo>
                  <a:cubicBezTo>
                    <a:pt x="484" y="558"/>
                    <a:pt x="484" y="558"/>
                    <a:pt x="484" y="558"/>
                  </a:cubicBezTo>
                  <a:cubicBezTo>
                    <a:pt x="539" y="508"/>
                    <a:pt x="539" y="508"/>
                    <a:pt x="539" y="508"/>
                  </a:cubicBezTo>
                  <a:cubicBezTo>
                    <a:pt x="623" y="510"/>
                    <a:pt x="623" y="510"/>
                    <a:pt x="623" y="510"/>
                  </a:cubicBezTo>
                  <a:cubicBezTo>
                    <a:pt x="662" y="416"/>
                    <a:pt x="662" y="416"/>
                    <a:pt x="662" y="416"/>
                  </a:cubicBezTo>
                  <a:lnTo>
                    <a:pt x="601" y="358"/>
                  </a:lnTo>
                  <a:close/>
                  <a:moveTo>
                    <a:pt x="331" y="457"/>
                  </a:moveTo>
                  <a:cubicBezTo>
                    <a:pt x="263" y="457"/>
                    <a:pt x="208" y="402"/>
                    <a:pt x="208" y="335"/>
                  </a:cubicBezTo>
                  <a:cubicBezTo>
                    <a:pt x="208" y="267"/>
                    <a:pt x="263" y="212"/>
                    <a:pt x="331" y="212"/>
                  </a:cubicBezTo>
                  <a:cubicBezTo>
                    <a:pt x="398" y="212"/>
                    <a:pt x="453" y="267"/>
                    <a:pt x="453" y="335"/>
                  </a:cubicBezTo>
                  <a:cubicBezTo>
                    <a:pt x="453" y="402"/>
                    <a:pt x="398" y="457"/>
                    <a:pt x="331" y="457"/>
                  </a:cubicBez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1" name="Freeform 16"/>
            <p:cNvSpPr>
              <a:spLocks/>
            </p:cNvSpPr>
            <p:nvPr userDrawn="1"/>
          </p:nvSpPr>
          <p:spPr bwMode="auto">
            <a:xfrm>
              <a:off x="1803996" y="3405192"/>
              <a:ext cx="679772" cy="678726"/>
            </a:xfrm>
            <a:custGeom>
              <a:avLst/>
              <a:gdLst>
                <a:gd name="T0" fmla="*/ 746 w 746"/>
                <a:gd name="T1" fmla="*/ 0 h 746"/>
                <a:gd name="T2" fmla="*/ 0 w 746"/>
                <a:gd name="T3" fmla="*/ 746 h 746"/>
              </a:gdLst>
              <a:ahLst/>
              <a:cxnLst>
                <a:cxn ang="0">
                  <a:pos x="T0" y="T1"/>
                </a:cxn>
                <a:cxn ang="0">
                  <a:pos x="T2" y="T3"/>
                </a:cxn>
              </a:cxnLst>
              <a:rect l="0" t="0" r="r" b="b"/>
              <a:pathLst>
                <a:path w="746" h="746">
                  <a:moveTo>
                    <a:pt x="746" y="0"/>
                  </a:moveTo>
                  <a:cubicBezTo>
                    <a:pt x="746" y="412"/>
                    <a:pt x="412" y="746"/>
                    <a:pt x="0" y="746"/>
                  </a:cubicBezTo>
                </a:path>
              </a:pathLst>
            </a:custGeom>
            <a:noFill/>
            <a:ln w="19050" cap="rnd">
              <a:solidFill>
                <a:srgbClr val="F9C1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2" name="Line 17"/>
            <p:cNvSpPr>
              <a:spLocks noChangeShapeType="1"/>
            </p:cNvSpPr>
            <p:nvPr userDrawn="1"/>
          </p:nvSpPr>
          <p:spPr bwMode="auto">
            <a:xfrm flipV="1">
              <a:off x="2482722" y="3314207"/>
              <a:ext cx="0" cy="26145"/>
            </a:xfrm>
            <a:prstGeom prst="line">
              <a:avLst/>
            </a:prstGeom>
            <a:noFill/>
            <a:ln w="19050" cap="rnd">
              <a:solidFill>
                <a:srgbClr val="F9C1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Freeform 18"/>
            <p:cNvSpPr>
              <a:spLocks/>
            </p:cNvSpPr>
            <p:nvPr userDrawn="1"/>
          </p:nvSpPr>
          <p:spPr bwMode="auto">
            <a:xfrm>
              <a:off x="520795" y="3224268"/>
              <a:ext cx="498848" cy="498848"/>
            </a:xfrm>
            <a:custGeom>
              <a:avLst/>
              <a:gdLst>
                <a:gd name="T0" fmla="*/ 0 w 547"/>
                <a:gd name="T1" fmla="*/ 547 h 547"/>
                <a:gd name="T2" fmla="*/ 547 w 547"/>
                <a:gd name="T3" fmla="*/ 0 h 547"/>
              </a:gdLst>
              <a:ahLst/>
              <a:cxnLst>
                <a:cxn ang="0">
                  <a:pos x="T0" y="T1"/>
                </a:cxn>
                <a:cxn ang="0">
                  <a:pos x="T2" y="T3"/>
                </a:cxn>
              </a:cxnLst>
              <a:rect l="0" t="0" r="r" b="b"/>
              <a:pathLst>
                <a:path w="547" h="547">
                  <a:moveTo>
                    <a:pt x="0" y="547"/>
                  </a:moveTo>
                  <a:cubicBezTo>
                    <a:pt x="0" y="245"/>
                    <a:pt x="245" y="0"/>
                    <a:pt x="547" y="0"/>
                  </a:cubicBezTo>
                </a:path>
              </a:pathLst>
            </a:custGeom>
            <a:noFill/>
            <a:ln w="19050" cap="rnd">
              <a:solidFill>
                <a:srgbClr val="BBEBD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4" name="Line 19"/>
            <p:cNvSpPr>
              <a:spLocks noChangeShapeType="1"/>
            </p:cNvSpPr>
            <p:nvPr userDrawn="1"/>
          </p:nvSpPr>
          <p:spPr bwMode="auto">
            <a:xfrm>
              <a:off x="520795" y="3773315"/>
              <a:ext cx="0" cy="21962"/>
            </a:xfrm>
            <a:prstGeom prst="line">
              <a:avLst/>
            </a:prstGeom>
            <a:noFill/>
            <a:ln w="19050" cap="rnd">
              <a:solidFill>
                <a:srgbClr val="BBEB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26038108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شريحة 6">
    <p:spTree>
      <p:nvGrpSpPr>
        <p:cNvPr id="1" name=""/>
        <p:cNvGrpSpPr/>
        <p:nvPr/>
      </p:nvGrpSpPr>
      <p:grpSpPr>
        <a:xfrm>
          <a:off x="0" y="0"/>
          <a:ext cx="0" cy="0"/>
          <a:chOff x="0" y="0"/>
          <a:chExt cx="0" cy="0"/>
        </a:xfrm>
      </p:grpSpPr>
      <p:sp>
        <p:nvSpPr>
          <p:cNvPr id="30" name="Freeform 5"/>
          <p:cNvSpPr>
            <a:spLocks/>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p:ph type="title" hasCustomPrompt="1"/>
          </p:nvPr>
        </p:nvSpPr>
        <p:spPr>
          <a:xfrm>
            <a:off x="428315" y="915566"/>
            <a:ext cx="5866867" cy="728049"/>
          </a:xfrm>
        </p:spPr>
        <p:txBody>
          <a:bodyPr>
            <a:normAutofit/>
          </a:bodyPr>
          <a:lstStyle>
            <a:lvl1pPr algn="r" rtl="1">
              <a:defRPr sz="4000" baseline="0">
                <a:latin typeface="Roboto Condensed Light" panose="02000000000000000000" pitchFamily="2" charset="0"/>
                <a:ea typeface="Roboto Condensed Light" panose="02000000000000000000" pitchFamily="2" charset="0"/>
              </a:defRPr>
            </a:lvl1pPr>
          </a:lstStyle>
          <a:p>
            <a:r>
              <a:rPr lang="ar-SA" dirty="0"/>
              <a:t>سوشيـال ميديا </a:t>
            </a:r>
            <a:r>
              <a:rPr lang="ar-SA" dirty="0" err="1"/>
              <a:t>ماركتينج</a:t>
            </a:r>
            <a:endParaRPr lang="en-US" dirty="0"/>
          </a:p>
        </p:txBody>
      </p:sp>
      <p:sp>
        <p:nvSpPr>
          <p:cNvPr id="3" name="Content Placeholder 2"/>
          <p:cNvSpPr>
            <a:spLocks noGrp="1"/>
          </p:cNvSpPr>
          <p:nvPr>
            <p:ph idx="1" hasCustomPrompt="1"/>
          </p:nvPr>
        </p:nvSpPr>
        <p:spPr>
          <a:xfrm>
            <a:off x="462597" y="1779458"/>
            <a:ext cx="5832648" cy="2268392"/>
          </a:xfrm>
        </p:spPr>
        <p:txBody>
          <a:bodyPr>
            <a:norm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p:ph type="sldNum" sz="quarter" idx="12"/>
          </p:nvPr>
        </p:nvSpPr>
        <p:spPr/>
        <p:txBody>
          <a:bodyPr/>
          <a:lstStyle>
            <a:lvl1pPr algn="r" rtl="1">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42" name="Freeform 18"/>
          <p:cNvSpPr>
            <a:spLocks/>
          </p:cNvSpPr>
          <p:nvPr userDrawn="1"/>
        </p:nvSpPr>
        <p:spPr bwMode="auto">
          <a:xfrm>
            <a:off x="7834394" y="2111366"/>
            <a:ext cx="1089818" cy="728091"/>
          </a:xfrm>
          <a:custGeom>
            <a:avLst/>
            <a:gdLst>
              <a:gd name="T0" fmla="*/ 1037 w 1050"/>
              <a:gd name="T1" fmla="*/ 60 h 702"/>
              <a:gd name="T2" fmla="*/ 1037 w 1050"/>
              <a:gd name="T3" fmla="*/ 486 h 702"/>
              <a:gd name="T4" fmla="*/ 977 w 1050"/>
              <a:gd name="T5" fmla="*/ 545 h 702"/>
              <a:gd name="T6" fmla="*/ 118 w 1050"/>
              <a:gd name="T7" fmla="*/ 545 h 702"/>
              <a:gd name="T8" fmla="*/ 111 w 1050"/>
              <a:gd name="T9" fmla="*/ 550 h 702"/>
              <a:gd name="T10" fmla="*/ 0 w 1050"/>
              <a:gd name="T11" fmla="*/ 702 h 702"/>
              <a:gd name="T12" fmla="*/ 0 w 1050"/>
              <a:gd name="T13" fmla="*/ 60 h 702"/>
              <a:gd name="T14" fmla="*/ 60 w 1050"/>
              <a:gd name="T15" fmla="*/ 0 h 702"/>
              <a:gd name="T16" fmla="*/ 977 w 1050"/>
              <a:gd name="T17" fmla="*/ 0 h 702"/>
              <a:gd name="T18" fmla="*/ 1037 w 1050"/>
              <a:gd name="T19" fmla="*/ 6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702">
                <a:moveTo>
                  <a:pt x="1037" y="60"/>
                </a:moveTo>
                <a:cubicBezTo>
                  <a:pt x="1037" y="486"/>
                  <a:pt x="1037" y="486"/>
                  <a:pt x="1037" y="486"/>
                </a:cubicBezTo>
                <a:cubicBezTo>
                  <a:pt x="1037" y="520"/>
                  <a:pt x="1010" y="545"/>
                  <a:pt x="977" y="545"/>
                </a:cubicBezTo>
                <a:cubicBezTo>
                  <a:pt x="123" y="545"/>
                  <a:pt x="118" y="545"/>
                  <a:pt x="118" y="545"/>
                </a:cubicBezTo>
                <a:cubicBezTo>
                  <a:pt x="115" y="545"/>
                  <a:pt x="113" y="547"/>
                  <a:pt x="111" y="550"/>
                </a:cubicBezTo>
                <a:cubicBezTo>
                  <a:pt x="17" y="678"/>
                  <a:pt x="3" y="699"/>
                  <a:pt x="0" y="702"/>
                </a:cubicBezTo>
                <a:cubicBezTo>
                  <a:pt x="0" y="61"/>
                  <a:pt x="0" y="60"/>
                  <a:pt x="0" y="60"/>
                </a:cubicBezTo>
                <a:cubicBezTo>
                  <a:pt x="0" y="28"/>
                  <a:pt x="27" y="0"/>
                  <a:pt x="60" y="0"/>
                </a:cubicBezTo>
                <a:cubicBezTo>
                  <a:pt x="1050" y="0"/>
                  <a:pt x="977" y="0"/>
                  <a:pt x="977" y="0"/>
                </a:cubicBezTo>
                <a:cubicBezTo>
                  <a:pt x="1010" y="0"/>
                  <a:pt x="1037" y="28"/>
                  <a:pt x="1037" y="60"/>
                </a:cubicBez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55" name="Group 54"/>
          <p:cNvGrpSpPr/>
          <p:nvPr userDrawn="1"/>
        </p:nvGrpSpPr>
        <p:grpSpPr>
          <a:xfrm>
            <a:off x="6738779" y="1097775"/>
            <a:ext cx="995908" cy="1967469"/>
            <a:chOff x="442549" y="669530"/>
            <a:chExt cx="995908" cy="1967469"/>
          </a:xfrm>
        </p:grpSpPr>
        <p:sp>
          <p:nvSpPr>
            <p:cNvPr id="43" name="Freeform 19"/>
            <p:cNvSpPr>
              <a:spLocks/>
            </p:cNvSpPr>
            <p:nvPr userDrawn="1"/>
          </p:nvSpPr>
          <p:spPr bwMode="auto">
            <a:xfrm>
              <a:off x="442549" y="669530"/>
              <a:ext cx="995908" cy="1967469"/>
            </a:xfrm>
            <a:custGeom>
              <a:avLst/>
              <a:gdLst>
                <a:gd name="T0" fmla="*/ 960 w 960"/>
                <a:gd name="T1" fmla="*/ 1747 h 1896"/>
                <a:gd name="T2" fmla="*/ 812 w 960"/>
                <a:gd name="T3" fmla="*/ 1896 h 1896"/>
                <a:gd name="T4" fmla="*/ 147 w 960"/>
                <a:gd name="T5" fmla="*/ 1896 h 1896"/>
                <a:gd name="T6" fmla="*/ 0 w 960"/>
                <a:gd name="T7" fmla="*/ 1747 h 1896"/>
                <a:gd name="T8" fmla="*/ 0 w 960"/>
                <a:gd name="T9" fmla="*/ 147 h 1896"/>
                <a:gd name="T10" fmla="*/ 147 w 960"/>
                <a:gd name="T11" fmla="*/ 0 h 1896"/>
                <a:gd name="T12" fmla="*/ 812 w 960"/>
                <a:gd name="T13" fmla="*/ 0 h 1896"/>
                <a:gd name="T14" fmla="*/ 960 w 960"/>
                <a:gd name="T15" fmla="*/ 147 h 1896"/>
                <a:gd name="T16" fmla="*/ 960 w 960"/>
                <a:gd name="T17" fmla="*/ 1747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1896">
                  <a:moveTo>
                    <a:pt x="960" y="1747"/>
                  </a:moveTo>
                  <a:cubicBezTo>
                    <a:pt x="960" y="1829"/>
                    <a:pt x="894" y="1896"/>
                    <a:pt x="812" y="1896"/>
                  </a:cubicBezTo>
                  <a:cubicBezTo>
                    <a:pt x="147" y="1896"/>
                    <a:pt x="147" y="1896"/>
                    <a:pt x="147" y="1896"/>
                  </a:cubicBezTo>
                  <a:cubicBezTo>
                    <a:pt x="66" y="1896"/>
                    <a:pt x="0" y="1829"/>
                    <a:pt x="0" y="1747"/>
                  </a:cubicBezTo>
                  <a:cubicBezTo>
                    <a:pt x="0" y="147"/>
                    <a:pt x="0" y="147"/>
                    <a:pt x="0" y="147"/>
                  </a:cubicBezTo>
                  <a:cubicBezTo>
                    <a:pt x="0" y="66"/>
                    <a:pt x="66" y="0"/>
                    <a:pt x="147" y="0"/>
                  </a:cubicBezTo>
                  <a:cubicBezTo>
                    <a:pt x="812" y="0"/>
                    <a:pt x="812" y="0"/>
                    <a:pt x="812" y="0"/>
                  </a:cubicBezTo>
                  <a:cubicBezTo>
                    <a:pt x="894" y="0"/>
                    <a:pt x="960" y="66"/>
                    <a:pt x="960" y="147"/>
                  </a:cubicBezTo>
                  <a:lnTo>
                    <a:pt x="960" y="1747"/>
                  </a:ln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4" name="Oval 20"/>
            <p:cNvSpPr>
              <a:spLocks noChangeArrowheads="1"/>
            </p:cNvSpPr>
            <p:nvPr userDrawn="1"/>
          </p:nvSpPr>
          <p:spPr bwMode="auto">
            <a:xfrm>
              <a:off x="871520" y="2410919"/>
              <a:ext cx="133329" cy="133329"/>
            </a:xfrm>
            <a:prstGeom prst="ellipse">
              <a:avLst/>
            </a:pr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5" name="Freeform 21"/>
            <p:cNvSpPr>
              <a:spLocks/>
            </p:cNvSpPr>
            <p:nvPr userDrawn="1"/>
          </p:nvSpPr>
          <p:spPr bwMode="auto">
            <a:xfrm>
              <a:off x="516749" y="794743"/>
              <a:ext cx="847507" cy="1535020"/>
            </a:xfrm>
            <a:custGeom>
              <a:avLst/>
              <a:gdLst>
                <a:gd name="T0" fmla="*/ 816 w 816"/>
                <a:gd name="T1" fmla="*/ 1437 h 1480"/>
                <a:gd name="T2" fmla="*/ 770 w 816"/>
                <a:gd name="T3" fmla="*/ 1480 h 1480"/>
                <a:gd name="T4" fmla="*/ 46 w 816"/>
                <a:gd name="T5" fmla="*/ 1480 h 1480"/>
                <a:gd name="T6" fmla="*/ 0 w 816"/>
                <a:gd name="T7" fmla="*/ 1437 h 1480"/>
                <a:gd name="T8" fmla="*/ 0 w 816"/>
                <a:gd name="T9" fmla="*/ 47 h 1480"/>
                <a:gd name="T10" fmla="*/ 46 w 816"/>
                <a:gd name="T11" fmla="*/ 0 h 1480"/>
                <a:gd name="T12" fmla="*/ 770 w 816"/>
                <a:gd name="T13" fmla="*/ 0 h 1480"/>
                <a:gd name="T14" fmla="*/ 816 w 816"/>
                <a:gd name="T15" fmla="*/ 47 h 1480"/>
                <a:gd name="T16" fmla="*/ 816 w 816"/>
                <a:gd name="T17" fmla="*/ 1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1480">
                  <a:moveTo>
                    <a:pt x="816" y="1437"/>
                  </a:moveTo>
                  <a:cubicBezTo>
                    <a:pt x="816" y="1462"/>
                    <a:pt x="794" y="1480"/>
                    <a:pt x="770" y="1480"/>
                  </a:cubicBezTo>
                  <a:cubicBezTo>
                    <a:pt x="46" y="1480"/>
                    <a:pt x="46" y="1480"/>
                    <a:pt x="46" y="1480"/>
                  </a:cubicBezTo>
                  <a:cubicBezTo>
                    <a:pt x="21" y="1480"/>
                    <a:pt x="0" y="1462"/>
                    <a:pt x="0" y="1437"/>
                  </a:cubicBezTo>
                  <a:cubicBezTo>
                    <a:pt x="0" y="47"/>
                    <a:pt x="0" y="47"/>
                    <a:pt x="0" y="47"/>
                  </a:cubicBezTo>
                  <a:cubicBezTo>
                    <a:pt x="0" y="22"/>
                    <a:pt x="21" y="0"/>
                    <a:pt x="46" y="0"/>
                  </a:cubicBezTo>
                  <a:cubicBezTo>
                    <a:pt x="770" y="0"/>
                    <a:pt x="770" y="0"/>
                    <a:pt x="770" y="0"/>
                  </a:cubicBezTo>
                  <a:cubicBezTo>
                    <a:pt x="794" y="0"/>
                    <a:pt x="816" y="22"/>
                    <a:pt x="816" y="47"/>
                  </a:cubicBezTo>
                  <a:lnTo>
                    <a:pt x="816" y="1437"/>
                  </a:ln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6" name="Freeform 22"/>
            <p:cNvSpPr>
              <a:spLocks/>
            </p:cNvSpPr>
            <p:nvPr userDrawn="1"/>
          </p:nvSpPr>
          <p:spPr bwMode="auto">
            <a:xfrm>
              <a:off x="570081" y="838800"/>
              <a:ext cx="784901" cy="1482848"/>
            </a:xfrm>
            <a:custGeom>
              <a:avLst/>
              <a:gdLst>
                <a:gd name="T0" fmla="*/ 757 w 757"/>
                <a:gd name="T1" fmla="*/ 0 h 1429"/>
                <a:gd name="T2" fmla="*/ 757 w 757"/>
                <a:gd name="T3" fmla="*/ 1394 h 1429"/>
                <a:gd name="T4" fmla="*/ 716 w 757"/>
                <a:gd name="T5" fmla="*/ 1429 h 1429"/>
                <a:gd name="T6" fmla="*/ 0 w 757"/>
                <a:gd name="T7" fmla="*/ 1429 h 1429"/>
                <a:gd name="T8" fmla="*/ 757 w 757"/>
                <a:gd name="T9" fmla="*/ 0 h 1429"/>
              </a:gdLst>
              <a:ahLst/>
              <a:cxnLst>
                <a:cxn ang="0">
                  <a:pos x="T0" y="T1"/>
                </a:cxn>
                <a:cxn ang="0">
                  <a:pos x="T2" y="T3"/>
                </a:cxn>
                <a:cxn ang="0">
                  <a:pos x="T4" y="T5"/>
                </a:cxn>
                <a:cxn ang="0">
                  <a:pos x="T6" y="T7"/>
                </a:cxn>
                <a:cxn ang="0">
                  <a:pos x="T8" y="T9"/>
                </a:cxn>
              </a:cxnLst>
              <a:rect l="0" t="0" r="r" b="b"/>
              <a:pathLst>
                <a:path w="757" h="1429">
                  <a:moveTo>
                    <a:pt x="757" y="0"/>
                  </a:moveTo>
                  <a:cubicBezTo>
                    <a:pt x="757" y="1394"/>
                    <a:pt x="757" y="1394"/>
                    <a:pt x="757" y="1394"/>
                  </a:cubicBezTo>
                  <a:cubicBezTo>
                    <a:pt x="757" y="1412"/>
                    <a:pt x="744" y="1429"/>
                    <a:pt x="716" y="1429"/>
                  </a:cubicBezTo>
                  <a:cubicBezTo>
                    <a:pt x="0" y="1429"/>
                    <a:pt x="0" y="1429"/>
                    <a:pt x="0" y="1429"/>
                  </a:cubicBezTo>
                  <a:lnTo>
                    <a:pt x="757" y="0"/>
                  </a:lnTo>
                  <a:close/>
                </a:path>
              </a:pathLst>
            </a:custGeom>
            <a:solidFill>
              <a:srgbClr val="DDF2EB"/>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40" name="Freeform 16"/>
          <p:cNvSpPr>
            <a:spLocks/>
          </p:cNvSpPr>
          <p:nvPr userDrawn="1"/>
        </p:nvSpPr>
        <p:spPr bwMode="auto">
          <a:xfrm>
            <a:off x="6729504" y="2682941"/>
            <a:ext cx="958808" cy="1381981"/>
          </a:xfrm>
          <a:custGeom>
            <a:avLst/>
            <a:gdLst>
              <a:gd name="T0" fmla="*/ 654 w 924"/>
              <a:gd name="T1" fmla="*/ 1027 h 1333"/>
              <a:gd name="T2" fmla="*/ 620 w 924"/>
              <a:gd name="T3" fmla="*/ 1007 h 1333"/>
              <a:gd name="T4" fmla="*/ 612 w 924"/>
              <a:gd name="T5" fmla="*/ 1001 h 1333"/>
              <a:gd name="T6" fmla="*/ 577 w 924"/>
              <a:gd name="T7" fmla="*/ 1014 h 1333"/>
              <a:gd name="T8" fmla="*/ 577 w 924"/>
              <a:gd name="T9" fmla="*/ 933 h 1333"/>
              <a:gd name="T10" fmla="*/ 801 w 924"/>
              <a:gd name="T11" fmla="*/ 645 h 1333"/>
              <a:gd name="T12" fmla="*/ 809 w 924"/>
              <a:gd name="T13" fmla="*/ 647 h 1333"/>
              <a:gd name="T14" fmla="*/ 859 w 924"/>
              <a:gd name="T15" fmla="*/ 547 h 1333"/>
              <a:gd name="T16" fmla="*/ 829 w 924"/>
              <a:gd name="T17" fmla="*/ 454 h 1333"/>
              <a:gd name="T18" fmla="*/ 831 w 924"/>
              <a:gd name="T19" fmla="*/ 409 h 1333"/>
              <a:gd name="T20" fmla="*/ 744 w 924"/>
              <a:gd name="T21" fmla="*/ 144 h 1333"/>
              <a:gd name="T22" fmla="*/ 685 w 924"/>
              <a:gd name="T23" fmla="*/ 83 h 1333"/>
              <a:gd name="T24" fmla="*/ 513 w 924"/>
              <a:gd name="T25" fmla="*/ 0 h 1333"/>
              <a:gd name="T26" fmla="*/ 401 w 924"/>
              <a:gd name="T27" fmla="*/ 29 h 1333"/>
              <a:gd name="T28" fmla="*/ 317 w 924"/>
              <a:gd name="T29" fmla="*/ 50 h 1333"/>
              <a:gd name="T30" fmla="*/ 213 w 924"/>
              <a:gd name="T31" fmla="*/ 114 h 1333"/>
              <a:gd name="T32" fmla="*/ 170 w 924"/>
              <a:gd name="T33" fmla="*/ 201 h 1333"/>
              <a:gd name="T34" fmla="*/ 102 w 924"/>
              <a:gd name="T35" fmla="*/ 326 h 1333"/>
              <a:gd name="T36" fmla="*/ 104 w 924"/>
              <a:gd name="T37" fmla="*/ 456 h 1333"/>
              <a:gd name="T38" fmla="*/ 76 w 924"/>
              <a:gd name="T39" fmla="*/ 547 h 1333"/>
              <a:gd name="T40" fmla="*/ 125 w 924"/>
              <a:gd name="T41" fmla="*/ 647 h 1333"/>
              <a:gd name="T42" fmla="*/ 132 w 924"/>
              <a:gd name="T43" fmla="*/ 645 h 1333"/>
              <a:gd name="T44" fmla="*/ 349 w 924"/>
              <a:gd name="T45" fmla="*/ 932 h 1333"/>
              <a:gd name="T46" fmla="*/ 349 w 924"/>
              <a:gd name="T47" fmla="*/ 1016 h 1333"/>
              <a:gd name="T48" fmla="*/ 312 w 924"/>
              <a:gd name="T49" fmla="*/ 1001 h 1333"/>
              <a:gd name="T50" fmla="*/ 305 w 924"/>
              <a:gd name="T51" fmla="*/ 1007 h 1333"/>
              <a:gd name="T52" fmla="*/ 272 w 924"/>
              <a:gd name="T53" fmla="*/ 1027 h 1333"/>
              <a:gd name="T54" fmla="*/ 0 w 924"/>
              <a:gd name="T55" fmla="*/ 1221 h 1333"/>
              <a:gd name="T56" fmla="*/ 209 w 924"/>
              <a:gd name="T57" fmla="*/ 1332 h 1333"/>
              <a:gd name="T58" fmla="*/ 719 w 924"/>
              <a:gd name="T59" fmla="*/ 1329 h 1333"/>
              <a:gd name="T60" fmla="*/ 924 w 924"/>
              <a:gd name="T61" fmla="*/ 1219 h 1333"/>
              <a:gd name="T62" fmla="*/ 654 w 924"/>
              <a:gd name="T63" fmla="*/ 1027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4" h="1333">
                <a:moveTo>
                  <a:pt x="654" y="1027"/>
                </a:moveTo>
                <a:cubicBezTo>
                  <a:pt x="642" y="1024"/>
                  <a:pt x="628" y="1014"/>
                  <a:pt x="620" y="1007"/>
                </a:cubicBezTo>
                <a:cubicBezTo>
                  <a:pt x="615" y="1003"/>
                  <a:pt x="612" y="1001"/>
                  <a:pt x="612" y="1001"/>
                </a:cubicBezTo>
                <a:cubicBezTo>
                  <a:pt x="577" y="1014"/>
                  <a:pt x="577" y="1014"/>
                  <a:pt x="577" y="1014"/>
                </a:cubicBezTo>
                <a:cubicBezTo>
                  <a:pt x="577" y="933"/>
                  <a:pt x="577" y="933"/>
                  <a:pt x="577" y="933"/>
                </a:cubicBezTo>
                <a:cubicBezTo>
                  <a:pt x="685" y="889"/>
                  <a:pt x="774" y="780"/>
                  <a:pt x="801" y="645"/>
                </a:cubicBezTo>
                <a:cubicBezTo>
                  <a:pt x="803" y="646"/>
                  <a:pt x="806" y="647"/>
                  <a:pt x="809" y="647"/>
                </a:cubicBezTo>
                <a:cubicBezTo>
                  <a:pt x="837" y="647"/>
                  <a:pt x="859" y="602"/>
                  <a:pt x="859" y="547"/>
                </a:cubicBezTo>
                <a:cubicBezTo>
                  <a:pt x="859" y="505"/>
                  <a:pt x="847" y="469"/>
                  <a:pt x="829" y="454"/>
                </a:cubicBezTo>
                <a:cubicBezTo>
                  <a:pt x="830" y="439"/>
                  <a:pt x="828" y="424"/>
                  <a:pt x="831" y="409"/>
                </a:cubicBezTo>
                <a:cubicBezTo>
                  <a:pt x="860" y="239"/>
                  <a:pt x="744" y="166"/>
                  <a:pt x="744" y="144"/>
                </a:cubicBezTo>
                <a:cubicBezTo>
                  <a:pt x="730" y="119"/>
                  <a:pt x="711" y="99"/>
                  <a:pt x="685" y="83"/>
                </a:cubicBezTo>
                <a:cubicBezTo>
                  <a:pt x="665" y="70"/>
                  <a:pt x="501" y="20"/>
                  <a:pt x="513" y="0"/>
                </a:cubicBezTo>
                <a:cubicBezTo>
                  <a:pt x="511" y="0"/>
                  <a:pt x="442" y="29"/>
                  <a:pt x="401" y="29"/>
                </a:cubicBezTo>
                <a:cubicBezTo>
                  <a:pt x="366" y="29"/>
                  <a:pt x="347" y="34"/>
                  <a:pt x="317" y="50"/>
                </a:cubicBezTo>
                <a:cubicBezTo>
                  <a:pt x="281" y="69"/>
                  <a:pt x="245" y="90"/>
                  <a:pt x="213" y="114"/>
                </a:cubicBezTo>
                <a:cubicBezTo>
                  <a:pt x="201" y="124"/>
                  <a:pt x="142" y="197"/>
                  <a:pt x="170" y="201"/>
                </a:cubicBezTo>
                <a:cubicBezTo>
                  <a:pt x="135" y="233"/>
                  <a:pt x="111" y="280"/>
                  <a:pt x="102" y="326"/>
                </a:cubicBezTo>
                <a:cubicBezTo>
                  <a:pt x="94" y="368"/>
                  <a:pt x="103" y="413"/>
                  <a:pt x="104" y="456"/>
                </a:cubicBezTo>
                <a:cubicBezTo>
                  <a:pt x="87" y="471"/>
                  <a:pt x="76" y="506"/>
                  <a:pt x="76" y="547"/>
                </a:cubicBezTo>
                <a:cubicBezTo>
                  <a:pt x="76" y="602"/>
                  <a:pt x="98" y="647"/>
                  <a:pt x="125" y="647"/>
                </a:cubicBezTo>
                <a:cubicBezTo>
                  <a:pt x="128" y="647"/>
                  <a:pt x="129" y="646"/>
                  <a:pt x="132" y="645"/>
                </a:cubicBezTo>
                <a:cubicBezTo>
                  <a:pt x="158" y="778"/>
                  <a:pt x="249" y="886"/>
                  <a:pt x="349" y="932"/>
                </a:cubicBezTo>
                <a:cubicBezTo>
                  <a:pt x="349" y="1016"/>
                  <a:pt x="349" y="1016"/>
                  <a:pt x="349" y="1016"/>
                </a:cubicBezTo>
                <a:cubicBezTo>
                  <a:pt x="312" y="1001"/>
                  <a:pt x="312" y="1001"/>
                  <a:pt x="312" y="1001"/>
                </a:cubicBezTo>
                <a:cubicBezTo>
                  <a:pt x="312" y="1001"/>
                  <a:pt x="310" y="1003"/>
                  <a:pt x="305" y="1007"/>
                </a:cubicBezTo>
                <a:cubicBezTo>
                  <a:pt x="297" y="1014"/>
                  <a:pt x="283" y="1024"/>
                  <a:pt x="272" y="1027"/>
                </a:cubicBezTo>
                <a:cubicBezTo>
                  <a:pt x="229" y="1040"/>
                  <a:pt x="88" y="1038"/>
                  <a:pt x="0" y="1221"/>
                </a:cubicBezTo>
                <a:cubicBezTo>
                  <a:pt x="63" y="1268"/>
                  <a:pt x="133" y="1306"/>
                  <a:pt x="209" y="1332"/>
                </a:cubicBezTo>
                <a:cubicBezTo>
                  <a:pt x="210" y="1333"/>
                  <a:pt x="717" y="1330"/>
                  <a:pt x="719" y="1329"/>
                </a:cubicBezTo>
                <a:cubicBezTo>
                  <a:pt x="793" y="1303"/>
                  <a:pt x="863" y="1265"/>
                  <a:pt x="924" y="1219"/>
                </a:cubicBezTo>
                <a:cubicBezTo>
                  <a:pt x="837" y="1038"/>
                  <a:pt x="696" y="1040"/>
                  <a:pt x="654" y="1027"/>
                </a:cubicBezTo>
                <a:close/>
              </a:path>
            </a:pathLst>
          </a:custGeom>
          <a:solidFill>
            <a:schemeClr val="accent2"/>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1" name="Freeform 17"/>
          <p:cNvSpPr>
            <a:spLocks/>
          </p:cNvSpPr>
          <p:nvPr userDrawn="1"/>
        </p:nvSpPr>
        <p:spPr bwMode="auto">
          <a:xfrm>
            <a:off x="7663965" y="2978583"/>
            <a:ext cx="990111" cy="1271840"/>
          </a:xfrm>
          <a:custGeom>
            <a:avLst/>
            <a:gdLst>
              <a:gd name="T0" fmla="*/ 767 w 954"/>
              <a:gd name="T1" fmla="*/ 933 h 1226"/>
              <a:gd name="T2" fmla="*/ 883 w 954"/>
              <a:gd name="T3" fmla="*/ 836 h 1226"/>
              <a:gd name="T4" fmla="*/ 749 w 954"/>
              <a:gd name="T5" fmla="*/ 742 h 1226"/>
              <a:gd name="T6" fmla="*/ 860 w 954"/>
              <a:gd name="T7" fmla="*/ 496 h 1226"/>
              <a:gd name="T8" fmla="*/ 865 w 954"/>
              <a:gd name="T9" fmla="*/ 440 h 1226"/>
              <a:gd name="T10" fmla="*/ 866 w 954"/>
              <a:gd name="T11" fmla="*/ 415 h 1226"/>
              <a:gd name="T12" fmla="*/ 864 w 954"/>
              <a:gd name="T13" fmla="*/ 383 h 1226"/>
              <a:gd name="T14" fmla="*/ 830 w 954"/>
              <a:gd name="T15" fmla="*/ 243 h 1226"/>
              <a:gd name="T16" fmla="*/ 746 w 954"/>
              <a:gd name="T17" fmla="*/ 112 h 1226"/>
              <a:gd name="T18" fmla="*/ 505 w 954"/>
              <a:gd name="T19" fmla="*/ 1 h 1226"/>
              <a:gd name="T20" fmla="*/ 478 w 954"/>
              <a:gd name="T21" fmla="*/ 0 h 1226"/>
              <a:gd name="T22" fmla="*/ 209 w 954"/>
              <a:gd name="T23" fmla="*/ 112 h 1226"/>
              <a:gd name="T24" fmla="*/ 125 w 954"/>
              <a:gd name="T25" fmla="*/ 243 h 1226"/>
              <a:gd name="T26" fmla="*/ 123 w 954"/>
              <a:gd name="T27" fmla="*/ 247 h 1226"/>
              <a:gd name="T28" fmla="*/ 90 w 954"/>
              <a:gd name="T29" fmla="*/ 410 h 1226"/>
              <a:gd name="T30" fmla="*/ 206 w 954"/>
              <a:gd name="T31" fmla="*/ 742 h 1226"/>
              <a:gd name="T32" fmla="*/ 72 w 954"/>
              <a:gd name="T33" fmla="*/ 836 h 1226"/>
              <a:gd name="T34" fmla="*/ 188 w 954"/>
              <a:gd name="T35" fmla="*/ 933 h 1226"/>
              <a:gd name="T36" fmla="*/ 0 w 954"/>
              <a:gd name="T37" fmla="*/ 1111 h 1226"/>
              <a:gd name="T38" fmla="*/ 215 w 954"/>
              <a:gd name="T39" fmla="*/ 1226 h 1226"/>
              <a:gd name="T40" fmla="*/ 742 w 954"/>
              <a:gd name="T41" fmla="*/ 1222 h 1226"/>
              <a:gd name="T42" fmla="*/ 954 w 954"/>
              <a:gd name="T43" fmla="*/ 1108 h 1226"/>
              <a:gd name="T44" fmla="*/ 767 w 954"/>
              <a:gd name="T45" fmla="*/ 93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1226">
                <a:moveTo>
                  <a:pt x="767" y="933"/>
                </a:moveTo>
                <a:cubicBezTo>
                  <a:pt x="835" y="883"/>
                  <a:pt x="883" y="836"/>
                  <a:pt x="883" y="836"/>
                </a:cubicBezTo>
                <a:cubicBezTo>
                  <a:pt x="883" y="836"/>
                  <a:pt x="655" y="843"/>
                  <a:pt x="749" y="742"/>
                </a:cubicBezTo>
                <a:cubicBezTo>
                  <a:pt x="813" y="666"/>
                  <a:pt x="848" y="579"/>
                  <a:pt x="860" y="496"/>
                </a:cubicBezTo>
                <a:cubicBezTo>
                  <a:pt x="863" y="477"/>
                  <a:pt x="864" y="458"/>
                  <a:pt x="865" y="440"/>
                </a:cubicBezTo>
                <a:cubicBezTo>
                  <a:pt x="866" y="432"/>
                  <a:pt x="866" y="424"/>
                  <a:pt x="866" y="415"/>
                </a:cubicBezTo>
                <a:cubicBezTo>
                  <a:pt x="866" y="404"/>
                  <a:pt x="866" y="393"/>
                  <a:pt x="864" y="383"/>
                </a:cubicBezTo>
                <a:cubicBezTo>
                  <a:pt x="860" y="330"/>
                  <a:pt x="848" y="282"/>
                  <a:pt x="830" y="243"/>
                </a:cubicBezTo>
                <a:cubicBezTo>
                  <a:pt x="811" y="194"/>
                  <a:pt x="782" y="149"/>
                  <a:pt x="746" y="112"/>
                </a:cubicBezTo>
                <a:cubicBezTo>
                  <a:pt x="683" y="49"/>
                  <a:pt x="599" y="8"/>
                  <a:pt x="505" y="1"/>
                </a:cubicBezTo>
                <a:cubicBezTo>
                  <a:pt x="496" y="1"/>
                  <a:pt x="487" y="0"/>
                  <a:pt x="478" y="0"/>
                </a:cubicBezTo>
                <a:cubicBezTo>
                  <a:pt x="373" y="0"/>
                  <a:pt x="278" y="43"/>
                  <a:pt x="209" y="112"/>
                </a:cubicBezTo>
                <a:cubicBezTo>
                  <a:pt x="173" y="149"/>
                  <a:pt x="144" y="193"/>
                  <a:pt x="125" y="243"/>
                </a:cubicBezTo>
                <a:cubicBezTo>
                  <a:pt x="125" y="244"/>
                  <a:pt x="124" y="246"/>
                  <a:pt x="123" y="247"/>
                </a:cubicBezTo>
                <a:cubicBezTo>
                  <a:pt x="101" y="297"/>
                  <a:pt x="88" y="352"/>
                  <a:pt x="90" y="410"/>
                </a:cubicBezTo>
                <a:cubicBezTo>
                  <a:pt x="87" y="517"/>
                  <a:pt x="119" y="639"/>
                  <a:pt x="206" y="742"/>
                </a:cubicBezTo>
                <a:cubicBezTo>
                  <a:pt x="300" y="843"/>
                  <a:pt x="72" y="836"/>
                  <a:pt x="72" y="836"/>
                </a:cubicBezTo>
                <a:cubicBezTo>
                  <a:pt x="72" y="836"/>
                  <a:pt x="120" y="883"/>
                  <a:pt x="188" y="933"/>
                </a:cubicBezTo>
                <a:cubicBezTo>
                  <a:pt x="128" y="954"/>
                  <a:pt x="54" y="999"/>
                  <a:pt x="0" y="1111"/>
                </a:cubicBezTo>
                <a:cubicBezTo>
                  <a:pt x="65" y="1160"/>
                  <a:pt x="138" y="1199"/>
                  <a:pt x="215" y="1226"/>
                </a:cubicBezTo>
                <a:cubicBezTo>
                  <a:pt x="217" y="1226"/>
                  <a:pt x="740" y="1223"/>
                  <a:pt x="742" y="1222"/>
                </a:cubicBezTo>
                <a:cubicBezTo>
                  <a:pt x="818" y="1195"/>
                  <a:pt x="890" y="1157"/>
                  <a:pt x="954" y="1108"/>
                </a:cubicBezTo>
                <a:cubicBezTo>
                  <a:pt x="900" y="997"/>
                  <a:pt x="827" y="954"/>
                  <a:pt x="767" y="933"/>
                </a:cubicBezTo>
                <a:close/>
              </a:path>
            </a:pathLst>
          </a:custGeom>
          <a:solidFill>
            <a:schemeClr val="accent3"/>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47" name="Group 4"/>
          <p:cNvGrpSpPr>
            <a:grpSpLocks noChangeAspect="1"/>
          </p:cNvGrpSpPr>
          <p:nvPr userDrawn="1"/>
        </p:nvGrpSpPr>
        <p:grpSpPr bwMode="auto">
          <a:xfrm>
            <a:off x="8088769" y="2167440"/>
            <a:ext cx="496336" cy="467892"/>
            <a:chOff x="1099" y="961"/>
            <a:chExt cx="349" cy="329"/>
          </a:xfrm>
        </p:grpSpPr>
        <p:sp>
          <p:nvSpPr>
            <p:cNvPr id="48" name="Freeform 6"/>
            <p:cNvSpPr>
              <a:spLocks/>
            </p:cNvSpPr>
            <p:nvPr userDrawn="1"/>
          </p:nvSpPr>
          <p:spPr bwMode="auto">
            <a:xfrm>
              <a:off x="1168" y="961"/>
              <a:ext cx="280" cy="329"/>
            </a:xfrm>
            <a:custGeom>
              <a:avLst/>
              <a:gdLst>
                <a:gd name="T0" fmla="*/ 463 w 487"/>
                <a:gd name="T1" fmla="*/ 384 h 570"/>
                <a:gd name="T2" fmla="*/ 460 w 487"/>
                <a:gd name="T3" fmla="*/ 321 h 570"/>
                <a:gd name="T4" fmla="*/ 468 w 487"/>
                <a:gd name="T5" fmla="*/ 269 h 570"/>
                <a:gd name="T6" fmla="*/ 420 w 487"/>
                <a:gd name="T7" fmla="*/ 235 h 570"/>
                <a:gd name="T8" fmla="*/ 296 w 487"/>
                <a:gd name="T9" fmla="*/ 232 h 570"/>
                <a:gd name="T10" fmla="*/ 275 w 487"/>
                <a:gd name="T11" fmla="*/ 225 h 570"/>
                <a:gd name="T12" fmla="*/ 274 w 487"/>
                <a:gd name="T13" fmla="*/ 195 h 570"/>
                <a:gd name="T14" fmla="*/ 309 w 487"/>
                <a:gd name="T15" fmla="*/ 50 h 570"/>
                <a:gd name="T16" fmla="*/ 280 w 487"/>
                <a:gd name="T17" fmla="*/ 1 h 570"/>
                <a:gd name="T18" fmla="*/ 269 w 487"/>
                <a:gd name="T19" fmla="*/ 0 h 570"/>
                <a:gd name="T20" fmla="*/ 231 w 487"/>
                <a:gd name="T21" fmla="*/ 22 h 570"/>
                <a:gd name="T22" fmla="*/ 216 w 487"/>
                <a:gd name="T23" fmla="*/ 82 h 570"/>
                <a:gd name="T24" fmla="*/ 189 w 487"/>
                <a:gd name="T25" fmla="*/ 141 h 570"/>
                <a:gd name="T26" fmla="*/ 158 w 487"/>
                <a:gd name="T27" fmla="*/ 182 h 570"/>
                <a:gd name="T28" fmla="*/ 106 w 487"/>
                <a:gd name="T29" fmla="*/ 278 h 570"/>
                <a:gd name="T30" fmla="*/ 13 w 487"/>
                <a:gd name="T31" fmla="*/ 297 h 570"/>
                <a:gd name="T32" fmla="*/ 0 w 487"/>
                <a:gd name="T33" fmla="*/ 311 h 570"/>
                <a:gd name="T34" fmla="*/ 0 w 487"/>
                <a:gd name="T35" fmla="*/ 500 h 570"/>
                <a:gd name="T36" fmla="*/ 13 w 487"/>
                <a:gd name="T37" fmla="*/ 514 h 570"/>
                <a:gd name="T38" fmla="*/ 155 w 487"/>
                <a:gd name="T39" fmla="*/ 533 h 570"/>
                <a:gd name="T40" fmla="*/ 422 w 487"/>
                <a:gd name="T41" fmla="*/ 527 h 570"/>
                <a:gd name="T42" fmla="*/ 432 w 487"/>
                <a:gd name="T43" fmla="*/ 482 h 570"/>
                <a:gd name="T44" fmla="*/ 444 w 487"/>
                <a:gd name="T45" fmla="*/ 465 h 570"/>
                <a:gd name="T46" fmla="*/ 461 w 487"/>
                <a:gd name="T47" fmla="*/ 434 h 570"/>
                <a:gd name="T48" fmla="*/ 452 w 487"/>
                <a:gd name="T49" fmla="*/ 401 h 570"/>
                <a:gd name="T50" fmla="*/ 463 w 487"/>
                <a:gd name="T51" fmla="*/ 38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570">
                  <a:moveTo>
                    <a:pt x="463" y="384"/>
                  </a:moveTo>
                  <a:cubicBezTo>
                    <a:pt x="473" y="376"/>
                    <a:pt x="487" y="351"/>
                    <a:pt x="460" y="321"/>
                  </a:cubicBezTo>
                  <a:cubicBezTo>
                    <a:pt x="447" y="300"/>
                    <a:pt x="472" y="301"/>
                    <a:pt x="468" y="269"/>
                  </a:cubicBezTo>
                  <a:cubicBezTo>
                    <a:pt x="465" y="246"/>
                    <a:pt x="428" y="236"/>
                    <a:pt x="420" y="235"/>
                  </a:cubicBezTo>
                  <a:cubicBezTo>
                    <a:pt x="379" y="227"/>
                    <a:pt x="317" y="232"/>
                    <a:pt x="296" y="232"/>
                  </a:cubicBezTo>
                  <a:cubicBezTo>
                    <a:pt x="289" y="232"/>
                    <a:pt x="280" y="232"/>
                    <a:pt x="275" y="225"/>
                  </a:cubicBezTo>
                  <a:cubicBezTo>
                    <a:pt x="270" y="216"/>
                    <a:pt x="271" y="204"/>
                    <a:pt x="274" y="195"/>
                  </a:cubicBezTo>
                  <a:cubicBezTo>
                    <a:pt x="276" y="188"/>
                    <a:pt x="311" y="117"/>
                    <a:pt x="309" y="50"/>
                  </a:cubicBezTo>
                  <a:cubicBezTo>
                    <a:pt x="309" y="44"/>
                    <a:pt x="303" y="8"/>
                    <a:pt x="280" y="1"/>
                  </a:cubicBezTo>
                  <a:cubicBezTo>
                    <a:pt x="276" y="1"/>
                    <a:pt x="273" y="0"/>
                    <a:pt x="269" y="0"/>
                  </a:cubicBezTo>
                  <a:cubicBezTo>
                    <a:pt x="253" y="0"/>
                    <a:pt x="238" y="9"/>
                    <a:pt x="231" y="22"/>
                  </a:cubicBezTo>
                  <a:cubicBezTo>
                    <a:pt x="228" y="31"/>
                    <a:pt x="220" y="71"/>
                    <a:pt x="216" y="82"/>
                  </a:cubicBezTo>
                  <a:cubicBezTo>
                    <a:pt x="208" y="105"/>
                    <a:pt x="202" y="119"/>
                    <a:pt x="189" y="141"/>
                  </a:cubicBezTo>
                  <a:cubicBezTo>
                    <a:pt x="185" y="148"/>
                    <a:pt x="163" y="174"/>
                    <a:pt x="158" y="182"/>
                  </a:cubicBezTo>
                  <a:cubicBezTo>
                    <a:pt x="145" y="206"/>
                    <a:pt x="128" y="259"/>
                    <a:pt x="106" y="278"/>
                  </a:cubicBezTo>
                  <a:cubicBezTo>
                    <a:pt x="88" y="294"/>
                    <a:pt x="72" y="295"/>
                    <a:pt x="13" y="297"/>
                  </a:cubicBezTo>
                  <a:cubicBezTo>
                    <a:pt x="6" y="298"/>
                    <a:pt x="0" y="304"/>
                    <a:pt x="0" y="311"/>
                  </a:cubicBezTo>
                  <a:cubicBezTo>
                    <a:pt x="0" y="500"/>
                    <a:pt x="0" y="500"/>
                    <a:pt x="0" y="500"/>
                  </a:cubicBezTo>
                  <a:cubicBezTo>
                    <a:pt x="0" y="508"/>
                    <a:pt x="5" y="514"/>
                    <a:pt x="13" y="514"/>
                  </a:cubicBezTo>
                  <a:cubicBezTo>
                    <a:pt x="130" y="515"/>
                    <a:pt x="141" y="527"/>
                    <a:pt x="155" y="533"/>
                  </a:cubicBezTo>
                  <a:cubicBezTo>
                    <a:pt x="250" y="570"/>
                    <a:pt x="383" y="551"/>
                    <a:pt x="422" y="527"/>
                  </a:cubicBezTo>
                  <a:cubicBezTo>
                    <a:pt x="447" y="509"/>
                    <a:pt x="435" y="496"/>
                    <a:pt x="432" y="482"/>
                  </a:cubicBezTo>
                  <a:cubicBezTo>
                    <a:pt x="430" y="474"/>
                    <a:pt x="444" y="465"/>
                    <a:pt x="444" y="465"/>
                  </a:cubicBezTo>
                  <a:cubicBezTo>
                    <a:pt x="460" y="457"/>
                    <a:pt x="460" y="442"/>
                    <a:pt x="461" y="434"/>
                  </a:cubicBezTo>
                  <a:cubicBezTo>
                    <a:pt x="461" y="426"/>
                    <a:pt x="452" y="415"/>
                    <a:pt x="452" y="401"/>
                  </a:cubicBezTo>
                  <a:cubicBezTo>
                    <a:pt x="452" y="400"/>
                    <a:pt x="453" y="391"/>
                    <a:pt x="463" y="384"/>
                  </a:cubicBezTo>
                  <a:close/>
                </a:path>
              </a:pathLst>
            </a:custGeom>
            <a:solidFill>
              <a:srgbClr val="FFDC5E"/>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9" name="Freeform 7"/>
            <p:cNvSpPr>
              <a:spLocks/>
            </p:cNvSpPr>
            <p:nvPr userDrawn="1"/>
          </p:nvSpPr>
          <p:spPr bwMode="auto">
            <a:xfrm>
              <a:off x="1099" y="1120"/>
              <a:ext cx="63" cy="150"/>
            </a:xfrm>
            <a:custGeom>
              <a:avLst/>
              <a:gdLst>
                <a:gd name="T0" fmla="*/ 0 w 110"/>
                <a:gd name="T1" fmla="*/ 244 h 260"/>
                <a:gd name="T2" fmla="*/ 17 w 110"/>
                <a:gd name="T3" fmla="*/ 260 h 260"/>
                <a:gd name="T4" fmla="*/ 94 w 110"/>
                <a:gd name="T5" fmla="*/ 260 h 260"/>
                <a:gd name="T6" fmla="*/ 110 w 110"/>
                <a:gd name="T7" fmla="*/ 244 h 260"/>
                <a:gd name="T8" fmla="*/ 110 w 110"/>
                <a:gd name="T9" fmla="*/ 17 h 260"/>
                <a:gd name="T10" fmla="*/ 94 w 110"/>
                <a:gd name="T11" fmla="*/ 0 h 260"/>
                <a:gd name="T12" fmla="*/ 17 w 110"/>
                <a:gd name="T13" fmla="*/ 0 h 260"/>
                <a:gd name="T14" fmla="*/ 0 w 110"/>
                <a:gd name="T15" fmla="*/ 17 h 260"/>
                <a:gd name="T16" fmla="*/ 0 w 110"/>
                <a:gd name="T17"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60">
                  <a:moveTo>
                    <a:pt x="0" y="244"/>
                  </a:moveTo>
                  <a:cubicBezTo>
                    <a:pt x="0" y="253"/>
                    <a:pt x="8" y="260"/>
                    <a:pt x="17" y="260"/>
                  </a:cubicBezTo>
                  <a:cubicBezTo>
                    <a:pt x="94" y="260"/>
                    <a:pt x="94" y="260"/>
                    <a:pt x="94" y="260"/>
                  </a:cubicBezTo>
                  <a:cubicBezTo>
                    <a:pt x="103" y="260"/>
                    <a:pt x="110" y="253"/>
                    <a:pt x="110" y="244"/>
                  </a:cubicBezTo>
                  <a:cubicBezTo>
                    <a:pt x="110" y="17"/>
                    <a:pt x="110" y="17"/>
                    <a:pt x="110" y="17"/>
                  </a:cubicBezTo>
                  <a:cubicBezTo>
                    <a:pt x="110" y="8"/>
                    <a:pt x="103" y="0"/>
                    <a:pt x="94" y="0"/>
                  </a:cubicBezTo>
                  <a:cubicBezTo>
                    <a:pt x="17" y="0"/>
                    <a:pt x="17" y="0"/>
                    <a:pt x="17" y="0"/>
                  </a:cubicBezTo>
                  <a:cubicBezTo>
                    <a:pt x="8" y="0"/>
                    <a:pt x="0" y="8"/>
                    <a:pt x="0" y="17"/>
                  </a:cubicBezTo>
                  <a:lnTo>
                    <a:pt x="0" y="244"/>
                  </a:lnTo>
                  <a:close/>
                </a:path>
              </a:pathLst>
            </a:custGeom>
            <a:solidFill>
              <a:srgbClr val="B9F0DD"/>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0" name="Oval 8"/>
            <p:cNvSpPr>
              <a:spLocks noChangeArrowheads="1"/>
            </p:cNvSpPr>
            <p:nvPr userDrawn="1"/>
          </p:nvSpPr>
          <p:spPr bwMode="auto">
            <a:xfrm>
              <a:off x="1117" y="1243"/>
              <a:ext cx="10" cy="10"/>
            </a:xfrm>
            <a:prstGeom prst="ellipse">
              <a:avLst/>
            </a:pr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1" name="Oval 9"/>
            <p:cNvSpPr>
              <a:spLocks noChangeArrowheads="1"/>
            </p:cNvSpPr>
            <p:nvPr userDrawn="1"/>
          </p:nvSpPr>
          <p:spPr bwMode="auto">
            <a:xfrm>
              <a:off x="1112" y="1238"/>
              <a:ext cx="19" cy="20"/>
            </a:xfrm>
            <a:prstGeom prst="ellipse">
              <a:avLst/>
            </a:pr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21" name="Freeform 81"/>
          <p:cNvSpPr>
            <a:spLocks/>
          </p:cNvSpPr>
          <p:nvPr userDrawn="1"/>
        </p:nvSpPr>
        <p:spPr bwMode="auto">
          <a:xfrm>
            <a:off x="7915902" y="987573"/>
            <a:ext cx="299050" cy="576064"/>
          </a:xfrm>
          <a:custGeom>
            <a:avLst/>
            <a:gdLst>
              <a:gd name="T0" fmla="*/ 429 w 660"/>
              <a:gd name="T1" fmla="*/ 321 h 1270"/>
              <a:gd name="T2" fmla="*/ 429 w 660"/>
              <a:gd name="T3" fmla="*/ 465 h 1270"/>
              <a:gd name="T4" fmla="*/ 660 w 660"/>
              <a:gd name="T5" fmla="*/ 465 h 1270"/>
              <a:gd name="T6" fmla="*/ 660 w 660"/>
              <a:gd name="T7" fmla="*/ 691 h 1270"/>
              <a:gd name="T8" fmla="*/ 429 w 660"/>
              <a:gd name="T9" fmla="*/ 691 h 1270"/>
              <a:gd name="T10" fmla="*/ 429 w 660"/>
              <a:gd name="T11" fmla="*/ 1270 h 1270"/>
              <a:gd name="T12" fmla="*/ 196 w 660"/>
              <a:gd name="T13" fmla="*/ 1270 h 1270"/>
              <a:gd name="T14" fmla="*/ 196 w 660"/>
              <a:gd name="T15" fmla="*/ 691 h 1270"/>
              <a:gd name="T16" fmla="*/ 0 w 660"/>
              <a:gd name="T17" fmla="*/ 691 h 1270"/>
              <a:gd name="T18" fmla="*/ 0 w 660"/>
              <a:gd name="T19" fmla="*/ 465 h 1270"/>
              <a:gd name="T20" fmla="*/ 196 w 660"/>
              <a:gd name="T21" fmla="*/ 465 h 1270"/>
              <a:gd name="T22" fmla="*/ 196 w 660"/>
              <a:gd name="T23" fmla="*/ 298 h 1270"/>
              <a:gd name="T24" fmla="*/ 486 w 660"/>
              <a:gd name="T25" fmla="*/ 0 h 1270"/>
              <a:gd name="T26" fmla="*/ 660 w 660"/>
              <a:gd name="T27" fmla="*/ 9 h 1270"/>
              <a:gd name="T28" fmla="*/ 660 w 660"/>
              <a:gd name="T29" fmla="*/ 211 h 1270"/>
              <a:gd name="T30" fmla="*/ 541 w 660"/>
              <a:gd name="T31" fmla="*/ 211 h 1270"/>
              <a:gd name="T32" fmla="*/ 429 w 660"/>
              <a:gd name="T33" fmla="*/ 321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0" h="1270">
                <a:moveTo>
                  <a:pt x="429" y="321"/>
                </a:moveTo>
                <a:cubicBezTo>
                  <a:pt x="429" y="465"/>
                  <a:pt x="429" y="465"/>
                  <a:pt x="429" y="465"/>
                </a:cubicBezTo>
                <a:cubicBezTo>
                  <a:pt x="660" y="465"/>
                  <a:pt x="660" y="465"/>
                  <a:pt x="660" y="465"/>
                </a:cubicBezTo>
                <a:cubicBezTo>
                  <a:pt x="660" y="691"/>
                  <a:pt x="660" y="691"/>
                  <a:pt x="660" y="691"/>
                </a:cubicBezTo>
                <a:cubicBezTo>
                  <a:pt x="429" y="691"/>
                  <a:pt x="429" y="691"/>
                  <a:pt x="429" y="691"/>
                </a:cubicBezTo>
                <a:cubicBezTo>
                  <a:pt x="429" y="1270"/>
                  <a:pt x="429" y="1270"/>
                  <a:pt x="429" y="1270"/>
                </a:cubicBezTo>
                <a:cubicBezTo>
                  <a:pt x="196" y="1270"/>
                  <a:pt x="196" y="1270"/>
                  <a:pt x="196" y="1270"/>
                </a:cubicBezTo>
                <a:cubicBezTo>
                  <a:pt x="196" y="691"/>
                  <a:pt x="196" y="691"/>
                  <a:pt x="196" y="691"/>
                </a:cubicBezTo>
                <a:cubicBezTo>
                  <a:pt x="0" y="691"/>
                  <a:pt x="0" y="691"/>
                  <a:pt x="0" y="691"/>
                </a:cubicBezTo>
                <a:cubicBezTo>
                  <a:pt x="0" y="465"/>
                  <a:pt x="0" y="465"/>
                  <a:pt x="0" y="465"/>
                </a:cubicBezTo>
                <a:cubicBezTo>
                  <a:pt x="196" y="465"/>
                  <a:pt x="196" y="465"/>
                  <a:pt x="196" y="465"/>
                </a:cubicBezTo>
                <a:cubicBezTo>
                  <a:pt x="196" y="298"/>
                  <a:pt x="196" y="298"/>
                  <a:pt x="196" y="298"/>
                </a:cubicBezTo>
                <a:cubicBezTo>
                  <a:pt x="196" y="105"/>
                  <a:pt x="314" y="0"/>
                  <a:pt x="486" y="0"/>
                </a:cubicBezTo>
                <a:cubicBezTo>
                  <a:pt x="569" y="0"/>
                  <a:pt x="640" y="6"/>
                  <a:pt x="660" y="9"/>
                </a:cubicBezTo>
                <a:cubicBezTo>
                  <a:pt x="660" y="211"/>
                  <a:pt x="660" y="211"/>
                  <a:pt x="660" y="211"/>
                </a:cubicBezTo>
                <a:cubicBezTo>
                  <a:pt x="541" y="211"/>
                  <a:pt x="541" y="211"/>
                  <a:pt x="541" y="211"/>
                </a:cubicBezTo>
                <a:cubicBezTo>
                  <a:pt x="447" y="211"/>
                  <a:pt x="429" y="255"/>
                  <a:pt x="429" y="321"/>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2" name="Freeform 92"/>
          <p:cNvSpPr>
            <a:spLocks noEditPoints="1"/>
          </p:cNvSpPr>
          <p:nvPr userDrawn="1"/>
        </p:nvSpPr>
        <p:spPr bwMode="auto">
          <a:xfrm>
            <a:off x="6525700" y="1535003"/>
            <a:ext cx="432048" cy="433625"/>
          </a:xfrm>
          <a:custGeom>
            <a:avLst/>
            <a:gdLst>
              <a:gd name="T0" fmla="*/ 8 w 477"/>
              <a:gd name="T1" fmla="*/ 158 h 477"/>
              <a:gd name="T2" fmla="*/ 8 w 477"/>
              <a:gd name="T3" fmla="*/ 477 h 477"/>
              <a:gd name="T4" fmla="*/ 107 w 477"/>
              <a:gd name="T5" fmla="*/ 477 h 477"/>
              <a:gd name="T6" fmla="*/ 107 w 477"/>
              <a:gd name="T7" fmla="*/ 158 h 477"/>
              <a:gd name="T8" fmla="*/ 8 w 477"/>
              <a:gd name="T9" fmla="*/ 158 h 477"/>
              <a:gd name="T10" fmla="*/ 58 w 477"/>
              <a:gd name="T11" fmla="*/ 0 h 477"/>
              <a:gd name="T12" fmla="*/ 0 w 477"/>
              <a:gd name="T13" fmla="*/ 58 h 477"/>
              <a:gd name="T14" fmla="*/ 58 w 477"/>
              <a:gd name="T15" fmla="*/ 115 h 477"/>
              <a:gd name="T16" fmla="*/ 115 w 477"/>
              <a:gd name="T17" fmla="*/ 58 h 477"/>
              <a:gd name="T18" fmla="*/ 58 w 477"/>
              <a:gd name="T19" fmla="*/ 0 h 477"/>
              <a:gd name="T20" fmla="*/ 359 w 477"/>
              <a:gd name="T21" fmla="*/ 151 h 477"/>
              <a:gd name="T22" fmla="*/ 265 w 477"/>
              <a:gd name="T23" fmla="*/ 202 h 477"/>
              <a:gd name="T24" fmla="*/ 264 w 477"/>
              <a:gd name="T25" fmla="*/ 202 h 477"/>
              <a:gd name="T26" fmla="*/ 264 w 477"/>
              <a:gd name="T27" fmla="*/ 158 h 477"/>
              <a:gd name="T28" fmla="*/ 169 w 477"/>
              <a:gd name="T29" fmla="*/ 158 h 477"/>
              <a:gd name="T30" fmla="*/ 169 w 477"/>
              <a:gd name="T31" fmla="*/ 477 h 477"/>
              <a:gd name="T32" fmla="*/ 268 w 477"/>
              <a:gd name="T33" fmla="*/ 477 h 477"/>
              <a:gd name="T34" fmla="*/ 268 w 477"/>
              <a:gd name="T35" fmla="*/ 319 h 477"/>
              <a:gd name="T36" fmla="*/ 327 w 477"/>
              <a:gd name="T37" fmla="*/ 238 h 477"/>
              <a:gd name="T38" fmla="*/ 379 w 477"/>
              <a:gd name="T39" fmla="*/ 322 h 477"/>
              <a:gd name="T40" fmla="*/ 379 w 477"/>
              <a:gd name="T41" fmla="*/ 477 h 477"/>
              <a:gd name="T42" fmla="*/ 477 w 477"/>
              <a:gd name="T43" fmla="*/ 477 h 477"/>
              <a:gd name="T44" fmla="*/ 477 w 477"/>
              <a:gd name="T45" fmla="*/ 302 h 477"/>
              <a:gd name="T46" fmla="*/ 359 w 477"/>
              <a:gd name="T47" fmla="*/ 15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7" h="477">
                <a:moveTo>
                  <a:pt x="8" y="158"/>
                </a:moveTo>
                <a:cubicBezTo>
                  <a:pt x="8" y="477"/>
                  <a:pt x="8" y="477"/>
                  <a:pt x="8" y="477"/>
                </a:cubicBezTo>
                <a:cubicBezTo>
                  <a:pt x="107" y="477"/>
                  <a:pt x="107" y="477"/>
                  <a:pt x="107" y="477"/>
                </a:cubicBezTo>
                <a:cubicBezTo>
                  <a:pt x="107" y="158"/>
                  <a:pt x="107" y="158"/>
                  <a:pt x="107" y="158"/>
                </a:cubicBezTo>
                <a:lnTo>
                  <a:pt x="8" y="158"/>
                </a:lnTo>
                <a:close/>
                <a:moveTo>
                  <a:pt x="58" y="0"/>
                </a:moveTo>
                <a:cubicBezTo>
                  <a:pt x="26" y="0"/>
                  <a:pt x="0" y="26"/>
                  <a:pt x="0" y="58"/>
                </a:cubicBezTo>
                <a:cubicBezTo>
                  <a:pt x="0" y="89"/>
                  <a:pt x="26" y="115"/>
                  <a:pt x="58" y="115"/>
                </a:cubicBezTo>
                <a:cubicBezTo>
                  <a:pt x="89" y="115"/>
                  <a:pt x="115" y="89"/>
                  <a:pt x="115" y="58"/>
                </a:cubicBezTo>
                <a:cubicBezTo>
                  <a:pt x="115" y="26"/>
                  <a:pt x="89" y="0"/>
                  <a:pt x="58" y="0"/>
                </a:cubicBezTo>
                <a:close/>
                <a:moveTo>
                  <a:pt x="359" y="151"/>
                </a:moveTo>
                <a:cubicBezTo>
                  <a:pt x="311" y="151"/>
                  <a:pt x="278" y="177"/>
                  <a:pt x="265" y="202"/>
                </a:cubicBezTo>
                <a:cubicBezTo>
                  <a:pt x="264" y="202"/>
                  <a:pt x="264" y="202"/>
                  <a:pt x="264" y="202"/>
                </a:cubicBezTo>
                <a:cubicBezTo>
                  <a:pt x="264" y="158"/>
                  <a:pt x="264" y="158"/>
                  <a:pt x="264" y="158"/>
                </a:cubicBezTo>
                <a:cubicBezTo>
                  <a:pt x="169" y="158"/>
                  <a:pt x="169" y="158"/>
                  <a:pt x="169" y="158"/>
                </a:cubicBezTo>
                <a:cubicBezTo>
                  <a:pt x="169" y="477"/>
                  <a:pt x="169" y="477"/>
                  <a:pt x="169" y="477"/>
                </a:cubicBezTo>
                <a:cubicBezTo>
                  <a:pt x="268" y="477"/>
                  <a:pt x="268" y="477"/>
                  <a:pt x="268" y="477"/>
                </a:cubicBezTo>
                <a:cubicBezTo>
                  <a:pt x="268" y="319"/>
                  <a:pt x="268" y="319"/>
                  <a:pt x="268" y="319"/>
                </a:cubicBezTo>
                <a:cubicBezTo>
                  <a:pt x="268" y="278"/>
                  <a:pt x="276" y="238"/>
                  <a:pt x="327" y="238"/>
                </a:cubicBezTo>
                <a:cubicBezTo>
                  <a:pt x="378" y="238"/>
                  <a:pt x="379" y="285"/>
                  <a:pt x="379" y="322"/>
                </a:cubicBezTo>
                <a:cubicBezTo>
                  <a:pt x="379" y="477"/>
                  <a:pt x="379" y="477"/>
                  <a:pt x="379" y="477"/>
                </a:cubicBezTo>
                <a:cubicBezTo>
                  <a:pt x="477" y="477"/>
                  <a:pt x="477" y="477"/>
                  <a:pt x="477" y="477"/>
                </a:cubicBezTo>
                <a:cubicBezTo>
                  <a:pt x="477" y="302"/>
                  <a:pt x="477" y="302"/>
                  <a:pt x="477" y="302"/>
                </a:cubicBezTo>
                <a:cubicBezTo>
                  <a:pt x="477" y="216"/>
                  <a:pt x="459" y="151"/>
                  <a:pt x="359" y="151"/>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Freeform 85"/>
          <p:cNvSpPr>
            <a:spLocks/>
          </p:cNvSpPr>
          <p:nvPr userDrawn="1"/>
        </p:nvSpPr>
        <p:spPr bwMode="auto">
          <a:xfrm>
            <a:off x="7382629" y="1762351"/>
            <a:ext cx="506937" cy="412555"/>
          </a:xfrm>
          <a:custGeom>
            <a:avLst/>
            <a:gdLst>
              <a:gd name="T0" fmla="*/ 905 w 905"/>
              <a:gd name="T1" fmla="*/ 87 h 736"/>
              <a:gd name="T2" fmla="*/ 799 w 905"/>
              <a:gd name="T3" fmla="*/ 117 h 736"/>
              <a:gd name="T4" fmla="*/ 880 w 905"/>
              <a:gd name="T5" fmla="*/ 14 h 736"/>
              <a:gd name="T6" fmla="*/ 762 w 905"/>
              <a:gd name="T7" fmla="*/ 59 h 736"/>
              <a:gd name="T8" fmla="*/ 627 w 905"/>
              <a:gd name="T9" fmla="*/ 0 h 736"/>
              <a:gd name="T10" fmla="*/ 441 w 905"/>
              <a:gd name="T11" fmla="*/ 186 h 736"/>
              <a:gd name="T12" fmla="*/ 446 w 905"/>
              <a:gd name="T13" fmla="*/ 228 h 736"/>
              <a:gd name="T14" fmla="*/ 63 w 905"/>
              <a:gd name="T15" fmla="*/ 34 h 736"/>
              <a:gd name="T16" fmla="*/ 38 w 905"/>
              <a:gd name="T17" fmla="*/ 128 h 736"/>
              <a:gd name="T18" fmla="*/ 121 w 905"/>
              <a:gd name="T19" fmla="*/ 282 h 736"/>
              <a:gd name="T20" fmla="*/ 37 w 905"/>
              <a:gd name="T21" fmla="*/ 259 h 736"/>
              <a:gd name="T22" fmla="*/ 37 w 905"/>
              <a:gd name="T23" fmla="*/ 261 h 736"/>
              <a:gd name="T24" fmla="*/ 186 w 905"/>
              <a:gd name="T25" fmla="*/ 443 h 736"/>
              <a:gd name="T26" fmla="*/ 137 w 905"/>
              <a:gd name="T27" fmla="*/ 450 h 736"/>
              <a:gd name="T28" fmla="*/ 102 w 905"/>
              <a:gd name="T29" fmla="*/ 446 h 736"/>
              <a:gd name="T30" fmla="*/ 275 w 905"/>
              <a:gd name="T31" fmla="*/ 575 h 736"/>
              <a:gd name="T32" fmla="*/ 45 w 905"/>
              <a:gd name="T33" fmla="*/ 655 h 736"/>
              <a:gd name="T34" fmla="*/ 0 w 905"/>
              <a:gd name="T35" fmla="*/ 652 h 736"/>
              <a:gd name="T36" fmla="*/ 285 w 905"/>
              <a:gd name="T37" fmla="*/ 736 h 736"/>
              <a:gd name="T38" fmla="*/ 813 w 905"/>
              <a:gd name="T39" fmla="*/ 207 h 736"/>
              <a:gd name="T40" fmla="*/ 813 w 905"/>
              <a:gd name="T41" fmla="*/ 183 h 736"/>
              <a:gd name="T42" fmla="*/ 905 w 905"/>
              <a:gd name="T43" fmla="*/ 8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5" h="736">
                <a:moveTo>
                  <a:pt x="905" y="87"/>
                </a:moveTo>
                <a:cubicBezTo>
                  <a:pt x="872" y="102"/>
                  <a:pt x="836" y="112"/>
                  <a:pt x="799" y="117"/>
                </a:cubicBezTo>
                <a:cubicBezTo>
                  <a:pt x="837" y="94"/>
                  <a:pt x="866" y="57"/>
                  <a:pt x="880" y="14"/>
                </a:cubicBezTo>
                <a:cubicBezTo>
                  <a:pt x="844" y="35"/>
                  <a:pt x="805" y="51"/>
                  <a:pt x="762" y="59"/>
                </a:cubicBezTo>
                <a:cubicBezTo>
                  <a:pt x="728" y="23"/>
                  <a:pt x="680" y="0"/>
                  <a:pt x="627" y="0"/>
                </a:cubicBezTo>
                <a:cubicBezTo>
                  <a:pt x="524" y="0"/>
                  <a:pt x="441" y="83"/>
                  <a:pt x="441" y="186"/>
                </a:cubicBezTo>
                <a:cubicBezTo>
                  <a:pt x="441" y="201"/>
                  <a:pt x="443" y="215"/>
                  <a:pt x="446" y="228"/>
                </a:cubicBezTo>
                <a:cubicBezTo>
                  <a:pt x="292" y="221"/>
                  <a:pt x="155" y="147"/>
                  <a:pt x="63" y="34"/>
                </a:cubicBezTo>
                <a:cubicBezTo>
                  <a:pt x="47" y="62"/>
                  <a:pt x="38" y="94"/>
                  <a:pt x="38" y="128"/>
                </a:cubicBezTo>
                <a:cubicBezTo>
                  <a:pt x="38" y="192"/>
                  <a:pt x="71" y="249"/>
                  <a:pt x="121" y="282"/>
                </a:cubicBezTo>
                <a:cubicBezTo>
                  <a:pt x="90" y="281"/>
                  <a:pt x="62" y="273"/>
                  <a:pt x="37" y="259"/>
                </a:cubicBezTo>
                <a:cubicBezTo>
                  <a:pt x="37" y="261"/>
                  <a:pt x="37" y="261"/>
                  <a:pt x="37" y="261"/>
                </a:cubicBezTo>
                <a:cubicBezTo>
                  <a:pt x="37" y="351"/>
                  <a:pt x="101" y="426"/>
                  <a:pt x="186" y="443"/>
                </a:cubicBezTo>
                <a:cubicBezTo>
                  <a:pt x="170" y="448"/>
                  <a:pt x="154" y="450"/>
                  <a:pt x="137" y="450"/>
                </a:cubicBezTo>
                <a:cubicBezTo>
                  <a:pt x="125" y="450"/>
                  <a:pt x="113" y="449"/>
                  <a:pt x="102" y="446"/>
                </a:cubicBezTo>
                <a:cubicBezTo>
                  <a:pt x="125" y="520"/>
                  <a:pt x="194" y="574"/>
                  <a:pt x="275" y="575"/>
                </a:cubicBezTo>
                <a:cubicBezTo>
                  <a:pt x="212" y="625"/>
                  <a:pt x="132" y="655"/>
                  <a:pt x="45" y="655"/>
                </a:cubicBezTo>
                <a:cubicBezTo>
                  <a:pt x="30" y="655"/>
                  <a:pt x="15" y="654"/>
                  <a:pt x="0" y="652"/>
                </a:cubicBezTo>
                <a:cubicBezTo>
                  <a:pt x="82" y="705"/>
                  <a:pt x="180" y="736"/>
                  <a:pt x="285" y="736"/>
                </a:cubicBezTo>
                <a:cubicBezTo>
                  <a:pt x="626" y="736"/>
                  <a:pt x="813" y="453"/>
                  <a:pt x="813" y="207"/>
                </a:cubicBezTo>
                <a:cubicBezTo>
                  <a:pt x="813" y="199"/>
                  <a:pt x="813" y="191"/>
                  <a:pt x="813" y="183"/>
                </a:cubicBezTo>
                <a:cubicBezTo>
                  <a:pt x="849" y="157"/>
                  <a:pt x="880" y="125"/>
                  <a:pt x="905" y="87"/>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4" name="Freeform 84"/>
          <p:cNvSpPr>
            <a:spLocks/>
          </p:cNvSpPr>
          <p:nvPr userDrawn="1"/>
        </p:nvSpPr>
        <p:spPr bwMode="auto">
          <a:xfrm>
            <a:off x="6946548" y="699542"/>
            <a:ext cx="354531" cy="459485"/>
          </a:xfrm>
          <a:custGeom>
            <a:avLst/>
            <a:gdLst>
              <a:gd name="T0" fmla="*/ 744 w 744"/>
              <a:gd name="T1" fmla="*/ 316 h 964"/>
              <a:gd name="T2" fmla="*/ 446 w 744"/>
              <a:gd name="T3" fmla="*/ 694 h 964"/>
              <a:gd name="T4" fmla="*/ 312 w 744"/>
              <a:gd name="T5" fmla="*/ 626 h 964"/>
              <a:gd name="T6" fmla="*/ 273 w 744"/>
              <a:gd name="T7" fmla="*/ 777 h 964"/>
              <a:gd name="T8" fmla="*/ 152 w 744"/>
              <a:gd name="T9" fmla="*/ 964 h 964"/>
              <a:gd name="T10" fmla="*/ 162 w 744"/>
              <a:gd name="T11" fmla="*/ 745 h 964"/>
              <a:gd name="T12" fmla="*/ 233 w 744"/>
              <a:gd name="T13" fmla="*/ 444 h 964"/>
              <a:gd name="T14" fmla="*/ 215 w 744"/>
              <a:gd name="T15" fmla="*/ 357 h 964"/>
              <a:gd name="T16" fmla="*/ 321 w 744"/>
              <a:gd name="T17" fmla="*/ 214 h 964"/>
              <a:gd name="T18" fmla="*/ 396 w 744"/>
              <a:gd name="T19" fmla="*/ 297 h 964"/>
              <a:gd name="T20" fmla="*/ 347 w 744"/>
              <a:gd name="T21" fmla="*/ 493 h 964"/>
              <a:gd name="T22" fmla="*/ 434 w 744"/>
              <a:gd name="T23" fmla="*/ 599 h 964"/>
              <a:gd name="T24" fmla="*/ 609 w 744"/>
              <a:gd name="T25" fmla="*/ 306 h 964"/>
              <a:gd name="T26" fmla="*/ 380 w 744"/>
              <a:gd name="T27" fmla="*/ 95 h 964"/>
              <a:gd name="T28" fmla="*/ 108 w 744"/>
              <a:gd name="T29" fmla="*/ 359 h 964"/>
              <a:gd name="T30" fmla="*/ 144 w 744"/>
              <a:gd name="T31" fmla="*/ 467 h 964"/>
              <a:gd name="T32" fmla="*/ 152 w 744"/>
              <a:gd name="T33" fmla="*/ 498 h 964"/>
              <a:gd name="T34" fmla="*/ 141 w 744"/>
              <a:gd name="T35" fmla="*/ 542 h 964"/>
              <a:gd name="T36" fmla="*/ 113 w 744"/>
              <a:gd name="T37" fmla="*/ 556 h 964"/>
              <a:gd name="T38" fmla="*/ 0 w 744"/>
              <a:gd name="T39" fmla="*/ 345 h 964"/>
              <a:gd name="T40" fmla="*/ 395 w 744"/>
              <a:gd name="T41" fmla="*/ 0 h 964"/>
              <a:gd name="T42" fmla="*/ 744 w 744"/>
              <a:gd name="T43" fmla="*/ 31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4" h="964">
                <a:moveTo>
                  <a:pt x="744" y="316"/>
                </a:moveTo>
                <a:cubicBezTo>
                  <a:pt x="744" y="533"/>
                  <a:pt x="624" y="694"/>
                  <a:pt x="446" y="694"/>
                </a:cubicBezTo>
                <a:cubicBezTo>
                  <a:pt x="387" y="694"/>
                  <a:pt x="331" y="662"/>
                  <a:pt x="312" y="626"/>
                </a:cubicBezTo>
                <a:cubicBezTo>
                  <a:pt x="312" y="626"/>
                  <a:pt x="279" y="753"/>
                  <a:pt x="273" y="777"/>
                </a:cubicBezTo>
                <a:cubicBezTo>
                  <a:pt x="261" y="820"/>
                  <a:pt x="152" y="964"/>
                  <a:pt x="152" y="964"/>
                </a:cubicBezTo>
                <a:cubicBezTo>
                  <a:pt x="152" y="964"/>
                  <a:pt x="152" y="787"/>
                  <a:pt x="162" y="745"/>
                </a:cubicBezTo>
                <a:cubicBezTo>
                  <a:pt x="172" y="700"/>
                  <a:pt x="233" y="444"/>
                  <a:pt x="233" y="444"/>
                </a:cubicBezTo>
                <a:cubicBezTo>
                  <a:pt x="233" y="444"/>
                  <a:pt x="215" y="409"/>
                  <a:pt x="215" y="357"/>
                </a:cubicBezTo>
                <a:cubicBezTo>
                  <a:pt x="215" y="275"/>
                  <a:pt x="262" y="214"/>
                  <a:pt x="321" y="214"/>
                </a:cubicBezTo>
                <a:cubicBezTo>
                  <a:pt x="372" y="214"/>
                  <a:pt x="396" y="252"/>
                  <a:pt x="396" y="297"/>
                </a:cubicBezTo>
                <a:cubicBezTo>
                  <a:pt x="396" y="348"/>
                  <a:pt x="364" y="423"/>
                  <a:pt x="347" y="493"/>
                </a:cubicBezTo>
                <a:cubicBezTo>
                  <a:pt x="333" y="551"/>
                  <a:pt x="376" y="599"/>
                  <a:pt x="434" y="599"/>
                </a:cubicBezTo>
                <a:cubicBezTo>
                  <a:pt x="539" y="599"/>
                  <a:pt x="609" y="465"/>
                  <a:pt x="609" y="306"/>
                </a:cubicBezTo>
                <a:cubicBezTo>
                  <a:pt x="609" y="185"/>
                  <a:pt x="528" y="95"/>
                  <a:pt x="380" y="95"/>
                </a:cubicBezTo>
                <a:cubicBezTo>
                  <a:pt x="212" y="95"/>
                  <a:pt x="108" y="219"/>
                  <a:pt x="108" y="359"/>
                </a:cubicBezTo>
                <a:cubicBezTo>
                  <a:pt x="108" y="407"/>
                  <a:pt x="122" y="441"/>
                  <a:pt x="144" y="467"/>
                </a:cubicBezTo>
                <a:cubicBezTo>
                  <a:pt x="155" y="479"/>
                  <a:pt x="156" y="484"/>
                  <a:pt x="152" y="498"/>
                </a:cubicBezTo>
                <a:cubicBezTo>
                  <a:pt x="150" y="508"/>
                  <a:pt x="144" y="532"/>
                  <a:pt x="141" y="542"/>
                </a:cubicBezTo>
                <a:cubicBezTo>
                  <a:pt x="137" y="556"/>
                  <a:pt x="126" y="561"/>
                  <a:pt x="113" y="556"/>
                </a:cubicBezTo>
                <a:cubicBezTo>
                  <a:pt x="36" y="524"/>
                  <a:pt x="0" y="440"/>
                  <a:pt x="0" y="345"/>
                </a:cubicBezTo>
                <a:cubicBezTo>
                  <a:pt x="0" y="188"/>
                  <a:pt x="133" y="0"/>
                  <a:pt x="395" y="0"/>
                </a:cubicBezTo>
                <a:cubicBezTo>
                  <a:pt x="605" y="0"/>
                  <a:pt x="744" y="153"/>
                  <a:pt x="744" y="316"/>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2085855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شريحة 7">
    <p:spTree>
      <p:nvGrpSpPr>
        <p:cNvPr id="1" name=""/>
        <p:cNvGrpSpPr/>
        <p:nvPr/>
      </p:nvGrpSpPr>
      <p:grpSpPr>
        <a:xfrm>
          <a:off x="0" y="0"/>
          <a:ext cx="0" cy="0"/>
          <a:chOff x="0" y="0"/>
          <a:chExt cx="0" cy="0"/>
        </a:xfrm>
      </p:grpSpPr>
      <p:sp>
        <p:nvSpPr>
          <p:cNvPr id="30" name="Freeform 5"/>
          <p:cNvSpPr>
            <a:spLocks/>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p:ph type="title" hasCustomPrompt="1"/>
          </p:nvPr>
        </p:nvSpPr>
        <p:spPr>
          <a:xfrm>
            <a:off x="500393" y="915566"/>
            <a:ext cx="5976602" cy="728049"/>
          </a:xfrm>
        </p:spPr>
        <p:txBody>
          <a:bodyPr>
            <a:normAutofit/>
          </a:bodyPr>
          <a:lstStyle>
            <a:lvl1pPr algn="r" rtl="1">
              <a:defRPr sz="4000">
                <a:latin typeface="Roboto Condensed Light" panose="02000000000000000000" pitchFamily="2" charset="0"/>
                <a:ea typeface="Roboto Condensed Light" panose="02000000000000000000" pitchFamily="2" charset="0"/>
              </a:defRPr>
            </a:lvl1pPr>
          </a:lstStyle>
          <a:p>
            <a:r>
              <a:rPr lang="ar-SA" dirty="0"/>
              <a:t>التصميم الأول للجوال</a:t>
            </a:r>
            <a:endParaRPr lang="en-US" dirty="0"/>
          </a:p>
        </p:txBody>
      </p:sp>
      <p:sp>
        <p:nvSpPr>
          <p:cNvPr id="3" name="Content Placeholder 2"/>
          <p:cNvSpPr>
            <a:spLocks noGrp="1"/>
          </p:cNvSpPr>
          <p:nvPr>
            <p:ph idx="1" hasCustomPrompt="1"/>
          </p:nvPr>
        </p:nvSpPr>
        <p:spPr>
          <a:xfrm>
            <a:off x="535313" y="1779458"/>
            <a:ext cx="5941743" cy="2268392"/>
          </a:xfrm>
        </p:spPr>
        <p:txBody>
          <a:bodyPr>
            <a:norm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p:ph type="sldNum" sz="quarter" idx="12"/>
          </p:nvPr>
        </p:nvSpPr>
        <p:spPr/>
        <p:txBody>
          <a:bodyPr/>
          <a:lstStyle>
            <a:lvl1pPr algn="r" rtl="1">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grpSp>
        <p:nvGrpSpPr>
          <p:cNvPr id="8" name="مجموعة 7">
            <a:extLst>
              <a:ext uri="{FF2B5EF4-FFF2-40B4-BE49-F238E27FC236}">
                <a16:creationId xmlns:a16="http://schemas.microsoft.com/office/drawing/2014/main" id="{67E21CCE-B3E2-4EC7-9947-23C038AE2316}"/>
              </a:ext>
            </a:extLst>
          </p:cNvPr>
          <p:cNvGrpSpPr/>
          <p:nvPr userDrawn="1"/>
        </p:nvGrpSpPr>
        <p:grpSpPr>
          <a:xfrm>
            <a:off x="6680401" y="823510"/>
            <a:ext cx="1995993" cy="3286527"/>
            <a:chOff x="534307" y="823510"/>
            <a:chExt cx="1995993" cy="3286527"/>
          </a:xfrm>
        </p:grpSpPr>
        <p:sp>
          <p:nvSpPr>
            <p:cNvPr id="72" name="Freeform 37"/>
            <p:cNvSpPr>
              <a:spLocks/>
            </p:cNvSpPr>
            <p:nvPr userDrawn="1"/>
          </p:nvSpPr>
          <p:spPr bwMode="auto">
            <a:xfrm flipH="1">
              <a:off x="1283008" y="833162"/>
              <a:ext cx="1237640" cy="2440961"/>
            </a:xfrm>
            <a:custGeom>
              <a:avLst/>
              <a:gdLst>
                <a:gd name="T0" fmla="*/ 960 w 960"/>
                <a:gd name="T1" fmla="*/ 1747 h 1896"/>
                <a:gd name="T2" fmla="*/ 812 w 960"/>
                <a:gd name="T3" fmla="*/ 1896 h 1896"/>
                <a:gd name="T4" fmla="*/ 147 w 960"/>
                <a:gd name="T5" fmla="*/ 1896 h 1896"/>
                <a:gd name="T6" fmla="*/ 0 w 960"/>
                <a:gd name="T7" fmla="*/ 1747 h 1896"/>
                <a:gd name="T8" fmla="*/ 0 w 960"/>
                <a:gd name="T9" fmla="*/ 147 h 1896"/>
                <a:gd name="T10" fmla="*/ 147 w 960"/>
                <a:gd name="T11" fmla="*/ 0 h 1896"/>
                <a:gd name="T12" fmla="*/ 812 w 960"/>
                <a:gd name="T13" fmla="*/ 0 h 1896"/>
                <a:gd name="T14" fmla="*/ 960 w 960"/>
                <a:gd name="T15" fmla="*/ 147 h 1896"/>
                <a:gd name="T16" fmla="*/ 960 w 960"/>
                <a:gd name="T17" fmla="*/ 1747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1896">
                  <a:moveTo>
                    <a:pt x="960" y="1747"/>
                  </a:moveTo>
                  <a:cubicBezTo>
                    <a:pt x="960" y="1829"/>
                    <a:pt x="894" y="1896"/>
                    <a:pt x="812" y="1896"/>
                  </a:cubicBezTo>
                  <a:cubicBezTo>
                    <a:pt x="147" y="1896"/>
                    <a:pt x="147" y="1896"/>
                    <a:pt x="147" y="1896"/>
                  </a:cubicBezTo>
                  <a:cubicBezTo>
                    <a:pt x="66" y="1896"/>
                    <a:pt x="0" y="1829"/>
                    <a:pt x="0" y="1747"/>
                  </a:cubicBezTo>
                  <a:cubicBezTo>
                    <a:pt x="0" y="147"/>
                    <a:pt x="0" y="147"/>
                    <a:pt x="0" y="147"/>
                  </a:cubicBezTo>
                  <a:cubicBezTo>
                    <a:pt x="0" y="66"/>
                    <a:pt x="66" y="0"/>
                    <a:pt x="147" y="0"/>
                  </a:cubicBezTo>
                  <a:cubicBezTo>
                    <a:pt x="812" y="0"/>
                    <a:pt x="812" y="0"/>
                    <a:pt x="812" y="0"/>
                  </a:cubicBezTo>
                  <a:cubicBezTo>
                    <a:pt x="894" y="0"/>
                    <a:pt x="960" y="66"/>
                    <a:pt x="960" y="147"/>
                  </a:cubicBezTo>
                  <a:lnTo>
                    <a:pt x="960" y="1747"/>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3" name="Freeform 38"/>
            <p:cNvSpPr>
              <a:spLocks noEditPoints="1"/>
            </p:cNvSpPr>
            <p:nvPr userDrawn="1"/>
          </p:nvSpPr>
          <p:spPr bwMode="auto">
            <a:xfrm flipH="1">
              <a:off x="1273356" y="823510"/>
              <a:ext cx="1256944" cy="2460266"/>
            </a:xfrm>
            <a:custGeom>
              <a:avLst/>
              <a:gdLst>
                <a:gd name="T0" fmla="*/ 820 w 976"/>
                <a:gd name="T1" fmla="*/ 1912 h 1912"/>
                <a:gd name="T2" fmla="*/ 155 w 976"/>
                <a:gd name="T3" fmla="*/ 1912 h 1912"/>
                <a:gd name="T4" fmla="*/ 0 w 976"/>
                <a:gd name="T5" fmla="*/ 1755 h 1912"/>
                <a:gd name="T6" fmla="*/ 0 w 976"/>
                <a:gd name="T7" fmla="*/ 155 h 1912"/>
                <a:gd name="T8" fmla="*/ 155 w 976"/>
                <a:gd name="T9" fmla="*/ 0 h 1912"/>
                <a:gd name="T10" fmla="*/ 820 w 976"/>
                <a:gd name="T11" fmla="*/ 0 h 1912"/>
                <a:gd name="T12" fmla="*/ 976 w 976"/>
                <a:gd name="T13" fmla="*/ 155 h 1912"/>
                <a:gd name="T14" fmla="*/ 976 w 976"/>
                <a:gd name="T15" fmla="*/ 1755 h 1912"/>
                <a:gd name="T16" fmla="*/ 820 w 976"/>
                <a:gd name="T17" fmla="*/ 1912 h 1912"/>
                <a:gd name="T18" fmla="*/ 155 w 976"/>
                <a:gd name="T19" fmla="*/ 16 h 1912"/>
                <a:gd name="T20" fmla="*/ 16 w 976"/>
                <a:gd name="T21" fmla="*/ 155 h 1912"/>
                <a:gd name="T22" fmla="*/ 16 w 976"/>
                <a:gd name="T23" fmla="*/ 1755 h 1912"/>
                <a:gd name="T24" fmla="*/ 155 w 976"/>
                <a:gd name="T25" fmla="*/ 1896 h 1912"/>
                <a:gd name="T26" fmla="*/ 820 w 976"/>
                <a:gd name="T27" fmla="*/ 1896 h 1912"/>
                <a:gd name="T28" fmla="*/ 960 w 976"/>
                <a:gd name="T29" fmla="*/ 1755 h 1912"/>
                <a:gd name="T30" fmla="*/ 960 w 976"/>
                <a:gd name="T31" fmla="*/ 155 h 1912"/>
                <a:gd name="T32" fmla="*/ 820 w 976"/>
                <a:gd name="T33" fmla="*/ 16 h 1912"/>
                <a:gd name="T34" fmla="*/ 155 w 976"/>
                <a:gd name="T35" fmla="*/ 16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6" h="1912">
                  <a:moveTo>
                    <a:pt x="820" y="1912"/>
                  </a:moveTo>
                  <a:cubicBezTo>
                    <a:pt x="155" y="1912"/>
                    <a:pt x="155" y="1912"/>
                    <a:pt x="155" y="1912"/>
                  </a:cubicBezTo>
                  <a:cubicBezTo>
                    <a:pt x="70" y="1912"/>
                    <a:pt x="0" y="1842"/>
                    <a:pt x="0" y="1755"/>
                  </a:cubicBezTo>
                  <a:cubicBezTo>
                    <a:pt x="0" y="155"/>
                    <a:pt x="0" y="155"/>
                    <a:pt x="0" y="155"/>
                  </a:cubicBezTo>
                  <a:cubicBezTo>
                    <a:pt x="0" y="70"/>
                    <a:pt x="70" y="0"/>
                    <a:pt x="155" y="0"/>
                  </a:cubicBezTo>
                  <a:cubicBezTo>
                    <a:pt x="820" y="0"/>
                    <a:pt x="820" y="0"/>
                    <a:pt x="820" y="0"/>
                  </a:cubicBezTo>
                  <a:cubicBezTo>
                    <a:pt x="906" y="0"/>
                    <a:pt x="976" y="70"/>
                    <a:pt x="976" y="155"/>
                  </a:cubicBezTo>
                  <a:cubicBezTo>
                    <a:pt x="976" y="1755"/>
                    <a:pt x="976" y="1755"/>
                    <a:pt x="976" y="1755"/>
                  </a:cubicBezTo>
                  <a:cubicBezTo>
                    <a:pt x="976" y="1842"/>
                    <a:pt x="906" y="1912"/>
                    <a:pt x="820" y="1912"/>
                  </a:cubicBezTo>
                  <a:close/>
                  <a:moveTo>
                    <a:pt x="155" y="16"/>
                  </a:moveTo>
                  <a:cubicBezTo>
                    <a:pt x="79" y="16"/>
                    <a:pt x="16" y="79"/>
                    <a:pt x="16" y="155"/>
                  </a:cubicBezTo>
                  <a:cubicBezTo>
                    <a:pt x="16" y="1755"/>
                    <a:pt x="16" y="1755"/>
                    <a:pt x="16" y="1755"/>
                  </a:cubicBezTo>
                  <a:cubicBezTo>
                    <a:pt x="16" y="1833"/>
                    <a:pt x="79" y="1896"/>
                    <a:pt x="155" y="1896"/>
                  </a:cubicBezTo>
                  <a:cubicBezTo>
                    <a:pt x="820" y="1896"/>
                    <a:pt x="820" y="1896"/>
                    <a:pt x="820" y="1896"/>
                  </a:cubicBezTo>
                  <a:cubicBezTo>
                    <a:pt x="897" y="1896"/>
                    <a:pt x="960" y="1833"/>
                    <a:pt x="960" y="1755"/>
                  </a:cubicBezTo>
                  <a:cubicBezTo>
                    <a:pt x="960" y="155"/>
                    <a:pt x="960" y="155"/>
                    <a:pt x="960" y="155"/>
                  </a:cubicBezTo>
                  <a:cubicBezTo>
                    <a:pt x="960" y="79"/>
                    <a:pt x="897" y="16"/>
                    <a:pt x="820" y="16"/>
                  </a:cubicBezTo>
                  <a:lnTo>
                    <a:pt x="155"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4" name="Oval 39"/>
            <p:cNvSpPr>
              <a:spLocks noChangeArrowheads="1"/>
            </p:cNvSpPr>
            <p:nvPr userDrawn="1"/>
          </p:nvSpPr>
          <p:spPr bwMode="auto">
            <a:xfrm flipH="1">
              <a:off x="1821392" y="2993134"/>
              <a:ext cx="166234" cy="16623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5" name="Freeform 40"/>
            <p:cNvSpPr>
              <a:spLocks noEditPoints="1"/>
            </p:cNvSpPr>
            <p:nvPr userDrawn="1"/>
          </p:nvSpPr>
          <p:spPr bwMode="auto">
            <a:xfrm flipH="1">
              <a:off x="1811740" y="2982409"/>
              <a:ext cx="186611" cy="186611"/>
            </a:xfrm>
            <a:custGeom>
              <a:avLst/>
              <a:gdLst>
                <a:gd name="T0" fmla="*/ 73 w 145"/>
                <a:gd name="T1" fmla="*/ 145 h 145"/>
                <a:gd name="T2" fmla="*/ 0 w 145"/>
                <a:gd name="T3" fmla="*/ 72 h 145"/>
                <a:gd name="T4" fmla="*/ 73 w 145"/>
                <a:gd name="T5" fmla="*/ 0 h 145"/>
                <a:gd name="T6" fmla="*/ 145 w 145"/>
                <a:gd name="T7" fmla="*/ 72 h 145"/>
                <a:gd name="T8" fmla="*/ 73 w 145"/>
                <a:gd name="T9" fmla="*/ 145 h 145"/>
                <a:gd name="T10" fmla="*/ 73 w 145"/>
                <a:gd name="T11" fmla="*/ 16 h 145"/>
                <a:gd name="T12" fmla="*/ 16 w 145"/>
                <a:gd name="T13" fmla="*/ 72 h 145"/>
                <a:gd name="T14" fmla="*/ 73 w 145"/>
                <a:gd name="T15" fmla="*/ 129 h 145"/>
                <a:gd name="T16" fmla="*/ 129 w 145"/>
                <a:gd name="T17" fmla="*/ 72 h 145"/>
                <a:gd name="T18" fmla="*/ 73 w 145"/>
                <a:gd name="T19" fmla="*/ 1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73" y="145"/>
                  </a:moveTo>
                  <a:cubicBezTo>
                    <a:pt x="33" y="145"/>
                    <a:pt x="0" y="113"/>
                    <a:pt x="0" y="72"/>
                  </a:cubicBezTo>
                  <a:cubicBezTo>
                    <a:pt x="0" y="32"/>
                    <a:pt x="33" y="0"/>
                    <a:pt x="73" y="0"/>
                  </a:cubicBezTo>
                  <a:cubicBezTo>
                    <a:pt x="113" y="0"/>
                    <a:pt x="145" y="32"/>
                    <a:pt x="145" y="72"/>
                  </a:cubicBezTo>
                  <a:cubicBezTo>
                    <a:pt x="145" y="113"/>
                    <a:pt x="113" y="145"/>
                    <a:pt x="73" y="145"/>
                  </a:cubicBezTo>
                  <a:close/>
                  <a:moveTo>
                    <a:pt x="73" y="16"/>
                  </a:moveTo>
                  <a:cubicBezTo>
                    <a:pt x="41" y="16"/>
                    <a:pt x="16" y="41"/>
                    <a:pt x="16" y="72"/>
                  </a:cubicBezTo>
                  <a:cubicBezTo>
                    <a:pt x="16" y="104"/>
                    <a:pt x="41" y="129"/>
                    <a:pt x="73" y="129"/>
                  </a:cubicBezTo>
                  <a:cubicBezTo>
                    <a:pt x="104" y="129"/>
                    <a:pt x="129" y="104"/>
                    <a:pt x="129" y="72"/>
                  </a:cubicBezTo>
                  <a:cubicBezTo>
                    <a:pt x="129" y="41"/>
                    <a:pt x="104" y="16"/>
                    <a:pt x="73" y="1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6" name="Freeform 41"/>
            <p:cNvSpPr>
              <a:spLocks/>
            </p:cNvSpPr>
            <p:nvPr userDrawn="1"/>
          </p:nvSpPr>
          <p:spPr bwMode="auto">
            <a:xfrm flipH="1">
              <a:off x="1376314" y="987599"/>
              <a:ext cx="1051028" cy="1904722"/>
            </a:xfrm>
            <a:custGeom>
              <a:avLst/>
              <a:gdLst>
                <a:gd name="T0" fmla="*/ 816 w 816"/>
                <a:gd name="T1" fmla="*/ 1437 h 1480"/>
                <a:gd name="T2" fmla="*/ 770 w 816"/>
                <a:gd name="T3" fmla="*/ 1480 h 1480"/>
                <a:gd name="T4" fmla="*/ 46 w 816"/>
                <a:gd name="T5" fmla="*/ 1480 h 1480"/>
                <a:gd name="T6" fmla="*/ 0 w 816"/>
                <a:gd name="T7" fmla="*/ 1437 h 1480"/>
                <a:gd name="T8" fmla="*/ 0 w 816"/>
                <a:gd name="T9" fmla="*/ 47 h 1480"/>
                <a:gd name="T10" fmla="*/ 46 w 816"/>
                <a:gd name="T11" fmla="*/ 0 h 1480"/>
                <a:gd name="T12" fmla="*/ 770 w 816"/>
                <a:gd name="T13" fmla="*/ 0 h 1480"/>
                <a:gd name="T14" fmla="*/ 816 w 816"/>
                <a:gd name="T15" fmla="*/ 47 h 1480"/>
                <a:gd name="T16" fmla="*/ 816 w 816"/>
                <a:gd name="T17" fmla="*/ 1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1480">
                  <a:moveTo>
                    <a:pt x="816" y="1437"/>
                  </a:moveTo>
                  <a:cubicBezTo>
                    <a:pt x="816" y="1462"/>
                    <a:pt x="794" y="1480"/>
                    <a:pt x="770" y="1480"/>
                  </a:cubicBezTo>
                  <a:cubicBezTo>
                    <a:pt x="46" y="1480"/>
                    <a:pt x="46" y="1480"/>
                    <a:pt x="46" y="1480"/>
                  </a:cubicBezTo>
                  <a:cubicBezTo>
                    <a:pt x="21" y="1480"/>
                    <a:pt x="0" y="1462"/>
                    <a:pt x="0" y="1437"/>
                  </a:cubicBezTo>
                  <a:cubicBezTo>
                    <a:pt x="0" y="47"/>
                    <a:pt x="0" y="47"/>
                    <a:pt x="0" y="47"/>
                  </a:cubicBezTo>
                  <a:cubicBezTo>
                    <a:pt x="0" y="22"/>
                    <a:pt x="21" y="0"/>
                    <a:pt x="46" y="0"/>
                  </a:cubicBezTo>
                  <a:cubicBezTo>
                    <a:pt x="770" y="0"/>
                    <a:pt x="770" y="0"/>
                    <a:pt x="770" y="0"/>
                  </a:cubicBezTo>
                  <a:cubicBezTo>
                    <a:pt x="794" y="0"/>
                    <a:pt x="816" y="22"/>
                    <a:pt x="816" y="47"/>
                  </a:cubicBezTo>
                  <a:lnTo>
                    <a:pt x="816" y="1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7" name="Freeform 42"/>
            <p:cNvSpPr>
              <a:spLocks noEditPoints="1"/>
            </p:cNvSpPr>
            <p:nvPr userDrawn="1"/>
          </p:nvSpPr>
          <p:spPr bwMode="auto">
            <a:xfrm flipH="1">
              <a:off x="1365589" y="977947"/>
              <a:ext cx="1072478" cy="1925099"/>
            </a:xfrm>
            <a:custGeom>
              <a:avLst/>
              <a:gdLst>
                <a:gd name="T0" fmla="*/ 778 w 832"/>
                <a:gd name="T1" fmla="*/ 1496 h 1496"/>
                <a:gd name="T2" fmla="*/ 54 w 832"/>
                <a:gd name="T3" fmla="*/ 1496 h 1496"/>
                <a:gd name="T4" fmla="*/ 0 w 832"/>
                <a:gd name="T5" fmla="*/ 1445 h 1496"/>
                <a:gd name="T6" fmla="*/ 0 w 832"/>
                <a:gd name="T7" fmla="*/ 55 h 1496"/>
                <a:gd name="T8" fmla="*/ 54 w 832"/>
                <a:gd name="T9" fmla="*/ 0 h 1496"/>
                <a:gd name="T10" fmla="*/ 778 w 832"/>
                <a:gd name="T11" fmla="*/ 0 h 1496"/>
                <a:gd name="T12" fmla="*/ 832 w 832"/>
                <a:gd name="T13" fmla="*/ 55 h 1496"/>
                <a:gd name="T14" fmla="*/ 832 w 832"/>
                <a:gd name="T15" fmla="*/ 1445 h 1496"/>
                <a:gd name="T16" fmla="*/ 778 w 832"/>
                <a:gd name="T17" fmla="*/ 1496 h 1496"/>
                <a:gd name="T18" fmla="*/ 54 w 832"/>
                <a:gd name="T19" fmla="*/ 16 h 1496"/>
                <a:gd name="T20" fmla="*/ 16 w 832"/>
                <a:gd name="T21" fmla="*/ 55 h 1496"/>
                <a:gd name="T22" fmla="*/ 16 w 832"/>
                <a:gd name="T23" fmla="*/ 1445 h 1496"/>
                <a:gd name="T24" fmla="*/ 54 w 832"/>
                <a:gd name="T25" fmla="*/ 1480 h 1496"/>
                <a:gd name="T26" fmla="*/ 778 w 832"/>
                <a:gd name="T27" fmla="*/ 1480 h 1496"/>
                <a:gd name="T28" fmla="*/ 816 w 832"/>
                <a:gd name="T29" fmla="*/ 1445 h 1496"/>
                <a:gd name="T30" fmla="*/ 816 w 832"/>
                <a:gd name="T31" fmla="*/ 55 h 1496"/>
                <a:gd name="T32" fmla="*/ 778 w 832"/>
                <a:gd name="T33" fmla="*/ 16 h 1496"/>
                <a:gd name="T34" fmla="*/ 54 w 832"/>
                <a:gd name="T35" fmla="*/ 1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2" h="1496">
                  <a:moveTo>
                    <a:pt x="778" y="1496"/>
                  </a:moveTo>
                  <a:cubicBezTo>
                    <a:pt x="54" y="1496"/>
                    <a:pt x="54" y="1496"/>
                    <a:pt x="54" y="1496"/>
                  </a:cubicBezTo>
                  <a:cubicBezTo>
                    <a:pt x="24" y="1496"/>
                    <a:pt x="0" y="1474"/>
                    <a:pt x="0" y="1445"/>
                  </a:cubicBezTo>
                  <a:cubicBezTo>
                    <a:pt x="0" y="55"/>
                    <a:pt x="0" y="55"/>
                    <a:pt x="0" y="55"/>
                  </a:cubicBezTo>
                  <a:cubicBezTo>
                    <a:pt x="0" y="26"/>
                    <a:pt x="25" y="0"/>
                    <a:pt x="54" y="0"/>
                  </a:cubicBezTo>
                  <a:cubicBezTo>
                    <a:pt x="778" y="0"/>
                    <a:pt x="778" y="0"/>
                    <a:pt x="778" y="0"/>
                  </a:cubicBezTo>
                  <a:cubicBezTo>
                    <a:pt x="807" y="0"/>
                    <a:pt x="832" y="26"/>
                    <a:pt x="832" y="55"/>
                  </a:cubicBezTo>
                  <a:cubicBezTo>
                    <a:pt x="832" y="1445"/>
                    <a:pt x="832" y="1445"/>
                    <a:pt x="832" y="1445"/>
                  </a:cubicBezTo>
                  <a:cubicBezTo>
                    <a:pt x="832" y="1473"/>
                    <a:pt x="808" y="1496"/>
                    <a:pt x="778" y="1496"/>
                  </a:cubicBezTo>
                  <a:close/>
                  <a:moveTo>
                    <a:pt x="54" y="16"/>
                  </a:moveTo>
                  <a:cubicBezTo>
                    <a:pt x="34" y="16"/>
                    <a:pt x="16" y="34"/>
                    <a:pt x="16" y="55"/>
                  </a:cubicBezTo>
                  <a:cubicBezTo>
                    <a:pt x="16" y="1445"/>
                    <a:pt x="16" y="1445"/>
                    <a:pt x="16" y="1445"/>
                  </a:cubicBezTo>
                  <a:cubicBezTo>
                    <a:pt x="16" y="1465"/>
                    <a:pt x="33" y="1480"/>
                    <a:pt x="54" y="1480"/>
                  </a:cubicBezTo>
                  <a:cubicBezTo>
                    <a:pt x="778" y="1480"/>
                    <a:pt x="778" y="1480"/>
                    <a:pt x="778" y="1480"/>
                  </a:cubicBezTo>
                  <a:cubicBezTo>
                    <a:pt x="799" y="1480"/>
                    <a:pt x="816" y="1464"/>
                    <a:pt x="816" y="1445"/>
                  </a:cubicBezTo>
                  <a:cubicBezTo>
                    <a:pt x="816" y="55"/>
                    <a:pt x="816" y="55"/>
                    <a:pt x="816" y="55"/>
                  </a:cubicBezTo>
                  <a:cubicBezTo>
                    <a:pt x="816" y="35"/>
                    <a:pt x="798" y="16"/>
                    <a:pt x="778" y="16"/>
                  </a:cubicBezTo>
                  <a:lnTo>
                    <a:pt x="54"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8" name="Freeform 43"/>
            <p:cNvSpPr>
              <a:spLocks/>
            </p:cNvSpPr>
            <p:nvPr userDrawn="1"/>
          </p:nvSpPr>
          <p:spPr bwMode="auto">
            <a:xfrm flipH="1">
              <a:off x="1385966" y="1043368"/>
              <a:ext cx="975955" cy="1839301"/>
            </a:xfrm>
            <a:custGeom>
              <a:avLst/>
              <a:gdLst>
                <a:gd name="T0" fmla="*/ 757 w 757"/>
                <a:gd name="T1" fmla="*/ 0 h 1429"/>
                <a:gd name="T2" fmla="*/ 757 w 757"/>
                <a:gd name="T3" fmla="*/ 1394 h 1429"/>
                <a:gd name="T4" fmla="*/ 716 w 757"/>
                <a:gd name="T5" fmla="*/ 1429 h 1429"/>
                <a:gd name="T6" fmla="*/ 0 w 757"/>
                <a:gd name="T7" fmla="*/ 1429 h 1429"/>
                <a:gd name="T8" fmla="*/ 757 w 757"/>
                <a:gd name="T9" fmla="*/ 0 h 1429"/>
              </a:gdLst>
              <a:ahLst/>
              <a:cxnLst>
                <a:cxn ang="0">
                  <a:pos x="T0" y="T1"/>
                </a:cxn>
                <a:cxn ang="0">
                  <a:pos x="T2" y="T3"/>
                </a:cxn>
                <a:cxn ang="0">
                  <a:pos x="T4" y="T5"/>
                </a:cxn>
                <a:cxn ang="0">
                  <a:pos x="T6" y="T7"/>
                </a:cxn>
                <a:cxn ang="0">
                  <a:pos x="T8" y="T9"/>
                </a:cxn>
              </a:cxnLst>
              <a:rect l="0" t="0" r="r" b="b"/>
              <a:pathLst>
                <a:path w="757" h="1429">
                  <a:moveTo>
                    <a:pt x="757" y="0"/>
                  </a:moveTo>
                  <a:cubicBezTo>
                    <a:pt x="757" y="1394"/>
                    <a:pt x="757" y="1394"/>
                    <a:pt x="757" y="1394"/>
                  </a:cubicBezTo>
                  <a:cubicBezTo>
                    <a:pt x="757" y="1412"/>
                    <a:pt x="744" y="1429"/>
                    <a:pt x="716" y="1429"/>
                  </a:cubicBezTo>
                  <a:cubicBezTo>
                    <a:pt x="0" y="1429"/>
                    <a:pt x="0" y="1429"/>
                    <a:pt x="0" y="1429"/>
                  </a:cubicBezTo>
                  <a:lnTo>
                    <a:pt x="757" y="0"/>
                  </a:lnTo>
                  <a:close/>
                </a:path>
              </a:pathLst>
            </a:custGeom>
            <a:solidFill>
              <a:srgbClr val="DDF2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5" name="Freeform 50"/>
            <p:cNvSpPr>
              <a:spLocks/>
            </p:cNvSpPr>
            <p:nvPr userDrawn="1"/>
          </p:nvSpPr>
          <p:spPr bwMode="auto">
            <a:xfrm>
              <a:off x="1756283" y="1603202"/>
              <a:ext cx="262757" cy="783982"/>
            </a:xfrm>
            <a:custGeom>
              <a:avLst/>
              <a:gdLst>
                <a:gd name="T0" fmla="*/ 245 w 245"/>
                <a:gd name="T1" fmla="*/ 731 h 731"/>
                <a:gd name="T2" fmla="*/ 143 w 245"/>
                <a:gd name="T3" fmla="*/ 731 h 731"/>
                <a:gd name="T4" fmla="*/ 143 w 245"/>
                <a:gd name="T5" fmla="*/ 102 h 731"/>
                <a:gd name="T6" fmla="*/ 0 w 245"/>
                <a:gd name="T7" fmla="*/ 112 h 731"/>
                <a:gd name="T8" fmla="*/ 0 w 245"/>
                <a:gd name="T9" fmla="*/ 46 h 731"/>
                <a:gd name="T10" fmla="*/ 245 w 245"/>
                <a:gd name="T11" fmla="*/ 0 h 731"/>
                <a:gd name="T12" fmla="*/ 245 w 245"/>
                <a:gd name="T13" fmla="*/ 731 h 731"/>
              </a:gdLst>
              <a:ahLst/>
              <a:cxnLst>
                <a:cxn ang="0">
                  <a:pos x="T0" y="T1"/>
                </a:cxn>
                <a:cxn ang="0">
                  <a:pos x="T2" y="T3"/>
                </a:cxn>
                <a:cxn ang="0">
                  <a:pos x="T4" y="T5"/>
                </a:cxn>
                <a:cxn ang="0">
                  <a:pos x="T6" y="T7"/>
                </a:cxn>
                <a:cxn ang="0">
                  <a:pos x="T8" y="T9"/>
                </a:cxn>
                <a:cxn ang="0">
                  <a:pos x="T10" y="T11"/>
                </a:cxn>
                <a:cxn ang="0">
                  <a:pos x="T12" y="T13"/>
                </a:cxn>
              </a:cxnLst>
              <a:rect l="0" t="0" r="r" b="b"/>
              <a:pathLst>
                <a:path w="245" h="731">
                  <a:moveTo>
                    <a:pt x="245" y="731"/>
                  </a:moveTo>
                  <a:lnTo>
                    <a:pt x="143" y="731"/>
                  </a:lnTo>
                  <a:lnTo>
                    <a:pt x="143" y="102"/>
                  </a:lnTo>
                  <a:lnTo>
                    <a:pt x="0" y="112"/>
                  </a:lnTo>
                  <a:lnTo>
                    <a:pt x="0" y="46"/>
                  </a:lnTo>
                  <a:lnTo>
                    <a:pt x="245" y="0"/>
                  </a:lnTo>
                  <a:lnTo>
                    <a:pt x="245" y="731"/>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6" name="Freeform 51"/>
            <p:cNvSpPr>
              <a:spLocks noEditPoints="1"/>
            </p:cNvSpPr>
            <p:nvPr userDrawn="1"/>
          </p:nvSpPr>
          <p:spPr bwMode="auto">
            <a:xfrm>
              <a:off x="1745558" y="1590332"/>
              <a:ext cx="284207" cy="806504"/>
            </a:xfrm>
            <a:custGeom>
              <a:avLst/>
              <a:gdLst>
                <a:gd name="T0" fmla="*/ 265 w 265"/>
                <a:gd name="T1" fmla="*/ 752 h 752"/>
                <a:gd name="T2" fmla="*/ 143 w 265"/>
                <a:gd name="T3" fmla="*/ 752 h 752"/>
                <a:gd name="T4" fmla="*/ 143 w 265"/>
                <a:gd name="T5" fmla="*/ 125 h 752"/>
                <a:gd name="T6" fmla="*/ 0 w 265"/>
                <a:gd name="T7" fmla="*/ 134 h 752"/>
                <a:gd name="T8" fmla="*/ 0 w 265"/>
                <a:gd name="T9" fmla="*/ 50 h 752"/>
                <a:gd name="T10" fmla="*/ 265 w 265"/>
                <a:gd name="T11" fmla="*/ 0 h 752"/>
                <a:gd name="T12" fmla="*/ 265 w 265"/>
                <a:gd name="T13" fmla="*/ 752 h 752"/>
                <a:gd name="T14" fmla="*/ 163 w 265"/>
                <a:gd name="T15" fmla="*/ 733 h 752"/>
                <a:gd name="T16" fmla="*/ 246 w 265"/>
                <a:gd name="T17" fmla="*/ 733 h 752"/>
                <a:gd name="T18" fmla="*/ 246 w 265"/>
                <a:gd name="T19" fmla="*/ 24 h 752"/>
                <a:gd name="T20" fmla="*/ 20 w 265"/>
                <a:gd name="T21" fmla="*/ 66 h 752"/>
                <a:gd name="T22" fmla="*/ 20 w 265"/>
                <a:gd name="T23" fmla="*/ 113 h 752"/>
                <a:gd name="T24" fmla="*/ 163 w 265"/>
                <a:gd name="T25" fmla="*/ 104 h 752"/>
                <a:gd name="T26" fmla="*/ 163 w 265"/>
                <a:gd name="T27" fmla="*/ 73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752">
                  <a:moveTo>
                    <a:pt x="265" y="752"/>
                  </a:moveTo>
                  <a:lnTo>
                    <a:pt x="143" y="752"/>
                  </a:lnTo>
                  <a:lnTo>
                    <a:pt x="143" y="125"/>
                  </a:lnTo>
                  <a:lnTo>
                    <a:pt x="0" y="134"/>
                  </a:lnTo>
                  <a:lnTo>
                    <a:pt x="0" y="50"/>
                  </a:lnTo>
                  <a:lnTo>
                    <a:pt x="265" y="0"/>
                  </a:lnTo>
                  <a:lnTo>
                    <a:pt x="265" y="752"/>
                  </a:lnTo>
                  <a:close/>
                  <a:moveTo>
                    <a:pt x="163" y="733"/>
                  </a:moveTo>
                  <a:lnTo>
                    <a:pt x="246" y="733"/>
                  </a:lnTo>
                  <a:lnTo>
                    <a:pt x="246" y="24"/>
                  </a:lnTo>
                  <a:lnTo>
                    <a:pt x="20" y="66"/>
                  </a:lnTo>
                  <a:lnTo>
                    <a:pt x="20" y="113"/>
                  </a:lnTo>
                  <a:lnTo>
                    <a:pt x="163" y="104"/>
                  </a:lnTo>
                  <a:lnTo>
                    <a:pt x="163" y="73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88" name="Group 87"/>
            <p:cNvGrpSpPr/>
            <p:nvPr userDrawn="1"/>
          </p:nvGrpSpPr>
          <p:grpSpPr>
            <a:xfrm flipH="1">
              <a:off x="534307" y="2396836"/>
              <a:ext cx="1734477" cy="1713201"/>
              <a:chOff x="616888" y="2421503"/>
              <a:chExt cx="2010896" cy="1986230"/>
            </a:xfrm>
          </p:grpSpPr>
          <p:sp>
            <p:nvSpPr>
              <p:cNvPr id="79" name="Freeform 44"/>
              <p:cNvSpPr>
                <a:spLocks/>
              </p:cNvSpPr>
              <p:nvPr userDrawn="1"/>
            </p:nvSpPr>
            <p:spPr bwMode="auto">
              <a:xfrm>
                <a:off x="1199243" y="3489691"/>
                <a:ext cx="359280" cy="359280"/>
              </a:xfrm>
              <a:custGeom>
                <a:avLst/>
                <a:gdLst>
                  <a:gd name="T0" fmla="*/ 279 w 279"/>
                  <a:gd name="T1" fmla="*/ 213 h 279"/>
                  <a:gd name="T2" fmla="*/ 198 w 279"/>
                  <a:gd name="T3" fmla="*/ 279 h 279"/>
                  <a:gd name="T4" fmla="*/ 0 w 279"/>
                  <a:gd name="T5" fmla="*/ 82 h 279"/>
                  <a:gd name="T6" fmla="*/ 67 w 279"/>
                  <a:gd name="T7" fmla="*/ 0 h 279"/>
                  <a:gd name="T8" fmla="*/ 279 w 279"/>
                  <a:gd name="T9" fmla="*/ 213 h 279"/>
                </a:gdLst>
                <a:ahLst/>
                <a:cxnLst>
                  <a:cxn ang="0">
                    <a:pos x="T0" y="T1"/>
                  </a:cxn>
                  <a:cxn ang="0">
                    <a:pos x="T2" y="T3"/>
                  </a:cxn>
                  <a:cxn ang="0">
                    <a:pos x="T4" y="T5"/>
                  </a:cxn>
                  <a:cxn ang="0">
                    <a:pos x="T6" y="T7"/>
                  </a:cxn>
                  <a:cxn ang="0">
                    <a:pos x="T8" y="T9"/>
                  </a:cxn>
                </a:cxnLst>
                <a:rect l="0" t="0" r="r" b="b"/>
                <a:pathLst>
                  <a:path w="279" h="279">
                    <a:moveTo>
                      <a:pt x="279" y="213"/>
                    </a:moveTo>
                    <a:cubicBezTo>
                      <a:pt x="252" y="236"/>
                      <a:pt x="225" y="258"/>
                      <a:pt x="198" y="279"/>
                    </a:cubicBezTo>
                    <a:cubicBezTo>
                      <a:pt x="0" y="82"/>
                      <a:pt x="0" y="82"/>
                      <a:pt x="0" y="82"/>
                    </a:cubicBezTo>
                    <a:cubicBezTo>
                      <a:pt x="22" y="54"/>
                      <a:pt x="44" y="27"/>
                      <a:pt x="67" y="0"/>
                    </a:cubicBezTo>
                    <a:lnTo>
                      <a:pt x="279" y="213"/>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0" name="Freeform 45"/>
              <p:cNvSpPr>
                <a:spLocks noEditPoints="1"/>
              </p:cNvSpPr>
              <p:nvPr userDrawn="1"/>
            </p:nvSpPr>
            <p:spPr bwMode="auto">
              <a:xfrm>
                <a:off x="1185301" y="3474677"/>
                <a:ext cx="388237" cy="388237"/>
              </a:xfrm>
              <a:custGeom>
                <a:avLst/>
                <a:gdLst>
                  <a:gd name="T0" fmla="*/ 208 w 302"/>
                  <a:gd name="T1" fmla="*/ 302 h 302"/>
                  <a:gd name="T2" fmla="*/ 0 w 302"/>
                  <a:gd name="T3" fmla="*/ 94 h 302"/>
                  <a:gd name="T4" fmla="*/ 5 w 302"/>
                  <a:gd name="T5" fmla="*/ 89 h 302"/>
                  <a:gd name="T6" fmla="*/ 72 w 302"/>
                  <a:gd name="T7" fmla="*/ 7 h 302"/>
                  <a:gd name="T8" fmla="*/ 77 w 302"/>
                  <a:gd name="T9" fmla="*/ 0 h 302"/>
                  <a:gd name="T10" fmla="*/ 302 w 302"/>
                  <a:gd name="T11" fmla="*/ 225 h 302"/>
                  <a:gd name="T12" fmla="*/ 295 w 302"/>
                  <a:gd name="T13" fmla="*/ 231 h 302"/>
                  <a:gd name="T14" fmla="*/ 213 w 302"/>
                  <a:gd name="T15" fmla="*/ 297 h 302"/>
                  <a:gd name="T16" fmla="*/ 208 w 302"/>
                  <a:gd name="T17" fmla="*/ 302 h 302"/>
                  <a:gd name="T18" fmla="*/ 22 w 302"/>
                  <a:gd name="T19" fmla="*/ 93 h 302"/>
                  <a:gd name="T20" fmla="*/ 209 w 302"/>
                  <a:gd name="T21" fmla="*/ 281 h 302"/>
                  <a:gd name="T22" fmla="*/ 278 w 302"/>
                  <a:gd name="T23" fmla="*/ 224 h 302"/>
                  <a:gd name="T24" fmla="*/ 78 w 302"/>
                  <a:gd name="T25" fmla="*/ 24 h 302"/>
                  <a:gd name="T26" fmla="*/ 22 w 302"/>
                  <a:gd name="T27" fmla="*/ 9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302">
                    <a:moveTo>
                      <a:pt x="208" y="302"/>
                    </a:moveTo>
                    <a:cubicBezTo>
                      <a:pt x="0" y="94"/>
                      <a:pt x="0" y="94"/>
                      <a:pt x="0" y="94"/>
                    </a:cubicBezTo>
                    <a:cubicBezTo>
                      <a:pt x="5" y="89"/>
                      <a:pt x="5" y="89"/>
                      <a:pt x="5" y="89"/>
                    </a:cubicBezTo>
                    <a:cubicBezTo>
                      <a:pt x="26" y="62"/>
                      <a:pt x="48" y="34"/>
                      <a:pt x="72" y="7"/>
                    </a:cubicBezTo>
                    <a:cubicBezTo>
                      <a:pt x="77" y="0"/>
                      <a:pt x="77" y="0"/>
                      <a:pt x="77" y="0"/>
                    </a:cubicBezTo>
                    <a:cubicBezTo>
                      <a:pt x="302" y="225"/>
                      <a:pt x="302" y="225"/>
                      <a:pt x="302" y="225"/>
                    </a:cubicBezTo>
                    <a:cubicBezTo>
                      <a:pt x="295" y="231"/>
                      <a:pt x="295" y="231"/>
                      <a:pt x="295" y="231"/>
                    </a:cubicBezTo>
                    <a:cubicBezTo>
                      <a:pt x="268" y="254"/>
                      <a:pt x="240" y="276"/>
                      <a:pt x="213" y="297"/>
                    </a:cubicBezTo>
                    <a:lnTo>
                      <a:pt x="208" y="302"/>
                    </a:lnTo>
                    <a:close/>
                    <a:moveTo>
                      <a:pt x="22" y="93"/>
                    </a:moveTo>
                    <a:cubicBezTo>
                      <a:pt x="209" y="281"/>
                      <a:pt x="209" y="281"/>
                      <a:pt x="209" y="281"/>
                    </a:cubicBezTo>
                    <a:cubicBezTo>
                      <a:pt x="232" y="263"/>
                      <a:pt x="255" y="244"/>
                      <a:pt x="278" y="224"/>
                    </a:cubicBezTo>
                    <a:cubicBezTo>
                      <a:pt x="78" y="24"/>
                      <a:pt x="78" y="24"/>
                      <a:pt x="78" y="24"/>
                    </a:cubicBezTo>
                    <a:cubicBezTo>
                      <a:pt x="59" y="47"/>
                      <a:pt x="40" y="70"/>
                      <a:pt x="22" y="9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1" name="Freeform 46"/>
              <p:cNvSpPr>
                <a:spLocks/>
              </p:cNvSpPr>
              <p:nvPr userDrawn="1"/>
            </p:nvSpPr>
            <p:spPr bwMode="auto">
              <a:xfrm>
                <a:off x="1334376" y="2421503"/>
                <a:ext cx="1293408" cy="1292337"/>
              </a:xfrm>
              <a:custGeom>
                <a:avLst/>
                <a:gdLst>
                  <a:gd name="T0" fmla="*/ 216 w 1004"/>
                  <a:gd name="T1" fmla="*/ 1004 h 1004"/>
                  <a:gd name="T2" fmla="*/ 0 w 1004"/>
                  <a:gd name="T3" fmla="*/ 788 h 1004"/>
                  <a:gd name="T4" fmla="*/ 960 w 1004"/>
                  <a:gd name="T5" fmla="*/ 44 h 1004"/>
                  <a:gd name="T6" fmla="*/ 216 w 1004"/>
                  <a:gd name="T7" fmla="*/ 1004 h 1004"/>
                </a:gdLst>
                <a:ahLst/>
                <a:cxnLst>
                  <a:cxn ang="0">
                    <a:pos x="T0" y="T1"/>
                  </a:cxn>
                  <a:cxn ang="0">
                    <a:pos x="T2" y="T3"/>
                  </a:cxn>
                  <a:cxn ang="0">
                    <a:pos x="T4" y="T5"/>
                  </a:cxn>
                  <a:cxn ang="0">
                    <a:pos x="T6" y="T7"/>
                  </a:cxn>
                </a:cxnLst>
                <a:rect l="0" t="0" r="r" b="b"/>
                <a:pathLst>
                  <a:path w="1004" h="1004">
                    <a:moveTo>
                      <a:pt x="216" y="1004"/>
                    </a:moveTo>
                    <a:cubicBezTo>
                      <a:pt x="0" y="788"/>
                      <a:pt x="0" y="788"/>
                      <a:pt x="0" y="788"/>
                    </a:cubicBezTo>
                    <a:cubicBezTo>
                      <a:pt x="376" y="357"/>
                      <a:pt x="916" y="0"/>
                      <a:pt x="960" y="44"/>
                    </a:cubicBezTo>
                    <a:cubicBezTo>
                      <a:pt x="1004" y="89"/>
                      <a:pt x="647" y="628"/>
                      <a:pt x="216" y="1004"/>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2" name="Freeform 47"/>
              <p:cNvSpPr>
                <a:spLocks noEditPoints="1"/>
              </p:cNvSpPr>
              <p:nvPr userDrawn="1"/>
            </p:nvSpPr>
            <p:spPr bwMode="auto">
              <a:xfrm>
                <a:off x="1320433" y="2464402"/>
                <a:ext cx="1266596" cy="1263380"/>
              </a:xfrm>
              <a:custGeom>
                <a:avLst/>
                <a:gdLst>
                  <a:gd name="T0" fmla="*/ 227 w 983"/>
                  <a:gd name="T1" fmla="*/ 982 h 982"/>
                  <a:gd name="T2" fmla="*/ 0 w 983"/>
                  <a:gd name="T3" fmla="*/ 755 h 982"/>
                  <a:gd name="T4" fmla="*/ 5 w 983"/>
                  <a:gd name="T5" fmla="*/ 750 h 982"/>
                  <a:gd name="T6" fmla="*/ 959 w 983"/>
                  <a:gd name="T7" fmla="*/ 0 h 982"/>
                  <a:gd name="T8" fmla="*/ 977 w 983"/>
                  <a:gd name="T9" fmla="*/ 6 h 982"/>
                  <a:gd name="T10" fmla="*/ 983 w 983"/>
                  <a:gd name="T11" fmla="*/ 25 h 982"/>
                  <a:gd name="T12" fmla="*/ 758 w 983"/>
                  <a:gd name="T13" fmla="*/ 406 h 982"/>
                  <a:gd name="T14" fmla="*/ 233 w 983"/>
                  <a:gd name="T15" fmla="*/ 977 h 982"/>
                  <a:gd name="T16" fmla="*/ 227 w 983"/>
                  <a:gd name="T17" fmla="*/ 982 h 982"/>
                  <a:gd name="T18" fmla="*/ 22 w 983"/>
                  <a:gd name="T19" fmla="*/ 755 h 982"/>
                  <a:gd name="T20" fmla="*/ 228 w 983"/>
                  <a:gd name="T21" fmla="*/ 960 h 982"/>
                  <a:gd name="T22" fmla="*/ 967 w 983"/>
                  <a:gd name="T23" fmla="*/ 25 h 982"/>
                  <a:gd name="T24" fmla="*/ 965 w 983"/>
                  <a:gd name="T25" fmla="*/ 17 h 982"/>
                  <a:gd name="T26" fmla="*/ 959 w 983"/>
                  <a:gd name="T27" fmla="*/ 16 h 982"/>
                  <a:gd name="T28" fmla="*/ 588 w 983"/>
                  <a:gd name="T29" fmla="*/ 235 h 982"/>
                  <a:gd name="T30" fmla="*/ 22 w 983"/>
                  <a:gd name="T31" fmla="*/ 755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3" h="982">
                    <a:moveTo>
                      <a:pt x="227" y="982"/>
                    </a:moveTo>
                    <a:cubicBezTo>
                      <a:pt x="0" y="755"/>
                      <a:pt x="0" y="755"/>
                      <a:pt x="0" y="755"/>
                    </a:cubicBezTo>
                    <a:cubicBezTo>
                      <a:pt x="5" y="750"/>
                      <a:pt x="5" y="750"/>
                      <a:pt x="5" y="750"/>
                    </a:cubicBezTo>
                    <a:cubicBezTo>
                      <a:pt x="357" y="347"/>
                      <a:pt x="860" y="0"/>
                      <a:pt x="959" y="0"/>
                    </a:cubicBezTo>
                    <a:cubicBezTo>
                      <a:pt x="967" y="0"/>
                      <a:pt x="973" y="2"/>
                      <a:pt x="977" y="6"/>
                    </a:cubicBezTo>
                    <a:cubicBezTo>
                      <a:pt x="981" y="10"/>
                      <a:pt x="983" y="17"/>
                      <a:pt x="983" y="25"/>
                    </a:cubicBezTo>
                    <a:cubicBezTo>
                      <a:pt x="981" y="77"/>
                      <a:pt x="891" y="230"/>
                      <a:pt x="758" y="406"/>
                    </a:cubicBezTo>
                    <a:cubicBezTo>
                      <a:pt x="666" y="529"/>
                      <a:pt x="475" y="765"/>
                      <a:pt x="233" y="977"/>
                    </a:cubicBezTo>
                    <a:lnTo>
                      <a:pt x="227" y="982"/>
                    </a:lnTo>
                    <a:close/>
                    <a:moveTo>
                      <a:pt x="22" y="755"/>
                    </a:moveTo>
                    <a:cubicBezTo>
                      <a:pt x="228" y="960"/>
                      <a:pt x="228" y="960"/>
                      <a:pt x="228" y="960"/>
                    </a:cubicBezTo>
                    <a:cubicBezTo>
                      <a:pt x="642" y="597"/>
                      <a:pt x="964" y="111"/>
                      <a:pt x="967" y="25"/>
                    </a:cubicBezTo>
                    <a:cubicBezTo>
                      <a:pt x="967" y="20"/>
                      <a:pt x="966" y="18"/>
                      <a:pt x="965" y="17"/>
                    </a:cubicBezTo>
                    <a:cubicBezTo>
                      <a:pt x="965" y="17"/>
                      <a:pt x="964" y="16"/>
                      <a:pt x="959" y="16"/>
                    </a:cubicBezTo>
                    <a:cubicBezTo>
                      <a:pt x="921" y="16"/>
                      <a:pt x="789" y="84"/>
                      <a:pt x="588" y="235"/>
                    </a:cubicBezTo>
                    <a:cubicBezTo>
                      <a:pt x="467" y="326"/>
                      <a:pt x="233" y="515"/>
                      <a:pt x="22" y="75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3" name="Freeform 48"/>
              <p:cNvSpPr>
                <a:spLocks/>
              </p:cNvSpPr>
              <p:nvPr userDrawn="1"/>
            </p:nvSpPr>
            <p:spPr bwMode="auto">
              <a:xfrm>
                <a:off x="637265" y="3648418"/>
                <a:ext cx="763604" cy="759315"/>
              </a:xfrm>
              <a:custGeom>
                <a:avLst/>
                <a:gdLst>
                  <a:gd name="T0" fmla="*/ 0 w 593"/>
                  <a:gd name="T1" fmla="*/ 479 h 590"/>
                  <a:gd name="T2" fmla="*/ 72 w 593"/>
                  <a:gd name="T3" fmla="*/ 380 h 590"/>
                  <a:gd name="T4" fmla="*/ 76 w 593"/>
                  <a:gd name="T5" fmla="*/ 371 h 590"/>
                  <a:gd name="T6" fmla="*/ 100 w 593"/>
                  <a:gd name="T7" fmla="*/ 290 h 590"/>
                  <a:gd name="T8" fmla="*/ 100 w 593"/>
                  <a:gd name="T9" fmla="*/ 290 h 590"/>
                  <a:gd name="T10" fmla="*/ 144 w 593"/>
                  <a:gd name="T11" fmla="*/ 144 h 590"/>
                  <a:gd name="T12" fmla="*/ 405 w 593"/>
                  <a:gd name="T13" fmla="*/ 0 h 590"/>
                  <a:gd name="T14" fmla="*/ 593 w 593"/>
                  <a:gd name="T15" fmla="*/ 188 h 590"/>
                  <a:gd name="T16" fmla="*/ 0 w 593"/>
                  <a:gd name="T17" fmla="*/ 47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3" h="590">
                    <a:moveTo>
                      <a:pt x="0" y="479"/>
                    </a:moveTo>
                    <a:cubicBezTo>
                      <a:pt x="33" y="453"/>
                      <a:pt x="57" y="417"/>
                      <a:pt x="72" y="380"/>
                    </a:cubicBezTo>
                    <a:cubicBezTo>
                      <a:pt x="74" y="377"/>
                      <a:pt x="75" y="374"/>
                      <a:pt x="76" y="371"/>
                    </a:cubicBezTo>
                    <a:cubicBezTo>
                      <a:pt x="86" y="345"/>
                      <a:pt x="93" y="318"/>
                      <a:pt x="100" y="290"/>
                    </a:cubicBezTo>
                    <a:cubicBezTo>
                      <a:pt x="100" y="290"/>
                      <a:pt x="100" y="290"/>
                      <a:pt x="100" y="290"/>
                    </a:cubicBezTo>
                    <a:cubicBezTo>
                      <a:pt x="112" y="240"/>
                      <a:pt x="123" y="190"/>
                      <a:pt x="144" y="144"/>
                    </a:cubicBezTo>
                    <a:cubicBezTo>
                      <a:pt x="190" y="60"/>
                      <a:pt x="309" y="1"/>
                      <a:pt x="405" y="0"/>
                    </a:cubicBezTo>
                    <a:cubicBezTo>
                      <a:pt x="593" y="188"/>
                      <a:pt x="593" y="188"/>
                      <a:pt x="593" y="188"/>
                    </a:cubicBezTo>
                    <a:cubicBezTo>
                      <a:pt x="592" y="590"/>
                      <a:pt x="28" y="491"/>
                      <a:pt x="0" y="479"/>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4" name="Freeform 49"/>
              <p:cNvSpPr>
                <a:spLocks noEditPoints="1"/>
              </p:cNvSpPr>
              <p:nvPr userDrawn="1"/>
            </p:nvSpPr>
            <p:spPr bwMode="auto">
              <a:xfrm>
                <a:off x="616888" y="3637693"/>
                <a:ext cx="794706" cy="662792"/>
              </a:xfrm>
              <a:custGeom>
                <a:avLst/>
                <a:gdLst>
                  <a:gd name="T0" fmla="*/ 198 w 617"/>
                  <a:gd name="T1" fmla="*/ 515 h 515"/>
                  <a:gd name="T2" fmla="*/ 13 w 617"/>
                  <a:gd name="T3" fmla="*/ 495 h 515"/>
                  <a:gd name="T4" fmla="*/ 0 w 617"/>
                  <a:gd name="T5" fmla="*/ 489 h 515"/>
                  <a:gd name="T6" fmla="*/ 11 w 617"/>
                  <a:gd name="T7" fmla="*/ 481 h 515"/>
                  <a:gd name="T8" fmla="*/ 81 w 617"/>
                  <a:gd name="T9" fmla="*/ 385 h 515"/>
                  <a:gd name="T10" fmla="*/ 84 w 617"/>
                  <a:gd name="T11" fmla="*/ 377 h 515"/>
                  <a:gd name="T12" fmla="*/ 108 w 617"/>
                  <a:gd name="T13" fmla="*/ 296 h 515"/>
                  <a:gd name="T14" fmla="*/ 109 w 617"/>
                  <a:gd name="T15" fmla="*/ 294 h 515"/>
                  <a:gd name="T16" fmla="*/ 114 w 617"/>
                  <a:gd name="T17" fmla="*/ 274 h 515"/>
                  <a:gd name="T18" fmla="*/ 152 w 617"/>
                  <a:gd name="T19" fmla="*/ 149 h 515"/>
                  <a:gd name="T20" fmla="*/ 153 w 617"/>
                  <a:gd name="T21" fmla="*/ 148 h 515"/>
                  <a:gd name="T22" fmla="*/ 421 w 617"/>
                  <a:gd name="T23" fmla="*/ 0 h 515"/>
                  <a:gd name="T24" fmla="*/ 424 w 617"/>
                  <a:gd name="T25" fmla="*/ 0 h 515"/>
                  <a:gd name="T26" fmla="*/ 617 w 617"/>
                  <a:gd name="T27" fmla="*/ 192 h 515"/>
                  <a:gd name="T28" fmla="*/ 617 w 617"/>
                  <a:gd name="T29" fmla="*/ 196 h 515"/>
                  <a:gd name="T30" fmla="*/ 198 w 617"/>
                  <a:gd name="T31" fmla="*/ 515 h 515"/>
                  <a:gd name="T32" fmla="*/ 33 w 617"/>
                  <a:gd name="T33" fmla="*/ 483 h 515"/>
                  <a:gd name="T34" fmla="*/ 198 w 617"/>
                  <a:gd name="T35" fmla="*/ 499 h 515"/>
                  <a:gd name="T36" fmla="*/ 464 w 617"/>
                  <a:gd name="T37" fmla="*/ 442 h 515"/>
                  <a:gd name="T38" fmla="*/ 601 w 617"/>
                  <a:gd name="T39" fmla="*/ 199 h 515"/>
                  <a:gd name="T40" fmla="*/ 418 w 617"/>
                  <a:gd name="T41" fmla="*/ 16 h 515"/>
                  <a:gd name="T42" fmla="*/ 167 w 617"/>
                  <a:gd name="T43" fmla="*/ 155 h 515"/>
                  <a:gd name="T44" fmla="*/ 129 w 617"/>
                  <a:gd name="T45" fmla="*/ 278 h 515"/>
                  <a:gd name="T46" fmla="*/ 124 w 617"/>
                  <a:gd name="T47" fmla="*/ 300 h 515"/>
                  <a:gd name="T48" fmla="*/ 123 w 617"/>
                  <a:gd name="T49" fmla="*/ 303 h 515"/>
                  <a:gd name="T50" fmla="*/ 99 w 617"/>
                  <a:gd name="T51" fmla="*/ 382 h 515"/>
                  <a:gd name="T52" fmla="*/ 96 w 617"/>
                  <a:gd name="T53" fmla="*/ 391 h 515"/>
                  <a:gd name="T54" fmla="*/ 33 w 617"/>
                  <a:gd name="T55" fmla="*/ 48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7" h="515">
                    <a:moveTo>
                      <a:pt x="198" y="515"/>
                    </a:moveTo>
                    <a:cubicBezTo>
                      <a:pt x="102" y="515"/>
                      <a:pt x="23" y="499"/>
                      <a:pt x="13" y="495"/>
                    </a:cubicBezTo>
                    <a:cubicBezTo>
                      <a:pt x="0" y="489"/>
                      <a:pt x="0" y="489"/>
                      <a:pt x="0" y="489"/>
                    </a:cubicBezTo>
                    <a:cubicBezTo>
                      <a:pt x="11" y="481"/>
                      <a:pt x="11" y="481"/>
                      <a:pt x="11" y="481"/>
                    </a:cubicBezTo>
                    <a:cubicBezTo>
                      <a:pt x="40" y="459"/>
                      <a:pt x="63" y="426"/>
                      <a:pt x="81" y="385"/>
                    </a:cubicBezTo>
                    <a:cubicBezTo>
                      <a:pt x="82" y="382"/>
                      <a:pt x="83" y="379"/>
                      <a:pt x="84" y="377"/>
                    </a:cubicBezTo>
                    <a:cubicBezTo>
                      <a:pt x="95" y="349"/>
                      <a:pt x="102" y="320"/>
                      <a:pt x="108" y="296"/>
                    </a:cubicBezTo>
                    <a:cubicBezTo>
                      <a:pt x="109" y="294"/>
                      <a:pt x="109" y="294"/>
                      <a:pt x="109" y="294"/>
                    </a:cubicBezTo>
                    <a:cubicBezTo>
                      <a:pt x="110" y="287"/>
                      <a:pt x="112" y="281"/>
                      <a:pt x="114" y="274"/>
                    </a:cubicBezTo>
                    <a:cubicBezTo>
                      <a:pt x="124" y="232"/>
                      <a:pt x="135" y="189"/>
                      <a:pt x="152" y="149"/>
                    </a:cubicBezTo>
                    <a:cubicBezTo>
                      <a:pt x="153" y="148"/>
                      <a:pt x="153" y="148"/>
                      <a:pt x="153" y="148"/>
                    </a:cubicBezTo>
                    <a:cubicBezTo>
                      <a:pt x="202" y="57"/>
                      <a:pt x="328" y="1"/>
                      <a:pt x="421" y="0"/>
                    </a:cubicBezTo>
                    <a:cubicBezTo>
                      <a:pt x="424" y="0"/>
                      <a:pt x="424" y="0"/>
                      <a:pt x="424" y="0"/>
                    </a:cubicBezTo>
                    <a:cubicBezTo>
                      <a:pt x="617" y="192"/>
                      <a:pt x="617" y="192"/>
                      <a:pt x="617" y="192"/>
                    </a:cubicBezTo>
                    <a:cubicBezTo>
                      <a:pt x="617" y="196"/>
                      <a:pt x="617" y="196"/>
                      <a:pt x="617" y="196"/>
                    </a:cubicBezTo>
                    <a:cubicBezTo>
                      <a:pt x="616" y="473"/>
                      <a:pt x="354" y="515"/>
                      <a:pt x="198" y="515"/>
                    </a:cubicBezTo>
                    <a:close/>
                    <a:moveTo>
                      <a:pt x="33" y="483"/>
                    </a:moveTo>
                    <a:cubicBezTo>
                      <a:pt x="60" y="489"/>
                      <a:pt x="123" y="499"/>
                      <a:pt x="198" y="499"/>
                    </a:cubicBezTo>
                    <a:cubicBezTo>
                      <a:pt x="273" y="499"/>
                      <a:pt x="380" y="489"/>
                      <a:pt x="464" y="442"/>
                    </a:cubicBezTo>
                    <a:cubicBezTo>
                      <a:pt x="554" y="392"/>
                      <a:pt x="600" y="310"/>
                      <a:pt x="601" y="199"/>
                    </a:cubicBezTo>
                    <a:cubicBezTo>
                      <a:pt x="418" y="16"/>
                      <a:pt x="418" y="16"/>
                      <a:pt x="418" y="16"/>
                    </a:cubicBezTo>
                    <a:cubicBezTo>
                      <a:pt x="332" y="18"/>
                      <a:pt x="213" y="72"/>
                      <a:pt x="167" y="155"/>
                    </a:cubicBezTo>
                    <a:cubicBezTo>
                      <a:pt x="150" y="194"/>
                      <a:pt x="140" y="235"/>
                      <a:pt x="129" y="278"/>
                    </a:cubicBezTo>
                    <a:cubicBezTo>
                      <a:pt x="127" y="285"/>
                      <a:pt x="125" y="293"/>
                      <a:pt x="124" y="300"/>
                    </a:cubicBezTo>
                    <a:cubicBezTo>
                      <a:pt x="123" y="303"/>
                      <a:pt x="123" y="303"/>
                      <a:pt x="123" y="303"/>
                    </a:cubicBezTo>
                    <a:cubicBezTo>
                      <a:pt x="117" y="327"/>
                      <a:pt x="110" y="355"/>
                      <a:pt x="99" y="382"/>
                    </a:cubicBezTo>
                    <a:cubicBezTo>
                      <a:pt x="98" y="385"/>
                      <a:pt x="97" y="388"/>
                      <a:pt x="96" y="391"/>
                    </a:cubicBezTo>
                    <a:cubicBezTo>
                      <a:pt x="79" y="429"/>
                      <a:pt x="58" y="460"/>
                      <a:pt x="33" y="48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spTree>
    <p:extLst>
      <p:ext uri="{BB962C8B-B14F-4D97-AF65-F5344CB8AC3E}">
        <p14:creationId xmlns:p14="http://schemas.microsoft.com/office/powerpoint/2010/main" val="212148482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شريحة 8">
    <p:spTree>
      <p:nvGrpSpPr>
        <p:cNvPr id="1" name=""/>
        <p:cNvGrpSpPr/>
        <p:nvPr/>
      </p:nvGrpSpPr>
      <p:grpSpPr>
        <a:xfrm>
          <a:off x="0" y="0"/>
          <a:ext cx="0" cy="0"/>
          <a:chOff x="0" y="0"/>
          <a:chExt cx="0" cy="0"/>
        </a:xfrm>
      </p:grpSpPr>
      <p:sp>
        <p:nvSpPr>
          <p:cNvPr id="38"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p:ph type="title" hasCustomPrompt="1"/>
          </p:nvPr>
        </p:nvSpPr>
        <p:spPr>
          <a:xfrm>
            <a:off x="2737096" y="1743722"/>
            <a:ext cx="5939298" cy="728049"/>
          </a:xfrm>
        </p:spPr>
        <p:txBody>
          <a:bodyPr>
            <a:normAutofit/>
          </a:bodyPr>
          <a:lstStyle>
            <a:lvl1pPr algn="r" rtl="1">
              <a:defRPr sz="4000">
                <a:latin typeface="Roboto Condensed Light" panose="02000000000000000000" pitchFamily="2" charset="0"/>
                <a:ea typeface="Roboto Condensed Light" panose="02000000000000000000" pitchFamily="2" charset="0"/>
              </a:defRPr>
            </a:lvl1pPr>
          </a:lstStyle>
          <a:p>
            <a:r>
              <a:rPr lang="ar-SA" dirty="0"/>
              <a:t>صفحات الجوال المسرعة</a:t>
            </a:r>
            <a:endParaRPr lang="en-US" dirty="0"/>
          </a:p>
        </p:txBody>
      </p:sp>
      <p:sp>
        <p:nvSpPr>
          <p:cNvPr id="3" name="Content Placeholder 2"/>
          <p:cNvSpPr>
            <a:spLocks noGrp="1"/>
          </p:cNvSpPr>
          <p:nvPr>
            <p:ph idx="1" hasCustomPrompt="1"/>
          </p:nvPr>
        </p:nvSpPr>
        <p:spPr>
          <a:xfrm>
            <a:off x="2771800" y="2607614"/>
            <a:ext cx="5904656" cy="2096703"/>
          </a:xfrm>
        </p:spPr>
        <p:txBody>
          <a:bodyPr>
            <a:no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41" name="Freeform 18"/>
          <p:cNvSpPr>
            <a:spLocks/>
          </p:cNvSpPr>
          <p:nvPr userDrawn="1"/>
        </p:nvSpPr>
        <p:spPr bwMode="auto">
          <a:xfrm>
            <a:off x="557980" y="965607"/>
            <a:ext cx="1076158" cy="2128899"/>
          </a:xfrm>
          <a:custGeom>
            <a:avLst/>
            <a:gdLst>
              <a:gd name="T0" fmla="*/ 1096 w 1096"/>
              <a:gd name="T1" fmla="*/ 1999 h 2168"/>
              <a:gd name="T2" fmla="*/ 927 w 1096"/>
              <a:gd name="T3" fmla="*/ 2168 h 2168"/>
              <a:gd name="T4" fmla="*/ 167 w 1096"/>
              <a:gd name="T5" fmla="*/ 2168 h 2168"/>
              <a:gd name="T6" fmla="*/ 0 w 1096"/>
              <a:gd name="T7" fmla="*/ 1999 h 2168"/>
              <a:gd name="T8" fmla="*/ 0 w 1096"/>
              <a:gd name="T9" fmla="*/ 170 h 2168"/>
              <a:gd name="T10" fmla="*/ 167 w 1096"/>
              <a:gd name="T11" fmla="*/ 0 h 2168"/>
              <a:gd name="T12" fmla="*/ 927 w 1096"/>
              <a:gd name="T13" fmla="*/ 0 h 2168"/>
              <a:gd name="T14" fmla="*/ 1096 w 1096"/>
              <a:gd name="T15" fmla="*/ 170 h 2168"/>
              <a:gd name="T16" fmla="*/ 1096 w 1096"/>
              <a:gd name="T17" fmla="*/ 1999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6" h="2168">
                <a:moveTo>
                  <a:pt x="1096" y="1999"/>
                </a:moveTo>
                <a:cubicBezTo>
                  <a:pt x="1096" y="2093"/>
                  <a:pt x="1021" y="2168"/>
                  <a:pt x="927" y="2168"/>
                </a:cubicBezTo>
                <a:cubicBezTo>
                  <a:pt x="167" y="2168"/>
                  <a:pt x="167" y="2168"/>
                  <a:pt x="167" y="2168"/>
                </a:cubicBezTo>
                <a:cubicBezTo>
                  <a:pt x="74" y="2168"/>
                  <a:pt x="0" y="2093"/>
                  <a:pt x="0" y="1999"/>
                </a:cubicBezTo>
                <a:cubicBezTo>
                  <a:pt x="0" y="170"/>
                  <a:pt x="0" y="170"/>
                  <a:pt x="0" y="170"/>
                </a:cubicBezTo>
                <a:cubicBezTo>
                  <a:pt x="0" y="77"/>
                  <a:pt x="74" y="0"/>
                  <a:pt x="167" y="0"/>
                </a:cubicBezTo>
                <a:cubicBezTo>
                  <a:pt x="927" y="0"/>
                  <a:pt x="927" y="0"/>
                  <a:pt x="927" y="0"/>
                </a:cubicBezTo>
                <a:cubicBezTo>
                  <a:pt x="1021" y="0"/>
                  <a:pt x="1096" y="77"/>
                  <a:pt x="1096" y="170"/>
                </a:cubicBezTo>
                <a:lnTo>
                  <a:pt x="1096" y="1999"/>
                </a:ln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2" name="Oval 19"/>
          <p:cNvSpPr>
            <a:spLocks noChangeArrowheads="1"/>
          </p:cNvSpPr>
          <p:nvPr userDrawn="1"/>
        </p:nvSpPr>
        <p:spPr bwMode="auto">
          <a:xfrm>
            <a:off x="1020445" y="2851566"/>
            <a:ext cx="145374" cy="145374"/>
          </a:xfrm>
          <a:prstGeom prst="ellipse">
            <a:avLst/>
          </a:prstGeom>
          <a:solidFill>
            <a:srgbClr val="FFFFFF"/>
          </a:solidFill>
          <a:ln w="1270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3" name="Freeform 20"/>
          <p:cNvSpPr>
            <a:spLocks/>
          </p:cNvSpPr>
          <p:nvPr userDrawn="1"/>
        </p:nvSpPr>
        <p:spPr bwMode="auto">
          <a:xfrm>
            <a:off x="639936" y="1103176"/>
            <a:ext cx="912246" cy="1661556"/>
          </a:xfrm>
          <a:custGeom>
            <a:avLst/>
            <a:gdLst>
              <a:gd name="T0" fmla="*/ 928 w 928"/>
              <a:gd name="T1" fmla="*/ 1642 h 1692"/>
              <a:gd name="T2" fmla="*/ 877 w 928"/>
              <a:gd name="T3" fmla="*/ 1692 h 1692"/>
              <a:gd name="T4" fmla="*/ 50 w 928"/>
              <a:gd name="T5" fmla="*/ 1692 h 1692"/>
              <a:gd name="T6" fmla="*/ 0 w 928"/>
              <a:gd name="T7" fmla="*/ 1642 h 1692"/>
              <a:gd name="T8" fmla="*/ 0 w 928"/>
              <a:gd name="T9" fmla="*/ 52 h 1692"/>
              <a:gd name="T10" fmla="*/ 50 w 928"/>
              <a:gd name="T11" fmla="*/ 0 h 1692"/>
              <a:gd name="T12" fmla="*/ 877 w 928"/>
              <a:gd name="T13" fmla="*/ 0 h 1692"/>
              <a:gd name="T14" fmla="*/ 928 w 928"/>
              <a:gd name="T15" fmla="*/ 52 h 1692"/>
              <a:gd name="T16" fmla="*/ 928 w 928"/>
              <a:gd name="T17" fmla="*/ 1642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8" h="1692">
                <a:moveTo>
                  <a:pt x="928" y="1642"/>
                </a:moveTo>
                <a:cubicBezTo>
                  <a:pt x="928" y="1670"/>
                  <a:pt x="905" y="1692"/>
                  <a:pt x="877" y="1692"/>
                </a:cubicBezTo>
                <a:cubicBezTo>
                  <a:pt x="50" y="1692"/>
                  <a:pt x="50" y="1692"/>
                  <a:pt x="50" y="1692"/>
                </a:cubicBezTo>
                <a:cubicBezTo>
                  <a:pt x="21" y="1692"/>
                  <a:pt x="0" y="1670"/>
                  <a:pt x="0" y="1642"/>
                </a:cubicBezTo>
                <a:cubicBezTo>
                  <a:pt x="0" y="52"/>
                  <a:pt x="0" y="52"/>
                  <a:pt x="0" y="52"/>
                </a:cubicBezTo>
                <a:cubicBezTo>
                  <a:pt x="0" y="24"/>
                  <a:pt x="21" y="0"/>
                  <a:pt x="50" y="0"/>
                </a:cubicBezTo>
                <a:cubicBezTo>
                  <a:pt x="877" y="0"/>
                  <a:pt x="877" y="0"/>
                  <a:pt x="877" y="0"/>
                </a:cubicBezTo>
                <a:cubicBezTo>
                  <a:pt x="905" y="0"/>
                  <a:pt x="928" y="24"/>
                  <a:pt x="928" y="52"/>
                </a:cubicBezTo>
                <a:lnTo>
                  <a:pt x="928" y="1642"/>
                </a:ln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4" name="Freeform 21"/>
          <p:cNvSpPr>
            <a:spLocks/>
          </p:cNvSpPr>
          <p:nvPr userDrawn="1"/>
        </p:nvSpPr>
        <p:spPr bwMode="auto">
          <a:xfrm>
            <a:off x="700427" y="1153910"/>
            <a:ext cx="843950" cy="1603016"/>
          </a:xfrm>
          <a:custGeom>
            <a:avLst/>
            <a:gdLst>
              <a:gd name="T0" fmla="*/ 859 w 859"/>
              <a:gd name="T1" fmla="*/ 0 h 1632"/>
              <a:gd name="T2" fmla="*/ 859 w 859"/>
              <a:gd name="T3" fmla="*/ 1594 h 1632"/>
              <a:gd name="T4" fmla="*/ 822 w 859"/>
              <a:gd name="T5" fmla="*/ 1632 h 1632"/>
              <a:gd name="T6" fmla="*/ 0 w 859"/>
              <a:gd name="T7" fmla="*/ 1632 h 1632"/>
              <a:gd name="T8" fmla="*/ 859 w 859"/>
              <a:gd name="T9" fmla="*/ 0 h 1632"/>
            </a:gdLst>
            <a:ahLst/>
            <a:cxnLst>
              <a:cxn ang="0">
                <a:pos x="T0" y="T1"/>
              </a:cxn>
              <a:cxn ang="0">
                <a:pos x="T2" y="T3"/>
              </a:cxn>
              <a:cxn ang="0">
                <a:pos x="T4" y="T5"/>
              </a:cxn>
              <a:cxn ang="0">
                <a:pos x="T6" y="T7"/>
              </a:cxn>
              <a:cxn ang="0">
                <a:pos x="T8" y="T9"/>
              </a:cxn>
            </a:cxnLst>
            <a:rect l="0" t="0" r="r" b="b"/>
            <a:pathLst>
              <a:path w="859" h="1632">
                <a:moveTo>
                  <a:pt x="859" y="0"/>
                </a:moveTo>
                <a:cubicBezTo>
                  <a:pt x="859" y="1594"/>
                  <a:pt x="859" y="1594"/>
                  <a:pt x="859" y="1594"/>
                </a:cubicBezTo>
                <a:cubicBezTo>
                  <a:pt x="859" y="1612"/>
                  <a:pt x="840" y="1632"/>
                  <a:pt x="822" y="1632"/>
                </a:cubicBezTo>
                <a:cubicBezTo>
                  <a:pt x="0" y="1632"/>
                  <a:pt x="0" y="1632"/>
                  <a:pt x="0" y="1632"/>
                </a:cubicBezTo>
                <a:lnTo>
                  <a:pt x="859" y="0"/>
                </a:lnTo>
                <a:close/>
              </a:path>
            </a:pathLst>
          </a:custGeom>
          <a:solidFill>
            <a:srgbClr val="DDF2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5" name="Freeform 22"/>
          <p:cNvSpPr>
            <a:spLocks noEditPoints="1"/>
          </p:cNvSpPr>
          <p:nvPr userDrawn="1"/>
        </p:nvSpPr>
        <p:spPr bwMode="auto">
          <a:xfrm>
            <a:off x="1178502" y="2694484"/>
            <a:ext cx="1187383" cy="1202018"/>
          </a:xfrm>
          <a:custGeom>
            <a:avLst/>
            <a:gdLst>
              <a:gd name="T0" fmla="*/ 1099 w 1209"/>
              <a:gd name="T1" fmla="*/ 653 h 1224"/>
              <a:gd name="T2" fmla="*/ 1091 w 1209"/>
              <a:gd name="T3" fmla="*/ 518 h 1224"/>
              <a:gd name="T4" fmla="*/ 1188 w 1209"/>
              <a:gd name="T5" fmla="*/ 400 h 1224"/>
              <a:gd name="T6" fmla="*/ 1098 w 1209"/>
              <a:gd name="T7" fmla="*/ 238 h 1224"/>
              <a:gd name="T8" fmla="*/ 946 w 1209"/>
              <a:gd name="T9" fmla="*/ 258 h 1224"/>
              <a:gd name="T10" fmla="*/ 836 w 1209"/>
              <a:gd name="T11" fmla="*/ 180 h 1224"/>
              <a:gd name="T12" fmla="*/ 804 w 1209"/>
              <a:gd name="T13" fmla="*/ 30 h 1224"/>
              <a:gd name="T14" fmla="*/ 621 w 1209"/>
              <a:gd name="T15" fmla="*/ 0 h 1224"/>
              <a:gd name="T16" fmla="*/ 542 w 1209"/>
              <a:gd name="T17" fmla="*/ 131 h 1224"/>
              <a:gd name="T18" fmla="*/ 412 w 1209"/>
              <a:gd name="T19" fmla="*/ 169 h 1224"/>
              <a:gd name="T20" fmla="*/ 275 w 1209"/>
              <a:gd name="T21" fmla="*/ 100 h 1224"/>
              <a:gd name="T22" fmla="*/ 137 w 1209"/>
              <a:gd name="T23" fmla="*/ 224 h 1224"/>
              <a:gd name="T24" fmla="*/ 191 w 1209"/>
              <a:gd name="T25" fmla="*/ 368 h 1224"/>
              <a:gd name="T26" fmla="*/ 139 w 1209"/>
              <a:gd name="T27" fmla="*/ 493 h 1224"/>
              <a:gd name="T28" fmla="*/ 0 w 1209"/>
              <a:gd name="T29" fmla="*/ 558 h 1224"/>
              <a:gd name="T30" fmla="*/ 11 w 1209"/>
              <a:gd name="T31" fmla="*/ 742 h 1224"/>
              <a:gd name="T32" fmla="*/ 157 w 1209"/>
              <a:gd name="T33" fmla="*/ 790 h 1224"/>
              <a:gd name="T34" fmla="*/ 222 w 1209"/>
              <a:gd name="T35" fmla="*/ 908 h 1224"/>
              <a:gd name="T36" fmla="*/ 186 w 1209"/>
              <a:gd name="T37" fmla="*/ 1057 h 1224"/>
              <a:gd name="T38" fmla="*/ 337 w 1209"/>
              <a:gd name="T39" fmla="*/ 1164 h 1224"/>
              <a:gd name="T40" fmla="*/ 466 w 1209"/>
              <a:gd name="T41" fmla="*/ 1080 h 1224"/>
              <a:gd name="T42" fmla="*/ 599 w 1209"/>
              <a:gd name="T43" fmla="*/ 1102 h 1224"/>
              <a:gd name="T44" fmla="*/ 693 w 1209"/>
              <a:gd name="T45" fmla="*/ 1224 h 1224"/>
              <a:gd name="T46" fmla="*/ 871 w 1209"/>
              <a:gd name="T47" fmla="*/ 1172 h 1224"/>
              <a:gd name="T48" fmla="*/ 885 w 1209"/>
              <a:gd name="T49" fmla="*/ 1019 h 1224"/>
              <a:gd name="T50" fmla="*/ 986 w 1209"/>
              <a:gd name="T51" fmla="*/ 929 h 1224"/>
              <a:gd name="T52" fmla="*/ 1139 w 1209"/>
              <a:gd name="T53" fmla="*/ 931 h 1224"/>
              <a:gd name="T54" fmla="*/ 1209 w 1209"/>
              <a:gd name="T55" fmla="*/ 760 h 1224"/>
              <a:gd name="T56" fmla="*/ 1099 w 1209"/>
              <a:gd name="T57" fmla="*/ 653 h 1224"/>
              <a:gd name="T58" fmla="*/ 605 w 1209"/>
              <a:gd name="T59" fmla="*/ 835 h 1224"/>
              <a:gd name="T60" fmla="*/ 381 w 1209"/>
              <a:gd name="T61" fmla="*/ 612 h 1224"/>
              <a:gd name="T62" fmla="*/ 605 w 1209"/>
              <a:gd name="T63" fmla="*/ 388 h 1224"/>
              <a:gd name="T64" fmla="*/ 829 w 1209"/>
              <a:gd name="T65" fmla="*/ 612 h 1224"/>
              <a:gd name="T66" fmla="*/ 605 w 1209"/>
              <a:gd name="T67" fmla="*/ 835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9" h="1224">
                <a:moveTo>
                  <a:pt x="1099" y="653"/>
                </a:moveTo>
                <a:cubicBezTo>
                  <a:pt x="1091" y="518"/>
                  <a:pt x="1091" y="518"/>
                  <a:pt x="1091" y="518"/>
                </a:cubicBezTo>
                <a:cubicBezTo>
                  <a:pt x="1188" y="400"/>
                  <a:pt x="1188" y="400"/>
                  <a:pt x="1188" y="400"/>
                </a:cubicBezTo>
                <a:cubicBezTo>
                  <a:pt x="1098" y="238"/>
                  <a:pt x="1098" y="238"/>
                  <a:pt x="1098" y="238"/>
                </a:cubicBezTo>
                <a:cubicBezTo>
                  <a:pt x="946" y="258"/>
                  <a:pt x="946" y="258"/>
                  <a:pt x="946" y="258"/>
                </a:cubicBezTo>
                <a:cubicBezTo>
                  <a:pt x="836" y="180"/>
                  <a:pt x="836" y="180"/>
                  <a:pt x="836" y="180"/>
                </a:cubicBezTo>
                <a:cubicBezTo>
                  <a:pt x="804" y="30"/>
                  <a:pt x="804" y="30"/>
                  <a:pt x="804" y="30"/>
                </a:cubicBezTo>
                <a:cubicBezTo>
                  <a:pt x="621" y="0"/>
                  <a:pt x="621" y="0"/>
                  <a:pt x="621" y="0"/>
                </a:cubicBezTo>
                <a:cubicBezTo>
                  <a:pt x="542" y="131"/>
                  <a:pt x="542" y="131"/>
                  <a:pt x="542" y="131"/>
                </a:cubicBezTo>
                <a:cubicBezTo>
                  <a:pt x="412" y="169"/>
                  <a:pt x="412" y="169"/>
                  <a:pt x="412" y="169"/>
                </a:cubicBezTo>
                <a:cubicBezTo>
                  <a:pt x="275" y="100"/>
                  <a:pt x="275" y="100"/>
                  <a:pt x="275" y="100"/>
                </a:cubicBezTo>
                <a:cubicBezTo>
                  <a:pt x="137" y="224"/>
                  <a:pt x="137" y="224"/>
                  <a:pt x="137" y="224"/>
                </a:cubicBezTo>
                <a:cubicBezTo>
                  <a:pt x="191" y="368"/>
                  <a:pt x="191" y="368"/>
                  <a:pt x="191" y="368"/>
                </a:cubicBezTo>
                <a:cubicBezTo>
                  <a:pt x="139" y="493"/>
                  <a:pt x="139" y="493"/>
                  <a:pt x="139" y="493"/>
                </a:cubicBezTo>
                <a:cubicBezTo>
                  <a:pt x="0" y="558"/>
                  <a:pt x="0" y="558"/>
                  <a:pt x="0" y="558"/>
                </a:cubicBezTo>
                <a:cubicBezTo>
                  <a:pt x="11" y="742"/>
                  <a:pt x="11" y="742"/>
                  <a:pt x="11" y="742"/>
                </a:cubicBezTo>
                <a:cubicBezTo>
                  <a:pt x="157" y="790"/>
                  <a:pt x="157" y="790"/>
                  <a:pt x="157" y="790"/>
                </a:cubicBezTo>
                <a:cubicBezTo>
                  <a:pt x="222" y="908"/>
                  <a:pt x="222" y="908"/>
                  <a:pt x="222" y="908"/>
                </a:cubicBezTo>
                <a:cubicBezTo>
                  <a:pt x="186" y="1057"/>
                  <a:pt x="186" y="1057"/>
                  <a:pt x="186" y="1057"/>
                </a:cubicBezTo>
                <a:cubicBezTo>
                  <a:pt x="337" y="1164"/>
                  <a:pt x="337" y="1164"/>
                  <a:pt x="337" y="1164"/>
                </a:cubicBezTo>
                <a:cubicBezTo>
                  <a:pt x="466" y="1080"/>
                  <a:pt x="466" y="1080"/>
                  <a:pt x="466" y="1080"/>
                </a:cubicBezTo>
                <a:cubicBezTo>
                  <a:pt x="599" y="1102"/>
                  <a:pt x="599" y="1102"/>
                  <a:pt x="599" y="1102"/>
                </a:cubicBezTo>
                <a:cubicBezTo>
                  <a:pt x="693" y="1224"/>
                  <a:pt x="693" y="1224"/>
                  <a:pt x="693" y="1224"/>
                </a:cubicBezTo>
                <a:cubicBezTo>
                  <a:pt x="871" y="1172"/>
                  <a:pt x="871" y="1172"/>
                  <a:pt x="871" y="1172"/>
                </a:cubicBezTo>
                <a:cubicBezTo>
                  <a:pt x="885" y="1019"/>
                  <a:pt x="885" y="1019"/>
                  <a:pt x="885" y="1019"/>
                </a:cubicBezTo>
                <a:cubicBezTo>
                  <a:pt x="986" y="929"/>
                  <a:pt x="986" y="929"/>
                  <a:pt x="986" y="929"/>
                </a:cubicBezTo>
                <a:cubicBezTo>
                  <a:pt x="1139" y="931"/>
                  <a:pt x="1139" y="931"/>
                  <a:pt x="1139" y="931"/>
                </a:cubicBezTo>
                <a:cubicBezTo>
                  <a:pt x="1209" y="760"/>
                  <a:pt x="1209" y="760"/>
                  <a:pt x="1209" y="760"/>
                </a:cubicBezTo>
                <a:lnTo>
                  <a:pt x="1099" y="653"/>
                </a:lnTo>
                <a:close/>
                <a:moveTo>
                  <a:pt x="605" y="835"/>
                </a:moveTo>
                <a:cubicBezTo>
                  <a:pt x="481" y="835"/>
                  <a:pt x="381" y="735"/>
                  <a:pt x="381" y="612"/>
                </a:cubicBezTo>
                <a:cubicBezTo>
                  <a:pt x="381" y="488"/>
                  <a:pt x="481" y="388"/>
                  <a:pt x="605" y="388"/>
                </a:cubicBezTo>
                <a:cubicBezTo>
                  <a:pt x="728" y="388"/>
                  <a:pt x="829" y="488"/>
                  <a:pt x="829" y="612"/>
                </a:cubicBezTo>
                <a:cubicBezTo>
                  <a:pt x="829" y="735"/>
                  <a:pt x="728" y="835"/>
                  <a:pt x="605" y="835"/>
                </a:cubicBezTo>
                <a:close/>
              </a:path>
            </a:pathLst>
          </a:cu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6" name="Freeform 23"/>
          <p:cNvSpPr>
            <a:spLocks noEditPoints="1"/>
          </p:cNvSpPr>
          <p:nvPr userDrawn="1"/>
        </p:nvSpPr>
        <p:spPr bwMode="auto">
          <a:xfrm>
            <a:off x="666278" y="3421354"/>
            <a:ext cx="649792" cy="658573"/>
          </a:xfrm>
          <a:custGeom>
            <a:avLst/>
            <a:gdLst>
              <a:gd name="T0" fmla="*/ 601 w 662"/>
              <a:gd name="T1" fmla="*/ 358 h 670"/>
              <a:gd name="T2" fmla="*/ 597 w 662"/>
              <a:gd name="T3" fmla="*/ 284 h 670"/>
              <a:gd name="T4" fmla="*/ 650 w 662"/>
              <a:gd name="T5" fmla="*/ 219 h 670"/>
              <a:gd name="T6" fmla="*/ 601 w 662"/>
              <a:gd name="T7" fmla="*/ 131 h 670"/>
              <a:gd name="T8" fmla="*/ 518 w 662"/>
              <a:gd name="T9" fmla="*/ 142 h 670"/>
              <a:gd name="T10" fmla="*/ 457 w 662"/>
              <a:gd name="T11" fmla="*/ 99 h 670"/>
              <a:gd name="T12" fmla="*/ 440 w 662"/>
              <a:gd name="T13" fmla="*/ 17 h 670"/>
              <a:gd name="T14" fmla="*/ 340 w 662"/>
              <a:gd name="T15" fmla="*/ 0 h 670"/>
              <a:gd name="T16" fmla="*/ 297 w 662"/>
              <a:gd name="T17" fmla="*/ 72 h 670"/>
              <a:gd name="T18" fmla="*/ 226 w 662"/>
              <a:gd name="T19" fmla="*/ 93 h 670"/>
              <a:gd name="T20" fmla="*/ 150 w 662"/>
              <a:gd name="T21" fmla="*/ 55 h 670"/>
              <a:gd name="T22" fmla="*/ 75 w 662"/>
              <a:gd name="T23" fmla="*/ 123 h 670"/>
              <a:gd name="T24" fmla="*/ 104 w 662"/>
              <a:gd name="T25" fmla="*/ 202 h 670"/>
              <a:gd name="T26" fmla="*/ 76 w 662"/>
              <a:gd name="T27" fmla="*/ 270 h 670"/>
              <a:gd name="T28" fmla="*/ 0 w 662"/>
              <a:gd name="T29" fmla="*/ 306 h 670"/>
              <a:gd name="T30" fmla="*/ 6 w 662"/>
              <a:gd name="T31" fmla="*/ 407 h 670"/>
              <a:gd name="T32" fmla="*/ 86 w 662"/>
              <a:gd name="T33" fmla="*/ 433 h 670"/>
              <a:gd name="T34" fmla="*/ 122 w 662"/>
              <a:gd name="T35" fmla="*/ 498 h 670"/>
              <a:gd name="T36" fmla="*/ 102 w 662"/>
              <a:gd name="T37" fmla="*/ 579 h 670"/>
              <a:gd name="T38" fmla="*/ 185 w 662"/>
              <a:gd name="T39" fmla="*/ 638 h 670"/>
              <a:gd name="T40" fmla="*/ 255 w 662"/>
              <a:gd name="T41" fmla="*/ 592 h 670"/>
              <a:gd name="T42" fmla="*/ 328 w 662"/>
              <a:gd name="T43" fmla="*/ 604 h 670"/>
              <a:gd name="T44" fmla="*/ 379 w 662"/>
              <a:gd name="T45" fmla="*/ 670 h 670"/>
              <a:gd name="T46" fmla="*/ 477 w 662"/>
              <a:gd name="T47" fmla="*/ 642 h 670"/>
              <a:gd name="T48" fmla="*/ 484 w 662"/>
              <a:gd name="T49" fmla="*/ 558 h 670"/>
              <a:gd name="T50" fmla="*/ 539 w 662"/>
              <a:gd name="T51" fmla="*/ 509 h 670"/>
              <a:gd name="T52" fmla="*/ 623 w 662"/>
              <a:gd name="T53" fmla="*/ 510 h 670"/>
              <a:gd name="T54" fmla="*/ 662 w 662"/>
              <a:gd name="T55" fmla="*/ 416 h 670"/>
              <a:gd name="T56" fmla="*/ 601 w 662"/>
              <a:gd name="T57" fmla="*/ 358 h 670"/>
              <a:gd name="T58" fmla="*/ 331 w 662"/>
              <a:gd name="T59" fmla="*/ 458 h 670"/>
              <a:gd name="T60" fmla="*/ 208 w 662"/>
              <a:gd name="T61" fmla="*/ 335 h 670"/>
              <a:gd name="T62" fmla="*/ 331 w 662"/>
              <a:gd name="T63" fmla="*/ 213 h 670"/>
              <a:gd name="T64" fmla="*/ 453 w 662"/>
              <a:gd name="T65" fmla="*/ 335 h 670"/>
              <a:gd name="T66" fmla="*/ 331 w 662"/>
              <a:gd name="T67" fmla="*/ 45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2" h="670">
                <a:moveTo>
                  <a:pt x="601" y="358"/>
                </a:moveTo>
                <a:cubicBezTo>
                  <a:pt x="597" y="284"/>
                  <a:pt x="597" y="284"/>
                  <a:pt x="597" y="284"/>
                </a:cubicBezTo>
                <a:cubicBezTo>
                  <a:pt x="650" y="219"/>
                  <a:pt x="650" y="219"/>
                  <a:pt x="650" y="219"/>
                </a:cubicBezTo>
                <a:cubicBezTo>
                  <a:pt x="601" y="131"/>
                  <a:pt x="601" y="131"/>
                  <a:pt x="601" y="131"/>
                </a:cubicBezTo>
                <a:cubicBezTo>
                  <a:pt x="518" y="142"/>
                  <a:pt x="518" y="142"/>
                  <a:pt x="518" y="142"/>
                </a:cubicBezTo>
                <a:cubicBezTo>
                  <a:pt x="457" y="99"/>
                  <a:pt x="457" y="99"/>
                  <a:pt x="457" y="99"/>
                </a:cubicBezTo>
                <a:cubicBezTo>
                  <a:pt x="440" y="17"/>
                  <a:pt x="440" y="17"/>
                  <a:pt x="440" y="17"/>
                </a:cubicBezTo>
                <a:cubicBezTo>
                  <a:pt x="340" y="0"/>
                  <a:pt x="340" y="0"/>
                  <a:pt x="340" y="0"/>
                </a:cubicBezTo>
                <a:cubicBezTo>
                  <a:pt x="297" y="72"/>
                  <a:pt x="297" y="72"/>
                  <a:pt x="297" y="72"/>
                </a:cubicBezTo>
                <a:cubicBezTo>
                  <a:pt x="226" y="93"/>
                  <a:pt x="226" y="93"/>
                  <a:pt x="226" y="93"/>
                </a:cubicBezTo>
                <a:cubicBezTo>
                  <a:pt x="150" y="55"/>
                  <a:pt x="150" y="55"/>
                  <a:pt x="150" y="55"/>
                </a:cubicBezTo>
                <a:cubicBezTo>
                  <a:pt x="75" y="123"/>
                  <a:pt x="75" y="123"/>
                  <a:pt x="75" y="123"/>
                </a:cubicBezTo>
                <a:cubicBezTo>
                  <a:pt x="104" y="202"/>
                  <a:pt x="104" y="202"/>
                  <a:pt x="104" y="202"/>
                </a:cubicBezTo>
                <a:cubicBezTo>
                  <a:pt x="76" y="270"/>
                  <a:pt x="76" y="270"/>
                  <a:pt x="76" y="270"/>
                </a:cubicBezTo>
                <a:cubicBezTo>
                  <a:pt x="0" y="306"/>
                  <a:pt x="0" y="306"/>
                  <a:pt x="0" y="306"/>
                </a:cubicBezTo>
                <a:cubicBezTo>
                  <a:pt x="6" y="407"/>
                  <a:pt x="6" y="407"/>
                  <a:pt x="6" y="407"/>
                </a:cubicBezTo>
                <a:cubicBezTo>
                  <a:pt x="86" y="433"/>
                  <a:pt x="86" y="433"/>
                  <a:pt x="86" y="433"/>
                </a:cubicBezTo>
                <a:cubicBezTo>
                  <a:pt x="122" y="498"/>
                  <a:pt x="122" y="498"/>
                  <a:pt x="122" y="498"/>
                </a:cubicBezTo>
                <a:cubicBezTo>
                  <a:pt x="102" y="579"/>
                  <a:pt x="102" y="579"/>
                  <a:pt x="102" y="579"/>
                </a:cubicBezTo>
                <a:cubicBezTo>
                  <a:pt x="185" y="638"/>
                  <a:pt x="185" y="638"/>
                  <a:pt x="185" y="638"/>
                </a:cubicBezTo>
                <a:cubicBezTo>
                  <a:pt x="255" y="592"/>
                  <a:pt x="255" y="592"/>
                  <a:pt x="255" y="592"/>
                </a:cubicBezTo>
                <a:cubicBezTo>
                  <a:pt x="328" y="604"/>
                  <a:pt x="328" y="604"/>
                  <a:pt x="328" y="604"/>
                </a:cubicBezTo>
                <a:cubicBezTo>
                  <a:pt x="379" y="670"/>
                  <a:pt x="379" y="670"/>
                  <a:pt x="379" y="670"/>
                </a:cubicBezTo>
                <a:cubicBezTo>
                  <a:pt x="477" y="642"/>
                  <a:pt x="477" y="642"/>
                  <a:pt x="477" y="642"/>
                </a:cubicBezTo>
                <a:cubicBezTo>
                  <a:pt x="484" y="558"/>
                  <a:pt x="484" y="558"/>
                  <a:pt x="484" y="558"/>
                </a:cubicBezTo>
                <a:cubicBezTo>
                  <a:pt x="539" y="509"/>
                  <a:pt x="539" y="509"/>
                  <a:pt x="539" y="509"/>
                </a:cubicBezTo>
                <a:cubicBezTo>
                  <a:pt x="623" y="510"/>
                  <a:pt x="623" y="510"/>
                  <a:pt x="623" y="510"/>
                </a:cubicBezTo>
                <a:cubicBezTo>
                  <a:pt x="662" y="416"/>
                  <a:pt x="662" y="416"/>
                  <a:pt x="662" y="416"/>
                </a:cubicBezTo>
                <a:lnTo>
                  <a:pt x="601" y="358"/>
                </a:lnTo>
                <a:close/>
                <a:moveTo>
                  <a:pt x="331" y="458"/>
                </a:moveTo>
                <a:cubicBezTo>
                  <a:pt x="263" y="458"/>
                  <a:pt x="208" y="403"/>
                  <a:pt x="208" y="335"/>
                </a:cubicBezTo>
                <a:cubicBezTo>
                  <a:pt x="208" y="268"/>
                  <a:pt x="263" y="213"/>
                  <a:pt x="331" y="213"/>
                </a:cubicBezTo>
                <a:cubicBezTo>
                  <a:pt x="399" y="213"/>
                  <a:pt x="453" y="268"/>
                  <a:pt x="453" y="335"/>
                </a:cubicBezTo>
                <a:cubicBezTo>
                  <a:pt x="453" y="403"/>
                  <a:pt x="399" y="458"/>
                  <a:pt x="331" y="458"/>
                </a:cubicBez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7" name="Freeform 24"/>
          <p:cNvSpPr>
            <a:spLocks/>
          </p:cNvSpPr>
          <p:nvPr userDrawn="1"/>
        </p:nvSpPr>
        <p:spPr bwMode="auto">
          <a:xfrm>
            <a:off x="1832197" y="3376473"/>
            <a:ext cx="732724" cy="732724"/>
          </a:xfrm>
          <a:custGeom>
            <a:avLst/>
            <a:gdLst>
              <a:gd name="T0" fmla="*/ 746 w 746"/>
              <a:gd name="T1" fmla="*/ 0 h 746"/>
              <a:gd name="T2" fmla="*/ 0 w 746"/>
              <a:gd name="T3" fmla="*/ 746 h 746"/>
            </a:gdLst>
            <a:ahLst/>
            <a:cxnLst>
              <a:cxn ang="0">
                <a:pos x="T0" y="T1"/>
              </a:cxn>
              <a:cxn ang="0">
                <a:pos x="T2" y="T3"/>
              </a:cxn>
            </a:cxnLst>
            <a:rect l="0" t="0" r="r" b="b"/>
            <a:pathLst>
              <a:path w="746" h="746">
                <a:moveTo>
                  <a:pt x="746" y="0"/>
                </a:moveTo>
                <a:cubicBezTo>
                  <a:pt x="746" y="412"/>
                  <a:pt x="412" y="746"/>
                  <a:pt x="0" y="746"/>
                </a:cubicBezTo>
              </a:path>
            </a:pathLst>
          </a:custGeom>
          <a:noFill/>
          <a:ln w="33338" cap="rnd">
            <a:solidFill>
              <a:srgbClr val="F9C1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8" name="Line 25"/>
          <p:cNvSpPr>
            <a:spLocks noChangeShapeType="1"/>
          </p:cNvSpPr>
          <p:nvPr userDrawn="1"/>
        </p:nvSpPr>
        <p:spPr bwMode="auto">
          <a:xfrm flipV="1">
            <a:off x="2563945" y="3275004"/>
            <a:ext cx="0" cy="32197"/>
          </a:xfrm>
          <a:prstGeom prst="line">
            <a:avLst/>
          </a:prstGeom>
          <a:noFill/>
          <a:ln w="33338" cap="rnd">
            <a:solidFill>
              <a:srgbClr val="F9C1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9" name="Freeform 26"/>
          <p:cNvSpPr>
            <a:spLocks/>
          </p:cNvSpPr>
          <p:nvPr userDrawn="1"/>
        </p:nvSpPr>
        <p:spPr bwMode="auto">
          <a:xfrm>
            <a:off x="449681" y="3182316"/>
            <a:ext cx="537591" cy="536615"/>
          </a:xfrm>
          <a:custGeom>
            <a:avLst/>
            <a:gdLst>
              <a:gd name="T0" fmla="*/ 0 w 547"/>
              <a:gd name="T1" fmla="*/ 547 h 547"/>
              <a:gd name="T2" fmla="*/ 547 w 547"/>
              <a:gd name="T3" fmla="*/ 0 h 547"/>
            </a:gdLst>
            <a:ahLst/>
            <a:cxnLst>
              <a:cxn ang="0">
                <a:pos x="T0" y="T1"/>
              </a:cxn>
              <a:cxn ang="0">
                <a:pos x="T2" y="T3"/>
              </a:cxn>
            </a:cxnLst>
            <a:rect l="0" t="0" r="r" b="b"/>
            <a:pathLst>
              <a:path w="547" h="547">
                <a:moveTo>
                  <a:pt x="0" y="547"/>
                </a:moveTo>
                <a:cubicBezTo>
                  <a:pt x="0" y="245"/>
                  <a:pt x="245" y="0"/>
                  <a:pt x="547" y="0"/>
                </a:cubicBezTo>
              </a:path>
            </a:pathLst>
          </a:custGeom>
          <a:noFill/>
          <a:ln w="33338" cap="rnd">
            <a:solidFill>
              <a:srgbClr val="BBEBD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0" name="Line 27"/>
          <p:cNvSpPr>
            <a:spLocks noChangeShapeType="1"/>
          </p:cNvSpPr>
          <p:nvPr userDrawn="1"/>
        </p:nvSpPr>
        <p:spPr bwMode="auto">
          <a:xfrm>
            <a:off x="449681" y="3774544"/>
            <a:ext cx="0" cy="23416"/>
          </a:xfrm>
          <a:prstGeom prst="line">
            <a:avLst/>
          </a:prstGeom>
          <a:noFill/>
          <a:ln w="33338" cap="rnd">
            <a:solidFill>
              <a:srgbClr val="BBEB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58" name="Group 36"/>
          <p:cNvGrpSpPr>
            <a:grpSpLocks noChangeAspect="1"/>
          </p:cNvGrpSpPr>
          <p:nvPr userDrawn="1"/>
        </p:nvGrpSpPr>
        <p:grpSpPr bwMode="auto">
          <a:xfrm>
            <a:off x="738839" y="1705236"/>
            <a:ext cx="736817" cy="301198"/>
            <a:chOff x="1548" y="1074"/>
            <a:chExt cx="2664" cy="1089"/>
          </a:xfrm>
        </p:grpSpPr>
        <p:sp>
          <p:nvSpPr>
            <p:cNvPr id="60" name="Freeform 37"/>
            <p:cNvSpPr>
              <a:spLocks noEditPoints="1"/>
            </p:cNvSpPr>
            <p:nvPr userDrawn="1"/>
          </p:nvSpPr>
          <p:spPr bwMode="auto">
            <a:xfrm>
              <a:off x="1572" y="1093"/>
              <a:ext cx="781" cy="1051"/>
            </a:xfrm>
            <a:custGeom>
              <a:avLst/>
              <a:gdLst>
                <a:gd name="T0" fmla="*/ 559 w 781"/>
                <a:gd name="T1" fmla="*/ 785 h 1051"/>
                <a:gd name="T2" fmla="*/ 225 w 781"/>
                <a:gd name="T3" fmla="*/ 785 h 1051"/>
                <a:gd name="T4" fmla="*/ 149 w 781"/>
                <a:gd name="T5" fmla="*/ 1051 h 1051"/>
                <a:gd name="T6" fmla="*/ 0 w 781"/>
                <a:gd name="T7" fmla="*/ 1051 h 1051"/>
                <a:gd name="T8" fmla="*/ 322 w 781"/>
                <a:gd name="T9" fmla="*/ 0 h 1051"/>
                <a:gd name="T10" fmla="*/ 464 w 781"/>
                <a:gd name="T11" fmla="*/ 0 h 1051"/>
                <a:gd name="T12" fmla="*/ 781 w 781"/>
                <a:gd name="T13" fmla="*/ 1051 h 1051"/>
                <a:gd name="T14" fmla="*/ 634 w 781"/>
                <a:gd name="T15" fmla="*/ 1051 h 1051"/>
                <a:gd name="T16" fmla="*/ 559 w 781"/>
                <a:gd name="T17" fmla="*/ 785 h 1051"/>
                <a:gd name="T18" fmla="*/ 258 w 781"/>
                <a:gd name="T19" fmla="*/ 668 h 1051"/>
                <a:gd name="T20" fmla="*/ 525 w 781"/>
                <a:gd name="T21" fmla="*/ 668 h 1051"/>
                <a:gd name="T22" fmla="*/ 395 w 781"/>
                <a:gd name="T23" fmla="*/ 209 h 1051"/>
                <a:gd name="T24" fmla="*/ 390 w 781"/>
                <a:gd name="T25" fmla="*/ 209 h 1051"/>
                <a:gd name="T26" fmla="*/ 258 w 781"/>
                <a:gd name="T27" fmla="*/ 668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1" h="1051">
                  <a:moveTo>
                    <a:pt x="559" y="785"/>
                  </a:moveTo>
                  <a:lnTo>
                    <a:pt x="225" y="785"/>
                  </a:lnTo>
                  <a:lnTo>
                    <a:pt x="149" y="1051"/>
                  </a:lnTo>
                  <a:lnTo>
                    <a:pt x="0" y="1051"/>
                  </a:lnTo>
                  <a:lnTo>
                    <a:pt x="322" y="0"/>
                  </a:lnTo>
                  <a:lnTo>
                    <a:pt x="464" y="0"/>
                  </a:lnTo>
                  <a:lnTo>
                    <a:pt x="781" y="1051"/>
                  </a:lnTo>
                  <a:lnTo>
                    <a:pt x="634" y="1051"/>
                  </a:lnTo>
                  <a:lnTo>
                    <a:pt x="559" y="785"/>
                  </a:lnTo>
                  <a:close/>
                  <a:moveTo>
                    <a:pt x="258" y="668"/>
                  </a:moveTo>
                  <a:lnTo>
                    <a:pt x="525" y="668"/>
                  </a:lnTo>
                  <a:lnTo>
                    <a:pt x="395" y="209"/>
                  </a:lnTo>
                  <a:lnTo>
                    <a:pt x="390" y="209"/>
                  </a:lnTo>
                  <a:lnTo>
                    <a:pt x="258" y="668"/>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1" name="Freeform 38"/>
            <p:cNvSpPr>
              <a:spLocks noEditPoints="1"/>
            </p:cNvSpPr>
            <p:nvPr userDrawn="1"/>
          </p:nvSpPr>
          <p:spPr bwMode="auto">
            <a:xfrm>
              <a:off x="1548" y="1074"/>
              <a:ext cx="831" cy="1089"/>
            </a:xfrm>
            <a:custGeom>
              <a:avLst/>
              <a:gdLst>
                <a:gd name="T0" fmla="*/ 831 w 831"/>
                <a:gd name="T1" fmla="*/ 1089 h 1089"/>
                <a:gd name="T2" fmla="*/ 644 w 831"/>
                <a:gd name="T3" fmla="*/ 1089 h 1089"/>
                <a:gd name="T4" fmla="*/ 568 w 831"/>
                <a:gd name="T5" fmla="*/ 823 h 1089"/>
                <a:gd name="T6" fmla="*/ 263 w 831"/>
                <a:gd name="T7" fmla="*/ 823 h 1089"/>
                <a:gd name="T8" fmla="*/ 187 w 831"/>
                <a:gd name="T9" fmla="*/ 1089 h 1089"/>
                <a:gd name="T10" fmla="*/ 0 w 831"/>
                <a:gd name="T11" fmla="*/ 1089 h 1089"/>
                <a:gd name="T12" fmla="*/ 332 w 831"/>
                <a:gd name="T13" fmla="*/ 0 h 1089"/>
                <a:gd name="T14" fmla="*/ 502 w 831"/>
                <a:gd name="T15" fmla="*/ 0 h 1089"/>
                <a:gd name="T16" fmla="*/ 831 w 831"/>
                <a:gd name="T17" fmla="*/ 1089 h 1089"/>
                <a:gd name="T18" fmla="*/ 673 w 831"/>
                <a:gd name="T19" fmla="*/ 1051 h 1089"/>
                <a:gd name="T20" fmla="*/ 782 w 831"/>
                <a:gd name="T21" fmla="*/ 1051 h 1089"/>
                <a:gd name="T22" fmla="*/ 474 w 831"/>
                <a:gd name="T23" fmla="*/ 38 h 1089"/>
                <a:gd name="T24" fmla="*/ 360 w 831"/>
                <a:gd name="T25" fmla="*/ 38 h 1089"/>
                <a:gd name="T26" fmla="*/ 50 w 831"/>
                <a:gd name="T27" fmla="*/ 1051 h 1089"/>
                <a:gd name="T28" fmla="*/ 159 w 831"/>
                <a:gd name="T29" fmla="*/ 1051 h 1089"/>
                <a:gd name="T30" fmla="*/ 235 w 831"/>
                <a:gd name="T31" fmla="*/ 785 h 1089"/>
                <a:gd name="T32" fmla="*/ 597 w 831"/>
                <a:gd name="T33" fmla="*/ 785 h 1089"/>
                <a:gd name="T34" fmla="*/ 673 w 831"/>
                <a:gd name="T35" fmla="*/ 1051 h 1089"/>
                <a:gd name="T36" fmla="*/ 573 w 831"/>
                <a:gd name="T37" fmla="*/ 707 h 1089"/>
                <a:gd name="T38" fmla="*/ 258 w 831"/>
                <a:gd name="T39" fmla="*/ 707 h 1089"/>
                <a:gd name="T40" fmla="*/ 400 w 831"/>
                <a:gd name="T41" fmla="*/ 209 h 1089"/>
                <a:gd name="T42" fmla="*/ 433 w 831"/>
                <a:gd name="T43" fmla="*/ 209 h 1089"/>
                <a:gd name="T44" fmla="*/ 573 w 831"/>
                <a:gd name="T45" fmla="*/ 707 h 1089"/>
                <a:gd name="T46" fmla="*/ 308 w 831"/>
                <a:gd name="T47" fmla="*/ 668 h 1089"/>
                <a:gd name="T48" fmla="*/ 523 w 831"/>
                <a:gd name="T49" fmla="*/ 668 h 1089"/>
                <a:gd name="T50" fmla="*/ 417 w 831"/>
                <a:gd name="T51" fmla="*/ 290 h 1089"/>
                <a:gd name="T52" fmla="*/ 308 w 831"/>
                <a:gd name="T53" fmla="*/ 668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1" h="1089">
                  <a:moveTo>
                    <a:pt x="831" y="1089"/>
                  </a:moveTo>
                  <a:lnTo>
                    <a:pt x="644" y="1089"/>
                  </a:lnTo>
                  <a:lnTo>
                    <a:pt x="568" y="823"/>
                  </a:lnTo>
                  <a:lnTo>
                    <a:pt x="263" y="823"/>
                  </a:lnTo>
                  <a:lnTo>
                    <a:pt x="187" y="1089"/>
                  </a:lnTo>
                  <a:lnTo>
                    <a:pt x="0" y="1089"/>
                  </a:lnTo>
                  <a:lnTo>
                    <a:pt x="332" y="0"/>
                  </a:lnTo>
                  <a:lnTo>
                    <a:pt x="502" y="0"/>
                  </a:lnTo>
                  <a:lnTo>
                    <a:pt x="831" y="1089"/>
                  </a:lnTo>
                  <a:close/>
                  <a:moveTo>
                    <a:pt x="673" y="1051"/>
                  </a:moveTo>
                  <a:lnTo>
                    <a:pt x="782" y="1051"/>
                  </a:lnTo>
                  <a:lnTo>
                    <a:pt x="474" y="38"/>
                  </a:lnTo>
                  <a:lnTo>
                    <a:pt x="360" y="38"/>
                  </a:lnTo>
                  <a:lnTo>
                    <a:pt x="50" y="1051"/>
                  </a:lnTo>
                  <a:lnTo>
                    <a:pt x="159" y="1051"/>
                  </a:lnTo>
                  <a:lnTo>
                    <a:pt x="235" y="785"/>
                  </a:lnTo>
                  <a:lnTo>
                    <a:pt x="597" y="785"/>
                  </a:lnTo>
                  <a:lnTo>
                    <a:pt x="673" y="1051"/>
                  </a:lnTo>
                  <a:close/>
                  <a:moveTo>
                    <a:pt x="573" y="707"/>
                  </a:moveTo>
                  <a:lnTo>
                    <a:pt x="258" y="707"/>
                  </a:lnTo>
                  <a:lnTo>
                    <a:pt x="400" y="209"/>
                  </a:lnTo>
                  <a:lnTo>
                    <a:pt x="433" y="209"/>
                  </a:lnTo>
                  <a:lnTo>
                    <a:pt x="573" y="707"/>
                  </a:lnTo>
                  <a:close/>
                  <a:moveTo>
                    <a:pt x="308" y="668"/>
                  </a:moveTo>
                  <a:lnTo>
                    <a:pt x="523" y="668"/>
                  </a:lnTo>
                  <a:lnTo>
                    <a:pt x="417" y="290"/>
                  </a:lnTo>
                  <a:lnTo>
                    <a:pt x="308" y="668"/>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2" name="Freeform 39"/>
            <p:cNvSpPr>
              <a:spLocks/>
            </p:cNvSpPr>
            <p:nvPr userDrawn="1"/>
          </p:nvSpPr>
          <p:spPr bwMode="auto">
            <a:xfrm>
              <a:off x="2467" y="1093"/>
              <a:ext cx="869" cy="1051"/>
            </a:xfrm>
            <a:custGeom>
              <a:avLst/>
              <a:gdLst>
                <a:gd name="T0" fmla="*/ 187 w 869"/>
                <a:gd name="T1" fmla="*/ 0 h 1051"/>
                <a:gd name="T2" fmla="*/ 431 w 869"/>
                <a:gd name="T3" fmla="*/ 856 h 1051"/>
                <a:gd name="T4" fmla="*/ 436 w 869"/>
                <a:gd name="T5" fmla="*/ 856 h 1051"/>
                <a:gd name="T6" fmla="*/ 682 w 869"/>
                <a:gd name="T7" fmla="*/ 0 h 1051"/>
                <a:gd name="T8" fmla="*/ 869 w 869"/>
                <a:gd name="T9" fmla="*/ 0 h 1051"/>
                <a:gd name="T10" fmla="*/ 869 w 869"/>
                <a:gd name="T11" fmla="*/ 1051 h 1051"/>
                <a:gd name="T12" fmla="*/ 724 w 869"/>
                <a:gd name="T13" fmla="*/ 1051 h 1051"/>
                <a:gd name="T14" fmla="*/ 724 w 869"/>
                <a:gd name="T15" fmla="*/ 647 h 1051"/>
                <a:gd name="T16" fmla="*/ 739 w 869"/>
                <a:gd name="T17" fmla="*/ 243 h 1051"/>
                <a:gd name="T18" fmla="*/ 734 w 869"/>
                <a:gd name="T19" fmla="*/ 243 h 1051"/>
                <a:gd name="T20" fmla="*/ 483 w 869"/>
                <a:gd name="T21" fmla="*/ 1051 h 1051"/>
                <a:gd name="T22" fmla="*/ 386 w 869"/>
                <a:gd name="T23" fmla="*/ 1051 h 1051"/>
                <a:gd name="T24" fmla="*/ 135 w 869"/>
                <a:gd name="T25" fmla="*/ 243 h 1051"/>
                <a:gd name="T26" fmla="*/ 130 w 869"/>
                <a:gd name="T27" fmla="*/ 245 h 1051"/>
                <a:gd name="T28" fmla="*/ 144 w 869"/>
                <a:gd name="T29" fmla="*/ 647 h 1051"/>
                <a:gd name="T30" fmla="*/ 144 w 869"/>
                <a:gd name="T31" fmla="*/ 1051 h 1051"/>
                <a:gd name="T32" fmla="*/ 0 w 869"/>
                <a:gd name="T33" fmla="*/ 1051 h 1051"/>
                <a:gd name="T34" fmla="*/ 0 w 869"/>
                <a:gd name="T35" fmla="*/ 0 h 1051"/>
                <a:gd name="T36" fmla="*/ 187 w 869"/>
                <a:gd name="T3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9" h="1051">
                  <a:moveTo>
                    <a:pt x="187" y="0"/>
                  </a:moveTo>
                  <a:lnTo>
                    <a:pt x="431" y="856"/>
                  </a:lnTo>
                  <a:lnTo>
                    <a:pt x="436" y="856"/>
                  </a:lnTo>
                  <a:lnTo>
                    <a:pt x="682" y="0"/>
                  </a:lnTo>
                  <a:lnTo>
                    <a:pt x="869" y="0"/>
                  </a:lnTo>
                  <a:lnTo>
                    <a:pt x="869" y="1051"/>
                  </a:lnTo>
                  <a:lnTo>
                    <a:pt x="724" y="1051"/>
                  </a:lnTo>
                  <a:lnTo>
                    <a:pt x="724" y="647"/>
                  </a:lnTo>
                  <a:lnTo>
                    <a:pt x="739" y="243"/>
                  </a:lnTo>
                  <a:lnTo>
                    <a:pt x="734" y="243"/>
                  </a:lnTo>
                  <a:lnTo>
                    <a:pt x="483" y="1051"/>
                  </a:lnTo>
                  <a:lnTo>
                    <a:pt x="386" y="1051"/>
                  </a:lnTo>
                  <a:lnTo>
                    <a:pt x="135" y="243"/>
                  </a:lnTo>
                  <a:lnTo>
                    <a:pt x="130" y="245"/>
                  </a:lnTo>
                  <a:lnTo>
                    <a:pt x="144" y="647"/>
                  </a:lnTo>
                  <a:lnTo>
                    <a:pt x="144" y="1051"/>
                  </a:lnTo>
                  <a:lnTo>
                    <a:pt x="0" y="1051"/>
                  </a:lnTo>
                  <a:lnTo>
                    <a:pt x="0" y="0"/>
                  </a:lnTo>
                  <a:lnTo>
                    <a:pt x="187" y="0"/>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3" name="Freeform 40"/>
            <p:cNvSpPr>
              <a:spLocks noEditPoints="1"/>
            </p:cNvSpPr>
            <p:nvPr userDrawn="1"/>
          </p:nvSpPr>
          <p:spPr bwMode="auto">
            <a:xfrm>
              <a:off x="2448" y="1074"/>
              <a:ext cx="907" cy="1089"/>
            </a:xfrm>
            <a:custGeom>
              <a:avLst/>
              <a:gdLst>
                <a:gd name="T0" fmla="*/ 907 w 907"/>
                <a:gd name="T1" fmla="*/ 1089 h 1089"/>
                <a:gd name="T2" fmla="*/ 725 w 907"/>
                <a:gd name="T3" fmla="*/ 1089 h 1089"/>
                <a:gd name="T4" fmla="*/ 725 w 907"/>
                <a:gd name="T5" fmla="*/ 666 h 1089"/>
                <a:gd name="T6" fmla="*/ 734 w 907"/>
                <a:gd name="T7" fmla="*/ 385 h 1089"/>
                <a:gd name="T8" fmla="*/ 516 w 907"/>
                <a:gd name="T9" fmla="*/ 1089 h 1089"/>
                <a:gd name="T10" fmla="*/ 391 w 907"/>
                <a:gd name="T11" fmla="*/ 1089 h 1089"/>
                <a:gd name="T12" fmla="*/ 173 w 907"/>
                <a:gd name="T13" fmla="*/ 388 h 1089"/>
                <a:gd name="T14" fmla="*/ 182 w 907"/>
                <a:gd name="T15" fmla="*/ 666 h 1089"/>
                <a:gd name="T16" fmla="*/ 182 w 907"/>
                <a:gd name="T17" fmla="*/ 1089 h 1089"/>
                <a:gd name="T18" fmla="*/ 0 w 907"/>
                <a:gd name="T19" fmla="*/ 1089 h 1089"/>
                <a:gd name="T20" fmla="*/ 0 w 907"/>
                <a:gd name="T21" fmla="*/ 0 h 1089"/>
                <a:gd name="T22" fmla="*/ 220 w 907"/>
                <a:gd name="T23" fmla="*/ 0 h 1089"/>
                <a:gd name="T24" fmla="*/ 452 w 907"/>
                <a:gd name="T25" fmla="*/ 816 h 1089"/>
                <a:gd name="T26" fmla="*/ 687 w 907"/>
                <a:gd name="T27" fmla="*/ 0 h 1089"/>
                <a:gd name="T28" fmla="*/ 907 w 907"/>
                <a:gd name="T29" fmla="*/ 0 h 1089"/>
                <a:gd name="T30" fmla="*/ 907 w 907"/>
                <a:gd name="T31" fmla="*/ 1089 h 1089"/>
                <a:gd name="T32" fmla="*/ 762 w 907"/>
                <a:gd name="T33" fmla="*/ 1051 h 1089"/>
                <a:gd name="T34" fmla="*/ 869 w 907"/>
                <a:gd name="T35" fmla="*/ 1051 h 1089"/>
                <a:gd name="T36" fmla="*/ 869 w 907"/>
                <a:gd name="T37" fmla="*/ 38 h 1089"/>
                <a:gd name="T38" fmla="*/ 715 w 907"/>
                <a:gd name="T39" fmla="*/ 38 h 1089"/>
                <a:gd name="T40" fmla="*/ 469 w 907"/>
                <a:gd name="T41" fmla="*/ 894 h 1089"/>
                <a:gd name="T42" fmla="*/ 436 w 907"/>
                <a:gd name="T43" fmla="*/ 894 h 1089"/>
                <a:gd name="T44" fmla="*/ 192 w 907"/>
                <a:gd name="T45" fmla="*/ 38 h 1089"/>
                <a:gd name="T46" fmla="*/ 38 w 907"/>
                <a:gd name="T47" fmla="*/ 38 h 1089"/>
                <a:gd name="T48" fmla="*/ 38 w 907"/>
                <a:gd name="T49" fmla="*/ 1051 h 1089"/>
                <a:gd name="T50" fmla="*/ 144 w 907"/>
                <a:gd name="T51" fmla="*/ 1051 h 1089"/>
                <a:gd name="T52" fmla="*/ 144 w 907"/>
                <a:gd name="T53" fmla="*/ 666 h 1089"/>
                <a:gd name="T54" fmla="*/ 130 w 907"/>
                <a:gd name="T55" fmla="*/ 247 h 1089"/>
                <a:gd name="T56" fmla="*/ 168 w 907"/>
                <a:gd name="T57" fmla="*/ 240 h 1089"/>
                <a:gd name="T58" fmla="*/ 419 w 907"/>
                <a:gd name="T59" fmla="*/ 1051 h 1089"/>
                <a:gd name="T60" fmla="*/ 488 w 907"/>
                <a:gd name="T61" fmla="*/ 1051 h 1089"/>
                <a:gd name="T62" fmla="*/ 739 w 907"/>
                <a:gd name="T63" fmla="*/ 240 h 1089"/>
                <a:gd name="T64" fmla="*/ 777 w 907"/>
                <a:gd name="T65" fmla="*/ 247 h 1089"/>
                <a:gd name="T66" fmla="*/ 762 w 907"/>
                <a:gd name="T67" fmla="*/ 668 h 1089"/>
                <a:gd name="T68" fmla="*/ 762 w 907"/>
                <a:gd name="T69" fmla="*/ 1051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7" h="1089">
                  <a:moveTo>
                    <a:pt x="907" y="1089"/>
                  </a:moveTo>
                  <a:lnTo>
                    <a:pt x="725" y="1089"/>
                  </a:lnTo>
                  <a:lnTo>
                    <a:pt x="725" y="666"/>
                  </a:lnTo>
                  <a:lnTo>
                    <a:pt x="734" y="385"/>
                  </a:lnTo>
                  <a:lnTo>
                    <a:pt x="516" y="1089"/>
                  </a:lnTo>
                  <a:lnTo>
                    <a:pt x="391" y="1089"/>
                  </a:lnTo>
                  <a:lnTo>
                    <a:pt x="173" y="388"/>
                  </a:lnTo>
                  <a:lnTo>
                    <a:pt x="182" y="666"/>
                  </a:lnTo>
                  <a:lnTo>
                    <a:pt x="182" y="1089"/>
                  </a:lnTo>
                  <a:lnTo>
                    <a:pt x="0" y="1089"/>
                  </a:lnTo>
                  <a:lnTo>
                    <a:pt x="0" y="0"/>
                  </a:lnTo>
                  <a:lnTo>
                    <a:pt x="220" y="0"/>
                  </a:lnTo>
                  <a:lnTo>
                    <a:pt x="452" y="816"/>
                  </a:lnTo>
                  <a:lnTo>
                    <a:pt x="687" y="0"/>
                  </a:lnTo>
                  <a:lnTo>
                    <a:pt x="907" y="0"/>
                  </a:lnTo>
                  <a:lnTo>
                    <a:pt x="907" y="1089"/>
                  </a:lnTo>
                  <a:close/>
                  <a:moveTo>
                    <a:pt x="762" y="1051"/>
                  </a:moveTo>
                  <a:lnTo>
                    <a:pt x="869" y="1051"/>
                  </a:lnTo>
                  <a:lnTo>
                    <a:pt x="869" y="38"/>
                  </a:lnTo>
                  <a:lnTo>
                    <a:pt x="715" y="38"/>
                  </a:lnTo>
                  <a:lnTo>
                    <a:pt x="469" y="894"/>
                  </a:lnTo>
                  <a:lnTo>
                    <a:pt x="436" y="894"/>
                  </a:lnTo>
                  <a:lnTo>
                    <a:pt x="192" y="38"/>
                  </a:lnTo>
                  <a:lnTo>
                    <a:pt x="38" y="38"/>
                  </a:lnTo>
                  <a:lnTo>
                    <a:pt x="38" y="1051"/>
                  </a:lnTo>
                  <a:lnTo>
                    <a:pt x="144" y="1051"/>
                  </a:lnTo>
                  <a:lnTo>
                    <a:pt x="144" y="666"/>
                  </a:lnTo>
                  <a:lnTo>
                    <a:pt x="130" y="247"/>
                  </a:lnTo>
                  <a:lnTo>
                    <a:pt x="168" y="240"/>
                  </a:lnTo>
                  <a:lnTo>
                    <a:pt x="419" y="1051"/>
                  </a:lnTo>
                  <a:lnTo>
                    <a:pt x="488" y="1051"/>
                  </a:lnTo>
                  <a:lnTo>
                    <a:pt x="739" y="240"/>
                  </a:lnTo>
                  <a:lnTo>
                    <a:pt x="777" y="247"/>
                  </a:lnTo>
                  <a:lnTo>
                    <a:pt x="762" y="668"/>
                  </a:lnTo>
                  <a:lnTo>
                    <a:pt x="762" y="1051"/>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4" name="Freeform 41"/>
            <p:cNvSpPr>
              <a:spLocks noEditPoints="1"/>
            </p:cNvSpPr>
            <p:nvPr userDrawn="1"/>
          </p:nvSpPr>
          <p:spPr bwMode="auto">
            <a:xfrm>
              <a:off x="3535" y="1093"/>
              <a:ext cx="658" cy="1051"/>
            </a:xfrm>
            <a:custGeom>
              <a:avLst/>
              <a:gdLst>
                <a:gd name="T0" fmla="*/ 62 w 278"/>
                <a:gd name="T1" fmla="*/ 267 h 442"/>
                <a:gd name="T2" fmla="*/ 62 w 278"/>
                <a:gd name="T3" fmla="*/ 442 h 442"/>
                <a:gd name="T4" fmla="*/ 0 w 278"/>
                <a:gd name="T5" fmla="*/ 442 h 442"/>
                <a:gd name="T6" fmla="*/ 0 w 278"/>
                <a:gd name="T7" fmla="*/ 0 h 442"/>
                <a:gd name="T8" fmla="*/ 145 w 278"/>
                <a:gd name="T9" fmla="*/ 0 h 442"/>
                <a:gd name="T10" fmla="*/ 242 w 278"/>
                <a:gd name="T11" fmla="*/ 37 h 442"/>
                <a:gd name="T12" fmla="*/ 278 w 278"/>
                <a:gd name="T13" fmla="*/ 134 h 442"/>
                <a:gd name="T14" fmla="*/ 242 w 278"/>
                <a:gd name="T15" fmla="*/ 230 h 442"/>
                <a:gd name="T16" fmla="*/ 145 w 278"/>
                <a:gd name="T17" fmla="*/ 267 h 442"/>
                <a:gd name="T18" fmla="*/ 62 w 278"/>
                <a:gd name="T19" fmla="*/ 267 h 442"/>
                <a:gd name="T20" fmla="*/ 62 w 278"/>
                <a:gd name="T21" fmla="*/ 220 h 442"/>
                <a:gd name="T22" fmla="*/ 145 w 278"/>
                <a:gd name="T23" fmla="*/ 220 h 442"/>
                <a:gd name="T24" fmla="*/ 198 w 278"/>
                <a:gd name="T25" fmla="*/ 196 h 442"/>
                <a:gd name="T26" fmla="*/ 216 w 278"/>
                <a:gd name="T27" fmla="*/ 134 h 442"/>
                <a:gd name="T28" fmla="*/ 198 w 278"/>
                <a:gd name="T29" fmla="*/ 72 h 442"/>
                <a:gd name="T30" fmla="*/ 145 w 278"/>
                <a:gd name="T31" fmla="*/ 47 h 442"/>
                <a:gd name="T32" fmla="*/ 62 w 278"/>
                <a:gd name="T33" fmla="*/ 47 h 442"/>
                <a:gd name="T34" fmla="*/ 62 w 278"/>
                <a:gd name="T35" fmla="*/ 22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442">
                  <a:moveTo>
                    <a:pt x="62" y="267"/>
                  </a:moveTo>
                  <a:cubicBezTo>
                    <a:pt x="62" y="442"/>
                    <a:pt x="62" y="442"/>
                    <a:pt x="62" y="442"/>
                  </a:cubicBezTo>
                  <a:cubicBezTo>
                    <a:pt x="0" y="442"/>
                    <a:pt x="0" y="442"/>
                    <a:pt x="0" y="442"/>
                  </a:cubicBezTo>
                  <a:cubicBezTo>
                    <a:pt x="0" y="0"/>
                    <a:pt x="0" y="0"/>
                    <a:pt x="0" y="0"/>
                  </a:cubicBezTo>
                  <a:cubicBezTo>
                    <a:pt x="145" y="0"/>
                    <a:pt x="145" y="0"/>
                    <a:pt x="145" y="0"/>
                  </a:cubicBezTo>
                  <a:cubicBezTo>
                    <a:pt x="187" y="0"/>
                    <a:pt x="219" y="13"/>
                    <a:pt x="242" y="37"/>
                  </a:cubicBezTo>
                  <a:cubicBezTo>
                    <a:pt x="266" y="62"/>
                    <a:pt x="278" y="94"/>
                    <a:pt x="278" y="134"/>
                  </a:cubicBezTo>
                  <a:cubicBezTo>
                    <a:pt x="278" y="174"/>
                    <a:pt x="266" y="206"/>
                    <a:pt x="242" y="230"/>
                  </a:cubicBezTo>
                  <a:cubicBezTo>
                    <a:pt x="219" y="255"/>
                    <a:pt x="187" y="267"/>
                    <a:pt x="145" y="267"/>
                  </a:cubicBezTo>
                  <a:lnTo>
                    <a:pt x="62" y="267"/>
                  </a:lnTo>
                  <a:close/>
                  <a:moveTo>
                    <a:pt x="62" y="220"/>
                  </a:moveTo>
                  <a:cubicBezTo>
                    <a:pt x="145" y="220"/>
                    <a:pt x="145" y="220"/>
                    <a:pt x="145" y="220"/>
                  </a:cubicBezTo>
                  <a:cubicBezTo>
                    <a:pt x="169" y="220"/>
                    <a:pt x="186" y="212"/>
                    <a:pt x="198" y="196"/>
                  </a:cubicBezTo>
                  <a:cubicBezTo>
                    <a:pt x="210" y="180"/>
                    <a:pt x="216" y="159"/>
                    <a:pt x="216" y="134"/>
                  </a:cubicBezTo>
                  <a:cubicBezTo>
                    <a:pt x="216" y="109"/>
                    <a:pt x="210" y="88"/>
                    <a:pt x="198" y="72"/>
                  </a:cubicBezTo>
                  <a:cubicBezTo>
                    <a:pt x="186" y="55"/>
                    <a:pt x="169" y="47"/>
                    <a:pt x="145" y="47"/>
                  </a:cubicBezTo>
                  <a:cubicBezTo>
                    <a:pt x="62" y="47"/>
                    <a:pt x="62" y="47"/>
                    <a:pt x="62" y="47"/>
                  </a:cubicBezTo>
                  <a:lnTo>
                    <a:pt x="62" y="220"/>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5" name="Freeform 42"/>
            <p:cNvSpPr>
              <a:spLocks noEditPoints="1"/>
            </p:cNvSpPr>
            <p:nvPr userDrawn="1"/>
          </p:nvSpPr>
          <p:spPr bwMode="auto">
            <a:xfrm>
              <a:off x="3516" y="1074"/>
              <a:ext cx="696" cy="1089"/>
            </a:xfrm>
            <a:custGeom>
              <a:avLst/>
              <a:gdLst>
                <a:gd name="T0" fmla="*/ 78 w 294"/>
                <a:gd name="T1" fmla="*/ 458 h 458"/>
                <a:gd name="T2" fmla="*/ 0 w 294"/>
                <a:gd name="T3" fmla="*/ 458 h 458"/>
                <a:gd name="T4" fmla="*/ 0 w 294"/>
                <a:gd name="T5" fmla="*/ 0 h 458"/>
                <a:gd name="T6" fmla="*/ 153 w 294"/>
                <a:gd name="T7" fmla="*/ 0 h 458"/>
                <a:gd name="T8" fmla="*/ 256 w 294"/>
                <a:gd name="T9" fmla="*/ 39 h 458"/>
                <a:gd name="T10" fmla="*/ 294 w 294"/>
                <a:gd name="T11" fmla="*/ 142 h 458"/>
                <a:gd name="T12" fmla="*/ 256 w 294"/>
                <a:gd name="T13" fmla="*/ 244 h 458"/>
                <a:gd name="T14" fmla="*/ 153 w 294"/>
                <a:gd name="T15" fmla="*/ 283 h 458"/>
                <a:gd name="T16" fmla="*/ 78 w 294"/>
                <a:gd name="T17" fmla="*/ 283 h 458"/>
                <a:gd name="T18" fmla="*/ 78 w 294"/>
                <a:gd name="T19" fmla="*/ 458 h 458"/>
                <a:gd name="T20" fmla="*/ 16 w 294"/>
                <a:gd name="T21" fmla="*/ 442 h 458"/>
                <a:gd name="T22" fmla="*/ 62 w 294"/>
                <a:gd name="T23" fmla="*/ 442 h 458"/>
                <a:gd name="T24" fmla="*/ 62 w 294"/>
                <a:gd name="T25" fmla="*/ 267 h 458"/>
                <a:gd name="T26" fmla="*/ 153 w 294"/>
                <a:gd name="T27" fmla="*/ 267 h 458"/>
                <a:gd name="T28" fmla="*/ 245 w 294"/>
                <a:gd name="T29" fmla="*/ 233 h 458"/>
                <a:gd name="T30" fmla="*/ 278 w 294"/>
                <a:gd name="T31" fmla="*/ 142 h 458"/>
                <a:gd name="T32" fmla="*/ 245 w 294"/>
                <a:gd name="T33" fmla="*/ 51 h 458"/>
                <a:gd name="T34" fmla="*/ 153 w 294"/>
                <a:gd name="T35" fmla="*/ 16 h 458"/>
                <a:gd name="T36" fmla="*/ 16 w 294"/>
                <a:gd name="T37" fmla="*/ 16 h 458"/>
                <a:gd name="T38" fmla="*/ 16 w 294"/>
                <a:gd name="T39" fmla="*/ 442 h 458"/>
                <a:gd name="T40" fmla="*/ 153 w 294"/>
                <a:gd name="T41" fmla="*/ 236 h 458"/>
                <a:gd name="T42" fmla="*/ 62 w 294"/>
                <a:gd name="T43" fmla="*/ 236 h 458"/>
                <a:gd name="T44" fmla="*/ 62 w 294"/>
                <a:gd name="T45" fmla="*/ 47 h 458"/>
                <a:gd name="T46" fmla="*/ 153 w 294"/>
                <a:gd name="T47" fmla="*/ 47 h 458"/>
                <a:gd name="T48" fmla="*/ 213 w 294"/>
                <a:gd name="T49" fmla="*/ 75 h 458"/>
                <a:gd name="T50" fmla="*/ 232 w 294"/>
                <a:gd name="T51" fmla="*/ 142 h 458"/>
                <a:gd name="T52" fmla="*/ 213 w 294"/>
                <a:gd name="T53" fmla="*/ 209 h 458"/>
                <a:gd name="T54" fmla="*/ 153 w 294"/>
                <a:gd name="T55" fmla="*/ 236 h 458"/>
                <a:gd name="T56" fmla="*/ 78 w 294"/>
                <a:gd name="T57" fmla="*/ 220 h 458"/>
                <a:gd name="T58" fmla="*/ 153 w 294"/>
                <a:gd name="T59" fmla="*/ 220 h 458"/>
                <a:gd name="T60" fmla="*/ 200 w 294"/>
                <a:gd name="T61" fmla="*/ 199 h 458"/>
                <a:gd name="T62" fmla="*/ 216 w 294"/>
                <a:gd name="T63" fmla="*/ 142 h 458"/>
                <a:gd name="T64" fmla="*/ 200 w 294"/>
                <a:gd name="T65" fmla="*/ 84 h 458"/>
                <a:gd name="T66" fmla="*/ 153 w 294"/>
                <a:gd name="T67" fmla="*/ 63 h 458"/>
                <a:gd name="T68" fmla="*/ 78 w 294"/>
                <a:gd name="T69" fmla="*/ 63 h 458"/>
                <a:gd name="T70" fmla="*/ 78 w 294"/>
                <a:gd name="T71" fmla="*/ 22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4" h="458">
                  <a:moveTo>
                    <a:pt x="78" y="458"/>
                  </a:moveTo>
                  <a:cubicBezTo>
                    <a:pt x="0" y="458"/>
                    <a:pt x="0" y="458"/>
                    <a:pt x="0" y="458"/>
                  </a:cubicBezTo>
                  <a:cubicBezTo>
                    <a:pt x="0" y="0"/>
                    <a:pt x="0" y="0"/>
                    <a:pt x="0" y="0"/>
                  </a:cubicBezTo>
                  <a:cubicBezTo>
                    <a:pt x="153" y="0"/>
                    <a:pt x="153" y="0"/>
                    <a:pt x="153" y="0"/>
                  </a:cubicBezTo>
                  <a:cubicBezTo>
                    <a:pt x="197" y="0"/>
                    <a:pt x="231" y="13"/>
                    <a:pt x="256" y="39"/>
                  </a:cubicBezTo>
                  <a:cubicBezTo>
                    <a:pt x="281" y="65"/>
                    <a:pt x="294" y="100"/>
                    <a:pt x="294" y="142"/>
                  </a:cubicBezTo>
                  <a:cubicBezTo>
                    <a:pt x="294" y="184"/>
                    <a:pt x="281" y="218"/>
                    <a:pt x="256" y="244"/>
                  </a:cubicBezTo>
                  <a:cubicBezTo>
                    <a:pt x="231" y="270"/>
                    <a:pt x="197" y="283"/>
                    <a:pt x="153" y="283"/>
                  </a:cubicBezTo>
                  <a:cubicBezTo>
                    <a:pt x="78" y="283"/>
                    <a:pt x="78" y="283"/>
                    <a:pt x="78" y="283"/>
                  </a:cubicBezTo>
                  <a:lnTo>
                    <a:pt x="78" y="458"/>
                  </a:lnTo>
                  <a:close/>
                  <a:moveTo>
                    <a:pt x="16" y="442"/>
                  </a:moveTo>
                  <a:cubicBezTo>
                    <a:pt x="62" y="442"/>
                    <a:pt x="62" y="442"/>
                    <a:pt x="62" y="442"/>
                  </a:cubicBezTo>
                  <a:cubicBezTo>
                    <a:pt x="62" y="267"/>
                    <a:pt x="62" y="267"/>
                    <a:pt x="62" y="267"/>
                  </a:cubicBezTo>
                  <a:cubicBezTo>
                    <a:pt x="153" y="267"/>
                    <a:pt x="153" y="267"/>
                    <a:pt x="153" y="267"/>
                  </a:cubicBezTo>
                  <a:cubicBezTo>
                    <a:pt x="192" y="267"/>
                    <a:pt x="223" y="256"/>
                    <a:pt x="245" y="233"/>
                  </a:cubicBezTo>
                  <a:cubicBezTo>
                    <a:pt x="266" y="210"/>
                    <a:pt x="278" y="179"/>
                    <a:pt x="278" y="142"/>
                  </a:cubicBezTo>
                  <a:cubicBezTo>
                    <a:pt x="278" y="104"/>
                    <a:pt x="266" y="73"/>
                    <a:pt x="245" y="51"/>
                  </a:cubicBezTo>
                  <a:cubicBezTo>
                    <a:pt x="223" y="28"/>
                    <a:pt x="192" y="16"/>
                    <a:pt x="153" y="16"/>
                  </a:cubicBezTo>
                  <a:cubicBezTo>
                    <a:pt x="16" y="16"/>
                    <a:pt x="16" y="16"/>
                    <a:pt x="16" y="16"/>
                  </a:cubicBezTo>
                  <a:lnTo>
                    <a:pt x="16" y="442"/>
                  </a:lnTo>
                  <a:close/>
                  <a:moveTo>
                    <a:pt x="153" y="236"/>
                  </a:moveTo>
                  <a:cubicBezTo>
                    <a:pt x="62" y="236"/>
                    <a:pt x="62" y="236"/>
                    <a:pt x="62" y="236"/>
                  </a:cubicBezTo>
                  <a:cubicBezTo>
                    <a:pt x="62" y="47"/>
                    <a:pt x="62" y="47"/>
                    <a:pt x="62" y="47"/>
                  </a:cubicBezTo>
                  <a:cubicBezTo>
                    <a:pt x="153" y="47"/>
                    <a:pt x="153" y="47"/>
                    <a:pt x="153" y="47"/>
                  </a:cubicBezTo>
                  <a:cubicBezTo>
                    <a:pt x="179" y="47"/>
                    <a:pt x="199" y="56"/>
                    <a:pt x="213" y="75"/>
                  </a:cubicBezTo>
                  <a:cubicBezTo>
                    <a:pt x="226" y="93"/>
                    <a:pt x="232" y="116"/>
                    <a:pt x="232" y="142"/>
                  </a:cubicBezTo>
                  <a:cubicBezTo>
                    <a:pt x="232" y="169"/>
                    <a:pt x="225" y="191"/>
                    <a:pt x="213" y="209"/>
                  </a:cubicBezTo>
                  <a:cubicBezTo>
                    <a:pt x="199" y="227"/>
                    <a:pt x="179" y="236"/>
                    <a:pt x="153" y="236"/>
                  </a:cubicBezTo>
                  <a:close/>
                  <a:moveTo>
                    <a:pt x="78" y="220"/>
                  </a:moveTo>
                  <a:cubicBezTo>
                    <a:pt x="153" y="220"/>
                    <a:pt x="153" y="220"/>
                    <a:pt x="153" y="220"/>
                  </a:cubicBezTo>
                  <a:cubicBezTo>
                    <a:pt x="174" y="220"/>
                    <a:pt x="189" y="213"/>
                    <a:pt x="200" y="199"/>
                  </a:cubicBezTo>
                  <a:cubicBezTo>
                    <a:pt x="210" y="184"/>
                    <a:pt x="216" y="165"/>
                    <a:pt x="216" y="142"/>
                  </a:cubicBezTo>
                  <a:cubicBezTo>
                    <a:pt x="216" y="119"/>
                    <a:pt x="211" y="99"/>
                    <a:pt x="200" y="84"/>
                  </a:cubicBezTo>
                  <a:cubicBezTo>
                    <a:pt x="189" y="70"/>
                    <a:pt x="174" y="63"/>
                    <a:pt x="153" y="63"/>
                  </a:cubicBezTo>
                  <a:cubicBezTo>
                    <a:pt x="78" y="63"/>
                    <a:pt x="78" y="63"/>
                    <a:pt x="78" y="63"/>
                  </a:cubicBezTo>
                  <a:lnTo>
                    <a:pt x="78" y="220"/>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42242691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ar-SA" dirty="0"/>
              <a:t>العنـوان الرئيسي</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Tree>
    <p:extLst>
      <p:ext uri="{BB962C8B-B14F-4D97-AF65-F5344CB8AC3E}">
        <p14:creationId xmlns:p14="http://schemas.microsoft.com/office/powerpoint/2010/main" val="4288063916"/>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55" r:id="rId3"/>
    <p:sldLayoutId id="2147483656" r:id="rId4"/>
    <p:sldLayoutId id="2147483652" r:id="rId5"/>
    <p:sldLayoutId id="2147483653" r:id="rId6"/>
    <p:sldLayoutId id="2147483654" r:id="rId7"/>
    <p:sldLayoutId id="2147483650" r:id="rId8"/>
    <p:sldLayoutId id="2147483651" r:id="rId9"/>
    <p:sldLayoutId id="2147483666" r:id="rId10"/>
    <p:sldLayoutId id="2147483679" r:id="rId11"/>
    <p:sldLayoutId id="2147483675" r:id="rId12"/>
    <p:sldLayoutId id="2147483674" r:id="rId13"/>
    <p:sldLayoutId id="2147483657" r:id="rId14"/>
    <p:sldLayoutId id="2147483661" r:id="rId15"/>
    <p:sldLayoutId id="2147483663" r:id="rId16"/>
    <p:sldLayoutId id="2147483664" r:id="rId17"/>
    <p:sldLayoutId id="2147483670" r:id="rId18"/>
    <p:sldLayoutId id="2147483665" r:id="rId19"/>
    <p:sldLayoutId id="2147483676" r:id="rId20"/>
    <p:sldLayoutId id="2147483671" r:id="rId21"/>
    <p:sldLayoutId id="2147483667" r:id="rId22"/>
    <p:sldLayoutId id="2147483668" r:id="rId23"/>
    <p:sldLayoutId id="2147483682" r:id="rId24"/>
    <p:sldLayoutId id="2147483672" r:id="rId25"/>
    <p:sldLayoutId id="2147483673" r:id="rId26"/>
    <p:sldLayoutId id="2147483677" r:id="rId27"/>
    <p:sldLayoutId id="2147483681" r:id="rId28"/>
    <p:sldLayoutId id="2147483684" r:id="rId29"/>
    <p:sldLayoutId id="2147483685" r:id="rId30"/>
  </p:sldLayoutIdLst>
  <p:hf hdr="0" ftr="0" dt="0"/>
  <p:txStyles>
    <p:titleStyle>
      <a:lvl1pPr algn="ctr" defTabSz="914400" rtl="1" eaLnBrk="1" latinLnBrk="0" hangingPunct="1">
        <a:spcBef>
          <a:spcPct val="0"/>
        </a:spcBef>
        <a:buNone/>
        <a:defRPr sz="4000" kern="1200">
          <a:solidFill>
            <a:schemeClr val="tx1"/>
          </a:solidFill>
          <a:latin typeface="Roboto Condensed Light" panose="02000000000000000000" pitchFamily="2" charset="0"/>
          <a:ea typeface="Roboto Condensed Light" panose="02000000000000000000" pitchFamily="2" charset="0"/>
          <a:cs typeface="+mj-cs"/>
        </a:defRPr>
      </a:lvl1pPr>
    </p:titleStyle>
    <p:bodyStyle>
      <a:lvl1pPr marL="342900" indent="-342900" algn="r" defTabSz="914400" rtl="1" eaLnBrk="1" latinLnBrk="0" hangingPunct="1">
        <a:spcBef>
          <a:spcPct val="20000"/>
        </a:spcBef>
        <a:buFont typeface="Arial" panose="020B0604020202020204" pitchFamily="34" charset="0"/>
        <a:buNone/>
        <a:defRPr sz="2400" kern="1200">
          <a:solidFill>
            <a:schemeClr val="tx1"/>
          </a:solidFill>
          <a:latin typeface="+mn-lt"/>
          <a:ea typeface="Roboto Condensed Light" panose="02000000000000000000" pitchFamily="2" charset="0"/>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ar-SA" dirty="0"/>
              <a:t>ادركــها بـوربـوينت</a:t>
            </a:r>
            <a:endParaRPr lang="en-US" dirty="0"/>
          </a:p>
        </p:txBody>
      </p:sp>
      <p:sp>
        <p:nvSpPr>
          <p:cNvPr id="5" name="عنوان 4">
            <a:extLst>
              <a:ext uri="{FF2B5EF4-FFF2-40B4-BE49-F238E27FC236}">
                <a16:creationId xmlns:a16="http://schemas.microsoft.com/office/drawing/2014/main" id="{A93E0C64-46D2-4147-A705-218D667655A0}"/>
              </a:ext>
            </a:extLst>
          </p:cNvPr>
          <p:cNvSpPr>
            <a:spLocks noGrp="1"/>
          </p:cNvSpPr>
          <p:nvPr>
            <p:ph type="ctrTitle"/>
          </p:nvPr>
        </p:nvSpPr>
        <p:spPr/>
        <p:txBody>
          <a:bodyPr/>
          <a:lstStyle/>
          <a:p>
            <a:r>
              <a:rPr lang="ar-SA" dirty="0"/>
              <a:t>تســويق اون لايـن</a:t>
            </a:r>
          </a:p>
        </p:txBody>
      </p:sp>
      <p:sp>
        <p:nvSpPr>
          <p:cNvPr id="2" name="عنصر نائب لرقم الشريحة 1">
            <a:extLst>
              <a:ext uri="{FF2B5EF4-FFF2-40B4-BE49-F238E27FC236}">
                <a16:creationId xmlns:a16="http://schemas.microsoft.com/office/drawing/2014/main" id="{1E2CBFA3-980E-4F54-9E73-49699C2FA262}"/>
              </a:ext>
            </a:extLst>
          </p:cNvPr>
          <p:cNvSpPr>
            <a:spLocks noGrp="1"/>
          </p:cNvSpPr>
          <p:nvPr>
            <p:ph type="sldNum" sz="quarter" idx="4294967295"/>
          </p:nvPr>
        </p:nvSpPr>
        <p:spPr>
          <a:xfrm>
            <a:off x="6553200" y="4767263"/>
            <a:ext cx="2133600" cy="273844"/>
          </a:xfrm>
        </p:spPr>
        <p:txBody>
          <a:bodyPr/>
          <a:lstStyle/>
          <a:p>
            <a:fld id="{018D0437-1013-4385-8D54-815F651F9982}" type="slidenum">
              <a:rPr lang="en-US" smtClean="0"/>
              <a:pPr/>
              <a:t>1</a:t>
            </a:fld>
            <a:endParaRPr lang="en-US">
              <a:latin typeface="+mn-lt"/>
            </a:endParaRPr>
          </a:p>
        </p:txBody>
      </p:sp>
    </p:spTree>
    <p:extLst>
      <p:ext uri="{BB962C8B-B14F-4D97-AF65-F5344CB8AC3E}">
        <p14:creationId xmlns:p14="http://schemas.microsoft.com/office/powerpoint/2010/main" val="285796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a:extLst>
              <a:ext uri="{FF2B5EF4-FFF2-40B4-BE49-F238E27FC236}">
                <a16:creationId xmlns:a16="http://schemas.microsoft.com/office/drawing/2014/main" id="{FAEB23D3-E844-46AF-BC5E-8495722955E9}"/>
              </a:ext>
            </a:extLst>
          </p:cNvPr>
          <p:cNvSpPr>
            <a:spLocks noGrp="1"/>
          </p:cNvSpPr>
          <p:nvPr>
            <p:ph type="title"/>
          </p:nvPr>
        </p:nvSpPr>
        <p:spPr/>
        <p:txBody>
          <a:bodyPr/>
          <a:lstStyle/>
          <a:p>
            <a:r>
              <a:rPr lang="ar-SA" dirty="0"/>
              <a:t>الأهــداف والغايـــات</a:t>
            </a:r>
          </a:p>
        </p:txBody>
      </p:sp>
      <p:sp>
        <p:nvSpPr>
          <p:cNvPr id="10" name="عنصر نائب للنص 9">
            <a:extLst>
              <a:ext uri="{FF2B5EF4-FFF2-40B4-BE49-F238E27FC236}">
                <a16:creationId xmlns:a16="http://schemas.microsoft.com/office/drawing/2014/main" id="{8EC9742A-E260-4687-B906-FB754C208D88}"/>
              </a:ext>
            </a:extLst>
          </p:cNvPr>
          <p:cNvSpPr>
            <a:spLocks noGrp="1"/>
          </p:cNvSpPr>
          <p:nvPr>
            <p:ph type="body" sz="quarter" idx="28"/>
          </p:nvPr>
        </p:nvSpPr>
        <p:spPr/>
        <p:txBody>
          <a:bodyPr/>
          <a:lstStyle/>
          <a:p>
            <a:r>
              <a:rPr lang="ar-SA" dirty="0"/>
              <a:t>هذا النص هو مثال لنص يمكن أن يستبدل في نفس المساحة، لقد تم توليد هذا النص من مولد النص العربي. </a:t>
            </a:r>
          </a:p>
        </p:txBody>
      </p:sp>
      <p:sp>
        <p:nvSpPr>
          <p:cNvPr id="12" name="عنصر نائب للنص 11">
            <a:extLst>
              <a:ext uri="{FF2B5EF4-FFF2-40B4-BE49-F238E27FC236}">
                <a16:creationId xmlns:a16="http://schemas.microsoft.com/office/drawing/2014/main" id="{7C68F477-A018-4EC8-ADC7-F0C632322489}"/>
              </a:ext>
            </a:extLst>
          </p:cNvPr>
          <p:cNvSpPr>
            <a:spLocks noGrp="1"/>
          </p:cNvSpPr>
          <p:nvPr>
            <p:ph type="body" sz="quarter" idx="27"/>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4" name="عنصر نائب للنص 13">
            <a:extLst>
              <a:ext uri="{FF2B5EF4-FFF2-40B4-BE49-F238E27FC236}">
                <a16:creationId xmlns:a16="http://schemas.microsoft.com/office/drawing/2014/main" id="{622F80B4-1EC4-4ADB-9FEB-3D24303E3694}"/>
              </a:ext>
            </a:extLst>
          </p:cNvPr>
          <p:cNvSpPr>
            <a:spLocks noGrp="1"/>
          </p:cNvSpPr>
          <p:nvPr>
            <p:ph type="body" sz="quarter" idx="19"/>
          </p:nvPr>
        </p:nvSpPr>
        <p:spPr/>
        <p:txBody>
          <a:bodyPr/>
          <a:lstStyle/>
          <a:p>
            <a:r>
              <a:rPr lang="ar-SA" dirty="0"/>
              <a:t>المدى القصير</a:t>
            </a:r>
          </a:p>
        </p:txBody>
      </p:sp>
      <p:sp>
        <p:nvSpPr>
          <p:cNvPr id="16" name="عنصر نائب للنص 15">
            <a:extLst>
              <a:ext uri="{FF2B5EF4-FFF2-40B4-BE49-F238E27FC236}">
                <a16:creationId xmlns:a16="http://schemas.microsoft.com/office/drawing/2014/main" id="{6D6D09E4-736C-49B9-89FD-EE0C7227FCD5}"/>
              </a:ext>
            </a:extLst>
          </p:cNvPr>
          <p:cNvSpPr>
            <a:spLocks noGrp="1"/>
          </p:cNvSpPr>
          <p:nvPr>
            <p:ph type="body" sz="quarter" idx="18"/>
          </p:nvPr>
        </p:nvSpPr>
        <p:spPr/>
        <p:txBody>
          <a:bodyPr/>
          <a:lstStyle/>
          <a:p>
            <a:r>
              <a:rPr lang="ar-SA" dirty="0"/>
              <a:t>المدى الطويل</a:t>
            </a:r>
          </a:p>
        </p:txBody>
      </p:sp>
      <p:sp>
        <p:nvSpPr>
          <p:cNvPr id="2" name="عنصر نائب لرقم الشريحة 1">
            <a:extLst>
              <a:ext uri="{FF2B5EF4-FFF2-40B4-BE49-F238E27FC236}">
                <a16:creationId xmlns:a16="http://schemas.microsoft.com/office/drawing/2014/main" id="{EBA117BE-F3BF-42B3-BBF9-82F54DEE98B3}"/>
              </a:ext>
            </a:extLst>
          </p:cNvPr>
          <p:cNvSpPr>
            <a:spLocks noGrp="1"/>
          </p:cNvSpPr>
          <p:nvPr>
            <p:ph type="sldNum" sz="quarter" idx="12"/>
          </p:nvPr>
        </p:nvSpPr>
        <p:spPr/>
        <p:txBody>
          <a:bodyPr/>
          <a:lstStyle/>
          <a:p>
            <a:pPr algn="r"/>
            <a:fld id="{018D0437-1013-4385-8D54-815F651F9982}" type="slidenum">
              <a:rPr lang="en-US" smtClean="0"/>
              <a:pPr algn="r"/>
              <a:t>10</a:t>
            </a:fld>
            <a:endParaRPr lang="en-US" dirty="0"/>
          </a:p>
        </p:txBody>
      </p:sp>
    </p:spTree>
    <p:extLst>
      <p:ext uri="{BB962C8B-B14F-4D97-AF65-F5344CB8AC3E}">
        <p14:creationId xmlns:p14="http://schemas.microsoft.com/office/powerpoint/2010/main" val="1860298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وان 9">
            <a:extLst>
              <a:ext uri="{FF2B5EF4-FFF2-40B4-BE49-F238E27FC236}">
                <a16:creationId xmlns:a16="http://schemas.microsoft.com/office/drawing/2014/main" id="{69C3E988-FE98-438A-B62D-372428F4F520}"/>
              </a:ext>
            </a:extLst>
          </p:cNvPr>
          <p:cNvSpPr>
            <a:spLocks noGrp="1"/>
          </p:cNvSpPr>
          <p:nvPr>
            <p:ph type="title"/>
          </p:nvPr>
        </p:nvSpPr>
        <p:spPr/>
        <p:txBody>
          <a:bodyPr/>
          <a:lstStyle/>
          <a:p>
            <a:r>
              <a:rPr lang="ar-SA" dirty="0"/>
              <a:t>مؤشـرات الأداء الرئيسية</a:t>
            </a:r>
          </a:p>
        </p:txBody>
      </p:sp>
      <p:sp>
        <p:nvSpPr>
          <p:cNvPr id="12" name="عنصر نائب للنص 11">
            <a:extLst>
              <a:ext uri="{FF2B5EF4-FFF2-40B4-BE49-F238E27FC236}">
                <a16:creationId xmlns:a16="http://schemas.microsoft.com/office/drawing/2014/main" id="{0C1271B2-C36A-401C-B921-C91130303F8B}"/>
              </a:ext>
            </a:extLst>
          </p:cNvPr>
          <p:cNvSpPr>
            <a:spLocks noGrp="1"/>
          </p:cNvSpPr>
          <p:nvPr>
            <p:ph type="body" sz="quarter" idx="18"/>
          </p:nvPr>
        </p:nvSpPr>
        <p:spPr/>
        <p:txBody>
          <a:bodyPr/>
          <a:lstStyle/>
          <a:p>
            <a:r>
              <a:rPr lang="ar-SA" dirty="0"/>
              <a:t>أضـف العنــوان هنـا</a:t>
            </a:r>
          </a:p>
        </p:txBody>
      </p:sp>
      <p:sp>
        <p:nvSpPr>
          <p:cNvPr id="14" name="عنصر نائب للنص 13">
            <a:extLst>
              <a:ext uri="{FF2B5EF4-FFF2-40B4-BE49-F238E27FC236}">
                <a16:creationId xmlns:a16="http://schemas.microsoft.com/office/drawing/2014/main" id="{D1964628-B960-408E-B22F-AEFCB74FCBC3}"/>
              </a:ext>
            </a:extLst>
          </p:cNvPr>
          <p:cNvSpPr>
            <a:spLocks noGrp="1"/>
          </p:cNvSpPr>
          <p:nvPr>
            <p:ph type="body" sz="quarter" idx="19"/>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6" name="عنصر نائب للنص 15">
            <a:extLst>
              <a:ext uri="{FF2B5EF4-FFF2-40B4-BE49-F238E27FC236}">
                <a16:creationId xmlns:a16="http://schemas.microsoft.com/office/drawing/2014/main" id="{88D175E4-CA86-4BDD-BE45-D1104F99EA22}"/>
              </a:ext>
            </a:extLst>
          </p:cNvPr>
          <p:cNvSpPr>
            <a:spLocks noGrp="1"/>
          </p:cNvSpPr>
          <p:nvPr>
            <p:ph type="body" sz="quarter" idx="20"/>
          </p:nvPr>
        </p:nvSpPr>
        <p:spPr/>
        <p:txBody>
          <a:bodyPr/>
          <a:lstStyle/>
          <a:p>
            <a:r>
              <a:rPr lang="ar-SA" dirty="0"/>
              <a:t>أضـف العنــوان هنـا</a:t>
            </a:r>
          </a:p>
        </p:txBody>
      </p:sp>
      <p:sp>
        <p:nvSpPr>
          <p:cNvPr id="18" name="عنصر نائب للنص 17">
            <a:extLst>
              <a:ext uri="{FF2B5EF4-FFF2-40B4-BE49-F238E27FC236}">
                <a16:creationId xmlns:a16="http://schemas.microsoft.com/office/drawing/2014/main" id="{510C7389-E192-4242-B4F1-8344744FFB73}"/>
              </a:ext>
            </a:extLst>
          </p:cNvPr>
          <p:cNvSpPr>
            <a:spLocks noGrp="1"/>
          </p:cNvSpPr>
          <p:nvPr>
            <p:ph type="body" sz="quarter" idx="21"/>
          </p:nvPr>
        </p:nvSpPr>
        <p:spPr/>
        <p:txBody>
          <a:bodyPr/>
          <a:lstStyle/>
          <a:p>
            <a:r>
              <a:rPr lang="ar-SA" dirty="0"/>
              <a:t>هذا النص هو مثال لنص يمكن أن يستبدل في نفس المساحة، لقد تم توليد هذا النص من مولد النص العربي.</a:t>
            </a:r>
          </a:p>
          <a:p>
            <a:endParaRPr lang="ar-SA" dirty="0"/>
          </a:p>
        </p:txBody>
      </p:sp>
      <p:sp>
        <p:nvSpPr>
          <p:cNvPr id="20" name="عنصر نائب للنص 19">
            <a:extLst>
              <a:ext uri="{FF2B5EF4-FFF2-40B4-BE49-F238E27FC236}">
                <a16:creationId xmlns:a16="http://schemas.microsoft.com/office/drawing/2014/main" id="{4F649A16-B0C4-46CE-A204-D8ABC9984284}"/>
              </a:ext>
            </a:extLst>
          </p:cNvPr>
          <p:cNvSpPr>
            <a:spLocks noGrp="1"/>
          </p:cNvSpPr>
          <p:nvPr>
            <p:ph type="body" sz="quarter" idx="22"/>
          </p:nvPr>
        </p:nvSpPr>
        <p:spPr/>
        <p:txBody>
          <a:bodyPr/>
          <a:lstStyle/>
          <a:p>
            <a:r>
              <a:rPr lang="ar-SA" dirty="0"/>
              <a:t>أضـف العنــوان هنـا</a:t>
            </a:r>
          </a:p>
        </p:txBody>
      </p:sp>
      <p:sp>
        <p:nvSpPr>
          <p:cNvPr id="22" name="عنصر نائب للنص 21">
            <a:extLst>
              <a:ext uri="{FF2B5EF4-FFF2-40B4-BE49-F238E27FC236}">
                <a16:creationId xmlns:a16="http://schemas.microsoft.com/office/drawing/2014/main" id="{380D6DFD-AFC3-45A3-B6D3-D1503AABEC3B}"/>
              </a:ext>
            </a:extLst>
          </p:cNvPr>
          <p:cNvSpPr>
            <a:spLocks noGrp="1"/>
          </p:cNvSpPr>
          <p:nvPr>
            <p:ph type="body" sz="quarter" idx="23"/>
          </p:nvPr>
        </p:nvSpPr>
        <p:spPr/>
        <p:txBody>
          <a:bodyPr/>
          <a:lstStyle/>
          <a:p>
            <a:r>
              <a:rPr lang="ar-SA" dirty="0"/>
              <a:t>هذا النص هو مثال لنص يمكن أن يستبدل في نفس المساحة.</a:t>
            </a:r>
          </a:p>
          <a:p>
            <a:endParaRPr lang="ar-SA" dirty="0"/>
          </a:p>
        </p:txBody>
      </p:sp>
      <p:sp>
        <p:nvSpPr>
          <p:cNvPr id="2" name="عنصر نائب لرقم الشريحة 1">
            <a:extLst>
              <a:ext uri="{FF2B5EF4-FFF2-40B4-BE49-F238E27FC236}">
                <a16:creationId xmlns:a16="http://schemas.microsoft.com/office/drawing/2014/main" id="{D12E26BC-3806-425C-A129-40A8A27C2F8F}"/>
              </a:ext>
            </a:extLst>
          </p:cNvPr>
          <p:cNvSpPr>
            <a:spLocks noGrp="1"/>
          </p:cNvSpPr>
          <p:nvPr>
            <p:ph type="sldNum" sz="quarter" idx="12"/>
          </p:nvPr>
        </p:nvSpPr>
        <p:spPr/>
        <p:txBody>
          <a:bodyPr/>
          <a:lstStyle/>
          <a:p>
            <a:pPr algn="r"/>
            <a:fld id="{018D0437-1013-4385-8D54-815F651F9982}" type="slidenum">
              <a:rPr lang="en-US" smtClean="0"/>
              <a:pPr algn="r"/>
              <a:t>11</a:t>
            </a:fld>
            <a:endParaRPr lang="en-US"/>
          </a:p>
        </p:txBody>
      </p:sp>
    </p:spTree>
    <p:extLst>
      <p:ext uri="{BB962C8B-B14F-4D97-AF65-F5344CB8AC3E}">
        <p14:creationId xmlns:p14="http://schemas.microsoft.com/office/powerpoint/2010/main" val="4192821238"/>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نص 8">
            <a:extLst>
              <a:ext uri="{FF2B5EF4-FFF2-40B4-BE49-F238E27FC236}">
                <a16:creationId xmlns:a16="http://schemas.microsoft.com/office/drawing/2014/main" id="{C1C4A822-29D5-4230-81CD-3B0B1B50AAFA}"/>
              </a:ext>
            </a:extLst>
          </p:cNvPr>
          <p:cNvSpPr>
            <a:spLocks noGrp="1"/>
          </p:cNvSpPr>
          <p:nvPr>
            <p:ph type="body" sz="quarter" idx="18"/>
          </p:nvPr>
        </p:nvSpPr>
        <p:spPr/>
        <p:txBody>
          <a:bodyPr/>
          <a:lstStyle/>
          <a:p>
            <a:r>
              <a:rPr lang="ar-SA" dirty="0"/>
              <a:t>أضـف العنــوان هنـا</a:t>
            </a:r>
          </a:p>
        </p:txBody>
      </p:sp>
      <p:sp>
        <p:nvSpPr>
          <p:cNvPr id="10" name="عنصر نائب للنص 9">
            <a:extLst>
              <a:ext uri="{FF2B5EF4-FFF2-40B4-BE49-F238E27FC236}">
                <a16:creationId xmlns:a16="http://schemas.microsoft.com/office/drawing/2014/main" id="{7CAC22BB-3C5E-40B1-B47A-A4C3805D403F}"/>
              </a:ext>
            </a:extLst>
          </p:cNvPr>
          <p:cNvSpPr>
            <a:spLocks noGrp="1"/>
          </p:cNvSpPr>
          <p:nvPr>
            <p:ph type="body" sz="quarter" idx="19"/>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1" name="عنصر نائب للنص 10">
            <a:extLst>
              <a:ext uri="{FF2B5EF4-FFF2-40B4-BE49-F238E27FC236}">
                <a16:creationId xmlns:a16="http://schemas.microsoft.com/office/drawing/2014/main" id="{1222AF22-4A6E-4096-BED0-EF27EC733AEB}"/>
              </a:ext>
            </a:extLst>
          </p:cNvPr>
          <p:cNvSpPr>
            <a:spLocks noGrp="1"/>
          </p:cNvSpPr>
          <p:nvPr>
            <p:ph type="body" sz="quarter" idx="20"/>
          </p:nvPr>
        </p:nvSpPr>
        <p:spPr/>
        <p:txBody>
          <a:bodyPr/>
          <a:lstStyle/>
          <a:p>
            <a:r>
              <a:rPr lang="ar-SA" dirty="0"/>
              <a:t>أضـف العنــوان هنـا</a:t>
            </a:r>
          </a:p>
        </p:txBody>
      </p:sp>
      <p:sp>
        <p:nvSpPr>
          <p:cNvPr id="12" name="عنصر نائب للنص 11">
            <a:extLst>
              <a:ext uri="{FF2B5EF4-FFF2-40B4-BE49-F238E27FC236}">
                <a16:creationId xmlns:a16="http://schemas.microsoft.com/office/drawing/2014/main" id="{7AE01503-1124-44D5-B4E9-347A1811FF70}"/>
              </a:ext>
            </a:extLst>
          </p:cNvPr>
          <p:cNvSpPr>
            <a:spLocks noGrp="1"/>
          </p:cNvSpPr>
          <p:nvPr>
            <p:ph type="body" sz="quarter" idx="21"/>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3" name="عنصر نائب للنص 12">
            <a:extLst>
              <a:ext uri="{FF2B5EF4-FFF2-40B4-BE49-F238E27FC236}">
                <a16:creationId xmlns:a16="http://schemas.microsoft.com/office/drawing/2014/main" id="{F5A66454-9E81-4093-843D-73AEBF68B2E0}"/>
              </a:ext>
            </a:extLst>
          </p:cNvPr>
          <p:cNvSpPr>
            <a:spLocks noGrp="1"/>
          </p:cNvSpPr>
          <p:nvPr>
            <p:ph type="body" sz="quarter" idx="22"/>
          </p:nvPr>
        </p:nvSpPr>
        <p:spPr/>
        <p:txBody>
          <a:bodyPr/>
          <a:lstStyle/>
          <a:p>
            <a:r>
              <a:rPr lang="ar-SA" dirty="0"/>
              <a:t>أضـف العنــوان هنـا</a:t>
            </a:r>
          </a:p>
        </p:txBody>
      </p:sp>
      <p:sp>
        <p:nvSpPr>
          <p:cNvPr id="14" name="عنصر نائب للنص 13">
            <a:extLst>
              <a:ext uri="{FF2B5EF4-FFF2-40B4-BE49-F238E27FC236}">
                <a16:creationId xmlns:a16="http://schemas.microsoft.com/office/drawing/2014/main" id="{303C5047-4570-4CC5-AE81-0DFED75DFC06}"/>
              </a:ext>
            </a:extLst>
          </p:cNvPr>
          <p:cNvSpPr>
            <a:spLocks noGrp="1"/>
          </p:cNvSpPr>
          <p:nvPr>
            <p:ph type="body" sz="quarter" idx="23"/>
          </p:nvPr>
        </p:nvSpPr>
        <p:spPr/>
        <p:txBody>
          <a:bodyPr/>
          <a:lstStyle/>
          <a:p>
            <a:r>
              <a:rPr lang="ar-SA" dirty="0"/>
              <a:t>هذا النص هو مثال لنص يمكن أن يستبدل في نفس المساحة.</a:t>
            </a:r>
          </a:p>
        </p:txBody>
      </p:sp>
      <p:sp>
        <p:nvSpPr>
          <p:cNvPr id="16" name="عنوان 15">
            <a:extLst>
              <a:ext uri="{FF2B5EF4-FFF2-40B4-BE49-F238E27FC236}">
                <a16:creationId xmlns:a16="http://schemas.microsoft.com/office/drawing/2014/main" id="{7AB40B04-6E7E-44F2-9F74-32E28250998D}"/>
              </a:ext>
            </a:extLst>
          </p:cNvPr>
          <p:cNvSpPr>
            <a:spLocks noGrp="1"/>
          </p:cNvSpPr>
          <p:nvPr>
            <p:ph type="title"/>
          </p:nvPr>
        </p:nvSpPr>
        <p:spPr/>
        <p:txBody>
          <a:bodyPr/>
          <a:lstStyle/>
          <a:p>
            <a:r>
              <a:rPr lang="ar-SA" dirty="0"/>
              <a:t>المتابعيـن الجدد</a:t>
            </a:r>
          </a:p>
        </p:txBody>
      </p:sp>
      <p:sp>
        <p:nvSpPr>
          <p:cNvPr id="2" name="عنصر نائب لرقم الشريحة 1">
            <a:extLst>
              <a:ext uri="{FF2B5EF4-FFF2-40B4-BE49-F238E27FC236}">
                <a16:creationId xmlns:a16="http://schemas.microsoft.com/office/drawing/2014/main" id="{EFDC40C8-F492-4A6C-93AE-F35E78CDC2E0}"/>
              </a:ext>
            </a:extLst>
          </p:cNvPr>
          <p:cNvSpPr>
            <a:spLocks noGrp="1"/>
          </p:cNvSpPr>
          <p:nvPr>
            <p:ph type="sldNum" sz="quarter" idx="12"/>
          </p:nvPr>
        </p:nvSpPr>
        <p:spPr/>
        <p:txBody>
          <a:bodyPr/>
          <a:lstStyle/>
          <a:p>
            <a:pPr algn="r"/>
            <a:fld id="{018D0437-1013-4385-8D54-815F651F9982}" type="slidenum">
              <a:rPr lang="en-US" smtClean="0"/>
              <a:pPr algn="r"/>
              <a:t>12</a:t>
            </a:fld>
            <a:endParaRPr lang="en-US" dirty="0"/>
          </a:p>
        </p:txBody>
      </p:sp>
    </p:spTree>
    <p:extLst>
      <p:ext uri="{BB962C8B-B14F-4D97-AF65-F5344CB8AC3E}">
        <p14:creationId xmlns:p14="http://schemas.microsoft.com/office/powerpoint/2010/main" val="77861322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9"/>
          </p:nvPr>
        </p:nvSpPr>
        <p:spPr/>
        <p:txBody>
          <a:bodyPr/>
          <a:lstStyle/>
          <a:p>
            <a:r>
              <a:rPr lang="en-US" dirty="0"/>
              <a:t>78%</a:t>
            </a:r>
          </a:p>
        </p:txBody>
      </p:sp>
      <p:sp>
        <p:nvSpPr>
          <p:cNvPr id="5" name="Text Placeholder 4"/>
          <p:cNvSpPr>
            <a:spLocks noGrp="1"/>
          </p:cNvSpPr>
          <p:nvPr>
            <p:ph type="body" sz="quarter" idx="31"/>
          </p:nvPr>
        </p:nvSpPr>
        <p:spPr/>
        <p:txBody>
          <a:bodyPr/>
          <a:lstStyle/>
          <a:p>
            <a:r>
              <a:rPr lang="en-US" dirty="0"/>
              <a:t>52%</a:t>
            </a:r>
          </a:p>
        </p:txBody>
      </p:sp>
      <p:sp>
        <p:nvSpPr>
          <p:cNvPr id="10" name="عنوان 9">
            <a:extLst>
              <a:ext uri="{FF2B5EF4-FFF2-40B4-BE49-F238E27FC236}">
                <a16:creationId xmlns:a16="http://schemas.microsoft.com/office/drawing/2014/main" id="{24542D62-9BFB-4844-941A-3A9F3603A73F}"/>
              </a:ext>
            </a:extLst>
          </p:cNvPr>
          <p:cNvSpPr>
            <a:spLocks noGrp="1"/>
          </p:cNvSpPr>
          <p:nvPr>
            <p:ph type="title"/>
          </p:nvPr>
        </p:nvSpPr>
        <p:spPr/>
        <p:txBody>
          <a:bodyPr/>
          <a:lstStyle/>
          <a:p>
            <a:r>
              <a:rPr lang="ar-SA" dirty="0"/>
              <a:t>مقارنـة الإناث والذكـور</a:t>
            </a:r>
          </a:p>
        </p:txBody>
      </p:sp>
      <p:sp>
        <p:nvSpPr>
          <p:cNvPr id="12" name="عنصر نائب للنص 11">
            <a:extLst>
              <a:ext uri="{FF2B5EF4-FFF2-40B4-BE49-F238E27FC236}">
                <a16:creationId xmlns:a16="http://schemas.microsoft.com/office/drawing/2014/main" id="{F2247E83-BFE4-4018-8827-33E8B0C129EE}"/>
              </a:ext>
            </a:extLst>
          </p:cNvPr>
          <p:cNvSpPr>
            <a:spLocks noGrp="1"/>
          </p:cNvSpPr>
          <p:nvPr>
            <p:ph type="body" sz="quarter" idx="33"/>
          </p:nvPr>
        </p:nvSpPr>
        <p:spPr/>
        <p:txBody>
          <a:bodyPr/>
          <a:lstStyle/>
          <a:p>
            <a:r>
              <a:rPr lang="ar-SA" dirty="0"/>
              <a:t>اكتب العنــوان هنــا</a:t>
            </a:r>
          </a:p>
        </p:txBody>
      </p:sp>
      <p:sp>
        <p:nvSpPr>
          <p:cNvPr id="14" name="عنصر نائب للنص 13">
            <a:extLst>
              <a:ext uri="{FF2B5EF4-FFF2-40B4-BE49-F238E27FC236}">
                <a16:creationId xmlns:a16="http://schemas.microsoft.com/office/drawing/2014/main" id="{68CF8A6E-3618-4602-B313-0FFB9A90C625}"/>
              </a:ext>
            </a:extLst>
          </p:cNvPr>
          <p:cNvSpPr>
            <a:spLocks noGrp="1"/>
          </p:cNvSpPr>
          <p:nvPr>
            <p:ph type="body" sz="quarter" idx="32"/>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6" name="عنصر نائب للنص 15">
            <a:extLst>
              <a:ext uri="{FF2B5EF4-FFF2-40B4-BE49-F238E27FC236}">
                <a16:creationId xmlns:a16="http://schemas.microsoft.com/office/drawing/2014/main" id="{212FAE20-0311-4A4B-9A1B-8ED691813334}"/>
              </a:ext>
            </a:extLst>
          </p:cNvPr>
          <p:cNvSpPr>
            <a:spLocks noGrp="1"/>
          </p:cNvSpPr>
          <p:nvPr>
            <p:ph type="body" sz="quarter" idx="30"/>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8" name="عنصر نائب للنص 17">
            <a:extLst>
              <a:ext uri="{FF2B5EF4-FFF2-40B4-BE49-F238E27FC236}">
                <a16:creationId xmlns:a16="http://schemas.microsoft.com/office/drawing/2014/main" id="{52565839-B6C6-4D38-A7C0-618BB9081DF8}"/>
              </a:ext>
            </a:extLst>
          </p:cNvPr>
          <p:cNvSpPr>
            <a:spLocks noGrp="1"/>
          </p:cNvSpPr>
          <p:nvPr>
            <p:ph type="body" sz="quarter" idx="34"/>
          </p:nvPr>
        </p:nvSpPr>
        <p:spPr/>
        <p:txBody>
          <a:bodyPr/>
          <a:lstStyle/>
          <a:p>
            <a:r>
              <a:rPr lang="ar-SA" dirty="0"/>
              <a:t>اكتب العنــوان هنــا</a:t>
            </a:r>
          </a:p>
        </p:txBody>
      </p:sp>
      <p:sp>
        <p:nvSpPr>
          <p:cNvPr id="2" name="عنصر نائب لرقم الشريحة 1">
            <a:extLst>
              <a:ext uri="{FF2B5EF4-FFF2-40B4-BE49-F238E27FC236}">
                <a16:creationId xmlns:a16="http://schemas.microsoft.com/office/drawing/2014/main" id="{B467E3D7-1DE5-4C25-BE13-FD5BAA1EBDF2}"/>
              </a:ext>
            </a:extLst>
          </p:cNvPr>
          <p:cNvSpPr>
            <a:spLocks noGrp="1"/>
          </p:cNvSpPr>
          <p:nvPr>
            <p:ph type="sldNum" sz="quarter" idx="12"/>
          </p:nvPr>
        </p:nvSpPr>
        <p:spPr/>
        <p:txBody>
          <a:bodyPr/>
          <a:lstStyle/>
          <a:p>
            <a:pPr algn="r"/>
            <a:fld id="{018D0437-1013-4385-8D54-815F651F9982}" type="slidenum">
              <a:rPr lang="en-US" smtClean="0"/>
              <a:pPr algn="r"/>
              <a:t>13</a:t>
            </a:fld>
            <a:endParaRPr lang="en-US" dirty="0"/>
          </a:p>
        </p:txBody>
      </p:sp>
    </p:spTree>
    <p:extLst>
      <p:ext uri="{BB962C8B-B14F-4D97-AF65-F5344CB8AC3E}">
        <p14:creationId xmlns:p14="http://schemas.microsoft.com/office/powerpoint/2010/main" val="383471007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 لقد تم توليد هذا النص من مولد النص ال</a:t>
            </a:r>
            <a:r>
              <a:rPr lang="ar-SA" dirty="0">
                <a:latin typeface="JF Flat" panose="02000500000000000000" pitchFamily="2" charset="-78"/>
                <a:cs typeface="JF Flat" panose="02000500000000000000" pitchFamily="2" charset="-78"/>
              </a:rPr>
              <a:t>عربي.</a:t>
            </a:r>
            <a:endParaRPr lang="ar-EG" dirty="0">
              <a:latin typeface="JF Flat" panose="02000500000000000000" pitchFamily="2" charset="-78"/>
              <a:cs typeface="JF Flat" panose="02000500000000000000" pitchFamily="2" charset="-78"/>
            </a:endParaRPr>
          </a:p>
        </p:txBody>
      </p:sp>
      <p:sp>
        <p:nvSpPr>
          <p:cNvPr id="5" name="عنوان 4">
            <a:extLst>
              <a:ext uri="{FF2B5EF4-FFF2-40B4-BE49-F238E27FC236}">
                <a16:creationId xmlns:a16="http://schemas.microsoft.com/office/drawing/2014/main" id="{12B3E38C-DFD4-4E82-9A3C-D21317B07179}"/>
              </a:ext>
            </a:extLst>
          </p:cNvPr>
          <p:cNvSpPr>
            <a:spLocks noGrp="1"/>
          </p:cNvSpPr>
          <p:nvPr>
            <p:ph type="title"/>
          </p:nvPr>
        </p:nvSpPr>
        <p:spPr/>
        <p:txBody>
          <a:bodyPr/>
          <a:lstStyle/>
          <a:p>
            <a:r>
              <a:rPr lang="ar-SA" dirty="0"/>
              <a:t>خريطة العالـم</a:t>
            </a:r>
          </a:p>
        </p:txBody>
      </p:sp>
      <p:sp>
        <p:nvSpPr>
          <p:cNvPr id="2" name="عنصر نائب لرقم الشريحة 1">
            <a:extLst>
              <a:ext uri="{FF2B5EF4-FFF2-40B4-BE49-F238E27FC236}">
                <a16:creationId xmlns:a16="http://schemas.microsoft.com/office/drawing/2014/main" id="{D66B6FB4-4AF8-4502-B990-814A9F97F4F0}"/>
              </a:ext>
            </a:extLst>
          </p:cNvPr>
          <p:cNvSpPr>
            <a:spLocks noGrp="1"/>
          </p:cNvSpPr>
          <p:nvPr>
            <p:ph type="sldNum" sz="quarter" idx="12"/>
          </p:nvPr>
        </p:nvSpPr>
        <p:spPr/>
        <p:txBody>
          <a:bodyPr/>
          <a:lstStyle/>
          <a:p>
            <a:pPr algn="r"/>
            <a:fld id="{018D0437-1013-4385-8D54-815F651F9982}" type="slidenum">
              <a:rPr lang="en-US" smtClean="0"/>
              <a:pPr algn="r"/>
              <a:t>14</a:t>
            </a:fld>
            <a:endParaRPr lang="en-US"/>
          </a:p>
        </p:txBody>
      </p:sp>
    </p:spTree>
    <p:extLst>
      <p:ext uri="{BB962C8B-B14F-4D97-AF65-F5344CB8AC3E}">
        <p14:creationId xmlns:p14="http://schemas.microsoft.com/office/powerpoint/2010/main" val="120793369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نص 9">
            <a:extLst>
              <a:ext uri="{FF2B5EF4-FFF2-40B4-BE49-F238E27FC236}">
                <a16:creationId xmlns:a16="http://schemas.microsoft.com/office/drawing/2014/main" id="{AFB21348-30A9-40B4-991A-4F831EE94096}"/>
              </a:ext>
            </a:extLst>
          </p:cNvPr>
          <p:cNvSpPr>
            <a:spLocks noGrp="1"/>
          </p:cNvSpPr>
          <p:nvPr>
            <p:ph type="body" sz="quarter" idx="18"/>
          </p:nvPr>
        </p:nvSpPr>
        <p:spPr/>
        <p:txBody>
          <a:bodyPr/>
          <a:lstStyle/>
          <a:p>
            <a:r>
              <a:rPr lang="ar-SA" dirty="0"/>
              <a:t>اكتب العنــوان هنــا</a:t>
            </a:r>
          </a:p>
        </p:txBody>
      </p:sp>
      <p:sp>
        <p:nvSpPr>
          <p:cNvPr id="12" name="عنصر نائب للنص 11">
            <a:extLst>
              <a:ext uri="{FF2B5EF4-FFF2-40B4-BE49-F238E27FC236}">
                <a16:creationId xmlns:a16="http://schemas.microsoft.com/office/drawing/2014/main" id="{608CAB55-26C9-4B2A-9076-5D0E37979755}"/>
              </a:ext>
            </a:extLst>
          </p:cNvPr>
          <p:cNvSpPr>
            <a:spLocks noGrp="1"/>
          </p:cNvSpPr>
          <p:nvPr>
            <p:ph type="body" sz="quarter" idx="19"/>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4" name="عنصر نائب للنص 13">
            <a:extLst>
              <a:ext uri="{FF2B5EF4-FFF2-40B4-BE49-F238E27FC236}">
                <a16:creationId xmlns:a16="http://schemas.microsoft.com/office/drawing/2014/main" id="{8C5F1CA6-33CD-40B6-B780-BB7DDECC909E}"/>
              </a:ext>
            </a:extLst>
          </p:cNvPr>
          <p:cNvSpPr>
            <a:spLocks noGrp="1"/>
          </p:cNvSpPr>
          <p:nvPr>
            <p:ph type="body" sz="quarter" idx="20"/>
          </p:nvPr>
        </p:nvSpPr>
        <p:spPr/>
        <p:txBody>
          <a:bodyPr/>
          <a:lstStyle/>
          <a:p>
            <a:r>
              <a:rPr lang="ar-SA" dirty="0"/>
              <a:t>اكتب العنــوان هنــا</a:t>
            </a:r>
          </a:p>
        </p:txBody>
      </p:sp>
      <p:sp>
        <p:nvSpPr>
          <p:cNvPr id="16" name="عنصر نائب للنص 15">
            <a:extLst>
              <a:ext uri="{FF2B5EF4-FFF2-40B4-BE49-F238E27FC236}">
                <a16:creationId xmlns:a16="http://schemas.microsoft.com/office/drawing/2014/main" id="{738C3ABD-58DC-4C3F-9B5F-9148FBA64569}"/>
              </a:ext>
            </a:extLst>
          </p:cNvPr>
          <p:cNvSpPr>
            <a:spLocks noGrp="1"/>
          </p:cNvSpPr>
          <p:nvPr>
            <p:ph type="body" sz="quarter" idx="2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8" name="عنصر نائب للنص 17">
            <a:extLst>
              <a:ext uri="{FF2B5EF4-FFF2-40B4-BE49-F238E27FC236}">
                <a16:creationId xmlns:a16="http://schemas.microsoft.com/office/drawing/2014/main" id="{BDF715F3-64AD-4953-86B9-9C7DBF5F636A}"/>
              </a:ext>
            </a:extLst>
          </p:cNvPr>
          <p:cNvSpPr>
            <a:spLocks noGrp="1"/>
          </p:cNvSpPr>
          <p:nvPr>
            <p:ph type="body" sz="quarter" idx="22"/>
          </p:nvPr>
        </p:nvSpPr>
        <p:spPr/>
        <p:txBody>
          <a:bodyPr/>
          <a:lstStyle/>
          <a:p>
            <a:r>
              <a:rPr lang="ar-SA" dirty="0"/>
              <a:t>اكتب العنــوان هنــا</a:t>
            </a:r>
          </a:p>
        </p:txBody>
      </p:sp>
      <p:sp>
        <p:nvSpPr>
          <p:cNvPr id="20" name="عنصر نائب للنص 19">
            <a:extLst>
              <a:ext uri="{FF2B5EF4-FFF2-40B4-BE49-F238E27FC236}">
                <a16:creationId xmlns:a16="http://schemas.microsoft.com/office/drawing/2014/main" id="{B0E26FA9-0BFF-43F0-A40C-C14184AB2EFC}"/>
              </a:ext>
            </a:extLst>
          </p:cNvPr>
          <p:cNvSpPr>
            <a:spLocks noGrp="1"/>
          </p:cNvSpPr>
          <p:nvPr>
            <p:ph type="body" sz="quarter" idx="23"/>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22" name="عنوان 21">
            <a:extLst>
              <a:ext uri="{FF2B5EF4-FFF2-40B4-BE49-F238E27FC236}">
                <a16:creationId xmlns:a16="http://schemas.microsoft.com/office/drawing/2014/main" id="{D8F4C5A3-7BE4-47D4-8CE6-A79EEA542D39}"/>
              </a:ext>
            </a:extLst>
          </p:cNvPr>
          <p:cNvSpPr>
            <a:spLocks noGrp="1"/>
          </p:cNvSpPr>
          <p:nvPr>
            <p:ph type="title"/>
          </p:nvPr>
        </p:nvSpPr>
        <p:spPr/>
        <p:txBody>
          <a:bodyPr/>
          <a:lstStyle/>
          <a:p>
            <a:r>
              <a:rPr lang="ar-SA" dirty="0"/>
              <a:t>مخطط بياني</a:t>
            </a:r>
          </a:p>
        </p:txBody>
      </p:sp>
      <p:sp>
        <p:nvSpPr>
          <p:cNvPr id="2" name="عنصر نائب لرقم الشريحة 1">
            <a:extLst>
              <a:ext uri="{FF2B5EF4-FFF2-40B4-BE49-F238E27FC236}">
                <a16:creationId xmlns:a16="http://schemas.microsoft.com/office/drawing/2014/main" id="{5CDDEEC1-FD72-48CE-A68C-6FFF65881E91}"/>
              </a:ext>
            </a:extLst>
          </p:cNvPr>
          <p:cNvSpPr>
            <a:spLocks noGrp="1"/>
          </p:cNvSpPr>
          <p:nvPr>
            <p:ph type="sldNum" sz="quarter" idx="12"/>
          </p:nvPr>
        </p:nvSpPr>
        <p:spPr/>
        <p:txBody>
          <a:bodyPr/>
          <a:lstStyle/>
          <a:p>
            <a:pPr algn="r"/>
            <a:fld id="{018D0437-1013-4385-8D54-815F651F9982}" type="slidenum">
              <a:rPr lang="en-US" smtClean="0"/>
              <a:pPr algn="r"/>
              <a:t>15</a:t>
            </a:fld>
            <a:endParaRPr lang="en-US"/>
          </a:p>
        </p:txBody>
      </p:sp>
    </p:spTree>
    <p:extLst>
      <p:ext uri="{BB962C8B-B14F-4D97-AF65-F5344CB8AC3E}">
        <p14:creationId xmlns:p14="http://schemas.microsoft.com/office/powerpoint/2010/main" val="346084480"/>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عنوان 14">
            <a:extLst>
              <a:ext uri="{FF2B5EF4-FFF2-40B4-BE49-F238E27FC236}">
                <a16:creationId xmlns:a16="http://schemas.microsoft.com/office/drawing/2014/main" id="{6E3B4727-C13C-4312-AF0D-30EE964FDF1E}"/>
              </a:ext>
            </a:extLst>
          </p:cNvPr>
          <p:cNvSpPr>
            <a:spLocks noGrp="1"/>
          </p:cNvSpPr>
          <p:nvPr>
            <p:ph type="title"/>
          </p:nvPr>
        </p:nvSpPr>
        <p:spPr/>
        <p:txBody>
          <a:bodyPr/>
          <a:lstStyle/>
          <a:p>
            <a:r>
              <a:rPr lang="ar-SA" dirty="0"/>
              <a:t>الأحـداث الزمنيـة</a:t>
            </a:r>
          </a:p>
        </p:txBody>
      </p:sp>
      <p:sp>
        <p:nvSpPr>
          <p:cNvPr id="17" name="عنصر نائب للنص 16">
            <a:extLst>
              <a:ext uri="{FF2B5EF4-FFF2-40B4-BE49-F238E27FC236}">
                <a16:creationId xmlns:a16="http://schemas.microsoft.com/office/drawing/2014/main" id="{1C0B38A3-6E97-4D70-A4E5-2725286A4F02}"/>
              </a:ext>
            </a:extLst>
          </p:cNvPr>
          <p:cNvSpPr>
            <a:spLocks noGrp="1"/>
          </p:cNvSpPr>
          <p:nvPr>
            <p:ph type="body" sz="quarter" idx="36"/>
          </p:nvPr>
        </p:nvSpPr>
        <p:spPr/>
        <p:txBody>
          <a:bodyPr/>
          <a:lstStyle/>
          <a:p>
            <a:r>
              <a:rPr lang="ar-SA" dirty="0"/>
              <a:t>نص يستبدل</a:t>
            </a:r>
          </a:p>
        </p:txBody>
      </p:sp>
      <p:sp>
        <p:nvSpPr>
          <p:cNvPr id="19" name="عنصر نائب للنص 18">
            <a:extLst>
              <a:ext uri="{FF2B5EF4-FFF2-40B4-BE49-F238E27FC236}">
                <a16:creationId xmlns:a16="http://schemas.microsoft.com/office/drawing/2014/main" id="{853E54C0-5E72-4F9F-83B3-9F0259112175}"/>
              </a:ext>
            </a:extLst>
          </p:cNvPr>
          <p:cNvSpPr>
            <a:spLocks noGrp="1"/>
          </p:cNvSpPr>
          <p:nvPr>
            <p:ph type="body" sz="quarter" idx="39"/>
          </p:nvPr>
        </p:nvSpPr>
        <p:spPr/>
        <p:txBody>
          <a:bodyPr/>
          <a:lstStyle/>
          <a:p>
            <a:r>
              <a:rPr lang="ar-SA" dirty="0"/>
              <a:t>هذا النص للاستبدال</a:t>
            </a:r>
          </a:p>
        </p:txBody>
      </p:sp>
      <p:sp>
        <p:nvSpPr>
          <p:cNvPr id="21" name="عنصر نائب للنص 20">
            <a:extLst>
              <a:ext uri="{FF2B5EF4-FFF2-40B4-BE49-F238E27FC236}">
                <a16:creationId xmlns:a16="http://schemas.microsoft.com/office/drawing/2014/main" id="{85A86CE7-3274-40E2-A479-BCB00E288A2B}"/>
              </a:ext>
            </a:extLst>
          </p:cNvPr>
          <p:cNvSpPr>
            <a:spLocks noGrp="1"/>
          </p:cNvSpPr>
          <p:nvPr>
            <p:ph type="body" sz="quarter" idx="41"/>
          </p:nvPr>
        </p:nvSpPr>
        <p:spPr>
          <a:xfrm>
            <a:off x="3375398" y="1784309"/>
            <a:ext cx="1268610" cy="484662"/>
          </a:xfrm>
        </p:spPr>
        <p:txBody>
          <a:bodyPr/>
          <a:lstStyle/>
          <a:p>
            <a:r>
              <a:rPr lang="ar-SA" dirty="0"/>
              <a:t>نص يستبدل</a:t>
            </a:r>
          </a:p>
        </p:txBody>
      </p:sp>
      <p:sp>
        <p:nvSpPr>
          <p:cNvPr id="23" name="عنصر نائب للنص 22">
            <a:extLst>
              <a:ext uri="{FF2B5EF4-FFF2-40B4-BE49-F238E27FC236}">
                <a16:creationId xmlns:a16="http://schemas.microsoft.com/office/drawing/2014/main" id="{44DA93B2-67A6-4780-B01D-4DE0A1BDD965}"/>
              </a:ext>
            </a:extLst>
          </p:cNvPr>
          <p:cNvSpPr>
            <a:spLocks noGrp="1"/>
          </p:cNvSpPr>
          <p:nvPr>
            <p:ph type="body" sz="quarter" idx="28"/>
          </p:nvPr>
        </p:nvSpPr>
        <p:spPr/>
        <p:txBody>
          <a:bodyPr/>
          <a:lstStyle/>
          <a:p>
            <a:r>
              <a:rPr lang="ar-SA" dirty="0"/>
              <a:t>هذا النص للاستبدال</a:t>
            </a:r>
          </a:p>
        </p:txBody>
      </p:sp>
      <p:sp>
        <p:nvSpPr>
          <p:cNvPr id="25" name="عنصر نائب للنص 24">
            <a:extLst>
              <a:ext uri="{FF2B5EF4-FFF2-40B4-BE49-F238E27FC236}">
                <a16:creationId xmlns:a16="http://schemas.microsoft.com/office/drawing/2014/main" id="{3CF1A148-30A9-4019-8C11-610217A42FE3}"/>
              </a:ext>
            </a:extLst>
          </p:cNvPr>
          <p:cNvSpPr>
            <a:spLocks noGrp="1"/>
          </p:cNvSpPr>
          <p:nvPr>
            <p:ph type="body" sz="quarter" idx="37"/>
          </p:nvPr>
        </p:nvSpPr>
        <p:spPr/>
        <p:txBody>
          <a:bodyPr/>
          <a:lstStyle/>
          <a:p>
            <a:r>
              <a:rPr lang="ar-SA" dirty="0"/>
              <a:t>هذا النص للاستبدال</a:t>
            </a:r>
          </a:p>
        </p:txBody>
      </p:sp>
      <p:sp>
        <p:nvSpPr>
          <p:cNvPr id="27" name="عنصر نائب للنص 26">
            <a:extLst>
              <a:ext uri="{FF2B5EF4-FFF2-40B4-BE49-F238E27FC236}">
                <a16:creationId xmlns:a16="http://schemas.microsoft.com/office/drawing/2014/main" id="{39293AA6-766E-41E1-8634-EC8D74BC99FE}"/>
              </a:ext>
            </a:extLst>
          </p:cNvPr>
          <p:cNvSpPr>
            <a:spLocks noGrp="1"/>
          </p:cNvSpPr>
          <p:nvPr>
            <p:ph type="body" sz="quarter" idx="38"/>
          </p:nvPr>
        </p:nvSpPr>
        <p:spPr/>
        <p:txBody>
          <a:bodyPr/>
          <a:lstStyle/>
          <a:p>
            <a:r>
              <a:rPr lang="ar-SA" dirty="0"/>
              <a:t>هذا النص للاستبدال</a:t>
            </a:r>
          </a:p>
        </p:txBody>
      </p:sp>
      <p:sp>
        <p:nvSpPr>
          <p:cNvPr id="29" name="عنصر نائب للنص 28">
            <a:extLst>
              <a:ext uri="{FF2B5EF4-FFF2-40B4-BE49-F238E27FC236}">
                <a16:creationId xmlns:a16="http://schemas.microsoft.com/office/drawing/2014/main" id="{0686FC48-F4D4-4432-B05E-171BCAEA43DB}"/>
              </a:ext>
            </a:extLst>
          </p:cNvPr>
          <p:cNvSpPr>
            <a:spLocks noGrp="1"/>
          </p:cNvSpPr>
          <p:nvPr>
            <p:ph type="body" sz="quarter" idx="30"/>
          </p:nvPr>
        </p:nvSpPr>
        <p:spPr/>
        <p:txBody>
          <a:bodyPr/>
          <a:lstStyle/>
          <a:p>
            <a:r>
              <a:rPr lang="en-US" dirty="0"/>
              <a:t>2021</a:t>
            </a:r>
            <a:endParaRPr lang="ar-SA" dirty="0"/>
          </a:p>
        </p:txBody>
      </p:sp>
      <p:sp>
        <p:nvSpPr>
          <p:cNvPr id="31" name="عنصر نائب للنص 30">
            <a:extLst>
              <a:ext uri="{FF2B5EF4-FFF2-40B4-BE49-F238E27FC236}">
                <a16:creationId xmlns:a16="http://schemas.microsoft.com/office/drawing/2014/main" id="{A0BFF862-0545-48BD-BF87-5572CE2F3235}"/>
              </a:ext>
            </a:extLst>
          </p:cNvPr>
          <p:cNvSpPr>
            <a:spLocks noGrp="1"/>
          </p:cNvSpPr>
          <p:nvPr>
            <p:ph type="body" sz="quarter" idx="31"/>
          </p:nvPr>
        </p:nvSpPr>
        <p:spPr/>
        <p:txBody>
          <a:bodyPr/>
          <a:lstStyle/>
          <a:p>
            <a:r>
              <a:rPr lang="en-US" dirty="0"/>
              <a:t>2020</a:t>
            </a:r>
            <a:endParaRPr lang="ar-SA" dirty="0"/>
          </a:p>
        </p:txBody>
      </p:sp>
      <p:sp>
        <p:nvSpPr>
          <p:cNvPr id="33" name="عنصر نائب للنص 32">
            <a:extLst>
              <a:ext uri="{FF2B5EF4-FFF2-40B4-BE49-F238E27FC236}">
                <a16:creationId xmlns:a16="http://schemas.microsoft.com/office/drawing/2014/main" id="{8308DE88-6CEB-45CD-91AA-EB8B3AD7BC4A}"/>
              </a:ext>
            </a:extLst>
          </p:cNvPr>
          <p:cNvSpPr>
            <a:spLocks noGrp="1"/>
          </p:cNvSpPr>
          <p:nvPr>
            <p:ph type="body" sz="quarter" idx="32"/>
          </p:nvPr>
        </p:nvSpPr>
        <p:spPr/>
        <p:txBody>
          <a:bodyPr/>
          <a:lstStyle/>
          <a:p>
            <a:r>
              <a:rPr lang="en-US" dirty="0"/>
              <a:t>2019</a:t>
            </a:r>
            <a:endParaRPr lang="ar-SA" dirty="0"/>
          </a:p>
        </p:txBody>
      </p:sp>
      <p:sp>
        <p:nvSpPr>
          <p:cNvPr id="35" name="عنصر نائب للنص 34">
            <a:extLst>
              <a:ext uri="{FF2B5EF4-FFF2-40B4-BE49-F238E27FC236}">
                <a16:creationId xmlns:a16="http://schemas.microsoft.com/office/drawing/2014/main" id="{91ABCDF1-90FB-4F7B-AA48-FA0C791844F7}"/>
              </a:ext>
            </a:extLst>
          </p:cNvPr>
          <p:cNvSpPr>
            <a:spLocks noGrp="1"/>
          </p:cNvSpPr>
          <p:nvPr>
            <p:ph type="body" sz="quarter" idx="33"/>
          </p:nvPr>
        </p:nvSpPr>
        <p:spPr/>
        <p:txBody>
          <a:bodyPr/>
          <a:lstStyle/>
          <a:p>
            <a:r>
              <a:rPr lang="en-US" dirty="0"/>
              <a:t>2018</a:t>
            </a:r>
            <a:endParaRPr lang="ar-SA" dirty="0"/>
          </a:p>
        </p:txBody>
      </p:sp>
      <p:sp>
        <p:nvSpPr>
          <p:cNvPr id="37" name="عنصر نائب للنص 36">
            <a:extLst>
              <a:ext uri="{FF2B5EF4-FFF2-40B4-BE49-F238E27FC236}">
                <a16:creationId xmlns:a16="http://schemas.microsoft.com/office/drawing/2014/main" id="{9F712514-89E6-403B-B9B4-6C9478AE0081}"/>
              </a:ext>
            </a:extLst>
          </p:cNvPr>
          <p:cNvSpPr>
            <a:spLocks noGrp="1"/>
          </p:cNvSpPr>
          <p:nvPr>
            <p:ph type="body" sz="quarter" idx="34"/>
          </p:nvPr>
        </p:nvSpPr>
        <p:spPr/>
        <p:txBody>
          <a:bodyPr/>
          <a:lstStyle/>
          <a:p>
            <a:r>
              <a:rPr lang="en-US" dirty="0"/>
              <a:t>2017</a:t>
            </a:r>
            <a:endParaRPr lang="ar-SA" dirty="0"/>
          </a:p>
        </p:txBody>
      </p:sp>
      <p:sp>
        <p:nvSpPr>
          <p:cNvPr id="38" name="عنصر نائب لرقم الشريحة 37">
            <a:extLst>
              <a:ext uri="{FF2B5EF4-FFF2-40B4-BE49-F238E27FC236}">
                <a16:creationId xmlns:a16="http://schemas.microsoft.com/office/drawing/2014/main" id="{262539D2-6209-41AB-B822-DD8B363D50E8}"/>
              </a:ext>
            </a:extLst>
          </p:cNvPr>
          <p:cNvSpPr>
            <a:spLocks noGrp="1"/>
          </p:cNvSpPr>
          <p:nvPr>
            <p:ph type="sldNum" sz="quarter" idx="12"/>
          </p:nvPr>
        </p:nvSpPr>
        <p:spPr/>
        <p:txBody>
          <a:bodyPr/>
          <a:lstStyle/>
          <a:p>
            <a:pPr algn="r"/>
            <a:fld id="{018D0437-1013-4385-8D54-815F651F9982}" type="slidenum">
              <a:rPr lang="en-US" smtClean="0"/>
              <a:pPr algn="r"/>
              <a:t>16</a:t>
            </a:fld>
            <a:endParaRPr lang="en-US" dirty="0"/>
          </a:p>
        </p:txBody>
      </p:sp>
    </p:spTree>
    <p:extLst>
      <p:ext uri="{BB962C8B-B14F-4D97-AF65-F5344CB8AC3E}">
        <p14:creationId xmlns:p14="http://schemas.microsoft.com/office/powerpoint/2010/main" val="1224079435"/>
      </p:ext>
    </p:extLst>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عنوان 33">
            <a:extLst>
              <a:ext uri="{FF2B5EF4-FFF2-40B4-BE49-F238E27FC236}">
                <a16:creationId xmlns:a16="http://schemas.microsoft.com/office/drawing/2014/main" id="{5AC9CA39-82D5-4CE5-9570-223E7C17E7DA}"/>
              </a:ext>
            </a:extLst>
          </p:cNvPr>
          <p:cNvSpPr>
            <a:spLocks noGrp="1"/>
          </p:cNvSpPr>
          <p:nvPr>
            <p:ph type="title"/>
          </p:nvPr>
        </p:nvSpPr>
        <p:spPr/>
        <p:txBody>
          <a:bodyPr/>
          <a:lstStyle/>
          <a:p>
            <a:r>
              <a:rPr lang="ar-SA" dirty="0"/>
              <a:t>جـدول الأنشـطة</a:t>
            </a:r>
          </a:p>
        </p:txBody>
      </p:sp>
      <p:sp>
        <p:nvSpPr>
          <p:cNvPr id="36" name="عنصر نائب للنص 35">
            <a:extLst>
              <a:ext uri="{FF2B5EF4-FFF2-40B4-BE49-F238E27FC236}">
                <a16:creationId xmlns:a16="http://schemas.microsoft.com/office/drawing/2014/main" id="{4E1551D4-2666-4238-B449-90EE9450AE93}"/>
              </a:ext>
            </a:extLst>
          </p:cNvPr>
          <p:cNvSpPr>
            <a:spLocks noGrp="1"/>
          </p:cNvSpPr>
          <p:nvPr>
            <p:ph type="body" sz="quarter" idx="37"/>
          </p:nvPr>
        </p:nvSpPr>
        <p:spPr/>
        <p:txBody>
          <a:bodyPr/>
          <a:lstStyle/>
          <a:p>
            <a:r>
              <a:rPr lang="ar-SA" dirty="0"/>
              <a:t>الأحد</a:t>
            </a:r>
          </a:p>
        </p:txBody>
      </p:sp>
      <p:sp>
        <p:nvSpPr>
          <p:cNvPr id="38" name="عنصر نائب للنص 37">
            <a:extLst>
              <a:ext uri="{FF2B5EF4-FFF2-40B4-BE49-F238E27FC236}">
                <a16:creationId xmlns:a16="http://schemas.microsoft.com/office/drawing/2014/main" id="{763B7DEE-8007-4F59-82C8-1A085C29EE11}"/>
              </a:ext>
            </a:extLst>
          </p:cNvPr>
          <p:cNvSpPr>
            <a:spLocks noGrp="1"/>
          </p:cNvSpPr>
          <p:nvPr>
            <p:ph type="body" sz="quarter" idx="38"/>
          </p:nvPr>
        </p:nvSpPr>
        <p:spPr/>
        <p:txBody>
          <a:bodyPr/>
          <a:lstStyle/>
          <a:p>
            <a:r>
              <a:rPr lang="ar-SA" dirty="0"/>
              <a:t>النشاط 1</a:t>
            </a:r>
          </a:p>
        </p:txBody>
      </p:sp>
      <p:sp>
        <p:nvSpPr>
          <p:cNvPr id="40" name="عنصر نائب للنص 39">
            <a:extLst>
              <a:ext uri="{FF2B5EF4-FFF2-40B4-BE49-F238E27FC236}">
                <a16:creationId xmlns:a16="http://schemas.microsoft.com/office/drawing/2014/main" id="{5C8706FC-5D19-4DEE-8623-A6944CE3628E}"/>
              </a:ext>
            </a:extLst>
          </p:cNvPr>
          <p:cNvSpPr>
            <a:spLocks noGrp="1"/>
          </p:cNvSpPr>
          <p:nvPr>
            <p:ph type="body" sz="quarter" idx="39"/>
          </p:nvPr>
        </p:nvSpPr>
        <p:spPr/>
        <p:txBody>
          <a:bodyPr/>
          <a:lstStyle/>
          <a:p>
            <a:r>
              <a:rPr lang="ar-SA" dirty="0"/>
              <a:t>النشاط 2</a:t>
            </a:r>
          </a:p>
        </p:txBody>
      </p:sp>
      <p:sp>
        <p:nvSpPr>
          <p:cNvPr id="42" name="عنصر نائب للنص 41">
            <a:extLst>
              <a:ext uri="{FF2B5EF4-FFF2-40B4-BE49-F238E27FC236}">
                <a16:creationId xmlns:a16="http://schemas.microsoft.com/office/drawing/2014/main" id="{CDB51B71-D752-4B22-AF3E-6120CD957522}"/>
              </a:ext>
            </a:extLst>
          </p:cNvPr>
          <p:cNvSpPr>
            <a:spLocks noGrp="1"/>
          </p:cNvSpPr>
          <p:nvPr>
            <p:ph type="body" sz="quarter" idx="40"/>
          </p:nvPr>
        </p:nvSpPr>
        <p:spPr/>
        <p:txBody>
          <a:bodyPr/>
          <a:lstStyle/>
          <a:p>
            <a:r>
              <a:rPr lang="ar-SA" dirty="0"/>
              <a:t>النشاط 3</a:t>
            </a:r>
          </a:p>
        </p:txBody>
      </p:sp>
      <p:sp>
        <p:nvSpPr>
          <p:cNvPr id="44" name="عنصر نائب للنص 43">
            <a:extLst>
              <a:ext uri="{FF2B5EF4-FFF2-40B4-BE49-F238E27FC236}">
                <a16:creationId xmlns:a16="http://schemas.microsoft.com/office/drawing/2014/main" id="{38404E88-4565-424D-B591-24520AF4A2F7}"/>
              </a:ext>
            </a:extLst>
          </p:cNvPr>
          <p:cNvSpPr>
            <a:spLocks noGrp="1"/>
          </p:cNvSpPr>
          <p:nvPr>
            <p:ph type="body" sz="quarter" idx="41"/>
          </p:nvPr>
        </p:nvSpPr>
        <p:spPr/>
        <p:txBody>
          <a:bodyPr/>
          <a:lstStyle/>
          <a:p>
            <a:r>
              <a:rPr lang="ar-SA" dirty="0"/>
              <a:t>النشاط 4</a:t>
            </a:r>
          </a:p>
        </p:txBody>
      </p:sp>
      <p:sp>
        <p:nvSpPr>
          <p:cNvPr id="46" name="عنصر نائب للنص 45">
            <a:extLst>
              <a:ext uri="{FF2B5EF4-FFF2-40B4-BE49-F238E27FC236}">
                <a16:creationId xmlns:a16="http://schemas.microsoft.com/office/drawing/2014/main" id="{3280AE70-ACD9-4A2C-9338-F124FD19AF38}"/>
              </a:ext>
            </a:extLst>
          </p:cNvPr>
          <p:cNvSpPr>
            <a:spLocks noGrp="1"/>
          </p:cNvSpPr>
          <p:nvPr>
            <p:ph type="body" sz="quarter" idx="42"/>
          </p:nvPr>
        </p:nvSpPr>
        <p:spPr/>
        <p:txBody>
          <a:bodyPr/>
          <a:lstStyle/>
          <a:p>
            <a:r>
              <a:rPr lang="ar-SA" dirty="0"/>
              <a:t>النشاط 5</a:t>
            </a:r>
          </a:p>
        </p:txBody>
      </p:sp>
      <p:sp>
        <p:nvSpPr>
          <p:cNvPr id="48" name="عنصر نائب للنص 47">
            <a:extLst>
              <a:ext uri="{FF2B5EF4-FFF2-40B4-BE49-F238E27FC236}">
                <a16:creationId xmlns:a16="http://schemas.microsoft.com/office/drawing/2014/main" id="{017A6733-FB10-4295-A6B3-7478EDC36E74}"/>
              </a:ext>
            </a:extLst>
          </p:cNvPr>
          <p:cNvSpPr>
            <a:spLocks noGrp="1"/>
          </p:cNvSpPr>
          <p:nvPr>
            <p:ph type="body" sz="quarter" idx="31"/>
          </p:nvPr>
        </p:nvSpPr>
        <p:spPr/>
        <p:txBody>
          <a:bodyPr/>
          <a:lstStyle/>
          <a:p>
            <a:r>
              <a:rPr lang="ar-SA" dirty="0"/>
              <a:t>الاثنين</a:t>
            </a:r>
          </a:p>
        </p:txBody>
      </p:sp>
      <p:sp>
        <p:nvSpPr>
          <p:cNvPr id="50" name="عنصر نائب للنص 49">
            <a:extLst>
              <a:ext uri="{FF2B5EF4-FFF2-40B4-BE49-F238E27FC236}">
                <a16:creationId xmlns:a16="http://schemas.microsoft.com/office/drawing/2014/main" id="{3329AF54-EBB3-4198-B9BC-5A8D8E2CF77A}"/>
              </a:ext>
            </a:extLst>
          </p:cNvPr>
          <p:cNvSpPr>
            <a:spLocks noGrp="1"/>
          </p:cNvSpPr>
          <p:nvPr>
            <p:ph type="body" sz="quarter" idx="32"/>
          </p:nvPr>
        </p:nvSpPr>
        <p:spPr/>
        <p:txBody>
          <a:bodyPr/>
          <a:lstStyle/>
          <a:p>
            <a:r>
              <a:rPr lang="ar-SA" dirty="0"/>
              <a:t>النشاط 1</a:t>
            </a:r>
          </a:p>
        </p:txBody>
      </p:sp>
      <p:sp>
        <p:nvSpPr>
          <p:cNvPr id="52" name="عنصر نائب للنص 51">
            <a:extLst>
              <a:ext uri="{FF2B5EF4-FFF2-40B4-BE49-F238E27FC236}">
                <a16:creationId xmlns:a16="http://schemas.microsoft.com/office/drawing/2014/main" id="{5BA6CD4C-20D2-4809-9379-15B46E092585}"/>
              </a:ext>
            </a:extLst>
          </p:cNvPr>
          <p:cNvSpPr>
            <a:spLocks noGrp="1"/>
          </p:cNvSpPr>
          <p:nvPr>
            <p:ph type="body" sz="quarter" idx="33"/>
          </p:nvPr>
        </p:nvSpPr>
        <p:spPr/>
        <p:txBody>
          <a:bodyPr/>
          <a:lstStyle/>
          <a:p>
            <a:r>
              <a:rPr lang="ar-SA" dirty="0"/>
              <a:t>النشاط 2</a:t>
            </a:r>
          </a:p>
        </p:txBody>
      </p:sp>
      <p:sp>
        <p:nvSpPr>
          <p:cNvPr id="54" name="عنصر نائب للنص 53">
            <a:extLst>
              <a:ext uri="{FF2B5EF4-FFF2-40B4-BE49-F238E27FC236}">
                <a16:creationId xmlns:a16="http://schemas.microsoft.com/office/drawing/2014/main" id="{4BF82E42-B73F-4367-82E1-E9412632A794}"/>
              </a:ext>
            </a:extLst>
          </p:cNvPr>
          <p:cNvSpPr>
            <a:spLocks noGrp="1"/>
          </p:cNvSpPr>
          <p:nvPr>
            <p:ph type="body" sz="quarter" idx="34"/>
          </p:nvPr>
        </p:nvSpPr>
        <p:spPr/>
        <p:txBody>
          <a:bodyPr/>
          <a:lstStyle/>
          <a:p>
            <a:r>
              <a:rPr lang="ar-SA" dirty="0"/>
              <a:t>النشاط 3</a:t>
            </a:r>
          </a:p>
        </p:txBody>
      </p:sp>
      <p:sp>
        <p:nvSpPr>
          <p:cNvPr id="56" name="عنصر نائب للنص 55">
            <a:extLst>
              <a:ext uri="{FF2B5EF4-FFF2-40B4-BE49-F238E27FC236}">
                <a16:creationId xmlns:a16="http://schemas.microsoft.com/office/drawing/2014/main" id="{E9383679-341D-4060-A063-FAF42064E907}"/>
              </a:ext>
            </a:extLst>
          </p:cNvPr>
          <p:cNvSpPr>
            <a:spLocks noGrp="1"/>
          </p:cNvSpPr>
          <p:nvPr>
            <p:ph type="body" sz="quarter" idx="35"/>
          </p:nvPr>
        </p:nvSpPr>
        <p:spPr/>
        <p:txBody>
          <a:bodyPr/>
          <a:lstStyle/>
          <a:p>
            <a:r>
              <a:rPr lang="ar-SA" dirty="0"/>
              <a:t>النشاط 4</a:t>
            </a:r>
          </a:p>
        </p:txBody>
      </p:sp>
      <p:sp>
        <p:nvSpPr>
          <p:cNvPr id="58" name="عنصر نائب للنص 57">
            <a:extLst>
              <a:ext uri="{FF2B5EF4-FFF2-40B4-BE49-F238E27FC236}">
                <a16:creationId xmlns:a16="http://schemas.microsoft.com/office/drawing/2014/main" id="{F2723783-97BF-42F4-8773-DA1276A9153B}"/>
              </a:ext>
            </a:extLst>
          </p:cNvPr>
          <p:cNvSpPr>
            <a:spLocks noGrp="1"/>
          </p:cNvSpPr>
          <p:nvPr>
            <p:ph type="body" sz="quarter" idx="36"/>
          </p:nvPr>
        </p:nvSpPr>
        <p:spPr/>
        <p:txBody>
          <a:bodyPr/>
          <a:lstStyle/>
          <a:p>
            <a:r>
              <a:rPr lang="ar-SA" dirty="0"/>
              <a:t>النشاط 5</a:t>
            </a:r>
          </a:p>
        </p:txBody>
      </p:sp>
      <p:sp>
        <p:nvSpPr>
          <p:cNvPr id="60" name="عنصر نائب للنص 59">
            <a:extLst>
              <a:ext uri="{FF2B5EF4-FFF2-40B4-BE49-F238E27FC236}">
                <a16:creationId xmlns:a16="http://schemas.microsoft.com/office/drawing/2014/main" id="{90B5B6BF-2160-4B29-ADC8-6187ACB2EE95}"/>
              </a:ext>
            </a:extLst>
          </p:cNvPr>
          <p:cNvSpPr>
            <a:spLocks noGrp="1"/>
          </p:cNvSpPr>
          <p:nvPr>
            <p:ph type="body" sz="quarter" idx="25"/>
          </p:nvPr>
        </p:nvSpPr>
        <p:spPr/>
        <p:txBody>
          <a:bodyPr/>
          <a:lstStyle/>
          <a:p>
            <a:r>
              <a:rPr lang="ar-SA" dirty="0"/>
              <a:t>الثلاثاء</a:t>
            </a:r>
          </a:p>
        </p:txBody>
      </p:sp>
      <p:sp>
        <p:nvSpPr>
          <p:cNvPr id="62" name="عنصر نائب للنص 61">
            <a:extLst>
              <a:ext uri="{FF2B5EF4-FFF2-40B4-BE49-F238E27FC236}">
                <a16:creationId xmlns:a16="http://schemas.microsoft.com/office/drawing/2014/main" id="{6654F073-8396-4326-B618-4C4AF5FBFB01}"/>
              </a:ext>
            </a:extLst>
          </p:cNvPr>
          <p:cNvSpPr>
            <a:spLocks noGrp="1"/>
          </p:cNvSpPr>
          <p:nvPr>
            <p:ph type="body" sz="quarter" idx="26"/>
          </p:nvPr>
        </p:nvSpPr>
        <p:spPr/>
        <p:txBody>
          <a:bodyPr/>
          <a:lstStyle/>
          <a:p>
            <a:r>
              <a:rPr lang="ar-SA" dirty="0"/>
              <a:t>النشاط 1</a:t>
            </a:r>
          </a:p>
        </p:txBody>
      </p:sp>
      <p:sp>
        <p:nvSpPr>
          <p:cNvPr id="64" name="عنصر نائب للنص 63">
            <a:extLst>
              <a:ext uri="{FF2B5EF4-FFF2-40B4-BE49-F238E27FC236}">
                <a16:creationId xmlns:a16="http://schemas.microsoft.com/office/drawing/2014/main" id="{02B3F396-52AA-4B77-BFB9-027021D29E31}"/>
              </a:ext>
            </a:extLst>
          </p:cNvPr>
          <p:cNvSpPr>
            <a:spLocks noGrp="1"/>
          </p:cNvSpPr>
          <p:nvPr>
            <p:ph type="body" sz="quarter" idx="27"/>
          </p:nvPr>
        </p:nvSpPr>
        <p:spPr/>
        <p:txBody>
          <a:bodyPr/>
          <a:lstStyle/>
          <a:p>
            <a:r>
              <a:rPr lang="ar-SA" dirty="0"/>
              <a:t>النشاط 2</a:t>
            </a:r>
          </a:p>
        </p:txBody>
      </p:sp>
      <p:sp>
        <p:nvSpPr>
          <p:cNvPr id="66" name="عنصر نائب للنص 65">
            <a:extLst>
              <a:ext uri="{FF2B5EF4-FFF2-40B4-BE49-F238E27FC236}">
                <a16:creationId xmlns:a16="http://schemas.microsoft.com/office/drawing/2014/main" id="{BFA98047-D568-4D51-A224-7817B2FB3A5F}"/>
              </a:ext>
            </a:extLst>
          </p:cNvPr>
          <p:cNvSpPr>
            <a:spLocks noGrp="1"/>
          </p:cNvSpPr>
          <p:nvPr>
            <p:ph type="body" sz="quarter" idx="28"/>
          </p:nvPr>
        </p:nvSpPr>
        <p:spPr/>
        <p:txBody>
          <a:bodyPr/>
          <a:lstStyle/>
          <a:p>
            <a:r>
              <a:rPr lang="ar-SA" dirty="0"/>
              <a:t>النشاط 3</a:t>
            </a:r>
          </a:p>
        </p:txBody>
      </p:sp>
      <p:sp>
        <p:nvSpPr>
          <p:cNvPr id="68" name="عنصر نائب للنص 67">
            <a:extLst>
              <a:ext uri="{FF2B5EF4-FFF2-40B4-BE49-F238E27FC236}">
                <a16:creationId xmlns:a16="http://schemas.microsoft.com/office/drawing/2014/main" id="{8FC93145-2544-4492-B125-88067F81FCB3}"/>
              </a:ext>
            </a:extLst>
          </p:cNvPr>
          <p:cNvSpPr>
            <a:spLocks noGrp="1"/>
          </p:cNvSpPr>
          <p:nvPr>
            <p:ph type="body" sz="quarter" idx="29"/>
          </p:nvPr>
        </p:nvSpPr>
        <p:spPr/>
        <p:txBody>
          <a:bodyPr/>
          <a:lstStyle/>
          <a:p>
            <a:r>
              <a:rPr lang="ar-SA" dirty="0"/>
              <a:t>النشاط 4</a:t>
            </a:r>
          </a:p>
        </p:txBody>
      </p:sp>
      <p:sp>
        <p:nvSpPr>
          <p:cNvPr id="70" name="عنصر نائب للنص 69">
            <a:extLst>
              <a:ext uri="{FF2B5EF4-FFF2-40B4-BE49-F238E27FC236}">
                <a16:creationId xmlns:a16="http://schemas.microsoft.com/office/drawing/2014/main" id="{787754FE-2BA7-47E0-88B3-8E52AD50C03C}"/>
              </a:ext>
            </a:extLst>
          </p:cNvPr>
          <p:cNvSpPr>
            <a:spLocks noGrp="1"/>
          </p:cNvSpPr>
          <p:nvPr>
            <p:ph type="body" sz="quarter" idx="30"/>
          </p:nvPr>
        </p:nvSpPr>
        <p:spPr/>
        <p:txBody>
          <a:bodyPr/>
          <a:lstStyle/>
          <a:p>
            <a:r>
              <a:rPr lang="ar-SA" dirty="0"/>
              <a:t>النشاط 5</a:t>
            </a:r>
          </a:p>
        </p:txBody>
      </p:sp>
      <p:sp>
        <p:nvSpPr>
          <p:cNvPr id="72" name="عنصر نائب للنص 71">
            <a:extLst>
              <a:ext uri="{FF2B5EF4-FFF2-40B4-BE49-F238E27FC236}">
                <a16:creationId xmlns:a16="http://schemas.microsoft.com/office/drawing/2014/main" id="{F373802C-4432-4596-B1B3-B2D9AC55F025}"/>
              </a:ext>
            </a:extLst>
          </p:cNvPr>
          <p:cNvSpPr>
            <a:spLocks noGrp="1"/>
          </p:cNvSpPr>
          <p:nvPr>
            <p:ph type="body" sz="quarter" idx="19"/>
          </p:nvPr>
        </p:nvSpPr>
        <p:spPr/>
        <p:txBody>
          <a:bodyPr/>
          <a:lstStyle/>
          <a:p>
            <a:r>
              <a:rPr lang="ar-SA" dirty="0"/>
              <a:t>الأربعاء</a:t>
            </a:r>
          </a:p>
        </p:txBody>
      </p:sp>
      <p:sp>
        <p:nvSpPr>
          <p:cNvPr id="74" name="عنصر نائب للنص 73">
            <a:extLst>
              <a:ext uri="{FF2B5EF4-FFF2-40B4-BE49-F238E27FC236}">
                <a16:creationId xmlns:a16="http://schemas.microsoft.com/office/drawing/2014/main" id="{F6142F8A-0401-4E81-A9EE-8D2BB8FB30CF}"/>
              </a:ext>
            </a:extLst>
          </p:cNvPr>
          <p:cNvSpPr>
            <a:spLocks noGrp="1"/>
          </p:cNvSpPr>
          <p:nvPr>
            <p:ph type="body" sz="quarter" idx="20"/>
          </p:nvPr>
        </p:nvSpPr>
        <p:spPr/>
        <p:txBody>
          <a:bodyPr/>
          <a:lstStyle/>
          <a:p>
            <a:r>
              <a:rPr lang="ar-SA" dirty="0"/>
              <a:t>النشاط 1</a:t>
            </a:r>
          </a:p>
        </p:txBody>
      </p:sp>
      <p:sp>
        <p:nvSpPr>
          <p:cNvPr id="76" name="عنصر نائب للنص 75">
            <a:extLst>
              <a:ext uri="{FF2B5EF4-FFF2-40B4-BE49-F238E27FC236}">
                <a16:creationId xmlns:a16="http://schemas.microsoft.com/office/drawing/2014/main" id="{E99D08CE-CC12-439A-8571-6112A799788A}"/>
              </a:ext>
            </a:extLst>
          </p:cNvPr>
          <p:cNvSpPr>
            <a:spLocks noGrp="1"/>
          </p:cNvSpPr>
          <p:nvPr>
            <p:ph type="body" sz="quarter" idx="21"/>
          </p:nvPr>
        </p:nvSpPr>
        <p:spPr/>
        <p:txBody>
          <a:bodyPr/>
          <a:lstStyle/>
          <a:p>
            <a:r>
              <a:rPr lang="ar-SA" dirty="0"/>
              <a:t>النشاط 2</a:t>
            </a:r>
          </a:p>
        </p:txBody>
      </p:sp>
      <p:sp>
        <p:nvSpPr>
          <p:cNvPr id="78" name="عنصر نائب للنص 77">
            <a:extLst>
              <a:ext uri="{FF2B5EF4-FFF2-40B4-BE49-F238E27FC236}">
                <a16:creationId xmlns:a16="http://schemas.microsoft.com/office/drawing/2014/main" id="{1BE6FCB8-8804-44A4-8EAB-2AF8E2DC35FB}"/>
              </a:ext>
            </a:extLst>
          </p:cNvPr>
          <p:cNvSpPr>
            <a:spLocks noGrp="1"/>
          </p:cNvSpPr>
          <p:nvPr>
            <p:ph type="body" sz="quarter" idx="22"/>
          </p:nvPr>
        </p:nvSpPr>
        <p:spPr/>
        <p:txBody>
          <a:bodyPr/>
          <a:lstStyle/>
          <a:p>
            <a:r>
              <a:rPr lang="ar-SA" dirty="0"/>
              <a:t>النشاط 3</a:t>
            </a:r>
          </a:p>
        </p:txBody>
      </p:sp>
      <p:sp>
        <p:nvSpPr>
          <p:cNvPr id="80" name="عنصر نائب للنص 79">
            <a:extLst>
              <a:ext uri="{FF2B5EF4-FFF2-40B4-BE49-F238E27FC236}">
                <a16:creationId xmlns:a16="http://schemas.microsoft.com/office/drawing/2014/main" id="{644BDAE4-A1D9-4D39-8AF8-F5B83A6EB6F7}"/>
              </a:ext>
            </a:extLst>
          </p:cNvPr>
          <p:cNvSpPr>
            <a:spLocks noGrp="1"/>
          </p:cNvSpPr>
          <p:nvPr>
            <p:ph type="body" sz="quarter" idx="23"/>
          </p:nvPr>
        </p:nvSpPr>
        <p:spPr/>
        <p:txBody>
          <a:bodyPr/>
          <a:lstStyle/>
          <a:p>
            <a:r>
              <a:rPr lang="ar-SA" dirty="0"/>
              <a:t>النشاط 4</a:t>
            </a:r>
          </a:p>
        </p:txBody>
      </p:sp>
      <p:sp>
        <p:nvSpPr>
          <p:cNvPr id="82" name="عنصر نائب للنص 81">
            <a:extLst>
              <a:ext uri="{FF2B5EF4-FFF2-40B4-BE49-F238E27FC236}">
                <a16:creationId xmlns:a16="http://schemas.microsoft.com/office/drawing/2014/main" id="{5B528086-6725-4D4A-9C5E-2946E3A1CCE7}"/>
              </a:ext>
            </a:extLst>
          </p:cNvPr>
          <p:cNvSpPr>
            <a:spLocks noGrp="1"/>
          </p:cNvSpPr>
          <p:nvPr>
            <p:ph type="body" sz="quarter" idx="24"/>
          </p:nvPr>
        </p:nvSpPr>
        <p:spPr/>
        <p:txBody>
          <a:bodyPr/>
          <a:lstStyle/>
          <a:p>
            <a:r>
              <a:rPr lang="ar-SA" dirty="0"/>
              <a:t>النشاط 5</a:t>
            </a:r>
          </a:p>
        </p:txBody>
      </p:sp>
      <p:sp>
        <p:nvSpPr>
          <p:cNvPr id="84" name="عنصر نائب للنص 83">
            <a:extLst>
              <a:ext uri="{FF2B5EF4-FFF2-40B4-BE49-F238E27FC236}">
                <a16:creationId xmlns:a16="http://schemas.microsoft.com/office/drawing/2014/main" id="{1C0FDED2-494E-4802-B741-B45B132FF16E}"/>
              </a:ext>
            </a:extLst>
          </p:cNvPr>
          <p:cNvSpPr>
            <a:spLocks noGrp="1"/>
          </p:cNvSpPr>
          <p:nvPr>
            <p:ph type="body" sz="quarter" idx="13"/>
          </p:nvPr>
        </p:nvSpPr>
        <p:spPr/>
        <p:txBody>
          <a:bodyPr/>
          <a:lstStyle/>
          <a:p>
            <a:r>
              <a:rPr lang="ar-SA" dirty="0"/>
              <a:t>الخميس</a:t>
            </a:r>
          </a:p>
        </p:txBody>
      </p:sp>
      <p:sp>
        <p:nvSpPr>
          <p:cNvPr id="86" name="عنصر نائب للنص 85">
            <a:extLst>
              <a:ext uri="{FF2B5EF4-FFF2-40B4-BE49-F238E27FC236}">
                <a16:creationId xmlns:a16="http://schemas.microsoft.com/office/drawing/2014/main" id="{B0A7B4BB-F989-46CE-8D42-4D72667DF9E9}"/>
              </a:ext>
            </a:extLst>
          </p:cNvPr>
          <p:cNvSpPr>
            <a:spLocks noGrp="1"/>
          </p:cNvSpPr>
          <p:nvPr>
            <p:ph type="body" sz="quarter" idx="14"/>
          </p:nvPr>
        </p:nvSpPr>
        <p:spPr/>
        <p:txBody>
          <a:bodyPr/>
          <a:lstStyle/>
          <a:p>
            <a:r>
              <a:rPr lang="ar-SA" dirty="0"/>
              <a:t>النشاط 1</a:t>
            </a:r>
          </a:p>
        </p:txBody>
      </p:sp>
      <p:sp>
        <p:nvSpPr>
          <p:cNvPr id="88" name="عنصر نائب للنص 87">
            <a:extLst>
              <a:ext uri="{FF2B5EF4-FFF2-40B4-BE49-F238E27FC236}">
                <a16:creationId xmlns:a16="http://schemas.microsoft.com/office/drawing/2014/main" id="{952A8021-9482-4F1F-AC49-F36E69D968AB}"/>
              </a:ext>
            </a:extLst>
          </p:cNvPr>
          <p:cNvSpPr>
            <a:spLocks noGrp="1"/>
          </p:cNvSpPr>
          <p:nvPr>
            <p:ph type="body" sz="quarter" idx="15"/>
          </p:nvPr>
        </p:nvSpPr>
        <p:spPr/>
        <p:txBody>
          <a:bodyPr/>
          <a:lstStyle/>
          <a:p>
            <a:r>
              <a:rPr lang="ar-SA" dirty="0"/>
              <a:t>النشاط 2</a:t>
            </a:r>
          </a:p>
        </p:txBody>
      </p:sp>
      <p:sp>
        <p:nvSpPr>
          <p:cNvPr id="90" name="عنصر نائب للنص 89">
            <a:extLst>
              <a:ext uri="{FF2B5EF4-FFF2-40B4-BE49-F238E27FC236}">
                <a16:creationId xmlns:a16="http://schemas.microsoft.com/office/drawing/2014/main" id="{F0410FE9-0408-4C16-B56C-F2E14E23FABB}"/>
              </a:ext>
            </a:extLst>
          </p:cNvPr>
          <p:cNvSpPr>
            <a:spLocks noGrp="1"/>
          </p:cNvSpPr>
          <p:nvPr>
            <p:ph type="body" sz="quarter" idx="16"/>
          </p:nvPr>
        </p:nvSpPr>
        <p:spPr/>
        <p:txBody>
          <a:bodyPr/>
          <a:lstStyle/>
          <a:p>
            <a:r>
              <a:rPr lang="ar-SA" dirty="0"/>
              <a:t>النشاط 3</a:t>
            </a:r>
          </a:p>
        </p:txBody>
      </p:sp>
      <p:sp>
        <p:nvSpPr>
          <p:cNvPr id="92" name="عنصر نائب للنص 91">
            <a:extLst>
              <a:ext uri="{FF2B5EF4-FFF2-40B4-BE49-F238E27FC236}">
                <a16:creationId xmlns:a16="http://schemas.microsoft.com/office/drawing/2014/main" id="{AB2C4125-BF6D-4940-AD6E-FC6C99200FC3}"/>
              </a:ext>
            </a:extLst>
          </p:cNvPr>
          <p:cNvSpPr>
            <a:spLocks noGrp="1"/>
          </p:cNvSpPr>
          <p:nvPr>
            <p:ph type="body" sz="quarter" idx="17"/>
          </p:nvPr>
        </p:nvSpPr>
        <p:spPr/>
        <p:txBody>
          <a:bodyPr/>
          <a:lstStyle/>
          <a:p>
            <a:r>
              <a:rPr lang="ar-SA" dirty="0"/>
              <a:t>النشاط 4</a:t>
            </a:r>
          </a:p>
        </p:txBody>
      </p:sp>
      <p:sp>
        <p:nvSpPr>
          <p:cNvPr id="94" name="عنصر نائب للنص 93">
            <a:extLst>
              <a:ext uri="{FF2B5EF4-FFF2-40B4-BE49-F238E27FC236}">
                <a16:creationId xmlns:a16="http://schemas.microsoft.com/office/drawing/2014/main" id="{DEFB353A-2A60-4672-B678-D1079125A08A}"/>
              </a:ext>
            </a:extLst>
          </p:cNvPr>
          <p:cNvSpPr>
            <a:spLocks noGrp="1"/>
          </p:cNvSpPr>
          <p:nvPr>
            <p:ph type="body" sz="quarter" idx="18"/>
          </p:nvPr>
        </p:nvSpPr>
        <p:spPr/>
        <p:txBody>
          <a:bodyPr/>
          <a:lstStyle/>
          <a:p>
            <a:r>
              <a:rPr lang="ar-SA" dirty="0"/>
              <a:t>النشاط 5</a:t>
            </a:r>
          </a:p>
        </p:txBody>
      </p:sp>
      <p:sp>
        <p:nvSpPr>
          <p:cNvPr id="97" name="عنصر نائب لرقم الشريحة 96">
            <a:extLst>
              <a:ext uri="{FF2B5EF4-FFF2-40B4-BE49-F238E27FC236}">
                <a16:creationId xmlns:a16="http://schemas.microsoft.com/office/drawing/2014/main" id="{F384D403-591F-4386-8B82-233D7AAB2E92}"/>
              </a:ext>
            </a:extLst>
          </p:cNvPr>
          <p:cNvSpPr>
            <a:spLocks noGrp="1"/>
          </p:cNvSpPr>
          <p:nvPr>
            <p:ph type="sldNum" sz="quarter" idx="12"/>
          </p:nvPr>
        </p:nvSpPr>
        <p:spPr/>
        <p:txBody>
          <a:bodyPr/>
          <a:lstStyle/>
          <a:p>
            <a:pPr algn="r"/>
            <a:fld id="{018D0437-1013-4385-8D54-815F651F9982}" type="slidenum">
              <a:rPr lang="en-US" smtClean="0"/>
              <a:pPr algn="r"/>
              <a:t>17</a:t>
            </a:fld>
            <a:endParaRPr lang="en-US"/>
          </a:p>
        </p:txBody>
      </p:sp>
    </p:spTree>
    <p:extLst>
      <p:ext uri="{BB962C8B-B14F-4D97-AF65-F5344CB8AC3E}">
        <p14:creationId xmlns:p14="http://schemas.microsoft.com/office/powerpoint/2010/main" val="68548759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8"/>
          </p:nvPr>
        </p:nvSpPr>
        <p:spPr/>
        <p:txBody>
          <a:bodyPr/>
          <a:lstStyle/>
          <a:p>
            <a:r>
              <a:rPr lang="ar-SA" dirty="0"/>
              <a:t>هذا نص يمكـن أن يستبدل</a:t>
            </a:r>
            <a:endParaRPr lang="en-US" dirty="0"/>
          </a:p>
        </p:txBody>
      </p:sp>
      <p:sp>
        <p:nvSpPr>
          <p:cNvPr id="4" name="Text Placeholder 3"/>
          <p:cNvSpPr>
            <a:spLocks noGrp="1"/>
          </p:cNvSpPr>
          <p:nvPr>
            <p:ph type="body" sz="quarter" idx="29"/>
          </p:nvPr>
        </p:nvSpPr>
        <p:spPr/>
        <p:txBody>
          <a:bodyPr/>
          <a:lstStyle/>
          <a:p>
            <a:r>
              <a:rPr lang="ar-SA" dirty="0"/>
              <a:t>هذا نص يمكـن أن يستبدل</a:t>
            </a:r>
            <a:endParaRPr lang="en-US" dirty="0"/>
          </a:p>
        </p:txBody>
      </p:sp>
      <p:sp>
        <p:nvSpPr>
          <p:cNvPr id="5" name="Text Placeholder 4"/>
          <p:cNvSpPr>
            <a:spLocks noGrp="1"/>
          </p:cNvSpPr>
          <p:nvPr>
            <p:ph type="body" sz="quarter" idx="30"/>
          </p:nvPr>
        </p:nvSpPr>
        <p:spPr/>
        <p:txBody>
          <a:bodyPr/>
          <a:lstStyle/>
          <a:p>
            <a:r>
              <a:rPr lang="ar-SA" dirty="0"/>
              <a:t>هذا نص يمكـن أن يستبدل</a:t>
            </a:r>
            <a:endParaRPr lang="en-US" dirty="0"/>
          </a:p>
        </p:txBody>
      </p:sp>
      <p:sp>
        <p:nvSpPr>
          <p:cNvPr id="7" name="عنوان 6">
            <a:extLst>
              <a:ext uri="{FF2B5EF4-FFF2-40B4-BE49-F238E27FC236}">
                <a16:creationId xmlns:a16="http://schemas.microsoft.com/office/drawing/2014/main" id="{9CBA75E7-80B5-4DC3-96DB-F2AB6B734CAB}"/>
              </a:ext>
            </a:extLst>
          </p:cNvPr>
          <p:cNvSpPr>
            <a:spLocks noGrp="1"/>
          </p:cNvSpPr>
          <p:nvPr>
            <p:ph type="title"/>
          </p:nvPr>
        </p:nvSpPr>
        <p:spPr/>
        <p:txBody>
          <a:bodyPr/>
          <a:lstStyle/>
          <a:p>
            <a:r>
              <a:rPr lang="ar-SA" dirty="0"/>
              <a:t>أيقونات مع نصوص</a:t>
            </a:r>
          </a:p>
        </p:txBody>
      </p:sp>
      <p:sp>
        <p:nvSpPr>
          <p:cNvPr id="8" name="عنصر نائب لرقم الشريحة 7">
            <a:extLst>
              <a:ext uri="{FF2B5EF4-FFF2-40B4-BE49-F238E27FC236}">
                <a16:creationId xmlns:a16="http://schemas.microsoft.com/office/drawing/2014/main" id="{809396BA-935F-4ED8-AA4C-6166E54B5748}"/>
              </a:ext>
            </a:extLst>
          </p:cNvPr>
          <p:cNvSpPr>
            <a:spLocks noGrp="1"/>
          </p:cNvSpPr>
          <p:nvPr>
            <p:ph type="sldNum" sz="quarter" idx="12"/>
          </p:nvPr>
        </p:nvSpPr>
        <p:spPr/>
        <p:txBody>
          <a:bodyPr/>
          <a:lstStyle/>
          <a:p>
            <a:pPr algn="r"/>
            <a:fld id="{018D0437-1013-4385-8D54-815F651F9982}" type="slidenum">
              <a:rPr lang="en-US" smtClean="0"/>
              <a:pPr algn="r"/>
              <a:t>18</a:t>
            </a:fld>
            <a:endParaRPr lang="en-US"/>
          </a:p>
        </p:txBody>
      </p:sp>
    </p:spTree>
    <p:extLst>
      <p:ext uri="{BB962C8B-B14F-4D97-AF65-F5344CB8AC3E}">
        <p14:creationId xmlns:p14="http://schemas.microsoft.com/office/powerpoint/2010/main" val="236019667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عنــوان الشـريحة</a:t>
            </a:r>
            <a:endParaRPr lang="en-US" dirty="0"/>
          </a:p>
        </p:txBody>
      </p:sp>
      <p:sp>
        <p:nvSpPr>
          <p:cNvPr id="8" name="Text Placeholder 7"/>
          <p:cNvSpPr>
            <a:spLocks noGrp="1"/>
          </p:cNvSpPr>
          <p:nvPr>
            <p:ph type="body" sz="quarter" idx="30"/>
          </p:nvPr>
        </p:nvSpPr>
        <p:spPr/>
        <p:txBody>
          <a:bodyPr/>
          <a:lstStyle/>
          <a:p>
            <a:r>
              <a:rPr lang="en-US" dirty="0"/>
              <a:t>1</a:t>
            </a:r>
          </a:p>
        </p:txBody>
      </p:sp>
      <p:sp>
        <p:nvSpPr>
          <p:cNvPr id="9" name="Text Placeholder 8"/>
          <p:cNvSpPr>
            <a:spLocks noGrp="1"/>
          </p:cNvSpPr>
          <p:nvPr>
            <p:ph type="body" sz="quarter" idx="31"/>
          </p:nvPr>
        </p:nvSpPr>
        <p:spPr/>
        <p:txBody>
          <a:bodyPr/>
          <a:lstStyle/>
          <a:p>
            <a:r>
              <a:rPr lang="en-US" dirty="0"/>
              <a:t>2</a:t>
            </a:r>
          </a:p>
        </p:txBody>
      </p:sp>
      <p:sp>
        <p:nvSpPr>
          <p:cNvPr id="10" name="Text Placeholder 9"/>
          <p:cNvSpPr>
            <a:spLocks noGrp="1"/>
          </p:cNvSpPr>
          <p:nvPr>
            <p:ph type="body" sz="quarter" idx="32"/>
          </p:nvPr>
        </p:nvSpPr>
        <p:spPr/>
        <p:txBody>
          <a:bodyPr/>
          <a:lstStyle/>
          <a:p>
            <a:r>
              <a:rPr lang="en-US" dirty="0"/>
              <a:t>3</a:t>
            </a:r>
          </a:p>
        </p:txBody>
      </p:sp>
      <p:sp>
        <p:nvSpPr>
          <p:cNvPr id="11" name="Text Placeholder 10"/>
          <p:cNvSpPr>
            <a:spLocks noGrp="1"/>
          </p:cNvSpPr>
          <p:nvPr>
            <p:ph type="body" sz="quarter" idx="33"/>
          </p:nvPr>
        </p:nvSpPr>
        <p:spPr/>
        <p:txBody>
          <a:bodyPr/>
          <a:lstStyle/>
          <a:p>
            <a:r>
              <a:rPr lang="en-US" dirty="0"/>
              <a:t>4</a:t>
            </a:r>
          </a:p>
        </p:txBody>
      </p:sp>
      <p:sp>
        <p:nvSpPr>
          <p:cNvPr id="13" name="عنصر نائب للنص 12">
            <a:extLst>
              <a:ext uri="{FF2B5EF4-FFF2-40B4-BE49-F238E27FC236}">
                <a16:creationId xmlns:a16="http://schemas.microsoft.com/office/drawing/2014/main" id="{506B969D-EA79-46B8-8777-E8B998F1BD60}"/>
              </a:ext>
            </a:extLst>
          </p:cNvPr>
          <p:cNvSpPr>
            <a:spLocks noGrp="1"/>
          </p:cNvSpPr>
          <p:nvPr>
            <p:ph type="body" sz="quarter" idx="26"/>
          </p:nvPr>
        </p:nvSpPr>
        <p:spPr/>
        <p:txBody>
          <a:bodyPr/>
          <a:lstStyle/>
          <a:p>
            <a:r>
              <a:rPr lang="ar-SA" dirty="0"/>
              <a:t>اكتب النــص هنــا</a:t>
            </a:r>
          </a:p>
        </p:txBody>
      </p:sp>
      <p:sp>
        <p:nvSpPr>
          <p:cNvPr id="15" name="عنصر نائب للنص 14">
            <a:extLst>
              <a:ext uri="{FF2B5EF4-FFF2-40B4-BE49-F238E27FC236}">
                <a16:creationId xmlns:a16="http://schemas.microsoft.com/office/drawing/2014/main" id="{9DA6F50D-A06A-4EEA-8A66-CA4E48F35A91}"/>
              </a:ext>
            </a:extLst>
          </p:cNvPr>
          <p:cNvSpPr>
            <a:spLocks noGrp="1"/>
          </p:cNvSpPr>
          <p:nvPr>
            <p:ph type="body" sz="quarter" idx="28"/>
          </p:nvPr>
        </p:nvSpPr>
        <p:spPr/>
        <p:txBody>
          <a:bodyPr/>
          <a:lstStyle/>
          <a:p>
            <a:r>
              <a:rPr lang="ar-SA" dirty="0"/>
              <a:t>اكتب النــص هنــا</a:t>
            </a:r>
          </a:p>
        </p:txBody>
      </p:sp>
      <p:sp>
        <p:nvSpPr>
          <p:cNvPr id="17" name="عنصر نائب للنص 16">
            <a:extLst>
              <a:ext uri="{FF2B5EF4-FFF2-40B4-BE49-F238E27FC236}">
                <a16:creationId xmlns:a16="http://schemas.microsoft.com/office/drawing/2014/main" id="{8B210E79-E057-4E09-949B-25689A7061D9}"/>
              </a:ext>
            </a:extLst>
          </p:cNvPr>
          <p:cNvSpPr>
            <a:spLocks noGrp="1"/>
          </p:cNvSpPr>
          <p:nvPr>
            <p:ph type="body" sz="quarter" idx="25"/>
          </p:nvPr>
        </p:nvSpPr>
        <p:spPr/>
        <p:txBody>
          <a:bodyPr/>
          <a:lstStyle/>
          <a:p>
            <a:r>
              <a:rPr lang="ar-SA" dirty="0"/>
              <a:t>عنــوان المخـطط</a:t>
            </a:r>
          </a:p>
        </p:txBody>
      </p:sp>
      <p:sp>
        <p:nvSpPr>
          <p:cNvPr id="19" name="عنصر نائب للنص 18">
            <a:extLst>
              <a:ext uri="{FF2B5EF4-FFF2-40B4-BE49-F238E27FC236}">
                <a16:creationId xmlns:a16="http://schemas.microsoft.com/office/drawing/2014/main" id="{01979A05-15C1-4AE4-9840-9BB85F5CD08E}"/>
              </a:ext>
            </a:extLst>
          </p:cNvPr>
          <p:cNvSpPr>
            <a:spLocks noGrp="1"/>
          </p:cNvSpPr>
          <p:nvPr>
            <p:ph type="body" sz="quarter" idx="29"/>
          </p:nvPr>
        </p:nvSpPr>
        <p:spPr/>
        <p:txBody>
          <a:bodyPr/>
          <a:lstStyle/>
          <a:p>
            <a:r>
              <a:rPr lang="ar-SA" dirty="0"/>
              <a:t>اكتب النــص هنــا</a:t>
            </a:r>
          </a:p>
        </p:txBody>
      </p:sp>
      <p:sp>
        <p:nvSpPr>
          <p:cNvPr id="21" name="عنصر نائب للنص 20">
            <a:extLst>
              <a:ext uri="{FF2B5EF4-FFF2-40B4-BE49-F238E27FC236}">
                <a16:creationId xmlns:a16="http://schemas.microsoft.com/office/drawing/2014/main" id="{B5566B23-C4F5-4182-85E4-6A43CF2A241E}"/>
              </a:ext>
            </a:extLst>
          </p:cNvPr>
          <p:cNvSpPr>
            <a:spLocks noGrp="1"/>
          </p:cNvSpPr>
          <p:nvPr>
            <p:ph type="body" sz="quarter" idx="27"/>
          </p:nvPr>
        </p:nvSpPr>
        <p:spPr/>
        <p:txBody>
          <a:bodyPr/>
          <a:lstStyle/>
          <a:p>
            <a:r>
              <a:rPr lang="ar-SA" dirty="0"/>
              <a:t>اكتب النــص هنــا</a:t>
            </a:r>
          </a:p>
        </p:txBody>
      </p:sp>
      <p:sp>
        <p:nvSpPr>
          <p:cNvPr id="22" name="عنصر نائب لرقم الشريحة 21">
            <a:extLst>
              <a:ext uri="{FF2B5EF4-FFF2-40B4-BE49-F238E27FC236}">
                <a16:creationId xmlns:a16="http://schemas.microsoft.com/office/drawing/2014/main" id="{B64A5A35-2C1C-4FEA-8096-672F55AD4854}"/>
              </a:ext>
            </a:extLst>
          </p:cNvPr>
          <p:cNvSpPr>
            <a:spLocks noGrp="1"/>
          </p:cNvSpPr>
          <p:nvPr>
            <p:ph type="sldNum" sz="quarter" idx="12"/>
          </p:nvPr>
        </p:nvSpPr>
        <p:spPr/>
        <p:txBody>
          <a:bodyPr/>
          <a:lstStyle/>
          <a:p>
            <a:pPr algn="r"/>
            <a:fld id="{018D0437-1013-4385-8D54-815F651F9982}" type="slidenum">
              <a:rPr lang="en-US" smtClean="0"/>
              <a:pPr algn="r"/>
              <a:t>19</a:t>
            </a:fld>
            <a:endParaRPr lang="en-US" dirty="0"/>
          </a:p>
        </p:txBody>
      </p:sp>
    </p:spTree>
    <p:extLst>
      <p:ext uri="{BB962C8B-B14F-4D97-AF65-F5344CB8AC3E}">
        <p14:creationId xmlns:p14="http://schemas.microsoft.com/office/powerpoint/2010/main" val="256119448"/>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عنصر نائب للنص 14">
            <a:extLst>
              <a:ext uri="{FF2B5EF4-FFF2-40B4-BE49-F238E27FC236}">
                <a16:creationId xmlns:a16="http://schemas.microsoft.com/office/drawing/2014/main" id="{C9207E93-B143-4C6A-B3C0-E147B81820DD}"/>
              </a:ext>
            </a:extLst>
          </p:cNvPr>
          <p:cNvSpPr>
            <a:spLocks noGrp="1"/>
          </p:cNvSpPr>
          <p:nvPr>
            <p:ph type="body" sz="quarter" idx="18"/>
          </p:nvPr>
        </p:nvSpPr>
        <p:spPr/>
        <p:txBody>
          <a:bodyPr/>
          <a:lstStyle/>
          <a:p>
            <a:r>
              <a:rPr lang="ar-SA" dirty="0"/>
              <a:t>المحتوى</a:t>
            </a:r>
          </a:p>
        </p:txBody>
      </p:sp>
      <p:sp>
        <p:nvSpPr>
          <p:cNvPr id="17" name="عنصر نائب للنص 16">
            <a:extLst>
              <a:ext uri="{FF2B5EF4-FFF2-40B4-BE49-F238E27FC236}">
                <a16:creationId xmlns:a16="http://schemas.microsoft.com/office/drawing/2014/main" id="{F275E1C5-7E6B-46D3-A6B8-5FA213FFF2FD}"/>
              </a:ext>
            </a:extLst>
          </p:cNvPr>
          <p:cNvSpPr>
            <a:spLocks noGrp="1"/>
          </p:cNvSpPr>
          <p:nvPr>
            <p:ph type="body" sz="quarter" idx="19"/>
          </p:nvPr>
        </p:nvSpPr>
        <p:spPr/>
        <p:txBody>
          <a:bodyPr/>
          <a:lstStyle/>
          <a:p>
            <a:r>
              <a:rPr lang="ar-SA" dirty="0"/>
              <a:t>الإعلان</a:t>
            </a:r>
          </a:p>
        </p:txBody>
      </p:sp>
      <p:sp>
        <p:nvSpPr>
          <p:cNvPr id="19" name="عنصر نائب للنص 18">
            <a:extLst>
              <a:ext uri="{FF2B5EF4-FFF2-40B4-BE49-F238E27FC236}">
                <a16:creationId xmlns:a16="http://schemas.microsoft.com/office/drawing/2014/main" id="{7452DD3C-F173-4D69-9AA5-75B12D0EA3F6}"/>
              </a:ext>
            </a:extLst>
          </p:cNvPr>
          <p:cNvSpPr>
            <a:spLocks noGrp="1"/>
          </p:cNvSpPr>
          <p:nvPr>
            <p:ph type="body" sz="quarter" idx="21"/>
          </p:nvPr>
        </p:nvSpPr>
        <p:spPr/>
        <p:txBody>
          <a:bodyPr/>
          <a:lstStyle/>
          <a:p>
            <a:r>
              <a:rPr lang="ar-SA" dirty="0"/>
              <a:t>الروابط</a:t>
            </a:r>
          </a:p>
        </p:txBody>
      </p:sp>
      <p:sp>
        <p:nvSpPr>
          <p:cNvPr id="21" name="عنصر نائب للنص 20">
            <a:extLst>
              <a:ext uri="{FF2B5EF4-FFF2-40B4-BE49-F238E27FC236}">
                <a16:creationId xmlns:a16="http://schemas.microsoft.com/office/drawing/2014/main" id="{D57C421D-54A9-4D43-B993-99926ABF40B3}"/>
              </a:ext>
            </a:extLst>
          </p:cNvPr>
          <p:cNvSpPr>
            <a:spLocks noGrp="1"/>
          </p:cNvSpPr>
          <p:nvPr>
            <p:ph type="body" sz="quarter" idx="20"/>
          </p:nvPr>
        </p:nvSpPr>
        <p:spPr/>
        <p:txBody>
          <a:bodyPr/>
          <a:lstStyle/>
          <a:p>
            <a:r>
              <a:rPr lang="ar-SA" dirty="0"/>
              <a:t>متابعين جدد</a:t>
            </a:r>
          </a:p>
        </p:txBody>
      </p:sp>
      <p:sp>
        <p:nvSpPr>
          <p:cNvPr id="23" name="عنوان 22">
            <a:extLst>
              <a:ext uri="{FF2B5EF4-FFF2-40B4-BE49-F238E27FC236}">
                <a16:creationId xmlns:a16="http://schemas.microsoft.com/office/drawing/2014/main" id="{8C195136-0828-4BF2-9C66-1D7A62E90890}"/>
              </a:ext>
            </a:extLst>
          </p:cNvPr>
          <p:cNvSpPr>
            <a:spLocks noGrp="1"/>
          </p:cNvSpPr>
          <p:nvPr>
            <p:ph type="title"/>
          </p:nvPr>
        </p:nvSpPr>
        <p:spPr/>
        <p:txBody>
          <a:bodyPr/>
          <a:lstStyle/>
          <a:p>
            <a:r>
              <a:rPr lang="ar-SA" dirty="0"/>
              <a:t>خطـوات حملة تسويقية</a:t>
            </a:r>
          </a:p>
        </p:txBody>
      </p:sp>
      <p:sp>
        <p:nvSpPr>
          <p:cNvPr id="25" name="عنصر نائب للمحتوى 24">
            <a:extLst>
              <a:ext uri="{FF2B5EF4-FFF2-40B4-BE49-F238E27FC236}">
                <a16:creationId xmlns:a16="http://schemas.microsoft.com/office/drawing/2014/main" id="{155E4E44-AE3B-42F5-B2EE-D7E98F700683}"/>
              </a:ext>
            </a:extLst>
          </p:cNvPr>
          <p:cNvSpPr>
            <a:spLocks noGrp="1"/>
          </p:cNvSpPr>
          <p:nvPr>
            <p:ph idx="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 لقد تم توليد هذا النص من مولد النص ال</a:t>
            </a:r>
            <a:r>
              <a:rPr lang="ar-SA" dirty="0">
                <a:latin typeface="JF Flat" panose="02000500000000000000" pitchFamily="2" charset="-78"/>
                <a:cs typeface="JF Flat" panose="02000500000000000000" pitchFamily="2" charset="-78"/>
              </a:rPr>
              <a:t>عربي.</a:t>
            </a:r>
            <a:endParaRPr lang="ar-EG" dirty="0">
              <a:latin typeface="JF Flat" panose="02000500000000000000" pitchFamily="2" charset="-78"/>
              <a:cs typeface="JF Flat" panose="02000500000000000000" pitchFamily="2" charset="-78"/>
            </a:endParaRPr>
          </a:p>
          <a:p>
            <a:endParaRPr lang="ar-SA" dirty="0"/>
          </a:p>
        </p:txBody>
      </p:sp>
      <p:sp>
        <p:nvSpPr>
          <p:cNvPr id="2" name="عنصر نائب لرقم الشريحة 1">
            <a:extLst>
              <a:ext uri="{FF2B5EF4-FFF2-40B4-BE49-F238E27FC236}">
                <a16:creationId xmlns:a16="http://schemas.microsoft.com/office/drawing/2014/main" id="{D564A352-E544-4292-A5C8-124C0BAF2C48}"/>
              </a:ext>
            </a:extLst>
          </p:cNvPr>
          <p:cNvSpPr>
            <a:spLocks noGrp="1"/>
          </p:cNvSpPr>
          <p:nvPr>
            <p:ph type="sldNum" sz="quarter" idx="12"/>
          </p:nvPr>
        </p:nvSpPr>
        <p:spPr/>
        <p:txBody>
          <a:bodyPr/>
          <a:lstStyle/>
          <a:p>
            <a:pPr algn="r"/>
            <a:fld id="{018D0437-1013-4385-8D54-815F651F9982}" type="slidenum">
              <a:rPr lang="en-US" smtClean="0"/>
              <a:pPr algn="r"/>
              <a:t>2</a:t>
            </a:fld>
            <a:endParaRPr lang="en-US" dirty="0"/>
          </a:p>
        </p:txBody>
      </p:sp>
    </p:spTree>
    <p:extLst>
      <p:ext uri="{BB962C8B-B14F-4D97-AF65-F5344CB8AC3E}">
        <p14:creationId xmlns:p14="http://schemas.microsoft.com/office/powerpoint/2010/main" val="9186715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4" name="Content Placeholder 3"/>
          <p:cNvSpPr>
            <a:spLocks noGrp="1"/>
          </p:cNvSpPr>
          <p:nvPr>
            <p:ph idx="13"/>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6" name="عنوان 5">
            <a:extLst>
              <a:ext uri="{FF2B5EF4-FFF2-40B4-BE49-F238E27FC236}">
                <a16:creationId xmlns:a16="http://schemas.microsoft.com/office/drawing/2014/main" id="{8526324C-F9BB-4433-9506-A1F552488913}"/>
              </a:ext>
            </a:extLst>
          </p:cNvPr>
          <p:cNvSpPr>
            <a:spLocks noGrp="1"/>
          </p:cNvSpPr>
          <p:nvPr>
            <p:ph type="title"/>
          </p:nvPr>
        </p:nvSpPr>
        <p:spPr/>
        <p:txBody>
          <a:bodyPr/>
          <a:lstStyle/>
          <a:p>
            <a:r>
              <a:rPr lang="ar-SA" dirty="0"/>
              <a:t>الخطـــوات</a:t>
            </a:r>
          </a:p>
        </p:txBody>
      </p:sp>
      <p:sp>
        <p:nvSpPr>
          <p:cNvPr id="7" name="عنصر نائب لرقم الشريحة 6">
            <a:extLst>
              <a:ext uri="{FF2B5EF4-FFF2-40B4-BE49-F238E27FC236}">
                <a16:creationId xmlns:a16="http://schemas.microsoft.com/office/drawing/2014/main" id="{9BF2333B-5CB1-47C4-A2AB-3CCCE8C5EA6C}"/>
              </a:ext>
            </a:extLst>
          </p:cNvPr>
          <p:cNvSpPr>
            <a:spLocks noGrp="1"/>
          </p:cNvSpPr>
          <p:nvPr>
            <p:ph type="sldNum" sz="quarter" idx="12"/>
          </p:nvPr>
        </p:nvSpPr>
        <p:spPr/>
        <p:txBody>
          <a:bodyPr/>
          <a:lstStyle/>
          <a:p>
            <a:pPr algn="r"/>
            <a:fld id="{018D0437-1013-4385-8D54-815F651F9982}" type="slidenum">
              <a:rPr lang="en-US" smtClean="0"/>
              <a:pPr algn="r"/>
              <a:t>20</a:t>
            </a:fld>
            <a:endParaRPr lang="en-US"/>
          </a:p>
        </p:txBody>
      </p:sp>
    </p:spTree>
    <p:extLst>
      <p:ext uri="{BB962C8B-B14F-4D97-AF65-F5344CB8AC3E}">
        <p14:creationId xmlns:p14="http://schemas.microsoft.com/office/powerpoint/2010/main" val="87489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5"/>
          </p:nvPr>
        </p:nvSpPr>
        <p:spPr/>
        <p:txBody>
          <a:bodyPr>
            <a:normAutofit/>
          </a:bodyPr>
          <a:lstStyle/>
          <a:p>
            <a:r>
              <a:rPr lang="ar-EG">
                <a:latin typeface="JF Flat" panose="02000500000000000000" pitchFamily="2" charset="-78"/>
                <a:cs typeface="JF Flat" panose="02000500000000000000" pitchFamily="2" charset="-78"/>
              </a:rPr>
              <a:t>هذا النص هو مثال لنص يمكن أن يستبدل في نفس المساحة</a:t>
            </a:r>
            <a:r>
              <a:rPr lang="ar-SA">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4" name="Content Placeholder 3"/>
          <p:cNvSpPr>
            <a:spLocks noGrp="1"/>
          </p:cNvSpPr>
          <p:nvPr>
            <p:ph idx="16"/>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5" name="Content Placeholder 4"/>
          <p:cNvSpPr>
            <a:spLocks noGrp="1"/>
          </p:cNvSpPr>
          <p:nvPr>
            <p:ph idx="14"/>
          </p:nvPr>
        </p:nvSpPr>
        <p:spPr/>
        <p:txBody>
          <a:bodyPr>
            <a:normAutofit/>
          </a:bodyPr>
          <a:lstStyle/>
          <a:p>
            <a:r>
              <a:rPr lang="ar-EG" dirty="0">
                <a:latin typeface="JF Flat" panose="02000500000000000000" pitchFamily="2" charset="-78"/>
                <a:cs typeface="JF Flat" panose="02000500000000000000" pitchFamily="2" charset="-78"/>
              </a:rPr>
              <a:t>هذا النص هو مثال لنص يمكن أن يستبد</a:t>
            </a:r>
            <a:r>
              <a:rPr lang="ar-SA" dirty="0">
                <a:latin typeface="JF Flat" panose="02000500000000000000" pitchFamily="2" charset="-78"/>
                <a:cs typeface="JF Flat" panose="02000500000000000000" pitchFamily="2" charset="-78"/>
              </a:rPr>
              <a:t>ل.</a:t>
            </a:r>
            <a:endParaRPr lang="ar-EG" dirty="0">
              <a:latin typeface="JF Flat" panose="02000500000000000000" pitchFamily="2" charset="-78"/>
              <a:cs typeface="JF Flat" panose="02000500000000000000" pitchFamily="2" charset="-78"/>
            </a:endParaRPr>
          </a:p>
        </p:txBody>
      </p:sp>
      <p:sp>
        <p:nvSpPr>
          <p:cNvPr id="7" name="عنوان 6">
            <a:extLst>
              <a:ext uri="{FF2B5EF4-FFF2-40B4-BE49-F238E27FC236}">
                <a16:creationId xmlns:a16="http://schemas.microsoft.com/office/drawing/2014/main" id="{619FE9D9-D907-4F8B-A5E1-57DFB7ECE1A9}"/>
              </a:ext>
            </a:extLst>
          </p:cNvPr>
          <p:cNvSpPr>
            <a:spLocks noGrp="1"/>
          </p:cNvSpPr>
          <p:nvPr>
            <p:ph type="title"/>
          </p:nvPr>
        </p:nvSpPr>
        <p:spPr/>
        <p:txBody>
          <a:bodyPr/>
          <a:lstStyle/>
          <a:p>
            <a:r>
              <a:rPr lang="ar-SA" dirty="0"/>
              <a:t>الخطـوات الثلاثـــة</a:t>
            </a:r>
          </a:p>
        </p:txBody>
      </p:sp>
      <p:sp>
        <p:nvSpPr>
          <p:cNvPr id="8" name="عنصر نائب لرقم الشريحة 7">
            <a:extLst>
              <a:ext uri="{FF2B5EF4-FFF2-40B4-BE49-F238E27FC236}">
                <a16:creationId xmlns:a16="http://schemas.microsoft.com/office/drawing/2014/main" id="{1C4A9F5F-CB67-4C42-9F64-D4A1B6FFD3EF}"/>
              </a:ext>
            </a:extLst>
          </p:cNvPr>
          <p:cNvSpPr>
            <a:spLocks noGrp="1"/>
          </p:cNvSpPr>
          <p:nvPr>
            <p:ph type="sldNum" sz="quarter" idx="12"/>
          </p:nvPr>
        </p:nvSpPr>
        <p:spPr/>
        <p:txBody>
          <a:bodyPr/>
          <a:lstStyle/>
          <a:p>
            <a:pPr algn="r"/>
            <a:fld id="{018D0437-1013-4385-8D54-815F651F9982}" type="slidenum">
              <a:rPr lang="en-US" smtClean="0"/>
              <a:pPr algn="r"/>
              <a:t>21</a:t>
            </a:fld>
            <a:endParaRPr lang="en-US"/>
          </a:p>
        </p:txBody>
      </p:sp>
    </p:spTree>
    <p:extLst>
      <p:ext uri="{BB962C8B-B14F-4D97-AF65-F5344CB8AC3E}">
        <p14:creationId xmlns:p14="http://schemas.microsoft.com/office/powerpoint/2010/main" val="914337204"/>
      </p:ext>
    </p:extLst>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a:extLst>
              <a:ext uri="{FF2B5EF4-FFF2-40B4-BE49-F238E27FC236}">
                <a16:creationId xmlns:a16="http://schemas.microsoft.com/office/drawing/2014/main" id="{3F9FD0C0-C8F5-43D7-8BAD-751754492903}"/>
              </a:ext>
            </a:extLst>
          </p:cNvPr>
          <p:cNvSpPr>
            <a:spLocks noGrp="1"/>
          </p:cNvSpPr>
          <p:nvPr>
            <p:ph type="title"/>
          </p:nvPr>
        </p:nvSpPr>
        <p:spPr/>
        <p:txBody>
          <a:bodyPr/>
          <a:lstStyle/>
          <a:p>
            <a:r>
              <a:rPr lang="ar-SA" dirty="0"/>
              <a:t>عمليـة التسويق</a:t>
            </a:r>
          </a:p>
        </p:txBody>
      </p:sp>
      <p:sp>
        <p:nvSpPr>
          <p:cNvPr id="10" name="عنصر نائب للنص 9">
            <a:extLst>
              <a:ext uri="{FF2B5EF4-FFF2-40B4-BE49-F238E27FC236}">
                <a16:creationId xmlns:a16="http://schemas.microsoft.com/office/drawing/2014/main" id="{9C24CD90-A647-4D15-A723-39EEE4E2EA29}"/>
              </a:ext>
            </a:extLst>
          </p:cNvPr>
          <p:cNvSpPr>
            <a:spLocks noGrp="1"/>
          </p:cNvSpPr>
          <p:nvPr>
            <p:ph type="body" sz="quarter" idx="24"/>
          </p:nvPr>
        </p:nvSpPr>
        <p:spPr/>
        <p:txBody>
          <a:bodyPr/>
          <a:lstStyle/>
          <a:p>
            <a:pPr algn="justLow" rtl="0"/>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2" name="عنصر نائب للنص 11">
            <a:extLst>
              <a:ext uri="{FF2B5EF4-FFF2-40B4-BE49-F238E27FC236}">
                <a16:creationId xmlns:a16="http://schemas.microsoft.com/office/drawing/2014/main" id="{142012A9-376C-4706-B617-7DE035A9D486}"/>
              </a:ext>
            </a:extLst>
          </p:cNvPr>
          <p:cNvSpPr>
            <a:spLocks noGrp="1"/>
          </p:cNvSpPr>
          <p:nvPr>
            <p:ph type="body" sz="quarter" idx="25"/>
          </p:nvPr>
        </p:nvSpPr>
        <p:spPr/>
        <p:txBody>
          <a:bodyPr/>
          <a:lstStyle/>
          <a:p>
            <a:r>
              <a:rPr lang="ar-SA" dirty="0"/>
              <a:t>عنــوان المخطط</a:t>
            </a:r>
          </a:p>
        </p:txBody>
      </p:sp>
      <p:sp>
        <p:nvSpPr>
          <p:cNvPr id="14" name="عنصر نائب للنص 13">
            <a:extLst>
              <a:ext uri="{FF2B5EF4-FFF2-40B4-BE49-F238E27FC236}">
                <a16:creationId xmlns:a16="http://schemas.microsoft.com/office/drawing/2014/main" id="{1E20A151-8157-4EEF-A673-1F4C2BB4110F}"/>
              </a:ext>
            </a:extLst>
          </p:cNvPr>
          <p:cNvSpPr>
            <a:spLocks noGrp="1"/>
          </p:cNvSpPr>
          <p:nvPr>
            <p:ph type="body" sz="quarter" idx="22"/>
          </p:nvPr>
        </p:nvSpPr>
        <p:spPr/>
        <p:txBody>
          <a:bodyPr/>
          <a:lstStyle/>
          <a:p>
            <a:pPr algn="justLow"/>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6" name="عنصر نائب للنص 15">
            <a:extLst>
              <a:ext uri="{FF2B5EF4-FFF2-40B4-BE49-F238E27FC236}">
                <a16:creationId xmlns:a16="http://schemas.microsoft.com/office/drawing/2014/main" id="{65A8C358-A114-4676-9965-94EE368C00FB}"/>
              </a:ext>
            </a:extLst>
          </p:cNvPr>
          <p:cNvSpPr>
            <a:spLocks noGrp="1"/>
          </p:cNvSpPr>
          <p:nvPr>
            <p:ph type="body" sz="quarter" idx="2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7" name="عنصر نائب لرقم الشريحة 16">
            <a:extLst>
              <a:ext uri="{FF2B5EF4-FFF2-40B4-BE49-F238E27FC236}">
                <a16:creationId xmlns:a16="http://schemas.microsoft.com/office/drawing/2014/main" id="{9C9B0362-F8A6-4B8F-9844-150A40AF1AE9}"/>
              </a:ext>
            </a:extLst>
          </p:cNvPr>
          <p:cNvSpPr>
            <a:spLocks noGrp="1"/>
          </p:cNvSpPr>
          <p:nvPr>
            <p:ph type="sldNum" sz="quarter" idx="12"/>
          </p:nvPr>
        </p:nvSpPr>
        <p:spPr/>
        <p:txBody>
          <a:bodyPr/>
          <a:lstStyle/>
          <a:p>
            <a:pPr algn="r"/>
            <a:fld id="{018D0437-1013-4385-8D54-815F651F9982}" type="slidenum">
              <a:rPr lang="en-US" smtClean="0"/>
              <a:pPr algn="r"/>
              <a:t>22</a:t>
            </a:fld>
            <a:endParaRPr lang="en-US"/>
          </a:p>
        </p:txBody>
      </p:sp>
    </p:spTree>
    <p:extLst>
      <p:ext uri="{BB962C8B-B14F-4D97-AF65-F5344CB8AC3E}">
        <p14:creationId xmlns:p14="http://schemas.microsoft.com/office/powerpoint/2010/main" val="117738893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a:extLst>
              <a:ext uri="{FF2B5EF4-FFF2-40B4-BE49-F238E27FC236}">
                <a16:creationId xmlns:a16="http://schemas.microsoft.com/office/drawing/2014/main" id="{CAEEF00F-99DE-4C9D-9BCF-221D92DDC38E}"/>
              </a:ext>
            </a:extLst>
          </p:cNvPr>
          <p:cNvSpPr>
            <a:spLocks noGrp="1"/>
          </p:cNvSpPr>
          <p:nvPr>
            <p:ph type="title"/>
          </p:nvPr>
        </p:nvSpPr>
        <p:spPr/>
        <p:txBody>
          <a:bodyPr/>
          <a:lstStyle/>
          <a:p>
            <a:r>
              <a:rPr lang="ar-SA" dirty="0"/>
              <a:t>تســويق المنتجـات</a:t>
            </a:r>
          </a:p>
        </p:txBody>
      </p:sp>
      <p:sp>
        <p:nvSpPr>
          <p:cNvPr id="11" name="عنصر نائب للنص 10">
            <a:extLst>
              <a:ext uri="{FF2B5EF4-FFF2-40B4-BE49-F238E27FC236}">
                <a16:creationId xmlns:a16="http://schemas.microsoft.com/office/drawing/2014/main" id="{F6C819A4-5D1D-4512-A19C-D1B80E053747}"/>
              </a:ext>
            </a:extLst>
          </p:cNvPr>
          <p:cNvSpPr>
            <a:spLocks noGrp="1"/>
          </p:cNvSpPr>
          <p:nvPr>
            <p:ph type="body" sz="quarter" idx="24"/>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3" name="عنصر نائب للنص 12">
            <a:extLst>
              <a:ext uri="{FF2B5EF4-FFF2-40B4-BE49-F238E27FC236}">
                <a16:creationId xmlns:a16="http://schemas.microsoft.com/office/drawing/2014/main" id="{712AFBFF-5DF3-47FC-BD23-40D5333528B3}"/>
              </a:ext>
            </a:extLst>
          </p:cNvPr>
          <p:cNvSpPr>
            <a:spLocks noGrp="1"/>
          </p:cNvSpPr>
          <p:nvPr>
            <p:ph type="body" sz="quarter" idx="25"/>
          </p:nvPr>
        </p:nvSpPr>
        <p:spPr/>
        <p:txBody>
          <a:bodyPr/>
          <a:lstStyle/>
          <a:p>
            <a:r>
              <a:rPr lang="ar-SA" dirty="0"/>
              <a:t>التسـويق الإلكتـروني</a:t>
            </a:r>
          </a:p>
        </p:txBody>
      </p:sp>
      <p:sp>
        <p:nvSpPr>
          <p:cNvPr id="15" name="عنصر نائب للنص 14">
            <a:extLst>
              <a:ext uri="{FF2B5EF4-FFF2-40B4-BE49-F238E27FC236}">
                <a16:creationId xmlns:a16="http://schemas.microsoft.com/office/drawing/2014/main" id="{6E0F5C92-56A4-4484-9301-A6686B4D39F0}"/>
              </a:ext>
            </a:extLst>
          </p:cNvPr>
          <p:cNvSpPr>
            <a:spLocks noGrp="1"/>
          </p:cNvSpPr>
          <p:nvPr>
            <p:ph type="body" sz="quarter" idx="22"/>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7" name="عنصر نائب للنص 16">
            <a:extLst>
              <a:ext uri="{FF2B5EF4-FFF2-40B4-BE49-F238E27FC236}">
                <a16:creationId xmlns:a16="http://schemas.microsoft.com/office/drawing/2014/main" id="{99607198-A39D-46CA-BB89-B34E19DA7B97}"/>
              </a:ext>
            </a:extLst>
          </p:cNvPr>
          <p:cNvSpPr>
            <a:spLocks noGrp="1"/>
          </p:cNvSpPr>
          <p:nvPr>
            <p:ph type="body" sz="quarter" idx="2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9" name="عنصر نائب للنص 18">
            <a:extLst>
              <a:ext uri="{FF2B5EF4-FFF2-40B4-BE49-F238E27FC236}">
                <a16:creationId xmlns:a16="http://schemas.microsoft.com/office/drawing/2014/main" id="{BFBF57D3-A71B-42D6-A7EA-880B1AC838A1}"/>
              </a:ext>
            </a:extLst>
          </p:cNvPr>
          <p:cNvSpPr>
            <a:spLocks noGrp="1"/>
          </p:cNvSpPr>
          <p:nvPr>
            <p:ph type="body" sz="quarter" idx="23"/>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20" name="عنصر نائب لرقم الشريحة 19">
            <a:extLst>
              <a:ext uri="{FF2B5EF4-FFF2-40B4-BE49-F238E27FC236}">
                <a16:creationId xmlns:a16="http://schemas.microsoft.com/office/drawing/2014/main" id="{B89F924B-FDA5-4B1A-98E3-89347BC1B5F9}"/>
              </a:ext>
            </a:extLst>
          </p:cNvPr>
          <p:cNvSpPr>
            <a:spLocks noGrp="1"/>
          </p:cNvSpPr>
          <p:nvPr>
            <p:ph type="sldNum" sz="quarter" idx="12"/>
          </p:nvPr>
        </p:nvSpPr>
        <p:spPr/>
        <p:txBody>
          <a:bodyPr/>
          <a:lstStyle/>
          <a:p>
            <a:pPr algn="r"/>
            <a:fld id="{018D0437-1013-4385-8D54-815F651F9982}" type="slidenum">
              <a:rPr lang="en-US" smtClean="0"/>
              <a:pPr algn="r"/>
              <a:t>23</a:t>
            </a:fld>
            <a:endParaRPr lang="en-US"/>
          </a:p>
        </p:txBody>
      </p:sp>
    </p:spTree>
    <p:extLst>
      <p:ext uri="{BB962C8B-B14F-4D97-AF65-F5344CB8AC3E}">
        <p14:creationId xmlns:p14="http://schemas.microsoft.com/office/powerpoint/2010/main" val="293163708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تســويق المنتجـات</a:t>
            </a:r>
            <a:endParaRPr lang="en-US" dirty="0"/>
          </a:p>
        </p:txBody>
      </p:sp>
      <p:sp>
        <p:nvSpPr>
          <p:cNvPr id="3" name="Text Placeholder 2"/>
          <p:cNvSpPr>
            <a:spLocks noGrp="1"/>
          </p:cNvSpPr>
          <p:nvPr>
            <p:ph type="body" sz="quarter" idx="23"/>
          </p:nvPr>
        </p:nvSpPr>
        <p:spPr/>
        <p:txBody>
          <a:bodyPr/>
          <a:lstStyle/>
          <a:p>
            <a:r>
              <a:rPr lang="ar-SA" dirty="0"/>
              <a:t>اكتب النــص هنــا</a:t>
            </a:r>
          </a:p>
        </p:txBody>
      </p:sp>
      <p:sp>
        <p:nvSpPr>
          <p:cNvPr id="4" name="Text Placeholder 3"/>
          <p:cNvSpPr>
            <a:spLocks noGrp="1"/>
          </p:cNvSpPr>
          <p:nvPr>
            <p:ph type="body" sz="quarter" idx="24"/>
          </p:nvPr>
        </p:nvSpPr>
        <p:spPr/>
        <p:txBody>
          <a:bodyPr>
            <a:normAutofit/>
          </a:bodyPr>
          <a:lstStyle/>
          <a:p>
            <a:r>
              <a:rPr lang="ar-SA" dirty="0"/>
              <a:t>اكتب النــص هنــا</a:t>
            </a:r>
          </a:p>
        </p:txBody>
      </p:sp>
      <p:sp>
        <p:nvSpPr>
          <p:cNvPr id="5" name="Text Placeholder 4"/>
          <p:cNvSpPr>
            <a:spLocks noGrp="1"/>
          </p:cNvSpPr>
          <p:nvPr>
            <p:ph type="body" sz="quarter" idx="25"/>
          </p:nvPr>
        </p:nvSpPr>
        <p:spPr/>
        <p:txBody>
          <a:bodyPr/>
          <a:lstStyle/>
          <a:p>
            <a:r>
              <a:rPr lang="ar-SA" dirty="0"/>
              <a:t>اكتب النــص هنــا</a:t>
            </a:r>
          </a:p>
        </p:txBody>
      </p:sp>
      <p:sp>
        <p:nvSpPr>
          <p:cNvPr id="6" name="Text Placeholder 5"/>
          <p:cNvSpPr>
            <a:spLocks noGrp="1"/>
          </p:cNvSpPr>
          <p:nvPr>
            <p:ph type="body" sz="quarter" idx="26"/>
          </p:nvPr>
        </p:nvSpPr>
        <p:spPr/>
        <p:txBody>
          <a:bodyPr/>
          <a:lstStyle/>
          <a:p>
            <a:r>
              <a:rPr lang="ar-SA" dirty="0"/>
              <a:t>اكتب النــص هنــا</a:t>
            </a:r>
          </a:p>
        </p:txBody>
      </p:sp>
      <p:sp>
        <p:nvSpPr>
          <p:cNvPr id="7" name="Text Placeholder 6"/>
          <p:cNvSpPr>
            <a:spLocks noGrp="1"/>
          </p:cNvSpPr>
          <p:nvPr>
            <p:ph type="body" sz="quarter" idx="27"/>
          </p:nvPr>
        </p:nvSpPr>
        <p:spPr/>
        <p:txBody>
          <a:bodyPr/>
          <a:lstStyle/>
          <a:p>
            <a:r>
              <a:rPr lang="ar-SA" dirty="0"/>
              <a:t>اكتب النــص هنــا</a:t>
            </a:r>
          </a:p>
        </p:txBody>
      </p:sp>
      <p:sp>
        <p:nvSpPr>
          <p:cNvPr id="8" name="Text Placeholder 7"/>
          <p:cNvSpPr>
            <a:spLocks noGrp="1"/>
          </p:cNvSpPr>
          <p:nvPr>
            <p:ph type="body" sz="quarter" idx="28"/>
          </p:nvPr>
        </p:nvSpPr>
        <p:spPr/>
        <p:txBody>
          <a:bodyPr/>
          <a:lstStyle/>
          <a:p>
            <a:pPr lvl="0"/>
            <a:r>
              <a:rPr lang="ar-SA" dirty="0"/>
              <a:t>أساليب التسويق الإلكتروني</a:t>
            </a:r>
            <a:endParaRPr lang="en-US" dirty="0"/>
          </a:p>
        </p:txBody>
      </p:sp>
      <p:sp>
        <p:nvSpPr>
          <p:cNvPr id="9" name="عنصر نائب لرقم الشريحة 8">
            <a:extLst>
              <a:ext uri="{FF2B5EF4-FFF2-40B4-BE49-F238E27FC236}">
                <a16:creationId xmlns:a16="http://schemas.microsoft.com/office/drawing/2014/main" id="{386601BF-D56D-4DA4-8937-F861B0D6E989}"/>
              </a:ext>
            </a:extLst>
          </p:cNvPr>
          <p:cNvSpPr>
            <a:spLocks noGrp="1"/>
          </p:cNvSpPr>
          <p:nvPr>
            <p:ph type="sldNum" sz="quarter" idx="12"/>
          </p:nvPr>
        </p:nvSpPr>
        <p:spPr/>
        <p:txBody>
          <a:bodyPr/>
          <a:lstStyle/>
          <a:p>
            <a:pPr algn="r"/>
            <a:fld id="{018D0437-1013-4385-8D54-815F651F9982}" type="slidenum">
              <a:rPr lang="en-US" smtClean="0"/>
              <a:pPr algn="r"/>
              <a:t>24</a:t>
            </a:fld>
            <a:endParaRPr lang="en-US"/>
          </a:p>
        </p:txBody>
      </p:sp>
    </p:spTree>
    <p:extLst>
      <p:ext uri="{BB962C8B-B14F-4D97-AF65-F5344CB8AC3E}">
        <p14:creationId xmlns:p14="http://schemas.microsoft.com/office/powerpoint/2010/main" val="4171422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أسهــم نصيــة</a:t>
            </a:r>
            <a:endParaRPr lang="en-US" dirty="0"/>
          </a:p>
        </p:txBody>
      </p:sp>
      <p:sp>
        <p:nvSpPr>
          <p:cNvPr id="10" name="عنصر نائب للنص 9">
            <a:extLst>
              <a:ext uri="{FF2B5EF4-FFF2-40B4-BE49-F238E27FC236}">
                <a16:creationId xmlns:a16="http://schemas.microsoft.com/office/drawing/2014/main" id="{67E1F76F-AA82-495C-B132-0D7A44B5ABA1}"/>
              </a:ext>
            </a:extLst>
          </p:cNvPr>
          <p:cNvSpPr>
            <a:spLocks noGrp="1"/>
          </p:cNvSpPr>
          <p:nvPr>
            <p:ph type="body" sz="quarter" idx="20"/>
          </p:nvPr>
        </p:nvSpPr>
        <p:spPr/>
        <p:txBody>
          <a:bodyPr/>
          <a:lstStyle/>
          <a:p>
            <a:r>
              <a:rPr lang="ar-SA" dirty="0"/>
              <a:t>العنوان الأول</a:t>
            </a:r>
          </a:p>
        </p:txBody>
      </p:sp>
      <p:sp>
        <p:nvSpPr>
          <p:cNvPr id="12" name="عنصر نائب للنص 11">
            <a:extLst>
              <a:ext uri="{FF2B5EF4-FFF2-40B4-BE49-F238E27FC236}">
                <a16:creationId xmlns:a16="http://schemas.microsoft.com/office/drawing/2014/main" id="{07BC584A-94B3-47B2-94B7-587ABC51EC10}"/>
              </a:ext>
            </a:extLst>
          </p:cNvPr>
          <p:cNvSpPr>
            <a:spLocks noGrp="1"/>
          </p:cNvSpPr>
          <p:nvPr>
            <p:ph type="body" sz="quarter" idx="23"/>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4" name="عنصر نائب للنص 13">
            <a:extLst>
              <a:ext uri="{FF2B5EF4-FFF2-40B4-BE49-F238E27FC236}">
                <a16:creationId xmlns:a16="http://schemas.microsoft.com/office/drawing/2014/main" id="{8A0737E5-86E1-4276-B7AA-B0D9863969F7}"/>
              </a:ext>
            </a:extLst>
          </p:cNvPr>
          <p:cNvSpPr>
            <a:spLocks noGrp="1"/>
          </p:cNvSpPr>
          <p:nvPr>
            <p:ph type="body" sz="quarter" idx="22"/>
          </p:nvPr>
        </p:nvSpPr>
        <p:spPr/>
        <p:txBody>
          <a:bodyPr/>
          <a:lstStyle/>
          <a:p>
            <a:r>
              <a:rPr lang="ar-SA" dirty="0"/>
              <a:t>هذا النص هو مثال لنص يمكن أن يستبدل في نفس المساحة، لقد تم توليد هذا النص من مولد النص العربي.</a:t>
            </a:r>
          </a:p>
          <a:p>
            <a:endParaRPr lang="ar-SA" dirty="0"/>
          </a:p>
        </p:txBody>
      </p:sp>
      <p:sp>
        <p:nvSpPr>
          <p:cNvPr id="16" name="عنصر نائب للنص 15">
            <a:extLst>
              <a:ext uri="{FF2B5EF4-FFF2-40B4-BE49-F238E27FC236}">
                <a16:creationId xmlns:a16="http://schemas.microsoft.com/office/drawing/2014/main" id="{FB12BB5A-D576-464C-AEF5-7570B8AB2C5D}"/>
              </a:ext>
            </a:extLst>
          </p:cNvPr>
          <p:cNvSpPr>
            <a:spLocks noGrp="1"/>
          </p:cNvSpPr>
          <p:nvPr>
            <p:ph type="body" sz="quarter" idx="19"/>
          </p:nvPr>
        </p:nvSpPr>
        <p:spPr/>
        <p:txBody>
          <a:bodyPr/>
          <a:lstStyle/>
          <a:p>
            <a:r>
              <a:rPr lang="ar-SA" dirty="0"/>
              <a:t>العنوان الثاني</a:t>
            </a:r>
          </a:p>
        </p:txBody>
      </p:sp>
      <p:sp>
        <p:nvSpPr>
          <p:cNvPr id="18" name="عنصر نائب للنص 17">
            <a:extLst>
              <a:ext uri="{FF2B5EF4-FFF2-40B4-BE49-F238E27FC236}">
                <a16:creationId xmlns:a16="http://schemas.microsoft.com/office/drawing/2014/main" id="{BE27154A-DAEF-4BD7-828C-FA7BD359A5C2}"/>
              </a:ext>
            </a:extLst>
          </p:cNvPr>
          <p:cNvSpPr>
            <a:spLocks noGrp="1"/>
          </p:cNvSpPr>
          <p:nvPr>
            <p:ph type="body" sz="quarter" idx="18"/>
          </p:nvPr>
        </p:nvSpPr>
        <p:spPr/>
        <p:txBody>
          <a:bodyPr/>
          <a:lstStyle/>
          <a:p>
            <a:r>
              <a:rPr lang="ar-SA" dirty="0"/>
              <a:t>العنوان الثالث</a:t>
            </a:r>
          </a:p>
        </p:txBody>
      </p:sp>
      <p:sp>
        <p:nvSpPr>
          <p:cNvPr id="20" name="عنصر نائب للنص 19">
            <a:extLst>
              <a:ext uri="{FF2B5EF4-FFF2-40B4-BE49-F238E27FC236}">
                <a16:creationId xmlns:a16="http://schemas.microsoft.com/office/drawing/2014/main" id="{0854A239-8E05-4F05-99D7-06CE6FD3D1CA}"/>
              </a:ext>
            </a:extLst>
          </p:cNvPr>
          <p:cNvSpPr>
            <a:spLocks noGrp="1"/>
          </p:cNvSpPr>
          <p:nvPr>
            <p:ph type="body" sz="quarter" idx="21"/>
          </p:nvPr>
        </p:nvSpPr>
        <p:spPr/>
        <p:txBody>
          <a:bodyPr/>
          <a:lstStyle/>
          <a:p>
            <a:r>
              <a:rPr lang="ar-SA" dirty="0"/>
              <a:t>هذا النص هو مثال لنص يمكن أن يستبدل في نفس المساحة، لقد تم توليد هذا النص من مولد النص العربي.</a:t>
            </a:r>
          </a:p>
          <a:p>
            <a:endParaRPr lang="ar-SA" dirty="0"/>
          </a:p>
        </p:txBody>
      </p:sp>
      <p:sp>
        <p:nvSpPr>
          <p:cNvPr id="21" name="عنصر نائب لرقم الشريحة 20">
            <a:extLst>
              <a:ext uri="{FF2B5EF4-FFF2-40B4-BE49-F238E27FC236}">
                <a16:creationId xmlns:a16="http://schemas.microsoft.com/office/drawing/2014/main" id="{E87CE5EB-B960-4490-B215-A0A8AB8AAEFF}"/>
              </a:ext>
            </a:extLst>
          </p:cNvPr>
          <p:cNvSpPr>
            <a:spLocks noGrp="1"/>
          </p:cNvSpPr>
          <p:nvPr>
            <p:ph type="sldNum" sz="quarter" idx="12"/>
          </p:nvPr>
        </p:nvSpPr>
        <p:spPr/>
        <p:txBody>
          <a:bodyPr/>
          <a:lstStyle/>
          <a:p>
            <a:pPr algn="r"/>
            <a:fld id="{018D0437-1013-4385-8D54-815F651F9982}" type="slidenum">
              <a:rPr lang="en-US" smtClean="0"/>
              <a:pPr algn="r"/>
              <a:t>25</a:t>
            </a:fld>
            <a:endParaRPr lang="en-US"/>
          </a:p>
        </p:txBody>
      </p:sp>
    </p:spTree>
    <p:extLst>
      <p:ext uri="{BB962C8B-B14F-4D97-AF65-F5344CB8AC3E}">
        <p14:creationId xmlns:p14="http://schemas.microsoft.com/office/powerpoint/2010/main" val="1301032241"/>
      </p:ext>
    </p:extLst>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a:extLst>
              <a:ext uri="{FF2B5EF4-FFF2-40B4-BE49-F238E27FC236}">
                <a16:creationId xmlns:a16="http://schemas.microsoft.com/office/drawing/2014/main" id="{E97D61CE-75B4-4ABE-B887-198BEEC9550C}"/>
              </a:ext>
            </a:extLst>
          </p:cNvPr>
          <p:cNvSpPr>
            <a:spLocks noGrp="1"/>
          </p:cNvSpPr>
          <p:nvPr>
            <p:ph type="title"/>
          </p:nvPr>
        </p:nvSpPr>
        <p:spPr/>
        <p:txBody>
          <a:bodyPr/>
          <a:lstStyle/>
          <a:p>
            <a:r>
              <a:rPr lang="ar-SA" dirty="0"/>
              <a:t>خطوات عمل الإعلان</a:t>
            </a:r>
          </a:p>
        </p:txBody>
      </p:sp>
      <p:sp>
        <p:nvSpPr>
          <p:cNvPr id="9" name="عنصر نائب للنص 8">
            <a:extLst>
              <a:ext uri="{FF2B5EF4-FFF2-40B4-BE49-F238E27FC236}">
                <a16:creationId xmlns:a16="http://schemas.microsoft.com/office/drawing/2014/main" id="{1C905349-43A0-430A-A050-DE7BCD6A8F55}"/>
              </a:ext>
            </a:extLst>
          </p:cNvPr>
          <p:cNvSpPr>
            <a:spLocks noGrp="1"/>
          </p:cNvSpPr>
          <p:nvPr>
            <p:ph type="body" sz="quarter" idx="24"/>
          </p:nvPr>
        </p:nvSpPr>
        <p:spPr/>
        <p:txBody>
          <a:bodyPr/>
          <a:lstStyle/>
          <a:p>
            <a:r>
              <a:rPr lang="ar-SA" dirty="0"/>
              <a:t>الخطوة الثانية</a:t>
            </a:r>
          </a:p>
        </p:txBody>
      </p:sp>
      <p:sp>
        <p:nvSpPr>
          <p:cNvPr id="11" name="عنصر نائب للنص 10">
            <a:extLst>
              <a:ext uri="{FF2B5EF4-FFF2-40B4-BE49-F238E27FC236}">
                <a16:creationId xmlns:a16="http://schemas.microsoft.com/office/drawing/2014/main" id="{735981AC-5749-4538-8E08-4B030D98BBD4}"/>
              </a:ext>
            </a:extLst>
          </p:cNvPr>
          <p:cNvSpPr>
            <a:spLocks noGrp="1"/>
          </p:cNvSpPr>
          <p:nvPr>
            <p:ph type="body" sz="quarter" idx="22"/>
          </p:nvPr>
        </p:nvSpPr>
        <p:spPr/>
        <p:txBody>
          <a:bodyPr/>
          <a:lstStyle/>
          <a:p>
            <a:r>
              <a:rPr lang="ar-SA" dirty="0"/>
              <a:t>الخطوة الثالثـة</a:t>
            </a:r>
          </a:p>
        </p:txBody>
      </p:sp>
      <p:sp>
        <p:nvSpPr>
          <p:cNvPr id="13" name="عنصر نائب للنص 12">
            <a:extLst>
              <a:ext uri="{FF2B5EF4-FFF2-40B4-BE49-F238E27FC236}">
                <a16:creationId xmlns:a16="http://schemas.microsoft.com/office/drawing/2014/main" id="{856AB15D-D817-422B-A23C-0E489B7E52BA}"/>
              </a:ext>
            </a:extLst>
          </p:cNvPr>
          <p:cNvSpPr>
            <a:spLocks noGrp="1"/>
          </p:cNvSpPr>
          <p:nvPr>
            <p:ph type="body" sz="quarter" idx="25"/>
          </p:nvPr>
        </p:nvSpPr>
        <p:spPr/>
        <p:txBody>
          <a:bodyPr/>
          <a:lstStyle/>
          <a:p>
            <a:r>
              <a:rPr lang="ar-SA" dirty="0"/>
              <a:t>الخطوة الأولـى</a:t>
            </a:r>
          </a:p>
        </p:txBody>
      </p:sp>
      <p:sp>
        <p:nvSpPr>
          <p:cNvPr id="14" name="عنصر نائب لرقم الشريحة 13">
            <a:extLst>
              <a:ext uri="{FF2B5EF4-FFF2-40B4-BE49-F238E27FC236}">
                <a16:creationId xmlns:a16="http://schemas.microsoft.com/office/drawing/2014/main" id="{BDD1379E-0762-465F-B5F0-417DB8CE0655}"/>
              </a:ext>
            </a:extLst>
          </p:cNvPr>
          <p:cNvSpPr>
            <a:spLocks noGrp="1"/>
          </p:cNvSpPr>
          <p:nvPr>
            <p:ph type="sldNum" sz="quarter" idx="12"/>
          </p:nvPr>
        </p:nvSpPr>
        <p:spPr/>
        <p:txBody>
          <a:bodyPr/>
          <a:lstStyle/>
          <a:p>
            <a:pPr algn="r"/>
            <a:fld id="{018D0437-1013-4385-8D54-815F651F9982}" type="slidenum">
              <a:rPr lang="en-US" smtClean="0"/>
              <a:pPr algn="r"/>
              <a:t>26</a:t>
            </a:fld>
            <a:endParaRPr lang="en-US" dirty="0"/>
          </a:p>
        </p:txBody>
      </p:sp>
    </p:spTree>
    <p:extLst>
      <p:ext uri="{BB962C8B-B14F-4D97-AF65-F5344CB8AC3E}">
        <p14:creationId xmlns:p14="http://schemas.microsoft.com/office/powerpoint/2010/main" val="1385285579"/>
      </p:ext>
    </p:extLst>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نص 7">
            <a:extLst>
              <a:ext uri="{FF2B5EF4-FFF2-40B4-BE49-F238E27FC236}">
                <a16:creationId xmlns:a16="http://schemas.microsoft.com/office/drawing/2014/main" id="{645496BD-10AC-44AF-89A9-C4B0CFAD59E9}"/>
              </a:ext>
            </a:extLst>
          </p:cNvPr>
          <p:cNvSpPr>
            <a:spLocks noGrp="1"/>
          </p:cNvSpPr>
          <p:nvPr>
            <p:ph type="body" sz="quarter" idx="24"/>
          </p:nvPr>
        </p:nvSpPr>
        <p:spPr/>
        <p:txBody>
          <a:bodyPr/>
          <a:lstStyle/>
          <a:p>
            <a:r>
              <a:rPr lang="ar-SA" dirty="0"/>
              <a:t>الخطوة الثانيـة</a:t>
            </a:r>
          </a:p>
        </p:txBody>
      </p:sp>
      <p:sp>
        <p:nvSpPr>
          <p:cNvPr id="10" name="عنصر نائب للنص 9">
            <a:extLst>
              <a:ext uri="{FF2B5EF4-FFF2-40B4-BE49-F238E27FC236}">
                <a16:creationId xmlns:a16="http://schemas.microsoft.com/office/drawing/2014/main" id="{55FD1244-1149-4E49-B543-F49E9FC38ABC}"/>
              </a:ext>
            </a:extLst>
          </p:cNvPr>
          <p:cNvSpPr>
            <a:spLocks noGrp="1"/>
          </p:cNvSpPr>
          <p:nvPr>
            <p:ph type="body" sz="quarter" idx="25"/>
          </p:nvPr>
        </p:nvSpPr>
        <p:spPr/>
        <p:txBody>
          <a:bodyPr/>
          <a:lstStyle/>
          <a:p>
            <a:r>
              <a:rPr lang="ar-SA" dirty="0"/>
              <a:t>الخطوة الـرابعـة</a:t>
            </a:r>
          </a:p>
        </p:txBody>
      </p:sp>
      <p:sp>
        <p:nvSpPr>
          <p:cNvPr id="12" name="عنصر نائب للنص 11">
            <a:extLst>
              <a:ext uri="{FF2B5EF4-FFF2-40B4-BE49-F238E27FC236}">
                <a16:creationId xmlns:a16="http://schemas.microsoft.com/office/drawing/2014/main" id="{8895A553-9EBB-4165-AFF0-4C29D73311DE}"/>
              </a:ext>
            </a:extLst>
          </p:cNvPr>
          <p:cNvSpPr>
            <a:spLocks noGrp="1"/>
          </p:cNvSpPr>
          <p:nvPr>
            <p:ph type="body" sz="quarter" idx="23"/>
          </p:nvPr>
        </p:nvSpPr>
        <p:spPr/>
        <p:txBody>
          <a:bodyPr/>
          <a:lstStyle/>
          <a:p>
            <a:r>
              <a:rPr lang="ar-SA" dirty="0"/>
              <a:t>الخطوة الثالثـة</a:t>
            </a:r>
          </a:p>
        </p:txBody>
      </p:sp>
      <p:sp>
        <p:nvSpPr>
          <p:cNvPr id="14" name="عنصر نائب للنص 13">
            <a:extLst>
              <a:ext uri="{FF2B5EF4-FFF2-40B4-BE49-F238E27FC236}">
                <a16:creationId xmlns:a16="http://schemas.microsoft.com/office/drawing/2014/main" id="{C2017B93-9B81-4FE1-9AA3-21A64E272742}"/>
              </a:ext>
            </a:extLst>
          </p:cNvPr>
          <p:cNvSpPr>
            <a:spLocks noGrp="1"/>
          </p:cNvSpPr>
          <p:nvPr>
            <p:ph type="body" sz="quarter" idx="22"/>
          </p:nvPr>
        </p:nvSpPr>
        <p:spPr/>
        <p:txBody>
          <a:bodyPr/>
          <a:lstStyle/>
          <a:p>
            <a:r>
              <a:rPr lang="ar-SA" dirty="0"/>
              <a:t>الخطوة الأولى</a:t>
            </a:r>
          </a:p>
        </p:txBody>
      </p:sp>
      <p:sp>
        <p:nvSpPr>
          <p:cNvPr id="16" name="عنوان 15">
            <a:extLst>
              <a:ext uri="{FF2B5EF4-FFF2-40B4-BE49-F238E27FC236}">
                <a16:creationId xmlns:a16="http://schemas.microsoft.com/office/drawing/2014/main" id="{E4380C8D-1498-4B54-B132-1B8C11C37750}"/>
              </a:ext>
            </a:extLst>
          </p:cNvPr>
          <p:cNvSpPr>
            <a:spLocks noGrp="1"/>
          </p:cNvSpPr>
          <p:nvPr>
            <p:ph type="title"/>
          </p:nvPr>
        </p:nvSpPr>
        <p:spPr/>
        <p:txBody>
          <a:bodyPr/>
          <a:lstStyle/>
          <a:p>
            <a:r>
              <a:rPr lang="ar-SA" dirty="0"/>
              <a:t>استكمال عمل الإعلان</a:t>
            </a:r>
          </a:p>
        </p:txBody>
      </p:sp>
      <p:sp>
        <p:nvSpPr>
          <p:cNvPr id="17" name="عنصر نائب لرقم الشريحة 16">
            <a:extLst>
              <a:ext uri="{FF2B5EF4-FFF2-40B4-BE49-F238E27FC236}">
                <a16:creationId xmlns:a16="http://schemas.microsoft.com/office/drawing/2014/main" id="{D7EAF522-3627-4C7B-A6E0-798894FF7A4A}"/>
              </a:ext>
            </a:extLst>
          </p:cNvPr>
          <p:cNvSpPr>
            <a:spLocks noGrp="1"/>
          </p:cNvSpPr>
          <p:nvPr>
            <p:ph type="sldNum" sz="quarter" idx="12"/>
          </p:nvPr>
        </p:nvSpPr>
        <p:spPr/>
        <p:txBody>
          <a:bodyPr/>
          <a:lstStyle/>
          <a:p>
            <a:pPr algn="r"/>
            <a:fld id="{018D0437-1013-4385-8D54-815F651F9982}" type="slidenum">
              <a:rPr lang="en-US" smtClean="0"/>
              <a:pPr algn="r"/>
              <a:t>27</a:t>
            </a:fld>
            <a:endParaRPr lang="en-US"/>
          </a:p>
        </p:txBody>
      </p:sp>
    </p:spTree>
    <p:extLst>
      <p:ext uri="{BB962C8B-B14F-4D97-AF65-F5344CB8AC3E}">
        <p14:creationId xmlns:p14="http://schemas.microsoft.com/office/powerpoint/2010/main" val="2757166597"/>
      </p:ext>
    </p:extLst>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a:extLst>
              <a:ext uri="{FF2B5EF4-FFF2-40B4-BE49-F238E27FC236}">
                <a16:creationId xmlns:a16="http://schemas.microsoft.com/office/drawing/2014/main" id="{1D723FEC-F118-4338-BB55-D45A82DB2D66}"/>
              </a:ext>
            </a:extLst>
          </p:cNvPr>
          <p:cNvSpPr>
            <a:spLocks noGrp="1"/>
          </p:cNvSpPr>
          <p:nvPr>
            <p:ph type="title"/>
          </p:nvPr>
        </p:nvSpPr>
        <p:spPr/>
        <p:txBody>
          <a:bodyPr/>
          <a:lstStyle/>
          <a:p>
            <a:r>
              <a:rPr lang="ar-SA" dirty="0"/>
              <a:t>تواصــل معنــا</a:t>
            </a:r>
          </a:p>
        </p:txBody>
      </p:sp>
      <p:sp>
        <p:nvSpPr>
          <p:cNvPr id="10" name="عنصر نائب للنص 9">
            <a:extLst>
              <a:ext uri="{FF2B5EF4-FFF2-40B4-BE49-F238E27FC236}">
                <a16:creationId xmlns:a16="http://schemas.microsoft.com/office/drawing/2014/main" id="{9C5EFF99-5546-488B-AF46-BDA90BB91F34}"/>
              </a:ext>
            </a:extLst>
          </p:cNvPr>
          <p:cNvSpPr>
            <a:spLocks noGrp="1"/>
          </p:cNvSpPr>
          <p:nvPr>
            <p:ph type="body" sz="quarter" idx="21"/>
          </p:nvPr>
        </p:nvSpPr>
        <p:spPr/>
        <p:txBody>
          <a:bodyPr/>
          <a:lstStyle/>
          <a:p>
            <a:r>
              <a:rPr lang="ar-SA" dirty="0"/>
              <a:t>ادركهـا بوربوينت</a:t>
            </a:r>
          </a:p>
        </p:txBody>
      </p:sp>
      <p:sp>
        <p:nvSpPr>
          <p:cNvPr id="12" name="عنصر نائب للنص 11">
            <a:extLst>
              <a:ext uri="{FF2B5EF4-FFF2-40B4-BE49-F238E27FC236}">
                <a16:creationId xmlns:a16="http://schemas.microsoft.com/office/drawing/2014/main" id="{93D33B1D-D3EF-427D-B3AE-264E45579C81}"/>
              </a:ext>
            </a:extLst>
          </p:cNvPr>
          <p:cNvSpPr>
            <a:spLocks noGrp="1"/>
          </p:cNvSpPr>
          <p:nvPr>
            <p:ph type="body" sz="quarter" idx="19"/>
          </p:nvPr>
        </p:nvSpPr>
        <p:spPr/>
        <p:txBody>
          <a:bodyPr/>
          <a:lstStyle/>
          <a:p>
            <a:r>
              <a:rPr lang="en-US" dirty="0"/>
              <a:t>powerpoint@adrkha.com</a:t>
            </a:r>
            <a:endParaRPr lang="ar-SA" dirty="0"/>
          </a:p>
        </p:txBody>
      </p:sp>
      <p:sp>
        <p:nvSpPr>
          <p:cNvPr id="14" name="عنصر نائب للنص 13">
            <a:extLst>
              <a:ext uri="{FF2B5EF4-FFF2-40B4-BE49-F238E27FC236}">
                <a16:creationId xmlns:a16="http://schemas.microsoft.com/office/drawing/2014/main" id="{FBDA62CD-677F-469B-8CD8-D4FE43C58DED}"/>
              </a:ext>
            </a:extLst>
          </p:cNvPr>
          <p:cNvSpPr>
            <a:spLocks noGrp="1"/>
          </p:cNvSpPr>
          <p:nvPr>
            <p:ph type="body" sz="quarter" idx="18"/>
          </p:nvPr>
        </p:nvSpPr>
        <p:spPr/>
        <p:txBody>
          <a:bodyPr/>
          <a:lstStyle/>
          <a:p>
            <a:r>
              <a:rPr lang="en-US" dirty="0"/>
              <a:t>@</a:t>
            </a:r>
            <a:r>
              <a:rPr lang="ar-SA" dirty="0"/>
              <a:t>اســم المستخدم</a:t>
            </a:r>
          </a:p>
        </p:txBody>
      </p:sp>
      <p:sp>
        <p:nvSpPr>
          <p:cNvPr id="16" name="عنصر نائب للنص 15">
            <a:extLst>
              <a:ext uri="{FF2B5EF4-FFF2-40B4-BE49-F238E27FC236}">
                <a16:creationId xmlns:a16="http://schemas.microsoft.com/office/drawing/2014/main" id="{A1E0D1BB-483F-414D-9552-B1D694C3B316}"/>
              </a:ext>
            </a:extLst>
          </p:cNvPr>
          <p:cNvSpPr>
            <a:spLocks noGrp="1"/>
          </p:cNvSpPr>
          <p:nvPr>
            <p:ph type="body" sz="quarter" idx="20"/>
          </p:nvPr>
        </p:nvSpPr>
        <p:spPr/>
        <p:txBody>
          <a:bodyPr/>
          <a:lstStyle/>
          <a:p>
            <a:r>
              <a:rPr lang="en-US" dirty="0"/>
              <a:t>01095707780</a:t>
            </a:r>
            <a:endParaRPr lang="ar-SA" dirty="0"/>
          </a:p>
        </p:txBody>
      </p:sp>
      <p:sp>
        <p:nvSpPr>
          <p:cNvPr id="2" name="عنصر نائب لرقم الشريحة 1">
            <a:extLst>
              <a:ext uri="{FF2B5EF4-FFF2-40B4-BE49-F238E27FC236}">
                <a16:creationId xmlns:a16="http://schemas.microsoft.com/office/drawing/2014/main" id="{5ACC4786-ADBC-4617-8223-A53A13E38FF5}"/>
              </a:ext>
            </a:extLst>
          </p:cNvPr>
          <p:cNvSpPr>
            <a:spLocks noGrp="1"/>
          </p:cNvSpPr>
          <p:nvPr>
            <p:ph type="sldNum" sz="quarter" idx="12"/>
          </p:nvPr>
        </p:nvSpPr>
        <p:spPr/>
        <p:txBody>
          <a:bodyPr/>
          <a:lstStyle/>
          <a:p>
            <a:pPr algn="r"/>
            <a:fld id="{018D0437-1013-4385-8D54-815F651F9982}" type="slidenum">
              <a:rPr lang="en-US" smtClean="0"/>
              <a:pPr algn="r"/>
              <a:t>28</a:t>
            </a:fld>
            <a:endParaRPr lang="en-US"/>
          </a:p>
        </p:txBody>
      </p:sp>
    </p:spTree>
    <p:extLst>
      <p:ext uri="{BB962C8B-B14F-4D97-AF65-F5344CB8AC3E}">
        <p14:creationId xmlns:p14="http://schemas.microsoft.com/office/powerpoint/2010/main" val="3468564987"/>
      </p:ext>
    </p:extLst>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99AA2E40-9EFC-42C2-BAF8-6C5FEF7D76F2}"/>
              </a:ext>
            </a:extLst>
          </p:cNvPr>
          <p:cNvSpPr>
            <a:spLocks noGrp="1"/>
          </p:cNvSpPr>
          <p:nvPr>
            <p:ph type="title"/>
          </p:nvPr>
        </p:nvSpPr>
        <p:spPr/>
        <p:txBody>
          <a:bodyPr/>
          <a:lstStyle/>
          <a:p>
            <a:r>
              <a:rPr lang="ar-SA" dirty="0"/>
              <a:t>شكــراً للمشــاهدة!</a:t>
            </a:r>
          </a:p>
        </p:txBody>
      </p:sp>
    </p:spTree>
    <p:extLst>
      <p:ext uri="{BB962C8B-B14F-4D97-AF65-F5344CB8AC3E}">
        <p14:creationId xmlns:p14="http://schemas.microsoft.com/office/powerpoint/2010/main" val="16841179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5E9D411D-B11B-46C2-8CEF-60F52288D266}"/>
              </a:ext>
            </a:extLst>
          </p:cNvPr>
          <p:cNvSpPr>
            <a:spLocks noGrp="1"/>
          </p:cNvSpPr>
          <p:nvPr>
            <p:ph type="title"/>
          </p:nvPr>
        </p:nvSpPr>
        <p:spPr/>
        <p:txBody>
          <a:bodyPr/>
          <a:lstStyle/>
          <a:p>
            <a:r>
              <a:rPr lang="ar-SA" dirty="0"/>
              <a:t>محـرك البحث الأمثـل</a:t>
            </a:r>
          </a:p>
        </p:txBody>
      </p:sp>
      <p:sp>
        <p:nvSpPr>
          <p:cNvPr id="7" name="عنصر نائب للمحتوى 6">
            <a:extLst>
              <a:ext uri="{FF2B5EF4-FFF2-40B4-BE49-F238E27FC236}">
                <a16:creationId xmlns:a16="http://schemas.microsoft.com/office/drawing/2014/main" id="{AA2EDF62-A976-441E-8386-D9187B6A2B36}"/>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2" name="عنصر نائب لرقم الشريحة 1">
            <a:extLst>
              <a:ext uri="{FF2B5EF4-FFF2-40B4-BE49-F238E27FC236}">
                <a16:creationId xmlns:a16="http://schemas.microsoft.com/office/drawing/2014/main" id="{77613C7C-B286-4489-994D-2CA612E69B9B}"/>
              </a:ext>
            </a:extLst>
          </p:cNvPr>
          <p:cNvSpPr>
            <a:spLocks noGrp="1"/>
          </p:cNvSpPr>
          <p:nvPr>
            <p:ph type="sldNum" sz="quarter" idx="12"/>
          </p:nvPr>
        </p:nvSpPr>
        <p:spPr/>
        <p:txBody>
          <a:bodyPr/>
          <a:lstStyle/>
          <a:p>
            <a:pPr algn="r"/>
            <a:fld id="{018D0437-1013-4385-8D54-815F651F9982}" type="slidenum">
              <a:rPr lang="en-US" smtClean="0"/>
              <a:pPr algn="r"/>
              <a:t>3</a:t>
            </a:fld>
            <a:endParaRPr lang="en-US"/>
          </a:p>
        </p:txBody>
      </p:sp>
    </p:spTree>
    <p:extLst>
      <p:ext uri="{BB962C8B-B14F-4D97-AF65-F5344CB8AC3E}">
        <p14:creationId xmlns:p14="http://schemas.microsoft.com/office/powerpoint/2010/main" val="3604934908"/>
      </p:ext>
    </p:extLst>
  </p:cSld>
  <p:clrMapOvr>
    <a:masterClrMapping/>
  </p:clrMapOvr>
  <p:transition spd="slow">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411BE44D-3974-4F08-B24B-42DC6CCBCF54}"/>
              </a:ext>
            </a:extLst>
          </p:cNvPr>
          <p:cNvGrpSpPr/>
          <p:nvPr/>
        </p:nvGrpSpPr>
        <p:grpSpPr>
          <a:xfrm>
            <a:off x="1871700" y="698194"/>
            <a:ext cx="5400600" cy="3747112"/>
            <a:chOff x="2254136" y="773135"/>
            <a:chExt cx="7653039" cy="5309927"/>
          </a:xfrm>
        </p:grpSpPr>
        <p:sp>
          <p:nvSpPr>
            <p:cNvPr id="5" name="مستطيل: زوايا مستديرة 4">
              <a:extLst>
                <a:ext uri="{FF2B5EF4-FFF2-40B4-BE49-F238E27FC236}">
                  <a16:creationId xmlns:a16="http://schemas.microsoft.com/office/drawing/2014/main" id="{CD5D6B8E-564F-4943-BE2C-1BDFE8F7C3C8}"/>
                </a:ext>
              </a:extLst>
            </p:cNvPr>
            <p:cNvSpPr/>
            <p:nvPr/>
          </p:nvSpPr>
          <p:spPr>
            <a:xfrm>
              <a:off x="2487401" y="5402423"/>
              <a:ext cx="7020493" cy="680639"/>
            </a:xfrm>
            <a:prstGeom prst="roundRect">
              <a:avLst>
                <a:gd name="adj" fmla="val 50000"/>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Google">
              <a:extLst>
                <a:ext uri="{FF2B5EF4-FFF2-40B4-BE49-F238E27FC236}">
                  <a16:creationId xmlns:a16="http://schemas.microsoft.com/office/drawing/2014/main" id="{52147F3F-CDA6-4A3C-8C8C-27EE553E06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36112" y="2686930"/>
              <a:ext cx="5716001" cy="1933351"/>
            </a:xfrm>
            <a:prstGeom prst="rect">
              <a:avLst/>
            </a:prstGeom>
            <a:noFill/>
            <a:extLst>
              <a:ext uri="{909E8E84-426E-40DD-AFC4-6F175D3DCCD1}">
                <a14:hiddenFill xmlns:a14="http://schemas.microsoft.com/office/drawing/2010/main">
                  <a:solidFill>
                    <a:srgbClr val="FFFFFF"/>
                  </a:solidFill>
                </a14:hiddenFill>
              </a:ext>
            </a:extLst>
          </p:spPr>
        </p:pic>
        <p:sp>
          <p:nvSpPr>
            <p:cNvPr id="7" name="شكل حر: شكل 6">
              <a:extLst>
                <a:ext uri="{FF2B5EF4-FFF2-40B4-BE49-F238E27FC236}">
                  <a16:creationId xmlns:a16="http://schemas.microsoft.com/office/drawing/2014/main" id="{137D2CED-BC20-4851-BC94-33B33CE704B3}"/>
                </a:ext>
              </a:extLst>
            </p:cNvPr>
            <p:cNvSpPr/>
            <p:nvPr userDrawn="1"/>
          </p:nvSpPr>
          <p:spPr>
            <a:xfrm>
              <a:off x="3219006" y="4481534"/>
              <a:ext cx="5350211" cy="680639"/>
            </a:xfrm>
            <a:custGeom>
              <a:avLst/>
              <a:gdLst/>
              <a:ahLst/>
              <a:cxnLst/>
              <a:rect l="l" t="t" r="r" b="b"/>
              <a:pathLst>
                <a:path w="2063651" h="271718">
                  <a:moveTo>
                    <a:pt x="1988795" y="34416"/>
                  </a:moveTo>
                  <a:cubicBezTo>
                    <a:pt x="2004742" y="34416"/>
                    <a:pt x="2019139" y="38948"/>
                    <a:pt x="2031988" y="48011"/>
                  </a:cubicBezTo>
                  <a:cubicBezTo>
                    <a:pt x="2044722" y="56959"/>
                    <a:pt x="2052638" y="68144"/>
                    <a:pt x="2055735" y="81567"/>
                  </a:cubicBezTo>
                  <a:lnTo>
                    <a:pt x="2057456" y="89655"/>
                  </a:lnTo>
                  <a:cubicBezTo>
                    <a:pt x="2057571" y="90228"/>
                    <a:pt x="2057628" y="90802"/>
                    <a:pt x="2057628" y="91375"/>
                  </a:cubicBezTo>
                  <a:cubicBezTo>
                    <a:pt x="2057628" y="93326"/>
                    <a:pt x="2056424" y="94588"/>
                    <a:pt x="2054015" y="95161"/>
                  </a:cubicBezTo>
                  <a:lnTo>
                    <a:pt x="2037839" y="98947"/>
                  </a:lnTo>
                  <a:cubicBezTo>
                    <a:pt x="2037265" y="99062"/>
                    <a:pt x="2036749" y="99119"/>
                    <a:pt x="2036290" y="99119"/>
                  </a:cubicBezTo>
                  <a:cubicBezTo>
                    <a:pt x="2034110" y="99119"/>
                    <a:pt x="2032791" y="97857"/>
                    <a:pt x="2032332" y="95333"/>
                  </a:cubicBezTo>
                  <a:lnTo>
                    <a:pt x="2030439" y="87418"/>
                  </a:lnTo>
                  <a:cubicBezTo>
                    <a:pt x="2028833" y="79961"/>
                    <a:pt x="2023900" y="73594"/>
                    <a:pt x="2015640" y="68316"/>
                  </a:cubicBezTo>
                  <a:cubicBezTo>
                    <a:pt x="2007495" y="63039"/>
                    <a:pt x="1998547" y="60401"/>
                    <a:pt x="1988795" y="60401"/>
                  </a:cubicBezTo>
                  <a:cubicBezTo>
                    <a:pt x="1975488" y="60401"/>
                    <a:pt x="1964073" y="65104"/>
                    <a:pt x="1954551" y="74511"/>
                  </a:cubicBezTo>
                  <a:cubicBezTo>
                    <a:pt x="1945144" y="84033"/>
                    <a:pt x="1940440" y="95505"/>
                    <a:pt x="1940440" y="108928"/>
                  </a:cubicBezTo>
                  <a:lnTo>
                    <a:pt x="1940440" y="147474"/>
                  </a:lnTo>
                  <a:cubicBezTo>
                    <a:pt x="1940440" y="157111"/>
                    <a:pt x="1942964" y="165371"/>
                    <a:pt x="1948012" y="172254"/>
                  </a:cubicBezTo>
                  <a:cubicBezTo>
                    <a:pt x="1953633" y="180055"/>
                    <a:pt x="1961033" y="183956"/>
                    <a:pt x="1970210" y="183956"/>
                  </a:cubicBezTo>
                  <a:lnTo>
                    <a:pt x="2059005" y="183956"/>
                  </a:lnTo>
                  <a:cubicBezTo>
                    <a:pt x="2062102" y="183956"/>
                    <a:pt x="2063651" y="185505"/>
                    <a:pt x="2063651" y="188602"/>
                  </a:cubicBezTo>
                  <a:lnTo>
                    <a:pt x="2063651" y="205122"/>
                  </a:lnTo>
                  <a:cubicBezTo>
                    <a:pt x="2063651" y="208219"/>
                    <a:pt x="2062102" y="209768"/>
                    <a:pt x="2059005" y="209768"/>
                  </a:cubicBezTo>
                  <a:lnTo>
                    <a:pt x="1862580" y="209768"/>
                  </a:lnTo>
                  <a:lnTo>
                    <a:pt x="1855776" y="209768"/>
                  </a:lnTo>
                  <a:lnTo>
                    <a:pt x="1795905" y="209768"/>
                  </a:lnTo>
                  <a:lnTo>
                    <a:pt x="1790821" y="209768"/>
                  </a:lnTo>
                  <a:lnTo>
                    <a:pt x="1729230" y="209768"/>
                  </a:lnTo>
                  <a:lnTo>
                    <a:pt x="1724146" y="209768"/>
                  </a:lnTo>
                  <a:lnTo>
                    <a:pt x="1662555" y="209768"/>
                  </a:lnTo>
                  <a:lnTo>
                    <a:pt x="1657471" y="209768"/>
                  </a:lnTo>
                  <a:lnTo>
                    <a:pt x="1595880" y="209768"/>
                  </a:lnTo>
                  <a:lnTo>
                    <a:pt x="1590796" y="209768"/>
                  </a:lnTo>
                  <a:lnTo>
                    <a:pt x="1529205" y="209768"/>
                  </a:lnTo>
                  <a:lnTo>
                    <a:pt x="1524121" y="209768"/>
                  </a:lnTo>
                  <a:lnTo>
                    <a:pt x="1462530" y="209768"/>
                  </a:lnTo>
                  <a:lnTo>
                    <a:pt x="1457446" y="209768"/>
                  </a:lnTo>
                  <a:lnTo>
                    <a:pt x="1395855" y="209768"/>
                  </a:lnTo>
                  <a:lnTo>
                    <a:pt x="1390771" y="209768"/>
                  </a:lnTo>
                  <a:lnTo>
                    <a:pt x="1329180" y="209768"/>
                  </a:lnTo>
                  <a:lnTo>
                    <a:pt x="1324096" y="209768"/>
                  </a:lnTo>
                  <a:lnTo>
                    <a:pt x="1262505" y="209768"/>
                  </a:lnTo>
                  <a:lnTo>
                    <a:pt x="1257421" y="209768"/>
                  </a:lnTo>
                  <a:lnTo>
                    <a:pt x="1195830" y="209768"/>
                  </a:lnTo>
                  <a:lnTo>
                    <a:pt x="1190746" y="209768"/>
                  </a:lnTo>
                  <a:lnTo>
                    <a:pt x="1129155" y="209768"/>
                  </a:lnTo>
                  <a:lnTo>
                    <a:pt x="1124071" y="209768"/>
                  </a:lnTo>
                  <a:lnTo>
                    <a:pt x="1062480" y="209768"/>
                  </a:lnTo>
                  <a:lnTo>
                    <a:pt x="1057396" y="209768"/>
                  </a:lnTo>
                  <a:lnTo>
                    <a:pt x="995805" y="209768"/>
                  </a:lnTo>
                  <a:lnTo>
                    <a:pt x="990721" y="209768"/>
                  </a:lnTo>
                  <a:lnTo>
                    <a:pt x="929130" y="209768"/>
                  </a:lnTo>
                  <a:lnTo>
                    <a:pt x="924046" y="209768"/>
                  </a:lnTo>
                  <a:lnTo>
                    <a:pt x="862455" y="209768"/>
                  </a:lnTo>
                  <a:lnTo>
                    <a:pt x="857371" y="209768"/>
                  </a:lnTo>
                  <a:lnTo>
                    <a:pt x="795780" y="209768"/>
                  </a:lnTo>
                  <a:lnTo>
                    <a:pt x="790696" y="209768"/>
                  </a:lnTo>
                  <a:lnTo>
                    <a:pt x="729105" y="209768"/>
                  </a:lnTo>
                  <a:lnTo>
                    <a:pt x="724021" y="209768"/>
                  </a:lnTo>
                  <a:lnTo>
                    <a:pt x="662430" y="209768"/>
                  </a:lnTo>
                  <a:lnTo>
                    <a:pt x="657346" y="209768"/>
                  </a:lnTo>
                  <a:lnTo>
                    <a:pt x="595755" y="209768"/>
                  </a:lnTo>
                  <a:lnTo>
                    <a:pt x="590671" y="209768"/>
                  </a:lnTo>
                  <a:lnTo>
                    <a:pt x="529080" y="209768"/>
                  </a:lnTo>
                  <a:lnTo>
                    <a:pt x="523996" y="209768"/>
                  </a:lnTo>
                  <a:lnTo>
                    <a:pt x="462405" y="209768"/>
                  </a:lnTo>
                  <a:lnTo>
                    <a:pt x="457321" y="209768"/>
                  </a:lnTo>
                  <a:lnTo>
                    <a:pt x="395730" y="209768"/>
                  </a:lnTo>
                  <a:lnTo>
                    <a:pt x="390646" y="209768"/>
                  </a:lnTo>
                  <a:lnTo>
                    <a:pt x="329055" y="209768"/>
                  </a:lnTo>
                  <a:lnTo>
                    <a:pt x="323971" y="209768"/>
                  </a:lnTo>
                  <a:lnTo>
                    <a:pt x="262380" y="209768"/>
                  </a:lnTo>
                  <a:lnTo>
                    <a:pt x="257296" y="209768"/>
                  </a:lnTo>
                  <a:lnTo>
                    <a:pt x="205983" y="209768"/>
                  </a:lnTo>
                  <a:lnTo>
                    <a:pt x="190621" y="209768"/>
                  </a:lnTo>
                  <a:lnTo>
                    <a:pt x="151261" y="209768"/>
                  </a:lnTo>
                  <a:cubicBezTo>
                    <a:pt x="147819" y="227550"/>
                    <a:pt x="139101" y="242292"/>
                    <a:pt x="125104" y="253993"/>
                  </a:cubicBezTo>
                  <a:cubicBezTo>
                    <a:pt x="110994" y="265810"/>
                    <a:pt x="94703" y="271718"/>
                    <a:pt x="76233" y="271718"/>
                  </a:cubicBezTo>
                  <a:cubicBezTo>
                    <a:pt x="55239" y="271718"/>
                    <a:pt x="37285" y="264261"/>
                    <a:pt x="22371" y="249347"/>
                  </a:cubicBezTo>
                  <a:cubicBezTo>
                    <a:pt x="7457" y="234433"/>
                    <a:pt x="0" y="216422"/>
                    <a:pt x="0" y="195313"/>
                  </a:cubicBezTo>
                  <a:lnTo>
                    <a:pt x="0" y="112197"/>
                  </a:lnTo>
                  <a:cubicBezTo>
                    <a:pt x="0" y="109100"/>
                    <a:pt x="1549" y="107551"/>
                    <a:pt x="4647" y="107551"/>
                  </a:cubicBezTo>
                  <a:lnTo>
                    <a:pt x="21167" y="107551"/>
                  </a:lnTo>
                  <a:cubicBezTo>
                    <a:pt x="24264" y="107551"/>
                    <a:pt x="25813" y="109100"/>
                    <a:pt x="25813" y="112197"/>
                  </a:cubicBezTo>
                  <a:lnTo>
                    <a:pt x="25813" y="195313"/>
                  </a:lnTo>
                  <a:cubicBezTo>
                    <a:pt x="25813" y="209309"/>
                    <a:pt x="30746" y="221240"/>
                    <a:pt x="40612" y="231106"/>
                  </a:cubicBezTo>
                  <a:cubicBezTo>
                    <a:pt x="50478" y="240973"/>
                    <a:pt x="62352" y="245906"/>
                    <a:pt x="76233" y="245906"/>
                  </a:cubicBezTo>
                  <a:cubicBezTo>
                    <a:pt x="90114" y="245906"/>
                    <a:pt x="101988" y="240973"/>
                    <a:pt x="111854" y="231106"/>
                  </a:cubicBezTo>
                  <a:cubicBezTo>
                    <a:pt x="121835" y="221240"/>
                    <a:pt x="126825" y="209309"/>
                    <a:pt x="126825" y="195313"/>
                  </a:cubicBezTo>
                  <a:lnTo>
                    <a:pt x="126825" y="46118"/>
                  </a:lnTo>
                  <a:cubicBezTo>
                    <a:pt x="126825" y="42906"/>
                    <a:pt x="128374" y="41299"/>
                    <a:pt x="131472" y="41299"/>
                  </a:cubicBezTo>
                  <a:lnTo>
                    <a:pt x="147819" y="41299"/>
                  </a:lnTo>
                  <a:cubicBezTo>
                    <a:pt x="151032" y="41299"/>
                    <a:pt x="152638" y="42906"/>
                    <a:pt x="152638" y="46118"/>
                  </a:cubicBezTo>
                  <a:lnTo>
                    <a:pt x="152638" y="183956"/>
                  </a:lnTo>
                  <a:lnTo>
                    <a:pt x="190621" y="183956"/>
                  </a:lnTo>
                  <a:lnTo>
                    <a:pt x="205983" y="183956"/>
                  </a:lnTo>
                  <a:lnTo>
                    <a:pt x="257296" y="183956"/>
                  </a:lnTo>
                  <a:lnTo>
                    <a:pt x="262380" y="183956"/>
                  </a:lnTo>
                  <a:lnTo>
                    <a:pt x="323971" y="183956"/>
                  </a:lnTo>
                  <a:lnTo>
                    <a:pt x="329055" y="183956"/>
                  </a:lnTo>
                  <a:lnTo>
                    <a:pt x="390646" y="183956"/>
                  </a:lnTo>
                  <a:lnTo>
                    <a:pt x="395730" y="183956"/>
                  </a:lnTo>
                  <a:lnTo>
                    <a:pt x="457321" y="183956"/>
                  </a:lnTo>
                  <a:lnTo>
                    <a:pt x="462405" y="183956"/>
                  </a:lnTo>
                  <a:lnTo>
                    <a:pt x="523996" y="183956"/>
                  </a:lnTo>
                  <a:lnTo>
                    <a:pt x="529080" y="183956"/>
                  </a:lnTo>
                  <a:lnTo>
                    <a:pt x="590671" y="183956"/>
                  </a:lnTo>
                  <a:lnTo>
                    <a:pt x="595755" y="183956"/>
                  </a:lnTo>
                  <a:lnTo>
                    <a:pt x="657346" y="183956"/>
                  </a:lnTo>
                  <a:lnTo>
                    <a:pt x="662430" y="183956"/>
                  </a:lnTo>
                  <a:lnTo>
                    <a:pt x="724021" y="183956"/>
                  </a:lnTo>
                  <a:lnTo>
                    <a:pt x="729105" y="183956"/>
                  </a:lnTo>
                  <a:lnTo>
                    <a:pt x="790696" y="183956"/>
                  </a:lnTo>
                  <a:lnTo>
                    <a:pt x="795780" y="183956"/>
                  </a:lnTo>
                  <a:lnTo>
                    <a:pt x="857371" y="183956"/>
                  </a:lnTo>
                  <a:lnTo>
                    <a:pt x="862455" y="183956"/>
                  </a:lnTo>
                  <a:lnTo>
                    <a:pt x="924046" y="183956"/>
                  </a:lnTo>
                  <a:lnTo>
                    <a:pt x="929130" y="183956"/>
                  </a:lnTo>
                  <a:lnTo>
                    <a:pt x="990721" y="183956"/>
                  </a:lnTo>
                  <a:lnTo>
                    <a:pt x="995805" y="183956"/>
                  </a:lnTo>
                  <a:lnTo>
                    <a:pt x="1057396" y="183956"/>
                  </a:lnTo>
                  <a:lnTo>
                    <a:pt x="1062480" y="183956"/>
                  </a:lnTo>
                  <a:lnTo>
                    <a:pt x="1124071" y="183956"/>
                  </a:lnTo>
                  <a:lnTo>
                    <a:pt x="1129155" y="183956"/>
                  </a:lnTo>
                  <a:lnTo>
                    <a:pt x="1190746" y="183956"/>
                  </a:lnTo>
                  <a:lnTo>
                    <a:pt x="1195830" y="183956"/>
                  </a:lnTo>
                  <a:lnTo>
                    <a:pt x="1257421" y="183956"/>
                  </a:lnTo>
                  <a:lnTo>
                    <a:pt x="1262505" y="183956"/>
                  </a:lnTo>
                  <a:lnTo>
                    <a:pt x="1324096" y="183956"/>
                  </a:lnTo>
                  <a:lnTo>
                    <a:pt x="1329180" y="183956"/>
                  </a:lnTo>
                  <a:lnTo>
                    <a:pt x="1390771" y="183956"/>
                  </a:lnTo>
                  <a:lnTo>
                    <a:pt x="1395855" y="183956"/>
                  </a:lnTo>
                  <a:lnTo>
                    <a:pt x="1457446" y="183956"/>
                  </a:lnTo>
                  <a:lnTo>
                    <a:pt x="1462530" y="183956"/>
                  </a:lnTo>
                  <a:lnTo>
                    <a:pt x="1524121" y="183956"/>
                  </a:lnTo>
                  <a:lnTo>
                    <a:pt x="1529205" y="183956"/>
                  </a:lnTo>
                  <a:lnTo>
                    <a:pt x="1590796" y="183956"/>
                  </a:lnTo>
                  <a:lnTo>
                    <a:pt x="1595880" y="183956"/>
                  </a:lnTo>
                  <a:lnTo>
                    <a:pt x="1657471" y="183956"/>
                  </a:lnTo>
                  <a:lnTo>
                    <a:pt x="1662555" y="183956"/>
                  </a:lnTo>
                  <a:lnTo>
                    <a:pt x="1724146" y="183956"/>
                  </a:lnTo>
                  <a:lnTo>
                    <a:pt x="1729230" y="183956"/>
                  </a:lnTo>
                  <a:lnTo>
                    <a:pt x="1790821" y="183956"/>
                  </a:lnTo>
                  <a:lnTo>
                    <a:pt x="1795905" y="183956"/>
                  </a:lnTo>
                  <a:lnTo>
                    <a:pt x="1855776" y="183956"/>
                  </a:lnTo>
                  <a:lnTo>
                    <a:pt x="1862580" y="183956"/>
                  </a:lnTo>
                  <a:lnTo>
                    <a:pt x="1924953" y="183956"/>
                  </a:lnTo>
                  <a:cubicBezTo>
                    <a:pt x="1918069" y="172828"/>
                    <a:pt x="1914628" y="160667"/>
                    <a:pt x="1914628" y="147474"/>
                  </a:cubicBezTo>
                  <a:lnTo>
                    <a:pt x="1914628" y="108928"/>
                  </a:lnTo>
                  <a:cubicBezTo>
                    <a:pt x="1914628" y="88393"/>
                    <a:pt x="1921855" y="70840"/>
                    <a:pt x="1936310" y="56271"/>
                  </a:cubicBezTo>
                  <a:cubicBezTo>
                    <a:pt x="1950880" y="41701"/>
                    <a:pt x="1968375" y="34416"/>
                    <a:pt x="1988795" y="34416"/>
                  </a:cubicBezTo>
                  <a:close/>
                  <a:moveTo>
                    <a:pt x="62811" y="0"/>
                  </a:moveTo>
                  <a:lnTo>
                    <a:pt x="80191" y="0"/>
                  </a:lnTo>
                  <a:cubicBezTo>
                    <a:pt x="83403" y="0"/>
                    <a:pt x="85009" y="1548"/>
                    <a:pt x="85009" y="4646"/>
                  </a:cubicBezTo>
                  <a:lnTo>
                    <a:pt x="85009" y="25296"/>
                  </a:lnTo>
                  <a:cubicBezTo>
                    <a:pt x="85009" y="28393"/>
                    <a:pt x="83403" y="29942"/>
                    <a:pt x="80191" y="29942"/>
                  </a:cubicBezTo>
                  <a:lnTo>
                    <a:pt x="62811" y="29942"/>
                  </a:lnTo>
                  <a:cubicBezTo>
                    <a:pt x="59713" y="29942"/>
                    <a:pt x="58164" y="28393"/>
                    <a:pt x="58164" y="25296"/>
                  </a:cubicBezTo>
                  <a:lnTo>
                    <a:pt x="58164" y="4646"/>
                  </a:lnTo>
                  <a:cubicBezTo>
                    <a:pt x="58164" y="1548"/>
                    <a:pt x="59713" y="0"/>
                    <a:pt x="62811" y="0"/>
                  </a:cubicBez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Low" rtl="1"/>
              <a:endParaRPr lang="ar-EG" sz="2800" dirty="0">
                <a:solidFill>
                  <a:schemeClr val="tx1">
                    <a:lumMod val="75000"/>
                    <a:lumOff val="25000"/>
                  </a:schemeClr>
                </a:solidFill>
                <a:latin typeface="JF Flat" panose="02000500000000000000" pitchFamily="2" charset="-78"/>
                <a:cs typeface="JF Flat" panose="02000500000000000000" pitchFamily="2" charset="-78"/>
              </a:endParaRPr>
            </a:p>
          </p:txBody>
        </p:sp>
        <p:sp>
          <p:nvSpPr>
            <p:cNvPr id="8" name="مربع نص 7">
              <a:extLst>
                <a:ext uri="{FF2B5EF4-FFF2-40B4-BE49-F238E27FC236}">
                  <a16:creationId xmlns:a16="http://schemas.microsoft.com/office/drawing/2014/main" id="{3FA14358-C591-4019-99B9-91A9152B7157}"/>
                </a:ext>
              </a:extLst>
            </p:cNvPr>
            <p:cNvSpPr txBox="1"/>
            <p:nvPr/>
          </p:nvSpPr>
          <p:spPr>
            <a:xfrm>
              <a:off x="2254136" y="773135"/>
              <a:ext cx="7653039" cy="1549897"/>
            </a:xfrm>
            <a:custGeom>
              <a:avLst/>
              <a:gdLst/>
              <a:ahLst/>
              <a:cxnLst/>
              <a:rect l="l" t="t" r="r" b="b"/>
              <a:pathLst>
                <a:path w="7653039" h="1549897">
                  <a:moveTo>
                    <a:pt x="6189315" y="1436787"/>
                  </a:moveTo>
                  <a:cubicBezTo>
                    <a:pt x="6199733" y="1436787"/>
                    <a:pt x="6208414" y="1440322"/>
                    <a:pt x="6215359" y="1447391"/>
                  </a:cubicBezTo>
                  <a:cubicBezTo>
                    <a:pt x="6222304" y="1454461"/>
                    <a:pt x="6225777" y="1463204"/>
                    <a:pt x="6225777" y="1473622"/>
                  </a:cubicBezTo>
                  <a:cubicBezTo>
                    <a:pt x="6225777" y="1484040"/>
                    <a:pt x="6222304" y="1492722"/>
                    <a:pt x="6215359" y="1499667"/>
                  </a:cubicBezTo>
                  <a:cubicBezTo>
                    <a:pt x="6208414" y="1506612"/>
                    <a:pt x="6199733" y="1510085"/>
                    <a:pt x="6189315" y="1510085"/>
                  </a:cubicBezTo>
                  <a:cubicBezTo>
                    <a:pt x="6178897" y="1510085"/>
                    <a:pt x="6170215" y="1506612"/>
                    <a:pt x="6163269" y="1499667"/>
                  </a:cubicBezTo>
                  <a:cubicBezTo>
                    <a:pt x="6156324" y="1492722"/>
                    <a:pt x="6152851" y="1484040"/>
                    <a:pt x="6152851" y="1473622"/>
                  </a:cubicBezTo>
                  <a:cubicBezTo>
                    <a:pt x="6152851" y="1463204"/>
                    <a:pt x="6156324" y="1454461"/>
                    <a:pt x="6163269" y="1447391"/>
                  </a:cubicBezTo>
                  <a:cubicBezTo>
                    <a:pt x="6170215" y="1440322"/>
                    <a:pt x="6178897" y="1436787"/>
                    <a:pt x="6189315" y="1436787"/>
                  </a:cubicBezTo>
                  <a:close/>
                  <a:moveTo>
                    <a:pt x="6086623" y="1436787"/>
                  </a:moveTo>
                  <a:cubicBezTo>
                    <a:pt x="6097041" y="1436787"/>
                    <a:pt x="6105785" y="1440322"/>
                    <a:pt x="6112854" y="1447391"/>
                  </a:cubicBezTo>
                  <a:cubicBezTo>
                    <a:pt x="6119923" y="1454461"/>
                    <a:pt x="6123458" y="1463204"/>
                    <a:pt x="6123458" y="1473622"/>
                  </a:cubicBezTo>
                  <a:cubicBezTo>
                    <a:pt x="6123458" y="1484040"/>
                    <a:pt x="6119923" y="1492722"/>
                    <a:pt x="6112854" y="1499667"/>
                  </a:cubicBezTo>
                  <a:cubicBezTo>
                    <a:pt x="6105785" y="1506612"/>
                    <a:pt x="6097041" y="1510085"/>
                    <a:pt x="6086623" y="1510085"/>
                  </a:cubicBezTo>
                  <a:cubicBezTo>
                    <a:pt x="6076205" y="1510085"/>
                    <a:pt x="6067523" y="1506612"/>
                    <a:pt x="6060578" y="1499667"/>
                  </a:cubicBezTo>
                  <a:cubicBezTo>
                    <a:pt x="6053633" y="1492722"/>
                    <a:pt x="6050160" y="1484040"/>
                    <a:pt x="6050160" y="1473622"/>
                  </a:cubicBezTo>
                  <a:cubicBezTo>
                    <a:pt x="6050160" y="1463204"/>
                    <a:pt x="6053633" y="1454461"/>
                    <a:pt x="6060578" y="1447391"/>
                  </a:cubicBezTo>
                  <a:cubicBezTo>
                    <a:pt x="6067523" y="1440322"/>
                    <a:pt x="6076205" y="1436787"/>
                    <a:pt x="6086623" y="1436787"/>
                  </a:cubicBezTo>
                  <a:close/>
                  <a:moveTo>
                    <a:pt x="3088183" y="1436787"/>
                  </a:moveTo>
                  <a:cubicBezTo>
                    <a:pt x="3098601" y="1436787"/>
                    <a:pt x="3107345" y="1440322"/>
                    <a:pt x="3114414" y="1447391"/>
                  </a:cubicBezTo>
                  <a:cubicBezTo>
                    <a:pt x="3121484" y="1454461"/>
                    <a:pt x="3125018" y="1463204"/>
                    <a:pt x="3125018" y="1473622"/>
                  </a:cubicBezTo>
                  <a:cubicBezTo>
                    <a:pt x="3125018" y="1484040"/>
                    <a:pt x="3121484" y="1492722"/>
                    <a:pt x="3114414" y="1499667"/>
                  </a:cubicBezTo>
                  <a:cubicBezTo>
                    <a:pt x="3107345" y="1506612"/>
                    <a:pt x="3098601" y="1510085"/>
                    <a:pt x="3088183" y="1510085"/>
                  </a:cubicBezTo>
                  <a:cubicBezTo>
                    <a:pt x="3077765" y="1510085"/>
                    <a:pt x="3069083" y="1506612"/>
                    <a:pt x="3062139" y="1499667"/>
                  </a:cubicBezTo>
                  <a:cubicBezTo>
                    <a:pt x="3055193" y="1492722"/>
                    <a:pt x="3051720" y="1484040"/>
                    <a:pt x="3051720" y="1473622"/>
                  </a:cubicBezTo>
                  <a:cubicBezTo>
                    <a:pt x="3051720" y="1463204"/>
                    <a:pt x="3055193" y="1454461"/>
                    <a:pt x="3062139" y="1447391"/>
                  </a:cubicBezTo>
                  <a:cubicBezTo>
                    <a:pt x="3069083" y="1440322"/>
                    <a:pt x="3077765" y="1436787"/>
                    <a:pt x="3088183" y="1436787"/>
                  </a:cubicBezTo>
                  <a:close/>
                  <a:moveTo>
                    <a:pt x="2985492" y="1436787"/>
                  </a:moveTo>
                  <a:cubicBezTo>
                    <a:pt x="2990701" y="1436787"/>
                    <a:pt x="2995538" y="1437718"/>
                    <a:pt x="3000002" y="1439578"/>
                  </a:cubicBezTo>
                  <a:cubicBezTo>
                    <a:pt x="3004467" y="1441438"/>
                    <a:pt x="3008374" y="1444043"/>
                    <a:pt x="3011723" y="1447391"/>
                  </a:cubicBezTo>
                  <a:cubicBezTo>
                    <a:pt x="3015071" y="1450740"/>
                    <a:pt x="3017676" y="1454647"/>
                    <a:pt x="3019536" y="1459112"/>
                  </a:cubicBezTo>
                  <a:cubicBezTo>
                    <a:pt x="3021397" y="1463576"/>
                    <a:pt x="3022327" y="1468413"/>
                    <a:pt x="3022327" y="1473622"/>
                  </a:cubicBezTo>
                  <a:cubicBezTo>
                    <a:pt x="3022327" y="1478831"/>
                    <a:pt x="3021397" y="1483606"/>
                    <a:pt x="3019536" y="1487947"/>
                  </a:cubicBezTo>
                  <a:cubicBezTo>
                    <a:pt x="3017676" y="1492288"/>
                    <a:pt x="3015071" y="1496133"/>
                    <a:pt x="3011723" y="1499481"/>
                  </a:cubicBezTo>
                  <a:cubicBezTo>
                    <a:pt x="3008374" y="1502830"/>
                    <a:pt x="3004467" y="1505434"/>
                    <a:pt x="3000002" y="1507295"/>
                  </a:cubicBezTo>
                  <a:cubicBezTo>
                    <a:pt x="2995538" y="1509155"/>
                    <a:pt x="2990701" y="1510085"/>
                    <a:pt x="2985492" y="1510085"/>
                  </a:cubicBezTo>
                  <a:cubicBezTo>
                    <a:pt x="2975322" y="1510085"/>
                    <a:pt x="2966702" y="1506612"/>
                    <a:pt x="2959633" y="1499667"/>
                  </a:cubicBezTo>
                  <a:cubicBezTo>
                    <a:pt x="2952564" y="1492722"/>
                    <a:pt x="2949029" y="1484040"/>
                    <a:pt x="2949029" y="1473622"/>
                  </a:cubicBezTo>
                  <a:cubicBezTo>
                    <a:pt x="2949029" y="1463204"/>
                    <a:pt x="2952564" y="1454461"/>
                    <a:pt x="2959633" y="1447391"/>
                  </a:cubicBezTo>
                  <a:cubicBezTo>
                    <a:pt x="2966702" y="1440322"/>
                    <a:pt x="2975322" y="1436787"/>
                    <a:pt x="2985492" y="1436787"/>
                  </a:cubicBezTo>
                  <a:close/>
                  <a:moveTo>
                    <a:pt x="7569695" y="1434927"/>
                  </a:moveTo>
                  <a:cubicBezTo>
                    <a:pt x="7580113" y="1434927"/>
                    <a:pt x="7588857" y="1438462"/>
                    <a:pt x="7595926" y="1445531"/>
                  </a:cubicBezTo>
                  <a:cubicBezTo>
                    <a:pt x="7602995" y="1452600"/>
                    <a:pt x="7606530" y="1461344"/>
                    <a:pt x="7606530" y="1471762"/>
                  </a:cubicBezTo>
                  <a:cubicBezTo>
                    <a:pt x="7606530" y="1476971"/>
                    <a:pt x="7605600" y="1481746"/>
                    <a:pt x="7603739" y="1486087"/>
                  </a:cubicBezTo>
                  <a:cubicBezTo>
                    <a:pt x="7601879" y="1490427"/>
                    <a:pt x="7599275" y="1494272"/>
                    <a:pt x="7595926" y="1497621"/>
                  </a:cubicBezTo>
                  <a:cubicBezTo>
                    <a:pt x="7592577" y="1500969"/>
                    <a:pt x="7588671" y="1503574"/>
                    <a:pt x="7584206" y="1505434"/>
                  </a:cubicBezTo>
                  <a:cubicBezTo>
                    <a:pt x="7579741" y="1507295"/>
                    <a:pt x="7574904" y="1508225"/>
                    <a:pt x="7569695" y="1508225"/>
                  </a:cubicBezTo>
                  <a:cubicBezTo>
                    <a:pt x="7559525" y="1508225"/>
                    <a:pt x="7550967" y="1504752"/>
                    <a:pt x="7544023" y="1497807"/>
                  </a:cubicBezTo>
                  <a:cubicBezTo>
                    <a:pt x="7537077" y="1490862"/>
                    <a:pt x="7533605" y="1482180"/>
                    <a:pt x="7533605" y="1471762"/>
                  </a:cubicBezTo>
                  <a:cubicBezTo>
                    <a:pt x="7533605" y="1466553"/>
                    <a:pt x="7534535" y="1461716"/>
                    <a:pt x="7536395" y="1457251"/>
                  </a:cubicBezTo>
                  <a:cubicBezTo>
                    <a:pt x="7538255" y="1452786"/>
                    <a:pt x="7540797" y="1448880"/>
                    <a:pt x="7544023" y="1445531"/>
                  </a:cubicBezTo>
                  <a:cubicBezTo>
                    <a:pt x="7547247" y="1442182"/>
                    <a:pt x="7551091" y="1439578"/>
                    <a:pt x="7555557" y="1437718"/>
                  </a:cubicBezTo>
                  <a:cubicBezTo>
                    <a:pt x="7560021" y="1435857"/>
                    <a:pt x="7564734" y="1434927"/>
                    <a:pt x="7569695" y="1434927"/>
                  </a:cubicBezTo>
                  <a:close/>
                  <a:moveTo>
                    <a:pt x="6750545" y="1434927"/>
                  </a:moveTo>
                  <a:cubicBezTo>
                    <a:pt x="6760963" y="1434927"/>
                    <a:pt x="6769707" y="1438462"/>
                    <a:pt x="6776776" y="1445531"/>
                  </a:cubicBezTo>
                  <a:cubicBezTo>
                    <a:pt x="6783845" y="1452600"/>
                    <a:pt x="6787380" y="1461344"/>
                    <a:pt x="6787380" y="1471762"/>
                  </a:cubicBezTo>
                  <a:cubicBezTo>
                    <a:pt x="6787380" y="1476971"/>
                    <a:pt x="6786450" y="1481746"/>
                    <a:pt x="6784589" y="1486087"/>
                  </a:cubicBezTo>
                  <a:cubicBezTo>
                    <a:pt x="6782729" y="1490427"/>
                    <a:pt x="6780125" y="1494272"/>
                    <a:pt x="6776776" y="1497621"/>
                  </a:cubicBezTo>
                  <a:cubicBezTo>
                    <a:pt x="6773427" y="1500969"/>
                    <a:pt x="6769521" y="1503574"/>
                    <a:pt x="6765056" y="1505434"/>
                  </a:cubicBezTo>
                  <a:cubicBezTo>
                    <a:pt x="6760591" y="1507295"/>
                    <a:pt x="6755754" y="1508225"/>
                    <a:pt x="6750545" y="1508225"/>
                  </a:cubicBezTo>
                  <a:cubicBezTo>
                    <a:pt x="6740375" y="1508225"/>
                    <a:pt x="6731818" y="1504752"/>
                    <a:pt x="6724873" y="1497807"/>
                  </a:cubicBezTo>
                  <a:cubicBezTo>
                    <a:pt x="6717927" y="1490862"/>
                    <a:pt x="6714455" y="1482180"/>
                    <a:pt x="6714455" y="1471762"/>
                  </a:cubicBezTo>
                  <a:cubicBezTo>
                    <a:pt x="6714455" y="1466553"/>
                    <a:pt x="6715385" y="1461716"/>
                    <a:pt x="6717245" y="1457251"/>
                  </a:cubicBezTo>
                  <a:cubicBezTo>
                    <a:pt x="6719105" y="1452786"/>
                    <a:pt x="6721647" y="1448880"/>
                    <a:pt x="6724873" y="1445531"/>
                  </a:cubicBezTo>
                  <a:cubicBezTo>
                    <a:pt x="6728097" y="1442182"/>
                    <a:pt x="6731941" y="1439578"/>
                    <a:pt x="6736407" y="1437718"/>
                  </a:cubicBezTo>
                  <a:cubicBezTo>
                    <a:pt x="6740871" y="1435857"/>
                    <a:pt x="6745585" y="1434927"/>
                    <a:pt x="6750545" y="1434927"/>
                  </a:cubicBezTo>
                  <a:close/>
                  <a:moveTo>
                    <a:pt x="2092821" y="1434927"/>
                  </a:moveTo>
                  <a:cubicBezTo>
                    <a:pt x="2103239" y="1434927"/>
                    <a:pt x="2111982" y="1438462"/>
                    <a:pt x="2119052" y="1445531"/>
                  </a:cubicBezTo>
                  <a:cubicBezTo>
                    <a:pt x="2126121" y="1452600"/>
                    <a:pt x="2129656" y="1461344"/>
                    <a:pt x="2129656" y="1471762"/>
                  </a:cubicBezTo>
                  <a:cubicBezTo>
                    <a:pt x="2129656" y="1476971"/>
                    <a:pt x="2128726" y="1481746"/>
                    <a:pt x="2126865" y="1486087"/>
                  </a:cubicBezTo>
                  <a:cubicBezTo>
                    <a:pt x="2125005" y="1490427"/>
                    <a:pt x="2122400" y="1494272"/>
                    <a:pt x="2119052" y="1497621"/>
                  </a:cubicBezTo>
                  <a:cubicBezTo>
                    <a:pt x="2115703" y="1500969"/>
                    <a:pt x="2111796" y="1503574"/>
                    <a:pt x="2107331" y="1505434"/>
                  </a:cubicBezTo>
                  <a:cubicBezTo>
                    <a:pt x="2102867" y="1507295"/>
                    <a:pt x="2098030" y="1508225"/>
                    <a:pt x="2092821" y="1508225"/>
                  </a:cubicBezTo>
                  <a:cubicBezTo>
                    <a:pt x="2082651" y="1508225"/>
                    <a:pt x="2074093" y="1504752"/>
                    <a:pt x="2067148" y="1497807"/>
                  </a:cubicBezTo>
                  <a:cubicBezTo>
                    <a:pt x="2060203" y="1490862"/>
                    <a:pt x="2056730" y="1482180"/>
                    <a:pt x="2056730" y="1471762"/>
                  </a:cubicBezTo>
                  <a:cubicBezTo>
                    <a:pt x="2056730" y="1466553"/>
                    <a:pt x="2057660" y="1461716"/>
                    <a:pt x="2059520" y="1457251"/>
                  </a:cubicBezTo>
                  <a:cubicBezTo>
                    <a:pt x="2061381" y="1452786"/>
                    <a:pt x="2063923" y="1448880"/>
                    <a:pt x="2067148" y="1445531"/>
                  </a:cubicBezTo>
                  <a:cubicBezTo>
                    <a:pt x="2070373" y="1442182"/>
                    <a:pt x="2074217" y="1439578"/>
                    <a:pt x="2078682" y="1437718"/>
                  </a:cubicBezTo>
                  <a:cubicBezTo>
                    <a:pt x="2083147" y="1435857"/>
                    <a:pt x="2087860" y="1434927"/>
                    <a:pt x="2092821" y="1434927"/>
                  </a:cubicBezTo>
                  <a:close/>
                  <a:moveTo>
                    <a:pt x="242069" y="1429346"/>
                  </a:moveTo>
                  <a:cubicBezTo>
                    <a:pt x="247278" y="1429346"/>
                    <a:pt x="252053" y="1430276"/>
                    <a:pt x="256393" y="1432136"/>
                  </a:cubicBezTo>
                  <a:cubicBezTo>
                    <a:pt x="260734" y="1433997"/>
                    <a:pt x="264579" y="1436601"/>
                    <a:pt x="267928" y="1439950"/>
                  </a:cubicBezTo>
                  <a:cubicBezTo>
                    <a:pt x="271276" y="1443299"/>
                    <a:pt x="273881" y="1447205"/>
                    <a:pt x="275741" y="1451670"/>
                  </a:cubicBezTo>
                  <a:cubicBezTo>
                    <a:pt x="277601" y="1456135"/>
                    <a:pt x="278532" y="1460972"/>
                    <a:pt x="278532" y="1466181"/>
                  </a:cubicBezTo>
                  <a:cubicBezTo>
                    <a:pt x="278532" y="1476351"/>
                    <a:pt x="275059" y="1484908"/>
                    <a:pt x="268113" y="1491854"/>
                  </a:cubicBezTo>
                  <a:cubicBezTo>
                    <a:pt x="261169" y="1498799"/>
                    <a:pt x="252487" y="1502272"/>
                    <a:pt x="242069" y="1502272"/>
                  </a:cubicBezTo>
                  <a:cubicBezTo>
                    <a:pt x="231650" y="1502272"/>
                    <a:pt x="222969" y="1498799"/>
                    <a:pt x="216024" y="1491854"/>
                  </a:cubicBezTo>
                  <a:cubicBezTo>
                    <a:pt x="209078" y="1484908"/>
                    <a:pt x="205606" y="1476351"/>
                    <a:pt x="205606" y="1466181"/>
                  </a:cubicBezTo>
                  <a:cubicBezTo>
                    <a:pt x="205606" y="1460972"/>
                    <a:pt x="206536" y="1456135"/>
                    <a:pt x="208397" y="1451670"/>
                  </a:cubicBezTo>
                  <a:cubicBezTo>
                    <a:pt x="210256" y="1447205"/>
                    <a:pt x="212861" y="1443299"/>
                    <a:pt x="216210" y="1439950"/>
                  </a:cubicBezTo>
                  <a:cubicBezTo>
                    <a:pt x="219558" y="1436601"/>
                    <a:pt x="223403" y="1433997"/>
                    <a:pt x="227744" y="1432136"/>
                  </a:cubicBezTo>
                  <a:cubicBezTo>
                    <a:pt x="232085" y="1430276"/>
                    <a:pt x="236859" y="1429346"/>
                    <a:pt x="242069" y="1429346"/>
                  </a:cubicBezTo>
                  <a:close/>
                  <a:moveTo>
                    <a:pt x="139377" y="1429346"/>
                  </a:moveTo>
                  <a:cubicBezTo>
                    <a:pt x="144586" y="1429346"/>
                    <a:pt x="149423" y="1430276"/>
                    <a:pt x="153888" y="1432136"/>
                  </a:cubicBezTo>
                  <a:cubicBezTo>
                    <a:pt x="158353" y="1433997"/>
                    <a:pt x="162259" y="1436601"/>
                    <a:pt x="165608" y="1439950"/>
                  </a:cubicBezTo>
                  <a:cubicBezTo>
                    <a:pt x="168957" y="1443299"/>
                    <a:pt x="171561" y="1447205"/>
                    <a:pt x="173422" y="1451670"/>
                  </a:cubicBezTo>
                  <a:cubicBezTo>
                    <a:pt x="175282" y="1456135"/>
                    <a:pt x="176212" y="1460972"/>
                    <a:pt x="176212" y="1466181"/>
                  </a:cubicBezTo>
                  <a:cubicBezTo>
                    <a:pt x="176212" y="1476351"/>
                    <a:pt x="172678" y="1484908"/>
                    <a:pt x="165608" y="1491854"/>
                  </a:cubicBezTo>
                  <a:cubicBezTo>
                    <a:pt x="158539" y="1498799"/>
                    <a:pt x="149795" y="1502272"/>
                    <a:pt x="139377" y="1502272"/>
                  </a:cubicBezTo>
                  <a:cubicBezTo>
                    <a:pt x="128959" y="1502272"/>
                    <a:pt x="120278" y="1498799"/>
                    <a:pt x="113332" y="1491854"/>
                  </a:cubicBezTo>
                  <a:cubicBezTo>
                    <a:pt x="106387" y="1484908"/>
                    <a:pt x="102914" y="1476351"/>
                    <a:pt x="102914" y="1466181"/>
                  </a:cubicBezTo>
                  <a:cubicBezTo>
                    <a:pt x="102914" y="1460972"/>
                    <a:pt x="103844" y="1456135"/>
                    <a:pt x="105705" y="1451670"/>
                  </a:cubicBezTo>
                  <a:cubicBezTo>
                    <a:pt x="107565" y="1447205"/>
                    <a:pt x="110170" y="1443299"/>
                    <a:pt x="113518" y="1439950"/>
                  </a:cubicBezTo>
                  <a:cubicBezTo>
                    <a:pt x="116867" y="1436601"/>
                    <a:pt x="120712" y="1433997"/>
                    <a:pt x="125052" y="1432136"/>
                  </a:cubicBezTo>
                  <a:cubicBezTo>
                    <a:pt x="129393" y="1430276"/>
                    <a:pt x="134168" y="1429346"/>
                    <a:pt x="139377" y="1429346"/>
                  </a:cubicBezTo>
                  <a:close/>
                  <a:moveTo>
                    <a:pt x="3354511" y="1116807"/>
                  </a:moveTo>
                  <a:cubicBezTo>
                    <a:pt x="3341117" y="1116807"/>
                    <a:pt x="3329582" y="1119411"/>
                    <a:pt x="3319909" y="1124620"/>
                  </a:cubicBezTo>
                  <a:cubicBezTo>
                    <a:pt x="3310235" y="1129829"/>
                    <a:pt x="3302235" y="1136650"/>
                    <a:pt x="3295910" y="1145084"/>
                  </a:cubicBezTo>
                  <a:cubicBezTo>
                    <a:pt x="3289585" y="1153518"/>
                    <a:pt x="3284934" y="1163067"/>
                    <a:pt x="3281957" y="1173734"/>
                  </a:cubicBezTo>
                  <a:cubicBezTo>
                    <a:pt x="3278981" y="1184400"/>
                    <a:pt x="3277493" y="1195190"/>
                    <a:pt x="3277493" y="1206104"/>
                  </a:cubicBezTo>
                  <a:cubicBezTo>
                    <a:pt x="3277493" y="1212553"/>
                    <a:pt x="3277989" y="1219064"/>
                    <a:pt x="3278981" y="1225637"/>
                  </a:cubicBezTo>
                  <a:cubicBezTo>
                    <a:pt x="3279973" y="1232210"/>
                    <a:pt x="3281709" y="1238598"/>
                    <a:pt x="3284190" y="1244799"/>
                  </a:cubicBezTo>
                  <a:cubicBezTo>
                    <a:pt x="3286670" y="1251744"/>
                    <a:pt x="3290019" y="1258255"/>
                    <a:pt x="3294236" y="1264333"/>
                  </a:cubicBezTo>
                  <a:cubicBezTo>
                    <a:pt x="3298453" y="1270410"/>
                    <a:pt x="3303476" y="1275681"/>
                    <a:pt x="3309305" y="1280146"/>
                  </a:cubicBezTo>
                  <a:cubicBezTo>
                    <a:pt x="3315134" y="1284610"/>
                    <a:pt x="3321831" y="1288145"/>
                    <a:pt x="3329397" y="1290750"/>
                  </a:cubicBezTo>
                  <a:cubicBezTo>
                    <a:pt x="3336962" y="1293354"/>
                    <a:pt x="3345333" y="1294656"/>
                    <a:pt x="3354511" y="1294656"/>
                  </a:cubicBezTo>
                  <a:lnTo>
                    <a:pt x="3433018" y="1294656"/>
                  </a:lnTo>
                  <a:lnTo>
                    <a:pt x="3433018" y="1116807"/>
                  </a:lnTo>
                  <a:close/>
                  <a:moveTo>
                    <a:pt x="744662" y="1116807"/>
                  </a:moveTo>
                  <a:cubicBezTo>
                    <a:pt x="731267" y="1116807"/>
                    <a:pt x="719732" y="1119411"/>
                    <a:pt x="710059" y="1124620"/>
                  </a:cubicBezTo>
                  <a:cubicBezTo>
                    <a:pt x="700385" y="1129829"/>
                    <a:pt x="692386" y="1136650"/>
                    <a:pt x="686060" y="1145084"/>
                  </a:cubicBezTo>
                  <a:cubicBezTo>
                    <a:pt x="679735" y="1153518"/>
                    <a:pt x="675085" y="1163067"/>
                    <a:pt x="672108" y="1173734"/>
                  </a:cubicBezTo>
                  <a:cubicBezTo>
                    <a:pt x="669131" y="1184400"/>
                    <a:pt x="667643" y="1195190"/>
                    <a:pt x="667643" y="1206104"/>
                  </a:cubicBezTo>
                  <a:cubicBezTo>
                    <a:pt x="667643" y="1212553"/>
                    <a:pt x="668139" y="1219064"/>
                    <a:pt x="669131" y="1225637"/>
                  </a:cubicBezTo>
                  <a:cubicBezTo>
                    <a:pt x="670123" y="1232210"/>
                    <a:pt x="671859" y="1238598"/>
                    <a:pt x="674340" y="1244799"/>
                  </a:cubicBezTo>
                  <a:cubicBezTo>
                    <a:pt x="676821" y="1251744"/>
                    <a:pt x="680169" y="1258255"/>
                    <a:pt x="684386" y="1264333"/>
                  </a:cubicBezTo>
                  <a:cubicBezTo>
                    <a:pt x="688603" y="1270410"/>
                    <a:pt x="693626" y="1275681"/>
                    <a:pt x="699455" y="1280146"/>
                  </a:cubicBezTo>
                  <a:cubicBezTo>
                    <a:pt x="705284" y="1284610"/>
                    <a:pt x="711981" y="1288145"/>
                    <a:pt x="719546" y="1290750"/>
                  </a:cubicBezTo>
                  <a:cubicBezTo>
                    <a:pt x="727113" y="1293354"/>
                    <a:pt x="735484" y="1294656"/>
                    <a:pt x="744662" y="1294656"/>
                  </a:cubicBezTo>
                  <a:lnTo>
                    <a:pt x="823168" y="1294656"/>
                  </a:lnTo>
                  <a:lnTo>
                    <a:pt x="823168" y="1116807"/>
                  </a:lnTo>
                  <a:close/>
                  <a:moveTo>
                    <a:pt x="7277620" y="1116435"/>
                  </a:moveTo>
                  <a:cubicBezTo>
                    <a:pt x="7266705" y="1116435"/>
                    <a:pt x="7256412" y="1118605"/>
                    <a:pt x="7246738" y="1122946"/>
                  </a:cubicBezTo>
                  <a:cubicBezTo>
                    <a:pt x="7237065" y="1127287"/>
                    <a:pt x="7228569" y="1133054"/>
                    <a:pt x="7221251" y="1140247"/>
                  </a:cubicBezTo>
                  <a:cubicBezTo>
                    <a:pt x="7213934" y="1147440"/>
                    <a:pt x="7208229" y="1155936"/>
                    <a:pt x="7204136" y="1165734"/>
                  </a:cubicBezTo>
                  <a:cubicBezTo>
                    <a:pt x="7200043" y="1175532"/>
                    <a:pt x="7197997" y="1185764"/>
                    <a:pt x="7197997" y="1196430"/>
                  </a:cubicBezTo>
                  <a:lnTo>
                    <a:pt x="7198369" y="1290936"/>
                  </a:lnTo>
                  <a:cubicBezTo>
                    <a:pt x="7207299" y="1292920"/>
                    <a:pt x="7215112" y="1294470"/>
                    <a:pt x="7221809" y="1295587"/>
                  </a:cubicBezTo>
                  <a:cubicBezTo>
                    <a:pt x="7228507" y="1296703"/>
                    <a:pt x="7234707" y="1297509"/>
                    <a:pt x="7240413" y="1298005"/>
                  </a:cubicBezTo>
                  <a:cubicBezTo>
                    <a:pt x="7246118" y="1298501"/>
                    <a:pt x="7251575" y="1298811"/>
                    <a:pt x="7256784" y="1298935"/>
                  </a:cubicBezTo>
                  <a:cubicBezTo>
                    <a:pt x="7261993" y="1299059"/>
                    <a:pt x="7267574" y="1299121"/>
                    <a:pt x="7273527" y="1299121"/>
                  </a:cubicBezTo>
                  <a:lnTo>
                    <a:pt x="7277620" y="1299121"/>
                  </a:lnTo>
                  <a:cubicBezTo>
                    <a:pt x="7291015" y="1299121"/>
                    <a:pt x="7304471" y="1298439"/>
                    <a:pt x="7317989" y="1297075"/>
                  </a:cubicBezTo>
                  <a:cubicBezTo>
                    <a:pt x="7331508" y="1295711"/>
                    <a:pt x="7345089" y="1293664"/>
                    <a:pt x="7358731" y="1290936"/>
                  </a:cubicBezTo>
                  <a:cubicBezTo>
                    <a:pt x="7359227" y="1282750"/>
                    <a:pt x="7359599" y="1273324"/>
                    <a:pt x="7359847" y="1262658"/>
                  </a:cubicBezTo>
                  <a:cubicBezTo>
                    <a:pt x="7360095" y="1251992"/>
                    <a:pt x="7360219" y="1242442"/>
                    <a:pt x="7360219" y="1234009"/>
                  </a:cubicBezTo>
                  <a:cubicBezTo>
                    <a:pt x="7360219" y="1217638"/>
                    <a:pt x="7359971" y="1200833"/>
                    <a:pt x="7359475" y="1183593"/>
                  </a:cubicBezTo>
                  <a:cubicBezTo>
                    <a:pt x="7358979" y="1166354"/>
                    <a:pt x="7358483" y="1150293"/>
                    <a:pt x="7357987" y="1135410"/>
                  </a:cubicBezTo>
                  <a:cubicBezTo>
                    <a:pt x="7357987" y="1134418"/>
                    <a:pt x="7357987" y="1133178"/>
                    <a:pt x="7357987" y="1131690"/>
                  </a:cubicBezTo>
                  <a:cubicBezTo>
                    <a:pt x="7357987" y="1129953"/>
                    <a:pt x="7357925" y="1128155"/>
                    <a:pt x="7357801" y="1126295"/>
                  </a:cubicBezTo>
                  <a:cubicBezTo>
                    <a:pt x="7357677" y="1124434"/>
                    <a:pt x="7357615" y="1122636"/>
                    <a:pt x="7357615" y="1120900"/>
                  </a:cubicBezTo>
                  <a:cubicBezTo>
                    <a:pt x="7357615" y="1119163"/>
                    <a:pt x="7357615" y="1117799"/>
                    <a:pt x="7357615" y="1116807"/>
                  </a:cubicBezTo>
                  <a:close/>
                  <a:moveTo>
                    <a:pt x="6458470" y="1116435"/>
                  </a:moveTo>
                  <a:cubicBezTo>
                    <a:pt x="6447556" y="1116435"/>
                    <a:pt x="6437262" y="1118605"/>
                    <a:pt x="6427588" y="1122946"/>
                  </a:cubicBezTo>
                  <a:cubicBezTo>
                    <a:pt x="6417915" y="1127287"/>
                    <a:pt x="6409419" y="1133054"/>
                    <a:pt x="6402101" y="1140247"/>
                  </a:cubicBezTo>
                  <a:cubicBezTo>
                    <a:pt x="6394785" y="1147440"/>
                    <a:pt x="6389079" y="1155936"/>
                    <a:pt x="6384986" y="1165734"/>
                  </a:cubicBezTo>
                  <a:cubicBezTo>
                    <a:pt x="6380893" y="1175532"/>
                    <a:pt x="6378847" y="1185764"/>
                    <a:pt x="6378847" y="1196430"/>
                  </a:cubicBezTo>
                  <a:lnTo>
                    <a:pt x="6379219" y="1290936"/>
                  </a:lnTo>
                  <a:cubicBezTo>
                    <a:pt x="6388149" y="1292920"/>
                    <a:pt x="6395962" y="1294470"/>
                    <a:pt x="6402659" y="1295587"/>
                  </a:cubicBezTo>
                  <a:cubicBezTo>
                    <a:pt x="6409357" y="1296703"/>
                    <a:pt x="6415558" y="1297509"/>
                    <a:pt x="6421263" y="1298005"/>
                  </a:cubicBezTo>
                  <a:cubicBezTo>
                    <a:pt x="6426969" y="1298501"/>
                    <a:pt x="6432425" y="1298811"/>
                    <a:pt x="6437634" y="1298935"/>
                  </a:cubicBezTo>
                  <a:cubicBezTo>
                    <a:pt x="6442843" y="1299059"/>
                    <a:pt x="6448424" y="1299121"/>
                    <a:pt x="6454377" y="1299121"/>
                  </a:cubicBezTo>
                  <a:lnTo>
                    <a:pt x="6458470" y="1299121"/>
                  </a:lnTo>
                  <a:cubicBezTo>
                    <a:pt x="6471865" y="1299121"/>
                    <a:pt x="6485321" y="1298439"/>
                    <a:pt x="6498839" y="1297075"/>
                  </a:cubicBezTo>
                  <a:cubicBezTo>
                    <a:pt x="6512359" y="1295711"/>
                    <a:pt x="6525939" y="1293664"/>
                    <a:pt x="6539581" y="1290936"/>
                  </a:cubicBezTo>
                  <a:cubicBezTo>
                    <a:pt x="6540078" y="1282750"/>
                    <a:pt x="6540450" y="1273324"/>
                    <a:pt x="6540697" y="1262658"/>
                  </a:cubicBezTo>
                  <a:cubicBezTo>
                    <a:pt x="6540946" y="1251992"/>
                    <a:pt x="6541069" y="1242442"/>
                    <a:pt x="6541069" y="1234009"/>
                  </a:cubicBezTo>
                  <a:cubicBezTo>
                    <a:pt x="6541069" y="1217638"/>
                    <a:pt x="6540822" y="1200833"/>
                    <a:pt x="6540325" y="1183593"/>
                  </a:cubicBezTo>
                  <a:cubicBezTo>
                    <a:pt x="6539829" y="1166354"/>
                    <a:pt x="6539333" y="1150293"/>
                    <a:pt x="6538837" y="1135410"/>
                  </a:cubicBezTo>
                  <a:cubicBezTo>
                    <a:pt x="6538837" y="1134418"/>
                    <a:pt x="6538837" y="1133178"/>
                    <a:pt x="6538837" y="1131690"/>
                  </a:cubicBezTo>
                  <a:cubicBezTo>
                    <a:pt x="6538837" y="1129953"/>
                    <a:pt x="6538775" y="1128155"/>
                    <a:pt x="6538651" y="1126295"/>
                  </a:cubicBezTo>
                  <a:cubicBezTo>
                    <a:pt x="6538527" y="1124434"/>
                    <a:pt x="6538465" y="1122636"/>
                    <a:pt x="6538465" y="1120900"/>
                  </a:cubicBezTo>
                  <a:cubicBezTo>
                    <a:pt x="6538465" y="1119163"/>
                    <a:pt x="6538465" y="1117799"/>
                    <a:pt x="6538465" y="1116807"/>
                  </a:cubicBezTo>
                  <a:close/>
                  <a:moveTo>
                    <a:pt x="7011813" y="1102296"/>
                  </a:moveTo>
                  <a:lnTo>
                    <a:pt x="7078785" y="1102296"/>
                  </a:lnTo>
                  <a:cubicBezTo>
                    <a:pt x="7078538" y="1111722"/>
                    <a:pt x="7078538" y="1120465"/>
                    <a:pt x="7078785" y="1128527"/>
                  </a:cubicBezTo>
                  <a:cubicBezTo>
                    <a:pt x="7079033" y="1136589"/>
                    <a:pt x="7079405" y="1146200"/>
                    <a:pt x="7079902" y="1157362"/>
                  </a:cubicBezTo>
                  <a:cubicBezTo>
                    <a:pt x="7080399" y="1170261"/>
                    <a:pt x="7080893" y="1183469"/>
                    <a:pt x="7081390" y="1196988"/>
                  </a:cubicBezTo>
                  <a:cubicBezTo>
                    <a:pt x="7081887" y="1210506"/>
                    <a:pt x="7082135" y="1224459"/>
                    <a:pt x="7082135" y="1238846"/>
                  </a:cubicBezTo>
                  <a:cubicBezTo>
                    <a:pt x="7082135" y="1259186"/>
                    <a:pt x="7081390" y="1280084"/>
                    <a:pt x="7079902" y="1301540"/>
                  </a:cubicBezTo>
                  <a:cubicBezTo>
                    <a:pt x="7078413" y="1322996"/>
                    <a:pt x="7075561" y="1344266"/>
                    <a:pt x="7071344" y="1365350"/>
                  </a:cubicBezTo>
                  <a:cubicBezTo>
                    <a:pt x="7066135" y="1389906"/>
                    <a:pt x="7058569" y="1413223"/>
                    <a:pt x="7048648" y="1435299"/>
                  </a:cubicBezTo>
                  <a:cubicBezTo>
                    <a:pt x="7038727" y="1457375"/>
                    <a:pt x="7025765" y="1476723"/>
                    <a:pt x="7009767" y="1493342"/>
                  </a:cubicBezTo>
                  <a:cubicBezTo>
                    <a:pt x="6993767" y="1509961"/>
                    <a:pt x="6974420" y="1523356"/>
                    <a:pt x="6951723" y="1533526"/>
                  </a:cubicBezTo>
                  <a:cubicBezTo>
                    <a:pt x="6929027" y="1543696"/>
                    <a:pt x="6902177" y="1549153"/>
                    <a:pt x="6871171" y="1549897"/>
                  </a:cubicBezTo>
                  <a:lnTo>
                    <a:pt x="6871171" y="1482552"/>
                  </a:lnTo>
                  <a:cubicBezTo>
                    <a:pt x="6892998" y="1481560"/>
                    <a:pt x="6911665" y="1477467"/>
                    <a:pt x="6927167" y="1470274"/>
                  </a:cubicBezTo>
                  <a:cubicBezTo>
                    <a:pt x="6942669" y="1463080"/>
                    <a:pt x="6955755" y="1453531"/>
                    <a:pt x="6966421" y="1441624"/>
                  </a:cubicBezTo>
                  <a:cubicBezTo>
                    <a:pt x="6977086" y="1429718"/>
                    <a:pt x="6985582" y="1415827"/>
                    <a:pt x="6991907" y="1399952"/>
                  </a:cubicBezTo>
                  <a:cubicBezTo>
                    <a:pt x="6998233" y="1384077"/>
                    <a:pt x="7003131" y="1367148"/>
                    <a:pt x="7006604" y="1349165"/>
                  </a:cubicBezTo>
                  <a:cubicBezTo>
                    <a:pt x="7010077" y="1331181"/>
                    <a:pt x="7012309" y="1312516"/>
                    <a:pt x="7013301" y="1293168"/>
                  </a:cubicBezTo>
                  <a:cubicBezTo>
                    <a:pt x="7014293" y="1273820"/>
                    <a:pt x="7014789" y="1254597"/>
                    <a:pt x="7014789" y="1235497"/>
                  </a:cubicBezTo>
                  <a:cubicBezTo>
                    <a:pt x="7014789" y="1221855"/>
                    <a:pt x="7014665" y="1208274"/>
                    <a:pt x="7014417" y="1194755"/>
                  </a:cubicBezTo>
                  <a:cubicBezTo>
                    <a:pt x="7014170" y="1181237"/>
                    <a:pt x="7013798" y="1168152"/>
                    <a:pt x="7013301" y="1155502"/>
                  </a:cubicBezTo>
                  <a:cubicBezTo>
                    <a:pt x="7012805" y="1146076"/>
                    <a:pt x="7012433" y="1136899"/>
                    <a:pt x="7012185" y="1127969"/>
                  </a:cubicBezTo>
                  <a:cubicBezTo>
                    <a:pt x="7011937" y="1119039"/>
                    <a:pt x="7011813" y="1110482"/>
                    <a:pt x="7011813" y="1102296"/>
                  </a:cubicBezTo>
                  <a:close/>
                  <a:moveTo>
                    <a:pt x="5714925" y="1062484"/>
                  </a:moveTo>
                  <a:lnTo>
                    <a:pt x="5781526" y="1062484"/>
                  </a:lnTo>
                  <a:lnTo>
                    <a:pt x="5781526" y="1294656"/>
                  </a:lnTo>
                  <a:lnTo>
                    <a:pt x="5842471" y="1294656"/>
                  </a:lnTo>
                  <a:lnTo>
                    <a:pt x="5847010" y="1294656"/>
                  </a:lnTo>
                  <a:lnTo>
                    <a:pt x="5919861" y="1294656"/>
                  </a:lnTo>
                  <a:lnTo>
                    <a:pt x="5919861" y="1062484"/>
                  </a:lnTo>
                  <a:lnTo>
                    <a:pt x="5986462" y="1062484"/>
                  </a:lnTo>
                  <a:lnTo>
                    <a:pt x="5986462" y="1293168"/>
                  </a:lnTo>
                  <a:lnTo>
                    <a:pt x="6056411" y="1293168"/>
                  </a:lnTo>
                  <a:lnTo>
                    <a:pt x="6056411" y="1294656"/>
                  </a:lnTo>
                  <a:lnTo>
                    <a:pt x="6177036" y="1294656"/>
                  </a:lnTo>
                  <a:lnTo>
                    <a:pt x="6177036" y="1062484"/>
                  </a:lnTo>
                  <a:lnTo>
                    <a:pt x="6243637" y="1062484"/>
                  </a:lnTo>
                  <a:lnTo>
                    <a:pt x="6243637" y="1324794"/>
                  </a:lnTo>
                  <a:cubicBezTo>
                    <a:pt x="6243885" y="1325786"/>
                    <a:pt x="6244009" y="1326902"/>
                    <a:pt x="6244009" y="1328143"/>
                  </a:cubicBezTo>
                  <a:cubicBezTo>
                    <a:pt x="6244009" y="1332856"/>
                    <a:pt x="6243140" y="1337259"/>
                    <a:pt x="6241404" y="1341351"/>
                  </a:cubicBezTo>
                  <a:cubicBezTo>
                    <a:pt x="6239667" y="1345444"/>
                    <a:pt x="6237249" y="1348979"/>
                    <a:pt x="6234149" y="1351955"/>
                  </a:cubicBezTo>
                  <a:cubicBezTo>
                    <a:pt x="6231048" y="1354932"/>
                    <a:pt x="6227451" y="1357288"/>
                    <a:pt x="6223359" y="1359025"/>
                  </a:cubicBezTo>
                  <a:cubicBezTo>
                    <a:pt x="6219266" y="1360761"/>
                    <a:pt x="6214863" y="1361629"/>
                    <a:pt x="6210151" y="1361629"/>
                  </a:cubicBezTo>
                  <a:lnTo>
                    <a:pt x="6050160" y="1361629"/>
                  </a:lnTo>
                  <a:lnTo>
                    <a:pt x="6050160" y="1360545"/>
                  </a:lnTo>
                  <a:lnTo>
                    <a:pt x="5949255" y="1361071"/>
                  </a:lnTo>
                  <a:lnTo>
                    <a:pt x="5847010" y="1361605"/>
                  </a:lnTo>
                  <a:lnTo>
                    <a:pt x="5847010" y="1361629"/>
                  </a:lnTo>
                  <a:lnTo>
                    <a:pt x="5842471" y="1361629"/>
                  </a:lnTo>
                  <a:lnTo>
                    <a:pt x="5511775" y="1361629"/>
                  </a:lnTo>
                  <a:cubicBezTo>
                    <a:pt x="5483745" y="1361629"/>
                    <a:pt x="5460243" y="1357474"/>
                    <a:pt x="5441267" y="1349165"/>
                  </a:cubicBezTo>
                  <a:cubicBezTo>
                    <a:pt x="5422292" y="1340855"/>
                    <a:pt x="5406975" y="1329941"/>
                    <a:pt x="5395317" y="1316422"/>
                  </a:cubicBezTo>
                  <a:cubicBezTo>
                    <a:pt x="5383659" y="1302904"/>
                    <a:pt x="5375287" y="1287587"/>
                    <a:pt x="5370202" y="1270472"/>
                  </a:cubicBezTo>
                  <a:cubicBezTo>
                    <a:pt x="5365117" y="1253357"/>
                    <a:pt x="5362574" y="1236117"/>
                    <a:pt x="5362574" y="1218754"/>
                  </a:cubicBezTo>
                  <a:cubicBezTo>
                    <a:pt x="5362574" y="1199406"/>
                    <a:pt x="5364807" y="1180679"/>
                    <a:pt x="5369272" y="1162571"/>
                  </a:cubicBezTo>
                  <a:cubicBezTo>
                    <a:pt x="5373736" y="1144464"/>
                    <a:pt x="5379194" y="1128713"/>
                    <a:pt x="5385643" y="1115318"/>
                  </a:cubicBezTo>
                  <a:cubicBezTo>
                    <a:pt x="5391100" y="1118295"/>
                    <a:pt x="5396247" y="1121086"/>
                    <a:pt x="5401084" y="1123690"/>
                  </a:cubicBezTo>
                  <a:cubicBezTo>
                    <a:pt x="5405921" y="1126295"/>
                    <a:pt x="5410634" y="1128775"/>
                    <a:pt x="5415222" y="1131131"/>
                  </a:cubicBezTo>
                  <a:cubicBezTo>
                    <a:pt x="5419811" y="1133488"/>
                    <a:pt x="5424462" y="1135906"/>
                    <a:pt x="5429175" y="1138387"/>
                  </a:cubicBezTo>
                  <a:cubicBezTo>
                    <a:pt x="5433887" y="1140867"/>
                    <a:pt x="5438973" y="1143472"/>
                    <a:pt x="5444430" y="1146200"/>
                  </a:cubicBezTo>
                  <a:cubicBezTo>
                    <a:pt x="5439965" y="1155874"/>
                    <a:pt x="5436306" y="1167160"/>
                    <a:pt x="5433454" y="1180059"/>
                  </a:cubicBezTo>
                  <a:cubicBezTo>
                    <a:pt x="5430601" y="1192957"/>
                    <a:pt x="5429175" y="1206228"/>
                    <a:pt x="5429175" y="1219870"/>
                  </a:cubicBezTo>
                  <a:cubicBezTo>
                    <a:pt x="5429175" y="1230040"/>
                    <a:pt x="5430229" y="1239590"/>
                    <a:pt x="5432338" y="1248520"/>
                  </a:cubicBezTo>
                  <a:cubicBezTo>
                    <a:pt x="5434446" y="1257449"/>
                    <a:pt x="5438415" y="1265325"/>
                    <a:pt x="5444244" y="1272146"/>
                  </a:cubicBezTo>
                  <a:cubicBezTo>
                    <a:pt x="5450073" y="1278967"/>
                    <a:pt x="5458134" y="1284424"/>
                    <a:pt x="5468428" y="1288517"/>
                  </a:cubicBezTo>
                  <a:cubicBezTo>
                    <a:pt x="5478722" y="1292610"/>
                    <a:pt x="5491930" y="1294780"/>
                    <a:pt x="5508054" y="1295028"/>
                  </a:cubicBezTo>
                  <a:lnTo>
                    <a:pt x="5714925" y="1294656"/>
                  </a:lnTo>
                  <a:close/>
                  <a:moveTo>
                    <a:pt x="4240039" y="1052439"/>
                  </a:moveTo>
                  <a:cubicBezTo>
                    <a:pt x="4246736" y="1052935"/>
                    <a:pt x="4252503" y="1053245"/>
                    <a:pt x="4257340" y="1053369"/>
                  </a:cubicBezTo>
                  <a:cubicBezTo>
                    <a:pt x="4262177" y="1053493"/>
                    <a:pt x="4268440" y="1053679"/>
                    <a:pt x="4276129" y="1053927"/>
                  </a:cubicBezTo>
                  <a:cubicBezTo>
                    <a:pt x="4293741" y="1054671"/>
                    <a:pt x="4312220" y="1055725"/>
                    <a:pt x="4331568" y="1057089"/>
                  </a:cubicBezTo>
                  <a:cubicBezTo>
                    <a:pt x="4350915" y="1058454"/>
                    <a:pt x="4370015" y="1061678"/>
                    <a:pt x="4388867" y="1066763"/>
                  </a:cubicBezTo>
                  <a:cubicBezTo>
                    <a:pt x="4407718" y="1071848"/>
                    <a:pt x="4425702" y="1079352"/>
                    <a:pt x="4442817" y="1089274"/>
                  </a:cubicBezTo>
                  <a:cubicBezTo>
                    <a:pt x="4459932" y="1099195"/>
                    <a:pt x="4475125" y="1112962"/>
                    <a:pt x="4488395" y="1130573"/>
                  </a:cubicBezTo>
                  <a:cubicBezTo>
                    <a:pt x="4501666" y="1148185"/>
                    <a:pt x="4512456" y="1170323"/>
                    <a:pt x="4520766" y="1196988"/>
                  </a:cubicBezTo>
                  <a:cubicBezTo>
                    <a:pt x="4529075" y="1223653"/>
                    <a:pt x="4533850" y="1256209"/>
                    <a:pt x="4535090" y="1294656"/>
                  </a:cubicBezTo>
                  <a:lnTo>
                    <a:pt x="4524300" y="1361629"/>
                  </a:lnTo>
                  <a:lnTo>
                    <a:pt x="4197548" y="1361629"/>
                  </a:lnTo>
                  <a:lnTo>
                    <a:pt x="4195762" y="1361629"/>
                  </a:lnTo>
                  <a:lnTo>
                    <a:pt x="3984054" y="1361629"/>
                  </a:lnTo>
                  <a:lnTo>
                    <a:pt x="3983980" y="1361629"/>
                  </a:lnTo>
                  <a:lnTo>
                    <a:pt x="3918198" y="1361629"/>
                  </a:lnTo>
                  <a:cubicBezTo>
                    <a:pt x="3912741" y="1387426"/>
                    <a:pt x="3905051" y="1411548"/>
                    <a:pt x="3895129" y="1433997"/>
                  </a:cubicBezTo>
                  <a:cubicBezTo>
                    <a:pt x="3885207" y="1456445"/>
                    <a:pt x="3872247" y="1476165"/>
                    <a:pt x="3856248" y="1493156"/>
                  </a:cubicBezTo>
                  <a:cubicBezTo>
                    <a:pt x="3840249" y="1510147"/>
                    <a:pt x="3820901" y="1523666"/>
                    <a:pt x="3798205" y="1533712"/>
                  </a:cubicBezTo>
                  <a:cubicBezTo>
                    <a:pt x="3775509" y="1543758"/>
                    <a:pt x="3748658" y="1549153"/>
                    <a:pt x="3717652" y="1549897"/>
                  </a:cubicBezTo>
                  <a:lnTo>
                    <a:pt x="3717652" y="1482552"/>
                  </a:lnTo>
                  <a:cubicBezTo>
                    <a:pt x="3739480" y="1481560"/>
                    <a:pt x="3758146" y="1477467"/>
                    <a:pt x="3773649" y="1470274"/>
                  </a:cubicBezTo>
                  <a:cubicBezTo>
                    <a:pt x="3789151" y="1463080"/>
                    <a:pt x="3802236" y="1453531"/>
                    <a:pt x="3812902" y="1441624"/>
                  </a:cubicBezTo>
                  <a:cubicBezTo>
                    <a:pt x="3823568" y="1429718"/>
                    <a:pt x="3832063" y="1415827"/>
                    <a:pt x="3838389" y="1399952"/>
                  </a:cubicBezTo>
                  <a:cubicBezTo>
                    <a:pt x="3844714" y="1384077"/>
                    <a:pt x="3849613" y="1367148"/>
                    <a:pt x="3853085" y="1349165"/>
                  </a:cubicBezTo>
                  <a:cubicBezTo>
                    <a:pt x="3856558" y="1331181"/>
                    <a:pt x="3858790" y="1312516"/>
                    <a:pt x="3859783" y="1293168"/>
                  </a:cubicBezTo>
                  <a:cubicBezTo>
                    <a:pt x="3860775" y="1273820"/>
                    <a:pt x="3861271" y="1254597"/>
                    <a:pt x="3861271" y="1235497"/>
                  </a:cubicBezTo>
                  <a:cubicBezTo>
                    <a:pt x="3861271" y="1221855"/>
                    <a:pt x="3861147" y="1208274"/>
                    <a:pt x="3860899" y="1194755"/>
                  </a:cubicBezTo>
                  <a:cubicBezTo>
                    <a:pt x="3860651" y="1181237"/>
                    <a:pt x="3860279" y="1168152"/>
                    <a:pt x="3859783" y="1155502"/>
                  </a:cubicBezTo>
                  <a:cubicBezTo>
                    <a:pt x="3859286" y="1146076"/>
                    <a:pt x="3858914" y="1136899"/>
                    <a:pt x="3858666" y="1127969"/>
                  </a:cubicBezTo>
                  <a:cubicBezTo>
                    <a:pt x="3858418" y="1119039"/>
                    <a:pt x="3858294" y="1110482"/>
                    <a:pt x="3858294" y="1102296"/>
                  </a:cubicBezTo>
                  <a:lnTo>
                    <a:pt x="3924895" y="1102296"/>
                  </a:lnTo>
                  <a:cubicBezTo>
                    <a:pt x="3924895" y="1104280"/>
                    <a:pt x="3924957" y="1108683"/>
                    <a:pt x="3925081" y="1115505"/>
                  </a:cubicBezTo>
                  <a:cubicBezTo>
                    <a:pt x="3925205" y="1122326"/>
                    <a:pt x="3925453" y="1130325"/>
                    <a:pt x="3925825" y="1139503"/>
                  </a:cubicBezTo>
                  <a:cubicBezTo>
                    <a:pt x="3926197" y="1148681"/>
                    <a:pt x="3926507" y="1158603"/>
                    <a:pt x="3926755" y="1169269"/>
                  </a:cubicBezTo>
                  <a:cubicBezTo>
                    <a:pt x="3927003" y="1179935"/>
                    <a:pt x="3927313" y="1189981"/>
                    <a:pt x="3927686" y="1199406"/>
                  </a:cubicBezTo>
                  <a:cubicBezTo>
                    <a:pt x="3928057" y="1208832"/>
                    <a:pt x="3928305" y="1217142"/>
                    <a:pt x="3928430" y="1224335"/>
                  </a:cubicBezTo>
                  <a:cubicBezTo>
                    <a:pt x="3928554" y="1231528"/>
                    <a:pt x="3928616" y="1236365"/>
                    <a:pt x="3928616" y="1238846"/>
                  </a:cubicBezTo>
                  <a:cubicBezTo>
                    <a:pt x="3928616" y="1242814"/>
                    <a:pt x="3928554" y="1247217"/>
                    <a:pt x="3928430" y="1252054"/>
                  </a:cubicBezTo>
                  <a:cubicBezTo>
                    <a:pt x="3928305" y="1256891"/>
                    <a:pt x="3928182" y="1261790"/>
                    <a:pt x="3928057" y="1266751"/>
                  </a:cubicBezTo>
                  <a:cubicBezTo>
                    <a:pt x="3927933" y="1271712"/>
                    <a:pt x="3927810" y="1276611"/>
                    <a:pt x="3927686" y="1281448"/>
                  </a:cubicBezTo>
                  <a:cubicBezTo>
                    <a:pt x="3927561" y="1286285"/>
                    <a:pt x="3927375" y="1290688"/>
                    <a:pt x="3927127" y="1294656"/>
                  </a:cubicBezTo>
                  <a:lnTo>
                    <a:pt x="3983980" y="1294656"/>
                  </a:lnTo>
                  <a:lnTo>
                    <a:pt x="3984054" y="1294656"/>
                  </a:lnTo>
                  <a:lnTo>
                    <a:pt x="4061371" y="1294656"/>
                  </a:lnTo>
                  <a:lnTo>
                    <a:pt x="4061371" y="1062484"/>
                  </a:lnTo>
                  <a:lnTo>
                    <a:pt x="4127971" y="1062484"/>
                  </a:lnTo>
                  <a:lnTo>
                    <a:pt x="4127971" y="1294656"/>
                  </a:lnTo>
                  <a:lnTo>
                    <a:pt x="4195762" y="1294656"/>
                  </a:lnTo>
                  <a:lnTo>
                    <a:pt x="4197548" y="1294656"/>
                  </a:lnTo>
                  <a:lnTo>
                    <a:pt x="4468118" y="1294656"/>
                  </a:lnTo>
                  <a:cubicBezTo>
                    <a:pt x="4466629" y="1265883"/>
                    <a:pt x="4462226" y="1241512"/>
                    <a:pt x="4454909" y="1221545"/>
                  </a:cubicBezTo>
                  <a:cubicBezTo>
                    <a:pt x="4447592" y="1201577"/>
                    <a:pt x="4438352" y="1185144"/>
                    <a:pt x="4427190" y="1172245"/>
                  </a:cubicBezTo>
                  <a:cubicBezTo>
                    <a:pt x="4416028" y="1159347"/>
                    <a:pt x="4403439" y="1149301"/>
                    <a:pt x="4389425" y="1142108"/>
                  </a:cubicBezTo>
                  <a:cubicBezTo>
                    <a:pt x="4375410" y="1134914"/>
                    <a:pt x="4360837" y="1129643"/>
                    <a:pt x="4345707" y="1126295"/>
                  </a:cubicBezTo>
                  <a:cubicBezTo>
                    <a:pt x="4330576" y="1122946"/>
                    <a:pt x="4315445" y="1120900"/>
                    <a:pt x="4300314" y="1120155"/>
                  </a:cubicBezTo>
                  <a:cubicBezTo>
                    <a:pt x="4285183" y="1119411"/>
                    <a:pt x="4271044" y="1119039"/>
                    <a:pt x="4257898" y="1119039"/>
                  </a:cubicBezTo>
                  <a:cubicBezTo>
                    <a:pt x="4253681" y="1119039"/>
                    <a:pt x="4249588" y="1119101"/>
                    <a:pt x="4245620" y="1119225"/>
                  </a:cubicBezTo>
                  <a:cubicBezTo>
                    <a:pt x="4241651" y="1119349"/>
                    <a:pt x="4237930" y="1119287"/>
                    <a:pt x="4234457" y="1119039"/>
                  </a:cubicBezTo>
                  <a:close/>
                  <a:moveTo>
                    <a:pt x="1649536" y="1052439"/>
                  </a:moveTo>
                  <a:cubicBezTo>
                    <a:pt x="1656234" y="1052935"/>
                    <a:pt x="1662001" y="1053245"/>
                    <a:pt x="1666838" y="1053369"/>
                  </a:cubicBezTo>
                  <a:cubicBezTo>
                    <a:pt x="1671674" y="1053493"/>
                    <a:pt x="1677937" y="1053679"/>
                    <a:pt x="1685627" y="1053927"/>
                  </a:cubicBezTo>
                  <a:cubicBezTo>
                    <a:pt x="1703238" y="1054671"/>
                    <a:pt x="1721719" y="1055725"/>
                    <a:pt x="1741065" y="1057089"/>
                  </a:cubicBezTo>
                  <a:cubicBezTo>
                    <a:pt x="1760413" y="1058454"/>
                    <a:pt x="1779513" y="1061678"/>
                    <a:pt x="1798364" y="1066763"/>
                  </a:cubicBezTo>
                  <a:cubicBezTo>
                    <a:pt x="1817216" y="1071848"/>
                    <a:pt x="1835199" y="1079352"/>
                    <a:pt x="1852315" y="1089274"/>
                  </a:cubicBezTo>
                  <a:cubicBezTo>
                    <a:pt x="1869430" y="1099195"/>
                    <a:pt x="1884623" y="1112962"/>
                    <a:pt x="1897894" y="1130573"/>
                  </a:cubicBezTo>
                  <a:cubicBezTo>
                    <a:pt x="1911164" y="1148185"/>
                    <a:pt x="1921954" y="1170323"/>
                    <a:pt x="1930263" y="1196988"/>
                  </a:cubicBezTo>
                  <a:cubicBezTo>
                    <a:pt x="1938573" y="1223653"/>
                    <a:pt x="1943348" y="1256209"/>
                    <a:pt x="1944588" y="1294656"/>
                  </a:cubicBezTo>
                  <a:lnTo>
                    <a:pt x="2001291" y="1294656"/>
                  </a:lnTo>
                  <a:lnTo>
                    <a:pt x="2005980" y="1294656"/>
                  </a:lnTo>
                  <a:lnTo>
                    <a:pt x="2109192" y="1294656"/>
                  </a:lnTo>
                  <a:lnTo>
                    <a:pt x="2109192" y="1062484"/>
                  </a:lnTo>
                  <a:lnTo>
                    <a:pt x="2175792" y="1062484"/>
                  </a:lnTo>
                  <a:lnTo>
                    <a:pt x="2175792" y="1324794"/>
                  </a:lnTo>
                  <a:cubicBezTo>
                    <a:pt x="2176041" y="1325786"/>
                    <a:pt x="2176164" y="1326902"/>
                    <a:pt x="2176164" y="1328143"/>
                  </a:cubicBezTo>
                  <a:cubicBezTo>
                    <a:pt x="2176164" y="1337569"/>
                    <a:pt x="2172878" y="1345506"/>
                    <a:pt x="2166305" y="1351955"/>
                  </a:cubicBezTo>
                  <a:cubicBezTo>
                    <a:pt x="2159732" y="1358404"/>
                    <a:pt x="2151732" y="1361629"/>
                    <a:pt x="2142306" y="1361629"/>
                  </a:cubicBezTo>
                  <a:lnTo>
                    <a:pt x="2005980" y="1361629"/>
                  </a:lnTo>
                  <a:lnTo>
                    <a:pt x="2001291" y="1361629"/>
                  </a:lnTo>
                  <a:lnTo>
                    <a:pt x="1589335" y="1361629"/>
                  </a:lnTo>
                  <a:lnTo>
                    <a:pt x="1582936" y="1361629"/>
                  </a:lnTo>
                  <a:lnTo>
                    <a:pt x="1254100" y="1361629"/>
                  </a:lnTo>
                  <a:cubicBezTo>
                    <a:pt x="1226071" y="1361629"/>
                    <a:pt x="1202569" y="1357474"/>
                    <a:pt x="1183593" y="1349165"/>
                  </a:cubicBezTo>
                  <a:cubicBezTo>
                    <a:pt x="1164617" y="1340855"/>
                    <a:pt x="1149300" y="1329941"/>
                    <a:pt x="1137642" y="1316422"/>
                  </a:cubicBezTo>
                  <a:cubicBezTo>
                    <a:pt x="1125984" y="1302904"/>
                    <a:pt x="1117612" y="1287587"/>
                    <a:pt x="1112527" y="1270472"/>
                  </a:cubicBezTo>
                  <a:cubicBezTo>
                    <a:pt x="1107442" y="1253357"/>
                    <a:pt x="1104900" y="1236117"/>
                    <a:pt x="1104900" y="1218754"/>
                  </a:cubicBezTo>
                  <a:cubicBezTo>
                    <a:pt x="1104900" y="1199406"/>
                    <a:pt x="1107133" y="1180679"/>
                    <a:pt x="1111597" y="1162571"/>
                  </a:cubicBezTo>
                  <a:cubicBezTo>
                    <a:pt x="1116062" y="1144464"/>
                    <a:pt x="1121519" y="1128713"/>
                    <a:pt x="1127969" y="1115318"/>
                  </a:cubicBezTo>
                  <a:cubicBezTo>
                    <a:pt x="1133426" y="1118295"/>
                    <a:pt x="1138572" y="1121086"/>
                    <a:pt x="1143409" y="1123690"/>
                  </a:cubicBezTo>
                  <a:cubicBezTo>
                    <a:pt x="1148246" y="1126295"/>
                    <a:pt x="1152959" y="1128775"/>
                    <a:pt x="1157548" y="1131131"/>
                  </a:cubicBezTo>
                  <a:cubicBezTo>
                    <a:pt x="1162137" y="1133488"/>
                    <a:pt x="1166787" y="1135906"/>
                    <a:pt x="1171500" y="1138387"/>
                  </a:cubicBezTo>
                  <a:cubicBezTo>
                    <a:pt x="1176213" y="1140867"/>
                    <a:pt x="1181298" y="1143472"/>
                    <a:pt x="1186755" y="1146200"/>
                  </a:cubicBezTo>
                  <a:cubicBezTo>
                    <a:pt x="1182290" y="1155874"/>
                    <a:pt x="1178632" y="1167160"/>
                    <a:pt x="1175779" y="1180059"/>
                  </a:cubicBezTo>
                  <a:cubicBezTo>
                    <a:pt x="1172927" y="1192957"/>
                    <a:pt x="1171500" y="1206228"/>
                    <a:pt x="1171500" y="1219870"/>
                  </a:cubicBezTo>
                  <a:cubicBezTo>
                    <a:pt x="1171500" y="1230040"/>
                    <a:pt x="1172555" y="1239590"/>
                    <a:pt x="1174663" y="1248520"/>
                  </a:cubicBezTo>
                  <a:cubicBezTo>
                    <a:pt x="1176771" y="1257449"/>
                    <a:pt x="1180740" y="1265325"/>
                    <a:pt x="1186569" y="1272146"/>
                  </a:cubicBezTo>
                  <a:cubicBezTo>
                    <a:pt x="1192398" y="1278967"/>
                    <a:pt x="1200460" y="1284424"/>
                    <a:pt x="1210754" y="1288517"/>
                  </a:cubicBezTo>
                  <a:cubicBezTo>
                    <a:pt x="1221048" y="1292610"/>
                    <a:pt x="1234256" y="1294780"/>
                    <a:pt x="1250379" y="1295028"/>
                  </a:cubicBezTo>
                  <a:lnTo>
                    <a:pt x="1457250" y="1294656"/>
                  </a:lnTo>
                  <a:lnTo>
                    <a:pt x="1457250" y="1062484"/>
                  </a:lnTo>
                  <a:lnTo>
                    <a:pt x="1523851" y="1062484"/>
                  </a:lnTo>
                  <a:lnTo>
                    <a:pt x="1523851" y="1294656"/>
                  </a:lnTo>
                  <a:lnTo>
                    <a:pt x="1582936" y="1294656"/>
                  </a:lnTo>
                  <a:lnTo>
                    <a:pt x="1589335" y="1294656"/>
                  </a:lnTo>
                  <a:lnTo>
                    <a:pt x="1877616" y="1294656"/>
                  </a:lnTo>
                  <a:cubicBezTo>
                    <a:pt x="1876127" y="1265883"/>
                    <a:pt x="1871724" y="1241512"/>
                    <a:pt x="1864407" y="1221545"/>
                  </a:cubicBezTo>
                  <a:cubicBezTo>
                    <a:pt x="1857089" y="1201577"/>
                    <a:pt x="1847850" y="1185144"/>
                    <a:pt x="1836688" y="1172245"/>
                  </a:cubicBezTo>
                  <a:cubicBezTo>
                    <a:pt x="1825526" y="1159347"/>
                    <a:pt x="1812875" y="1149301"/>
                    <a:pt x="1798736" y="1142108"/>
                  </a:cubicBezTo>
                  <a:cubicBezTo>
                    <a:pt x="1784598" y="1134914"/>
                    <a:pt x="1769963" y="1129643"/>
                    <a:pt x="1754833" y="1126295"/>
                  </a:cubicBezTo>
                  <a:cubicBezTo>
                    <a:pt x="1739701" y="1122946"/>
                    <a:pt x="1724571" y="1120900"/>
                    <a:pt x="1709440" y="1120155"/>
                  </a:cubicBezTo>
                  <a:cubicBezTo>
                    <a:pt x="1694309" y="1119411"/>
                    <a:pt x="1680171" y="1119039"/>
                    <a:pt x="1667024" y="1119039"/>
                  </a:cubicBezTo>
                  <a:cubicBezTo>
                    <a:pt x="1663055" y="1119039"/>
                    <a:pt x="1659086" y="1119101"/>
                    <a:pt x="1655117" y="1119225"/>
                  </a:cubicBezTo>
                  <a:cubicBezTo>
                    <a:pt x="1651149" y="1119349"/>
                    <a:pt x="1647428" y="1119287"/>
                    <a:pt x="1643956" y="1119039"/>
                  </a:cubicBezTo>
                  <a:close/>
                  <a:moveTo>
                    <a:pt x="7277620" y="1049834"/>
                  </a:moveTo>
                  <a:lnTo>
                    <a:pt x="7379195" y="1049834"/>
                  </a:lnTo>
                  <a:cubicBezTo>
                    <a:pt x="7385396" y="1049834"/>
                    <a:pt x="7391225" y="1051012"/>
                    <a:pt x="7396683" y="1053369"/>
                  </a:cubicBezTo>
                  <a:cubicBezTo>
                    <a:pt x="7402139" y="1055725"/>
                    <a:pt x="7406853" y="1058888"/>
                    <a:pt x="7410821" y="1062857"/>
                  </a:cubicBezTo>
                  <a:cubicBezTo>
                    <a:pt x="7414789" y="1066825"/>
                    <a:pt x="7417952" y="1071600"/>
                    <a:pt x="7420309" y="1077181"/>
                  </a:cubicBezTo>
                  <a:cubicBezTo>
                    <a:pt x="7422665" y="1082762"/>
                    <a:pt x="7423843" y="1088653"/>
                    <a:pt x="7423843" y="1094855"/>
                  </a:cubicBezTo>
                  <a:cubicBezTo>
                    <a:pt x="7423843" y="1104280"/>
                    <a:pt x="7423967" y="1114264"/>
                    <a:pt x="7424215" y="1124806"/>
                  </a:cubicBezTo>
                  <a:cubicBezTo>
                    <a:pt x="7424463" y="1135348"/>
                    <a:pt x="7424835" y="1146200"/>
                    <a:pt x="7425332" y="1157362"/>
                  </a:cubicBezTo>
                  <a:cubicBezTo>
                    <a:pt x="7425828" y="1170261"/>
                    <a:pt x="7426323" y="1183469"/>
                    <a:pt x="7426820" y="1196988"/>
                  </a:cubicBezTo>
                  <a:cubicBezTo>
                    <a:pt x="7427316" y="1210506"/>
                    <a:pt x="7427565" y="1224459"/>
                    <a:pt x="7427565" y="1238846"/>
                  </a:cubicBezTo>
                  <a:cubicBezTo>
                    <a:pt x="7427565" y="1254225"/>
                    <a:pt x="7427193" y="1269728"/>
                    <a:pt x="7426448" y="1285355"/>
                  </a:cubicBezTo>
                  <a:lnTo>
                    <a:pt x="7426076" y="1294656"/>
                  </a:lnTo>
                  <a:lnTo>
                    <a:pt x="7478166" y="1294656"/>
                  </a:lnTo>
                  <a:lnTo>
                    <a:pt x="7487467" y="1294656"/>
                  </a:lnTo>
                  <a:lnTo>
                    <a:pt x="7586067" y="1294656"/>
                  </a:lnTo>
                  <a:lnTo>
                    <a:pt x="7586067" y="1062484"/>
                  </a:lnTo>
                  <a:lnTo>
                    <a:pt x="7652667" y="1062484"/>
                  </a:lnTo>
                  <a:lnTo>
                    <a:pt x="7652667" y="1324794"/>
                  </a:lnTo>
                  <a:cubicBezTo>
                    <a:pt x="7652915" y="1325786"/>
                    <a:pt x="7653039" y="1326902"/>
                    <a:pt x="7653039" y="1328143"/>
                  </a:cubicBezTo>
                  <a:cubicBezTo>
                    <a:pt x="7653039" y="1337569"/>
                    <a:pt x="7649752" y="1345506"/>
                    <a:pt x="7643179" y="1351955"/>
                  </a:cubicBezTo>
                  <a:cubicBezTo>
                    <a:pt x="7636605" y="1358404"/>
                    <a:pt x="7628606" y="1361629"/>
                    <a:pt x="7619181" y="1361629"/>
                  </a:cubicBezTo>
                  <a:lnTo>
                    <a:pt x="7487467" y="1361629"/>
                  </a:lnTo>
                  <a:lnTo>
                    <a:pt x="7478166" y="1361629"/>
                  </a:lnTo>
                  <a:lnTo>
                    <a:pt x="7417147" y="1361629"/>
                  </a:lnTo>
                  <a:cubicBezTo>
                    <a:pt x="7411689" y="1387178"/>
                    <a:pt x="7403999" y="1411238"/>
                    <a:pt x="7394078" y="1433811"/>
                  </a:cubicBezTo>
                  <a:cubicBezTo>
                    <a:pt x="7384156" y="1456383"/>
                    <a:pt x="7371195" y="1476103"/>
                    <a:pt x="7355197" y="1492970"/>
                  </a:cubicBezTo>
                  <a:cubicBezTo>
                    <a:pt x="7339197" y="1509837"/>
                    <a:pt x="7319850" y="1523356"/>
                    <a:pt x="7297153" y="1533526"/>
                  </a:cubicBezTo>
                  <a:cubicBezTo>
                    <a:pt x="7274457" y="1543696"/>
                    <a:pt x="7247606" y="1549153"/>
                    <a:pt x="7216601" y="1549897"/>
                  </a:cubicBezTo>
                  <a:lnTo>
                    <a:pt x="7216601" y="1482924"/>
                  </a:lnTo>
                  <a:cubicBezTo>
                    <a:pt x="7236940" y="1482180"/>
                    <a:pt x="7254303" y="1478583"/>
                    <a:pt x="7268691" y="1472134"/>
                  </a:cubicBezTo>
                  <a:cubicBezTo>
                    <a:pt x="7283077" y="1465685"/>
                    <a:pt x="7295417" y="1457065"/>
                    <a:pt x="7305711" y="1446275"/>
                  </a:cubicBezTo>
                  <a:cubicBezTo>
                    <a:pt x="7316005" y="1435485"/>
                    <a:pt x="7324625" y="1422835"/>
                    <a:pt x="7331570" y="1408324"/>
                  </a:cubicBezTo>
                  <a:cubicBezTo>
                    <a:pt x="7338515" y="1393813"/>
                    <a:pt x="7344717" y="1378124"/>
                    <a:pt x="7350173" y="1361257"/>
                  </a:cubicBezTo>
                  <a:cubicBezTo>
                    <a:pt x="7336779" y="1362745"/>
                    <a:pt x="7324005" y="1363923"/>
                    <a:pt x="7311851" y="1364792"/>
                  </a:cubicBezTo>
                  <a:cubicBezTo>
                    <a:pt x="7299696" y="1365660"/>
                    <a:pt x="7288285" y="1366094"/>
                    <a:pt x="7277620" y="1366094"/>
                  </a:cubicBezTo>
                  <a:cubicBezTo>
                    <a:pt x="7266954" y="1366094"/>
                    <a:pt x="7256473" y="1365722"/>
                    <a:pt x="7246180" y="1364978"/>
                  </a:cubicBezTo>
                  <a:cubicBezTo>
                    <a:pt x="7235886" y="1364234"/>
                    <a:pt x="7225530" y="1363241"/>
                    <a:pt x="7215112" y="1362001"/>
                  </a:cubicBezTo>
                  <a:lnTo>
                    <a:pt x="7215485" y="1362001"/>
                  </a:lnTo>
                  <a:cubicBezTo>
                    <a:pt x="7213499" y="1361505"/>
                    <a:pt x="7211267" y="1361133"/>
                    <a:pt x="7208787" y="1360885"/>
                  </a:cubicBezTo>
                  <a:cubicBezTo>
                    <a:pt x="7206307" y="1360637"/>
                    <a:pt x="7203950" y="1360265"/>
                    <a:pt x="7201717" y="1359769"/>
                  </a:cubicBezTo>
                  <a:cubicBezTo>
                    <a:pt x="7193532" y="1358528"/>
                    <a:pt x="7185222" y="1357102"/>
                    <a:pt x="7176789" y="1355490"/>
                  </a:cubicBezTo>
                  <a:cubicBezTo>
                    <a:pt x="7168355" y="1353878"/>
                    <a:pt x="7160790" y="1351583"/>
                    <a:pt x="7154093" y="1348607"/>
                  </a:cubicBezTo>
                  <a:cubicBezTo>
                    <a:pt x="7147395" y="1345630"/>
                    <a:pt x="7141938" y="1341785"/>
                    <a:pt x="7137721" y="1337073"/>
                  </a:cubicBezTo>
                  <a:cubicBezTo>
                    <a:pt x="7133505" y="1332360"/>
                    <a:pt x="7131397" y="1326034"/>
                    <a:pt x="7131397" y="1318097"/>
                  </a:cubicBezTo>
                  <a:lnTo>
                    <a:pt x="7131397" y="1196430"/>
                  </a:lnTo>
                  <a:cubicBezTo>
                    <a:pt x="7131397" y="1176338"/>
                    <a:pt x="7135179" y="1157362"/>
                    <a:pt x="7142745" y="1139503"/>
                  </a:cubicBezTo>
                  <a:cubicBezTo>
                    <a:pt x="7150310" y="1121644"/>
                    <a:pt x="7160727" y="1106079"/>
                    <a:pt x="7173999" y="1092808"/>
                  </a:cubicBezTo>
                  <a:cubicBezTo>
                    <a:pt x="7187269" y="1079538"/>
                    <a:pt x="7202771" y="1069058"/>
                    <a:pt x="7220507" y="1061368"/>
                  </a:cubicBezTo>
                  <a:cubicBezTo>
                    <a:pt x="7238242" y="1053679"/>
                    <a:pt x="7257280" y="1049834"/>
                    <a:pt x="7277620" y="1049834"/>
                  </a:cubicBezTo>
                  <a:close/>
                  <a:moveTo>
                    <a:pt x="6458470" y="1049834"/>
                  </a:moveTo>
                  <a:lnTo>
                    <a:pt x="6560045" y="1049834"/>
                  </a:lnTo>
                  <a:cubicBezTo>
                    <a:pt x="6566247" y="1049834"/>
                    <a:pt x="6572076" y="1051012"/>
                    <a:pt x="6577533" y="1053369"/>
                  </a:cubicBezTo>
                  <a:cubicBezTo>
                    <a:pt x="6582990" y="1055725"/>
                    <a:pt x="6587703" y="1058888"/>
                    <a:pt x="6591671" y="1062857"/>
                  </a:cubicBezTo>
                  <a:cubicBezTo>
                    <a:pt x="6595640" y="1066825"/>
                    <a:pt x="6598803" y="1071600"/>
                    <a:pt x="6601159" y="1077181"/>
                  </a:cubicBezTo>
                  <a:cubicBezTo>
                    <a:pt x="6603516" y="1082762"/>
                    <a:pt x="6604693" y="1088653"/>
                    <a:pt x="6604693" y="1094855"/>
                  </a:cubicBezTo>
                  <a:cubicBezTo>
                    <a:pt x="6604693" y="1104280"/>
                    <a:pt x="6604818" y="1114264"/>
                    <a:pt x="6605065" y="1124806"/>
                  </a:cubicBezTo>
                  <a:cubicBezTo>
                    <a:pt x="6605314" y="1135348"/>
                    <a:pt x="6605686" y="1146200"/>
                    <a:pt x="6606182" y="1157362"/>
                  </a:cubicBezTo>
                  <a:cubicBezTo>
                    <a:pt x="6606679" y="1170261"/>
                    <a:pt x="6607175" y="1183469"/>
                    <a:pt x="6607670" y="1196988"/>
                  </a:cubicBezTo>
                  <a:cubicBezTo>
                    <a:pt x="6608167" y="1210506"/>
                    <a:pt x="6608415" y="1224459"/>
                    <a:pt x="6608415" y="1238846"/>
                  </a:cubicBezTo>
                  <a:cubicBezTo>
                    <a:pt x="6608415" y="1254225"/>
                    <a:pt x="6608043" y="1269728"/>
                    <a:pt x="6607298" y="1285355"/>
                  </a:cubicBezTo>
                  <a:lnTo>
                    <a:pt x="6606926" y="1294656"/>
                  </a:lnTo>
                  <a:lnTo>
                    <a:pt x="6659016" y="1294656"/>
                  </a:lnTo>
                  <a:lnTo>
                    <a:pt x="6668317" y="1294656"/>
                  </a:lnTo>
                  <a:lnTo>
                    <a:pt x="6766917" y="1294656"/>
                  </a:lnTo>
                  <a:lnTo>
                    <a:pt x="6766917" y="1062484"/>
                  </a:lnTo>
                  <a:lnTo>
                    <a:pt x="6833517" y="1062484"/>
                  </a:lnTo>
                  <a:lnTo>
                    <a:pt x="6833517" y="1324794"/>
                  </a:lnTo>
                  <a:cubicBezTo>
                    <a:pt x="6833765" y="1325786"/>
                    <a:pt x="6833889" y="1326902"/>
                    <a:pt x="6833889" y="1328143"/>
                  </a:cubicBezTo>
                  <a:cubicBezTo>
                    <a:pt x="6833889" y="1337569"/>
                    <a:pt x="6830603" y="1345506"/>
                    <a:pt x="6824029" y="1351955"/>
                  </a:cubicBezTo>
                  <a:cubicBezTo>
                    <a:pt x="6817455" y="1358404"/>
                    <a:pt x="6809456" y="1361629"/>
                    <a:pt x="6800031" y="1361629"/>
                  </a:cubicBezTo>
                  <a:lnTo>
                    <a:pt x="6668317" y="1361629"/>
                  </a:lnTo>
                  <a:lnTo>
                    <a:pt x="6659016" y="1361629"/>
                  </a:lnTo>
                  <a:lnTo>
                    <a:pt x="6597997" y="1361629"/>
                  </a:lnTo>
                  <a:cubicBezTo>
                    <a:pt x="6592539" y="1387178"/>
                    <a:pt x="6584850" y="1411238"/>
                    <a:pt x="6574928" y="1433811"/>
                  </a:cubicBezTo>
                  <a:cubicBezTo>
                    <a:pt x="6565007" y="1456383"/>
                    <a:pt x="6552045" y="1476103"/>
                    <a:pt x="6536047" y="1492970"/>
                  </a:cubicBezTo>
                  <a:cubicBezTo>
                    <a:pt x="6520047" y="1509837"/>
                    <a:pt x="6500700" y="1523356"/>
                    <a:pt x="6478003" y="1533526"/>
                  </a:cubicBezTo>
                  <a:cubicBezTo>
                    <a:pt x="6455307" y="1543696"/>
                    <a:pt x="6428457" y="1549153"/>
                    <a:pt x="6397451" y="1549897"/>
                  </a:cubicBezTo>
                  <a:lnTo>
                    <a:pt x="6397451" y="1482924"/>
                  </a:lnTo>
                  <a:cubicBezTo>
                    <a:pt x="6417791" y="1482180"/>
                    <a:pt x="6435154" y="1478583"/>
                    <a:pt x="6449541" y="1472134"/>
                  </a:cubicBezTo>
                  <a:cubicBezTo>
                    <a:pt x="6463927" y="1465685"/>
                    <a:pt x="6476268" y="1457065"/>
                    <a:pt x="6486561" y="1446275"/>
                  </a:cubicBezTo>
                  <a:cubicBezTo>
                    <a:pt x="6496855" y="1435485"/>
                    <a:pt x="6505475" y="1422835"/>
                    <a:pt x="6512420" y="1408324"/>
                  </a:cubicBezTo>
                  <a:cubicBezTo>
                    <a:pt x="6519365" y="1393813"/>
                    <a:pt x="6525567" y="1378124"/>
                    <a:pt x="6531023" y="1361257"/>
                  </a:cubicBezTo>
                  <a:cubicBezTo>
                    <a:pt x="6517629" y="1362745"/>
                    <a:pt x="6504855" y="1363923"/>
                    <a:pt x="6492701" y="1364792"/>
                  </a:cubicBezTo>
                  <a:cubicBezTo>
                    <a:pt x="6480547" y="1365660"/>
                    <a:pt x="6469136" y="1366094"/>
                    <a:pt x="6458470" y="1366094"/>
                  </a:cubicBezTo>
                  <a:cubicBezTo>
                    <a:pt x="6447805" y="1366094"/>
                    <a:pt x="6437324" y="1365722"/>
                    <a:pt x="6427030" y="1364978"/>
                  </a:cubicBezTo>
                  <a:cubicBezTo>
                    <a:pt x="6416737" y="1364234"/>
                    <a:pt x="6406380" y="1363241"/>
                    <a:pt x="6395962" y="1362001"/>
                  </a:cubicBezTo>
                  <a:lnTo>
                    <a:pt x="6396335" y="1362001"/>
                  </a:lnTo>
                  <a:cubicBezTo>
                    <a:pt x="6394350" y="1361505"/>
                    <a:pt x="6392117" y="1361133"/>
                    <a:pt x="6389637" y="1360885"/>
                  </a:cubicBezTo>
                  <a:cubicBezTo>
                    <a:pt x="6387157" y="1360637"/>
                    <a:pt x="6384800" y="1360265"/>
                    <a:pt x="6382567" y="1359769"/>
                  </a:cubicBezTo>
                  <a:cubicBezTo>
                    <a:pt x="6374382" y="1358528"/>
                    <a:pt x="6366073" y="1357102"/>
                    <a:pt x="6357639" y="1355490"/>
                  </a:cubicBezTo>
                  <a:cubicBezTo>
                    <a:pt x="6349206" y="1353878"/>
                    <a:pt x="6341640" y="1351583"/>
                    <a:pt x="6334943" y="1348607"/>
                  </a:cubicBezTo>
                  <a:cubicBezTo>
                    <a:pt x="6328245" y="1345630"/>
                    <a:pt x="6322789" y="1341785"/>
                    <a:pt x="6318571" y="1337073"/>
                  </a:cubicBezTo>
                  <a:cubicBezTo>
                    <a:pt x="6314355" y="1332360"/>
                    <a:pt x="6312247" y="1326034"/>
                    <a:pt x="6312247" y="1318097"/>
                  </a:cubicBezTo>
                  <a:lnTo>
                    <a:pt x="6312247" y="1196430"/>
                  </a:lnTo>
                  <a:cubicBezTo>
                    <a:pt x="6312247" y="1176338"/>
                    <a:pt x="6316029" y="1157362"/>
                    <a:pt x="6323595" y="1139503"/>
                  </a:cubicBezTo>
                  <a:cubicBezTo>
                    <a:pt x="6331161" y="1121644"/>
                    <a:pt x="6341579" y="1106079"/>
                    <a:pt x="6354849" y="1092808"/>
                  </a:cubicBezTo>
                  <a:cubicBezTo>
                    <a:pt x="6368119" y="1079538"/>
                    <a:pt x="6383623" y="1069058"/>
                    <a:pt x="6401357" y="1061368"/>
                  </a:cubicBezTo>
                  <a:cubicBezTo>
                    <a:pt x="6419093" y="1053679"/>
                    <a:pt x="6438131" y="1049834"/>
                    <a:pt x="6458470" y="1049834"/>
                  </a:cubicBezTo>
                  <a:close/>
                  <a:moveTo>
                    <a:pt x="3354511" y="1049834"/>
                  </a:moveTo>
                  <a:lnTo>
                    <a:pt x="3455342" y="1049834"/>
                  </a:lnTo>
                  <a:cubicBezTo>
                    <a:pt x="3461543" y="1049834"/>
                    <a:pt x="3467372" y="1051074"/>
                    <a:pt x="3472829" y="1053555"/>
                  </a:cubicBezTo>
                  <a:cubicBezTo>
                    <a:pt x="3478287" y="1056035"/>
                    <a:pt x="3482999" y="1059384"/>
                    <a:pt x="3486968" y="1063601"/>
                  </a:cubicBezTo>
                  <a:cubicBezTo>
                    <a:pt x="3490937" y="1067817"/>
                    <a:pt x="3494037" y="1072654"/>
                    <a:pt x="3496270" y="1078111"/>
                  </a:cubicBezTo>
                  <a:cubicBezTo>
                    <a:pt x="3498502" y="1083569"/>
                    <a:pt x="3499618" y="1089398"/>
                    <a:pt x="3499618" y="1095599"/>
                  </a:cubicBezTo>
                  <a:lnTo>
                    <a:pt x="3499991" y="1328143"/>
                  </a:lnTo>
                  <a:cubicBezTo>
                    <a:pt x="3499991" y="1337569"/>
                    <a:pt x="3496766" y="1345506"/>
                    <a:pt x="3490317" y="1351955"/>
                  </a:cubicBezTo>
                  <a:cubicBezTo>
                    <a:pt x="3483868" y="1358404"/>
                    <a:pt x="3476054" y="1361629"/>
                    <a:pt x="3466876" y="1361629"/>
                  </a:cubicBezTo>
                  <a:lnTo>
                    <a:pt x="3147640" y="1361629"/>
                  </a:lnTo>
                  <a:lnTo>
                    <a:pt x="3147640" y="1294656"/>
                  </a:lnTo>
                  <a:lnTo>
                    <a:pt x="3233216" y="1294656"/>
                  </a:lnTo>
                  <a:cubicBezTo>
                    <a:pt x="3225527" y="1279029"/>
                    <a:pt x="3219884" y="1263775"/>
                    <a:pt x="3216287" y="1248892"/>
                  </a:cubicBezTo>
                  <a:cubicBezTo>
                    <a:pt x="3212691" y="1234009"/>
                    <a:pt x="3210892" y="1219746"/>
                    <a:pt x="3210892" y="1206104"/>
                  </a:cubicBezTo>
                  <a:cubicBezTo>
                    <a:pt x="3210892" y="1186260"/>
                    <a:pt x="3213993" y="1166974"/>
                    <a:pt x="3220194" y="1148247"/>
                  </a:cubicBezTo>
                  <a:cubicBezTo>
                    <a:pt x="3226395" y="1129519"/>
                    <a:pt x="3235511" y="1112838"/>
                    <a:pt x="3247541" y="1098203"/>
                  </a:cubicBezTo>
                  <a:cubicBezTo>
                    <a:pt x="3259571" y="1083569"/>
                    <a:pt x="3274516" y="1071848"/>
                    <a:pt x="3292375" y="1063043"/>
                  </a:cubicBezTo>
                  <a:cubicBezTo>
                    <a:pt x="3310235" y="1054237"/>
                    <a:pt x="3330947" y="1049834"/>
                    <a:pt x="3354511" y="1049834"/>
                  </a:cubicBezTo>
                  <a:close/>
                  <a:moveTo>
                    <a:pt x="2718717" y="1049834"/>
                  </a:moveTo>
                  <a:lnTo>
                    <a:pt x="2820293" y="1049834"/>
                  </a:lnTo>
                  <a:cubicBezTo>
                    <a:pt x="2825998" y="1049834"/>
                    <a:pt x="2831517" y="1051012"/>
                    <a:pt x="2836850" y="1053369"/>
                  </a:cubicBezTo>
                  <a:cubicBezTo>
                    <a:pt x="2842183" y="1055725"/>
                    <a:pt x="2846834" y="1058826"/>
                    <a:pt x="2850802" y="1062671"/>
                  </a:cubicBezTo>
                  <a:cubicBezTo>
                    <a:pt x="2854771" y="1066515"/>
                    <a:pt x="2857995" y="1071042"/>
                    <a:pt x="2860476" y="1076251"/>
                  </a:cubicBezTo>
                  <a:cubicBezTo>
                    <a:pt x="2862956" y="1081460"/>
                    <a:pt x="2864321" y="1086917"/>
                    <a:pt x="2864569" y="1092622"/>
                  </a:cubicBezTo>
                  <a:lnTo>
                    <a:pt x="2866057" y="1294656"/>
                  </a:lnTo>
                  <a:lnTo>
                    <a:pt x="2930425" y="1294656"/>
                  </a:lnTo>
                  <a:lnTo>
                    <a:pt x="2931542" y="1294656"/>
                  </a:lnTo>
                  <a:lnTo>
                    <a:pt x="3007816" y="1294656"/>
                  </a:lnTo>
                  <a:lnTo>
                    <a:pt x="3007816" y="1062484"/>
                  </a:lnTo>
                  <a:lnTo>
                    <a:pt x="3074417" y="1062484"/>
                  </a:lnTo>
                  <a:lnTo>
                    <a:pt x="3074417" y="1294656"/>
                  </a:lnTo>
                  <a:lnTo>
                    <a:pt x="3144366" y="1294656"/>
                  </a:lnTo>
                  <a:lnTo>
                    <a:pt x="3144366" y="1361629"/>
                  </a:lnTo>
                  <a:lnTo>
                    <a:pt x="2931542" y="1361629"/>
                  </a:lnTo>
                  <a:lnTo>
                    <a:pt x="2930425" y="1361629"/>
                  </a:lnTo>
                  <a:lnTo>
                    <a:pt x="2832943" y="1361629"/>
                  </a:lnTo>
                  <a:cubicBezTo>
                    <a:pt x="2822525" y="1361629"/>
                    <a:pt x="2814339" y="1358032"/>
                    <a:pt x="2808386" y="1350839"/>
                  </a:cubicBezTo>
                  <a:cubicBezTo>
                    <a:pt x="2802433" y="1343646"/>
                    <a:pt x="2799457" y="1334964"/>
                    <a:pt x="2799457" y="1324794"/>
                  </a:cubicBezTo>
                  <a:lnTo>
                    <a:pt x="2798712" y="1116807"/>
                  </a:lnTo>
                  <a:lnTo>
                    <a:pt x="2718717" y="1116435"/>
                  </a:lnTo>
                  <a:cubicBezTo>
                    <a:pt x="2707803" y="1116435"/>
                    <a:pt x="2697509" y="1118605"/>
                    <a:pt x="2687835" y="1122946"/>
                  </a:cubicBezTo>
                  <a:cubicBezTo>
                    <a:pt x="2678162" y="1127287"/>
                    <a:pt x="2669666" y="1133054"/>
                    <a:pt x="2662349" y="1140247"/>
                  </a:cubicBezTo>
                  <a:cubicBezTo>
                    <a:pt x="2655031" y="1147440"/>
                    <a:pt x="2649326" y="1155936"/>
                    <a:pt x="2645233" y="1165734"/>
                  </a:cubicBezTo>
                  <a:cubicBezTo>
                    <a:pt x="2641141" y="1175532"/>
                    <a:pt x="2639094" y="1185764"/>
                    <a:pt x="2639094" y="1196430"/>
                  </a:cubicBezTo>
                  <a:lnTo>
                    <a:pt x="2639466" y="1291680"/>
                  </a:lnTo>
                  <a:cubicBezTo>
                    <a:pt x="2649140" y="1292920"/>
                    <a:pt x="2657512" y="1294098"/>
                    <a:pt x="2664581" y="1295214"/>
                  </a:cubicBezTo>
                  <a:cubicBezTo>
                    <a:pt x="2671650" y="1296331"/>
                    <a:pt x="2679278" y="1296889"/>
                    <a:pt x="2687463" y="1296889"/>
                  </a:cubicBezTo>
                  <a:cubicBezTo>
                    <a:pt x="2695897" y="1296889"/>
                    <a:pt x="2705695" y="1296083"/>
                    <a:pt x="2716857" y="1294470"/>
                  </a:cubicBezTo>
                  <a:cubicBezTo>
                    <a:pt x="2728019" y="1292858"/>
                    <a:pt x="2742530" y="1290192"/>
                    <a:pt x="2760389" y="1286471"/>
                  </a:cubicBezTo>
                  <a:cubicBezTo>
                    <a:pt x="2761381" y="1298873"/>
                    <a:pt x="2762374" y="1310097"/>
                    <a:pt x="2763366" y="1320143"/>
                  </a:cubicBezTo>
                  <a:cubicBezTo>
                    <a:pt x="2764358" y="1330189"/>
                    <a:pt x="2765350" y="1341165"/>
                    <a:pt x="2766342" y="1353072"/>
                  </a:cubicBezTo>
                  <a:cubicBezTo>
                    <a:pt x="2748731" y="1355800"/>
                    <a:pt x="2732298" y="1357784"/>
                    <a:pt x="2717043" y="1359025"/>
                  </a:cubicBezTo>
                  <a:cubicBezTo>
                    <a:pt x="2701788" y="1360265"/>
                    <a:pt x="2687277" y="1360761"/>
                    <a:pt x="2673511" y="1360513"/>
                  </a:cubicBezTo>
                  <a:cubicBezTo>
                    <a:pt x="2659744" y="1360265"/>
                    <a:pt x="2646536" y="1359273"/>
                    <a:pt x="2633885" y="1357536"/>
                  </a:cubicBezTo>
                  <a:cubicBezTo>
                    <a:pt x="2621235" y="1355800"/>
                    <a:pt x="2608832" y="1353319"/>
                    <a:pt x="2596678" y="1350095"/>
                  </a:cubicBezTo>
                  <a:cubicBezTo>
                    <a:pt x="2589485" y="1348607"/>
                    <a:pt x="2583656" y="1344886"/>
                    <a:pt x="2579191" y="1338933"/>
                  </a:cubicBezTo>
                  <a:cubicBezTo>
                    <a:pt x="2574726" y="1332980"/>
                    <a:pt x="2572494" y="1326034"/>
                    <a:pt x="2572494" y="1318097"/>
                  </a:cubicBezTo>
                  <a:lnTo>
                    <a:pt x="2572494" y="1196430"/>
                  </a:lnTo>
                  <a:cubicBezTo>
                    <a:pt x="2572494" y="1176338"/>
                    <a:pt x="2576276" y="1157362"/>
                    <a:pt x="2583842" y="1139503"/>
                  </a:cubicBezTo>
                  <a:cubicBezTo>
                    <a:pt x="2591407" y="1121644"/>
                    <a:pt x="2601825" y="1106079"/>
                    <a:pt x="2615096" y="1092808"/>
                  </a:cubicBezTo>
                  <a:cubicBezTo>
                    <a:pt x="2628366" y="1079538"/>
                    <a:pt x="2643869" y="1069058"/>
                    <a:pt x="2661605" y="1061368"/>
                  </a:cubicBezTo>
                  <a:cubicBezTo>
                    <a:pt x="2679340" y="1053679"/>
                    <a:pt x="2698378" y="1049834"/>
                    <a:pt x="2718717" y="1049834"/>
                  </a:cubicBezTo>
                  <a:close/>
                  <a:moveTo>
                    <a:pt x="386804" y="1049834"/>
                  </a:moveTo>
                  <a:cubicBezTo>
                    <a:pt x="398710" y="1050082"/>
                    <a:pt x="410431" y="1050330"/>
                    <a:pt x="421965" y="1050578"/>
                  </a:cubicBezTo>
                  <a:cubicBezTo>
                    <a:pt x="433499" y="1050826"/>
                    <a:pt x="445219" y="1051198"/>
                    <a:pt x="457125" y="1051694"/>
                  </a:cubicBezTo>
                  <a:cubicBezTo>
                    <a:pt x="466551" y="1051943"/>
                    <a:pt x="474302" y="1055415"/>
                    <a:pt x="480380" y="1062112"/>
                  </a:cubicBezTo>
                  <a:cubicBezTo>
                    <a:pt x="486457" y="1068810"/>
                    <a:pt x="489495" y="1076747"/>
                    <a:pt x="489495" y="1085925"/>
                  </a:cubicBezTo>
                  <a:lnTo>
                    <a:pt x="489495" y="1294656"/>
                  </a:lnTo>
                  <a:lnTo>
                    <a:pt x="537790" y="1294656"/>
                  </a:lnTo>
                  <a:lnTo>
                    <a:pt x="547910" y="1294656"/>
                  </a:lnTo>
                  <a:lnTo>
                    <a:pt x="623367" y="1294656"/>
                  </a:lnTo>
                  <a:cubicBezTo>
                    <a:pt x="615677" y="1279029"/>
                    <a:pt x="610034" y="1263775"/>
                    <a:pt x="606438" y="1248892"/>
                  </a:cubicBezTo>
                  <a:cubicBezTo>
                    <a:pt x="602841" y="1234009"/>
                    <a:pt x="601042" y="1219746"/>
                    <a:pt x="601042" y="1206104"/>
                  </a:cubicBezTo>
                  <a:cubicBezTo>
                    <a:pt x="601042" y="1186260"/>
                    <a:pt x="604143" y="1166974"/>
                    <a:pt x="610344" y="1148247"/>
                  </a:cubicBezTo>
                  <a:cubicBezTo>
                    <a:pt x="616545" y="1129519"/>
                    <a:pt x="625661" y="1112838"/>
                    <a:pt x="637691" y="1098203"/>
                  </a:cubicBezTo>
                  <a:cubicBezTo>
                    <a:pt x="649722" y="1083569"/>
                    <a:pt x="664666" y="1071848"/>
                    <a:pt x="682526" y="1063043"/>
                  </a:cubicBezTo>
                  <a:cubicBezTo>
                    <a:pt x="700385" y="1054237"/>
                    <a:pt x="721097" y="1049834"/>
                    <a:pt x="744662" y="1049834"/>
                  </a:cubicBezTo>
                  <a:lnTo>
                    <a:pt x="845492" y="1049834"/>
                  </a:lnTo>
                  <a:cubicBezTo>
                    <a:pt x="851693" y="1049834"/>
                    <a:pt x="857522" y="1051074"/>
                    <a:pt x="862980" y="1053555"/>
                  </a:cubicBezTo>
                  <a:cubicBezTo>
                    <a:pt x="868437" y="1056035"/>
                    <a:pt x="873150" y="1059384"/>
                    <a:pt x="877118" y="1063601"/>
                  </a:cubicBezTo>
                  <a:cubicBezTo>
                    <a:pt x="881088" y="1067817"/>
                    <a:pt x="884188" y="1072654"/>
                    <a:pt x="886420" y="1078111"/>
                  </a:cubicBezTo>
                  <a:cubicBezTo>
                    <a:pt x="888653" y="1083569"/>
                    <a:pt x="889769" y="1089398"/>
                    <a:pt x="889769" y="1095599"/>
                  </a:cubicBezTo>
                  <a:lnTo>
                    <a:pt x="890141" y="1328143"/>
                  </a:lnTo>
                  <a:cubicBezTo>
                    <a:pt x="890141" y="1337569"/>
                    <a:pt x="886917" y="1345506"/>
                    <a:pt x="880467" y="1351955"/>
                  </a:cubicBezTo>
                  <a:cubicBezTo>
                    <a:pt x="874018" y="1358404"/>
                    <a:pt x="866204" y="1361629"/>
                    <a:pt x="857027" y="1361629"/>
                  </a:cubicBezTo>
                  <a:lnTo>
                    <a:pt x="547910" y="1361629"/>
                  </a:lnTo>
                  <a:lnTo>
                    <a:pt x="537790" y="1361629"/>
                  </a:lnTo>
                  <a:lnTo>
                    <a:pt x="456381" y="1361629"/>
                  </a:lnTo>
                  <a:cubicBezTo>
                    <a:pt x="446955" y="1361629"/>
                    <a:pt x="439018" y="1358404"/>
                    <a:pt x="432569" y="1351955"/>
                  </a:cubicBezTo>
                  <a:cubicBezTo>
                    <a:pt x="426119" y="1345506"/>
                    <a:pt x="422895" y="1337569"/>
                    <a:pt x="422895" y="1328143"/>
                  </a:cubicBezTo>
                  <a:lnTo>
                    <a:pt x="422895" y="1117179"/>
                  </a:lnTo>
                  <a:lnTo>
                    <a:pt x="385316" y="1116435"/>
                  </a:lnTo>
                  <a:cubicBezTo>
                    <a:pt x="373906" y="1116435"/>
                    <a:pt x="364418" y="1117489"/>
                    <a:pt x="356853" y="1119597"/>
                  </a:cubicBezTo>
                  <a:cubicBezTo>
                    <a:pt x="349287" y="1121706"/>
                    <a:pt x="343272" y="1125116"/>
                    <a:pt x="338807" y="1129829"/>
                  </a:cubicBezTo>
                  <a:cubicBezTo>
                    <a:pt x="334342" y="1134542"/>
                    <a:pt x="331179" y="1140743"/>
                    <a:pt x="329319" y="1148433"/>
                  </a:cubicBezTo>
                  <a:cubicBezTo>
                    <a:pt x="327459" y="1156122"/>
                    <a:pt x="326529" y="1165548"/>
                    <a:pt x="326529" y="1176710"/>
                  </a:cubicBezTo>
                  <a:lnTo>
                    <a:pt x="326900" y="1324422"/>
                  </a:lnTo>
                  <a:cubicBezTo>
                    <a:pt x="326900" y="1334840"/>
                    <a:pt x="323924" y="1343646"/>
                    <a:pt x="317971" y="1350839"/>
                  </a:cubicBezTo>
                  <a:cubicBezTo>
                    <a:pt x="312018" y="1358032"/>
                    <a:pt x="303708" y="1361629"/>
                    <a:pt x="293042" y="1361629"/>
                  </a:cubicBezTo>
                  <a:lnTo>
                    <a:pt x="150911" y="1361629"/>
                  </a:lnTo>
                  <a:cubicBezTo>
                    <a:pt x="123378" y="1361629"/>
                    <a:pt x="100062" y="1357536"/>
                    <a:pt x="80962" y="1349351"/>
                  </a:cubicBezTo>
                  <a:cubicBezTo>
                    <a:pt x="61863" y="1341165"/>
                    <a:pt x="46484" y="1330375"/>
                    <a:pt x="34826" y="1316981"/>
                  </a:cubicBezTo>
                  <a:cubicBezTo>
                    <a:pt x="23167" y="1303586"/>
                    <a:pt x="14733" y="1288331"/>
                    <a:pt x="9525" y="1271216"/>
                  </a:cubicBezTo>
                  <a:cubicBezTo>
                    <a:pt x="4316" y="1254101"/>
                    <a:pt x="1711" y="1236613"/>
                    <a:pt x="1711" y="1218754"/>
                  </a:cubicBezTo>
                  <a:cubicBezTo>
                    <a:pt x="1711" y="1199406"/>
                    <a:pt x="3882" y="1180679"/>
                    <a:pt x="8223" y="1162571"/>
                  </a:cubicBezTo>
                  <a:cubicBezTo>
                    <a:pt x="12563" y="1144464"/>
                    <a:pt x="17959" y="1128713"/>
                    <a:pt x="24408" y="1115318"/>
                  </a:cubicBezTo>
                  <a:lnTo>
                    <a:pt x="83567" y="1146572"/>
                  </a:lnTo>
                  <a:cubicBezTo>
                    <a:pt x="79350" y="1155998"/>
                    <a:pt x="75753" y="1167222"/>
                    <a:pt x="72777" y="1180245"/>
                  </a:cubicBezTo>
                  <a:cubicBezTo>
                    <a:pt x="69800" y="1193267"/>
                    <a:pt x="68312" y="1206600"/>
                    <a:pt x="68312" y="1220242"/>
                  </a:cubicBezTo>
                  <a:cubicBezTo>
                    <a:pt x="68560" y="1230412"/>
                    <a:pt x="69738" y="1240024"/>
                    <a:pt x="71846" y="1249078"/>
                  </a:cubicBezTo>
                  <a:cubicBezTo>
                    <a:pt x="73955" y="1258131"/>
                    <a:pt x="77923" y="1266069"/>
                    <a:pt x="83753" y="1272890"/>
                  </a:cubicBezTo>
                  <a:cubicBezTo>
                    <a:pt x="89582" y="1279711"/>
                    <a:pt x="97829" y="1285107"/>
                    <a:pt x="108495" y="1289075"/>
                  </a:cubicBezTo>
                  <a:cubicBezTo>
                    <a:pt x="119161" y="1293044"/>
                    <a:pt x="133300" y="1295028"/>
                    <a:pt x="150911" y="1295028"/>
                  </a:cubicBezTo>
                  <a:lnTo>
                    <a:pt x="259928" y="1294656"/>
                  </a:lnTo>
                  <a:lnTo>
                    <a:pt x="259928" y="1176710"/>
                  </a:lnTo>
                  <a:cubicBezTo>
                    <a:pt x="259928" y="1136030"/>
                    <a:pt x="270904" y="1104714"/>
                    <a:pt x="292856" y="1082762"/>
                  </a:cubicBezTo>
                  <a:cubicBezTo>
                    <a:pt x="314808" y="1060810"/>
                    <a:pt x="346124" y="1049834"/>
                    <a:pt x="386804" y="1049834"/>
                  </a:cubicBezTo>
                  <a:close/>
                  <a:moveTo>
                    <a:pt x="1353443" y="947143"/>
                  </a:moveTo>
                  <a:cubicBezTo>
                    <a:pt x="1358652" y="947143"/>
                    <a:pt x="1363488" y="948073"/>
                    <a:pt x="1367953" y="949933"/>
                  </a:cubicBezTo>
                  <a:cubicBezTo>
                    <a:pt x="1372418" y="951794"/>
                    <a:pt x="1376325" y="954398"/>
                    <a:pt x="1379674" y="957747"/>
                  </a:cubicBezTo>
                  <a:cubicBezTo>
                    <a:pt x="1383023" y="961095"/>
                    <a:pt x="1385627" y="964940"/>
                    <a:pt x="1387487" y="969281"/>
                  </a:cubicBezTo>
                  <a:cubicBezTo>
                    <a:pt x="1389347" y="973622"/>
                    <a:pt x="1390278" y="978397"/>
                    <a:pt x="1390278" y="983606"/>
                  </a:cubicBezTo>
                  <a:cubicBezTo>
                    <a:pt x="1390278" y="988815"/>
                    <a:pt x="1389347" y="993589"/>
                    <a:pt x="1387487" y="997930"/>
                  </a:cubicBezTo>
                  <a:cubicBezTo>
                    <a:pt x="1385627" y="1002271"/>
                    <a:pt x="1383023" y="1006116"/>
                    <a:pt x="1379674" y="1009464"/>
                  </a:cubicBezTo>
                  <a:cubicBezTo>
                    <a:pt x="1376325" y="1012813"/>
                    <a:pt x="1372418" y="1015418"/>
                    <a:pt x="1367953" y="1017278"/>
                  </a:cubicBezTo>
                  <a:cubicBezTo>
                    <a:pt x="1363488" y="1019138"/>
                    <a:pt x="1358652" y="1020068"/>
                    <a:pt x="1353443" y="1020068"/>
                  </a:cubicBezTo>
                  <a:cubicBezTo>
                    <a:pt x="1343273" y="1020068"/>
                    <a:pt x="1334715" y="1016596"/>
                    <a:pt x="1327770" y="1009651"/>
                  </a:cubicBezTo>
                  <a:cubicBezTo>
                    <a:pt x="1320825" y="1002705"/>
                    <a:pt x="1317352" y="994024"/>
                    <a:pt x="1317352" y="983606"/>
                  </a:cubicBezTo>
                  <a:cubicBezTo>
                    <a:pt x="1317352" y="973188"/>
                    <a:pt x="1320825" y="964506"/>
                    <a:pt x="1327770" y="957561"/>
                  </a:cubicBezTo>
                  <a:cubicBezTo>
                    <a:pt x="1334715" y="950615"/>
                    <a:pt x="1343273" y="947143"/>
                    <a:pt x="1353443" y="947143"/>
                  </a:cubicBezTo>
                  <a:close/>
                  <a:moveTo>
                    <a:pt x="1230660" y="947143"/>
                  </a:moveTo>
                  <a:cubicBezTo>
                    <a:pt x="1235868" y="947143"/>
                    <a:pt x="1240706" y="948073"/>
                    <a:pt x="1245170" y="949933"/>
                  </a:cubicBezTo>
                  <a:cubicBezTo>
                    <a:pt x="1249635" y="951794"/>
                    <a:pt x="1253542" y="954398"/>
                    <a:pt x="1256890" y="957747"/>
                  </a:cubicBezTo>
                  <a:cubicBezTo>
                    <a:pt x="1260239" y="961095"/>
                    <a:pt x="1262844" y="964940"/>
                    <a:pt x="1264704" y="969281"/>
                  </a:cubicBezTo>
                  <a:cubicBezTo>
                    <a:pt x="1266564" y="973622"/>
                    <a:pt x="1267495" y="978397"/>
                    <a:pt x="1267495" y="983606"/>
                  </a:cubicBezTo>
                  <a:cubicBezTo>
                    <a:pt x="1267495" y="988815"/>
                    <a:pt x="1266564" y="993589"/>
                    <a:pt x="1264704" y="997930"/>
                  </a:cubicBezTo>
                  <a:cubicBezTo>
                    <a:pt x="1262844" y="1002271"/>
                    <a:pt x="1260239" y="1006116"/>
                    <a:pt x="1256890" y="1009464"/>
                  </a:cubicBezTo>
                  <a:cubicBezTo>
                    <a:pt x="1253542" y="1012813"/>
                    <a:pt x="1249635" y="1015418"/>
                    <a:pt x="1245170" y="1017278"/>
                  </a:cubicBezTo>
                  <a:cubicBezTo>
                    <a:pt x="1240706" y="1019138"/>
                    <a:pt x="1235868" y="1020068"/>
                    <a:pt x="1230660" y="1020068"/>
                  </a:cubicBezTo>
                  <a:cubicBezTo>
                    <a:pt x="1220490" y="1020068"/>
                    <a:pt x="1211932" y="1016596"/>
                    <a:pt x="1204987" y="1009651"/>
                  </a:cubicBezTo>
                  <a:cubicBezTo>
                    <a:pt x="1198041" y="1002705"/>
                    <a:pt x="1194569" y="994024"/>
                    <a:pt x="1194569" y="983606"/>
                  </a:cubicBezTo>
                  <a:cubicBezTo>
                    <a:pt x="1194569" y="973188"/>
                    <a:pt x="1198041" y="964506"/>
                    <a:pt x="1204987" y="957561"/>
                  </a:cubicBezTo>
                  <a:cubicBezTo>
                    <a:pt x="1211932" y="950615"/>
                    <a:pt x="1220490" y="947143"/>
                    <a:pt x="1230660" y="947143"/>
                  </a:cubicBezTo>
                  <a:close/>
                  <a:moveTo>
                    <a:pt x="5605164" y="946026"/>
                  </a:moveTo>
                  <a:cubicBezTo>
                    <a:pt x="5610373" y="946026"/>
                    <a:pt x="5615210" y="946957"/>
                    <a:pt x="5619675" y="948817"/>
                  </a:cubicBezTo>
                  <a:cubicBezTo>
                    <a:pt x="5624140" y="950677"/>
                    <a:pt x="5628047" y="953282"/>
                    <a:pt x="5631395" y="956630"/>
                  </a:cubicBezTo>
                  <a:cubicBezTo>
                    <a:pt x="5634744" y="959979"/>
                    <a:pt x="5637348" y="963824"/>
                    <a:pt x="5639209" y="968165"/>
                  </a:cubicBezTo>
                  <a:cubicBezTo>
                    <a:pt x="5641069" y="972505"/>
                    <a:pt x="5641999" y="977280"/>
                    <a:pt x="5641999" y="982489"/>
                  </a:cubicBezTo>
                  <a:cubicBezTo>
                    <a:pt x="5641999" y="987698"/>
                    <a:pt x="5641069" y="992473"/>
                    <a:pt x="5639209" y="996814"/>
                  </a:cubicBezTo>
                  <a:cubicBezTo>
                    <a:pt x="5637348" y="1001155"/>
                    <a:pt x="5634744" y="1005000"/>
                    <a:pt x="5631395" y="1008348"/>
                  </a:cubicBezTo>
                  <a:cubicBezTo>
                    <a:pt x="5628047" y="1011697"/>
                    <a:pt x="5624140" y="1014301"/>
                    <a:pt x="5619675" y="1016162"/>
                  </a:cubicBezTo>
                  <a:cubicBezTo>
                    <a:pt x="5615210" y="1018022"/>
                    <a:pt x="5610373" y="1018952"/>
                    <a:pt x="5605164" y="1018952"/>
                  </a:cubicBezTo>
                  <a:cubicBezTo>
                    <a:pt x="5594994" y="1018952"/>
                    <a:pt x="5586375" y="1015480"/>
                    <a:pt x="5579305" y="1008534"/>
                  </a:cubicBezTo>
                  <a:cubicBezTo>
                    <a:pt x="5572236" y="1001589"/>
                    <a:pt x="5568701" y="992907"/>
                    <a:pt x="5568701" y="982489"/>
                  </a:cubicBezTo>
                  <a:cubicBezTo>
                    <a:pt x="5568701" y="972071"/>
                    <a:pt x="5572236" y="963390"/>
                    <a:pt x="5579305" y="956444"/>
                  </a:cubicBezTo>
                  <a:cubicBezTo>
                    <a:pt x="5586375" y="949499"/>
                    <a:pt x="5594994" y="946026"/>
                    <a:pt x="5605164" y="946026"/>
                  </a:cubicBezTo>
                  <a:close/>
                  <a:moveTo>
                    <a:pt x="5502473" y="946026"/>
                  </a:moveTo>
                  <a:cubicBezTo>
                    <a:pt x="5507682" y="946026"/>
                    <a:pt x="5512519" y="946957"/>
                    <a:pt x="5516984" y="948817"/>
                  </a:cubicBezTo>
                  <a:cubicBezTo>
                    <a:pt x="5521448" y="950677"/>
                    <a:pt x="5525355" y="953282"/>
                    <a:pt x="5528704" y="956630"/>
                  </a:cubicBezTo>
                  <a:cubicBezTo>
                    <a:pt x="5532052" y="959979"/>
                    <a:pt x="5534657" y="963824"/>
                    <a:pt x="5536517" y="968165"/>
                  </a:cubicBezTo>
                  <a:cubicBezTo>
                    <a:pt x="5538378" y="972505"/>
                    <a:pt x="5539308" y="977280"/>
                    <a:pt x="5539308" y="982489"/>
                  </a:cubicBezTo>
                  <a:cubicBezTo>
                    <a:pt x="5539308" y="987698"/>
                    <a:pt x="5538378" y="992473"/>
                    <a:pt x="5536517" y="996814"/>
                  </a:cubicBezTo>
                  <a:cubicBezTo>
                    <a:pt x="5534657" y="1001155"/>
                    <a:pt x="5532052" y="1005000"/>
                    <a:pt x="5528704" y="1008348"/>
                  </a:cubicBezTo>
                  <a:cubicBezTo>
                    <a:pt x="5525355" y="1011697"/>
                    <a:pt x="5521448" y="1014301"/>
                    <a:pt x="5516984" y="1016162"/>
                  </a:cubicBezTo>
                  <a:cubicBezTo>
                    <a:pt x="5512519" y="1018022"/>
                    <a:pt x="5507682" y="1018952"/>
                    <a:pt x="5502473" y="1018952"/>
                  </a:cubicBezTo>
                  <a:cubicBezTo>
                    <a:pt x="5492303" y="1018952"/>
                    <a:pt x="5483745" y="1015480"/>
                    <a:pt x="5476800" y="1008534"/>
                  </a:cubicBezTo>
                  <a:cubicBezTo>
                    <a:pt x="5469854" y="1001589"/>
                    <a:pt x="5466382" y="992907"/>
                    <a:pt x="5466382" y="982489"/>
                  </a:cubicBezTo>
                  <a:cubicBezTo>
                    <a:pt x="5466382" y="972071"/>
                    <a:pt x="5469854" y="963390"/>
                    <a:pt x="5476800" y="956444"/>
                  </a:cubicBezTo>
                  <a:cubicBezTo>
                    <a:pt x="5483745" y="949499"/>
                    <a:pt x="5492303" y="946026"/>
                    <a:pt x="5502473" y="946026"/>
                  </a:cubicBezTo>
                  <a:close/>
                  <a:moveTo>
                    <a:pt x="4134296" y="917749"/>
                  </a:moveTo>
                  <a:cubicBezTo>
                    <a:pt x="4139505" y="917749"/>
                    <a:pt x="4144342" y="918679"/>
                    <a:pt x="4148807" y="920540"/>
                  </a:cubicBezTo>
                  <a:cubicBezTo>
                    <a:pt x="4153272" y="922400"/>
                    <a:pt x="4157178" y="925005"/>
                    <a:pt x="4160527" y="928353"/>
                  </a:cubicBezTo>
                  <a:cubicBezTo>
                    <a:pt x="4163876" y="931702"/>
                    <a:pt x="4166480" y="935609"/>
                    <a:pt x="4168341" y="940073"/>
                  </a:cubicBezTo>
                  <a:cubicBezTo>
                    <a:pt x="4170201" y="944538"/>
                    <a:pt x="4171131" y="949375"/>
                    <a:pt x="4171131" y="954584"/>
                  </a:cubicBezTo>
                  <a:cubicBezTo>
                    <a:pt x="4171131" y="959793"/>
                    <a:pt x="4170201" y="964568"/>
                    <a:pt x="4168341" y="968909"/>
                  </a:cubicBezTo>
                  <a:cubicBezTo>
                    <a:pt x="4166480" y="973250"/>
                    <a:pt x="4163876" y="977094"/>
                    <a:pt x="4160527" y="980443"/>
                  </a:cubicBezTo>
                  <a:cubicBezTo>
                    <a:pt x="4157178" y="983792"/>
                    <a:pt x="4153272" y="986396"/>
                    <a:pt x="4148807" y="988256"/>
                  </a:cubicBezTo>
                  <a:cubicBezTo>
                    <a:pt x="4144342" y="990117"/>
                    <a:pt x="4139505" y="991047"/>
                    <a:pt x="4134296" y="991047"/>
                  </a:cubicBezTo>
                  <a:cubicBezTo>
                    <a:pt x="4124126" y="991047"/>
                    <a:pt x="4115569" y="987574"/>
                    <a:pt x="4108623" y="980629"/>
                  </a:cubicBezTo>
                  <a:cubicBezTo>
                    <a:pt x="4101678" y="973684"/>
                    <a:pt x="4098205" y="965002"/>
                    <a:pt x="4098205" y="954584"/>
                  </a:cubicBezTo>
                  <a:cubicBezTo>
                    <a:pt x="4098205" y="944166"/>
                    <a:pt x="4101678" y="935422"/>
                    <a:pt x="4108623" y="928353"/>
                  </a:cubicBezTo>
                  <a:cubicBezTo>
                    <a:pt x="4115569" y="921284"/>
                    <a:pt x="4124126" y="917749"/>
                    <a:pt x="4134296" y="917749"/>
                  </a:cubicBezTo>
                  <a:close/>
                  <a:moveTo>
                    <a:pt x="4031977" y="917749"/>
                  </a:moveTo>
                  <a:cubicBezTo>
                    <a:pt x="4042395" y="917749"/>
                    <a:pt x="4051076" y="921284"/>
                    <a:pt x="4058022" y="928353"/>
                  </a:cubicBezTo>
                  <a:cubicBezTo>
                    <a:pt x="4064967" y="935422"/>
                    <a:pt x="4068440" y="944166"/>
                    <a:pt x="4068440" y="954584"/>
                  </a:cubicBezTo>
                  <a:cubicBezTo>
                    <a:pt x="4068440" y="965002"/>
                    <a:pt x="4064967" y="973684"/>
                    <a:pt x="4058022" y="980629"/>
                  </a:cubicBezTo>
                  <a:cubicBezTo>
                    <a:pt x="4051076" y="987574"/>
                    <a:pt x="4042395" y="991047"/>
                    <a:pt x="4031977" y="991047"/>
                  </a:cubicBezTo>
                  <a:cubicBezTo>
                    <a:pt x="4021559" y="991047"/>
                    <a:pt x="4012877" y="987574"/>
                    <a:pt x="4005932" y="980629"/>
                  </a:cubicBezTo>
                  <a:cubicBezTo>
                    <a:pt x="3998986" y="973684"/>
                    <a:pt x="3995514" y="965002"/>
                    <a:pt x="3995514" y="954584"/>
                  </a:cubicBezTo>
                  <a:cubicBezTo>
                    <a:pt x="3995514" y="944166"/>
                    <a:pt x="3998986" y="935422"/>
                    <a:pt x="4005932" y="928353"/>
                  </a:cubicBezTo>
                  <a:cubicBezTo>
                    <a:pt x="4012877" y="921284"/>
                    <a:pt x="4021559" y="917749"/>
                    <a:pt x="4031977" y="917749"/>
                  </a:cubicBezTo>
                  <a:close/>
                  <a:moveTo>
                    <a:pt x="3375719" y="917749"/>
                  </a:moveTo>
                  <a:cubicBezTo>
                    <a:pt x="3386137" y="917749"/>
                    <a:pt x="3394881" y="921284"/>
                    <a:pt x="3401950" y="928353"/>
                  </a:cubicBezTo>
                  <a:cubicBezTo>
                    <a:pt x="3409019" y="935422"/>
                    <a:pt x="3412554" y="944166"/>
                    <a:pt x="3412554" y="954584"/>
                  </a:cubicBezTo>
                  <a:cubicBezTo>
                    <a:pt x="3412554" y="965002"/>
                    <a:pt x="3409019" y="973684"/>
                    <a:pt x="3401950" y="980629"/>
                  </a:cubicBezTo>
                  <a:cubicBezTo>
                    <a:pt x="3394881" y="987574"/>
                    <a:pt x="3386137" y="991047"/>
                    <a:pt x="3375719" y="991047"/>
                  </a:cubicBezTo>
                  <a:cubicBezTo>
                    <a:pt x="3365301" y="991047"/>
                    <a:pt x="3356620" y="987574"/>
                    <a:pt x="3349674" y="980629"/>
                  </a:cubicBezTo>
                  <a:cubicBezTo>
                    <a:pt x="3342729" y="973684"/>
                    <a:pt x="3339256" y="965002"/>
                    <a:pt x="3339256" y="954584"/>
                  </a:cubicBezTo>
                  <a:cubicBezTo>
                    <a:pt x="3339256" y="944166"/>
                    <a:pt x="3342729" y="935422"/>
                    <a:pt x="3349674" y="928353"/>
                  </a:cubicBezTo>
                  <a:cubicBezTo>
                    <a:pt x="3356620" y="921284"/>
                    <a:pt x="3365301" y="917749"/>
                    <a:pt x="3375719" y="917749"/>
                  </a:cubicBezTo>
                  <a:close/>
                  <a:moveTo>
                    <a:pt x="2792015" y="917749"/>
                  </a:moveTo>
                  <a:cubicBezTo>
                    <a:pt x="2797224" y="917749"/>
                    <a:pt x="2802061" y="918679"/>
                    <a:pt x="2806526" y="920540"/>
                  </a:cubicBezTo>
                  <a:cubicBezTo>
                    <a:pt x="2810991" y="922400"/>
                    <a:pt x="2814897" y="925005"/>
                    <a:pt x="2818246" y="928353"/>
                  </a:cubicBezTo>
                  <a:cubicBezTo>
                    <a:pt x="2821595" y="931702"/>
                    <a:pt x="2824199" y="935609"/>
                    <a:pt x="2826060" y="940073"/>
                  </a:cubicBezTo>
                  <a:cubicBezTo>
                    <a:pt x="2827920" y="944538"/>
                    <a:pt x="2828850" y="949375"/>
                    <a:pt x="2828850" y="954584"/>
                  </a:cubicBezTo>
                  <a:cubicBezTo>
                    <a:pt x="2828850" y="959793"/>
                    <a:pt x="2827920" y="964568"/>
                    <a:pt x="2826060" y="968909"/>
                  </a:cubicBezTo>
                  <a:cubicBezTo>
                    <a:pt x="2824199" y="973250"/>
                    <a:pt x="2821595" y="977094"/>
                    <a:pt x="2818246" y="980443"/>
                  </a:cubicBezTo>
                  <a:cubicBezTo>
                    <a:pt x="2814897" y="983792"/>
                    <a:pt x="2810991" y="986396"/>
                    <a:pt x="2806526" y="988256"/>
                  </a:cubicBezTo>
                  <a:cubicBezTo>
                    <a:pt x="2802061" y="990117"/>
                    <a:pt x="2797224" y="991047"/>
                    <a:pt x="2792015" y="991047"/>
                  </a:cubicBezTo>
                  <a:cubicBezTo>
                    <a:pt x="2781597" y="991047"/>
                    <a:pt x="2772915" y="987574"/>
                    <a:pt x="2765970" y="980629"/>
                  </a:cubicBezTo>
                  <a:cubicBezTo>
                    <a:pt x="2759025" y="973684"/>
                    <a:pt x="2755552" y="965002"/>
                    <a:pt x="2755552" y="954584"/>
                  </a:cubicBezTo>
                  <a:cubicBezTo>
                    <a:pt x="2755552" y="944166"/>
                    <a:pt x="2759025" y="935422"/>
                    <a:pt x="2765970" y="928353"/>
                  </a:cubicBezTo>
                  <a:cubicBezTo>
                    <a:pt x="2772915" y="921284"/>
                    <a:pt x="2781597" y="917749"/>
                    <a:pt x="2792015" y="917749"/>
                  </a:cubicBezTo>
                  <a:close/>
                  <a:moveTo>
                    <a:pt x="2689324" y="917749"/>
                  </a:moveTo>
                  <a:cubicBezTo>
                    <a:pt x="2694533" y="917749"/>
                    <a:pt x="2699370" y="918679"/>
                    <a:pt x="2703835" y="920540"/>
                  </a:cubicBezTo>
                  <a:cubicBezTo>
                    <a:pt x="2708299" y="922400"/>
                    <a:pt x="2712206" y="925005"/>
                    <a:pt x="2715555" y="928353"/>
                  </a:cubicBezTo>
                  <a:cubicBezTo>
                    <a:pt x="2718903" y="931702"/>
                    <a:pt x="2721508" y="935609"/>
                    <a:pt x="2723368" y="940073"/>
                  </a:cubicBezTo>
                  <a:cubicBezTo>
                    <a:pt x="2725229" y="944538"/>
                    <a:pt x="2726159" y="949375"/>
                    <a:pt x="2726159" y="954584"/>
                  </a:cubicBezTo>
                  <a:cubicBezTo>
                    <a:pt x="2726159" y="959793"/>
                    <a:pt x="2725229" y="964568"/>
                    <a:pt x="2723368" y="968909"/>
                  </a:cubicBezTo>
                  <a:cubicBezTo>
                    <a:pt x="2721508" y="973250"/>
                    <a:pt x="2718903" y="977094"/>
                    <a:pt x="2715555" y="980443"/>
                  </a:cubicBezTo>
                  <a:cubicBezTo>
                    <a:pt x="2712206" y="983792"/>
                    <a:pt x="2708299" y="986396"/>
                    <a:pt x="2703835" y="988256"/>
                  </a:cubicBezTo>
                  <a:cubicBezTo>
                    <a:pt x="2699370" y="990117"/>
                    <a:pt x="2694533" y="991047"/>
                    <a:pt x="2689324" y="991047"/>
                  </a:cubicBezTo>
                  <a:cubicBezTo>
                    <a:pt x="2679154" y="991047"/>
                    <a:pt x="2670596" y="987574"/>
                    <a:pt x="2663651" y="980629"/>
                  </a:cubicBezTo>
                  <a:cubicBezTo>
                    <a:pt x="2656706" y="973684"/>
                    <a:pt x="2653233" y="965002"/>
                    <a:pt x="2653233" y="954584"/>
                  </a:cubicBezTo>
                  <a:cubicBezTo>
                    <a:pt x="2653233" y="944166"/>
                    <a:pt x="2656706" y="935422"/>
                    <a:pt x="2663651" y="928353"/>
                  </a:cubicBezTo>
                  <a:cubicBezTo>
                    <a:pt x="2670596" y="921284"/>
                    <a:pt x="2679154" y="917749"/>
                    <a:pt x="2689324" y="917749"/>
                  </a:cubicBezTo>
                  <a:close/>
                  <a:moveTo>
                    <a:pt x="765869" y="917749"/>
                  </a:moveTo>
                  <a:cubicBezTo>
                    <a:pt x="776287" y="917749"/>
                    <a:pt x="785031" y="921284"/>
                    <a:pt x="792100" y="928353"/>
                  </a:cubicBezTo>
                  <a:cubicBezTo>
                    <a:pt x="799170" y="935422"/>
                    <a:pt x="802704" y="944166"/>
                    <a:pt x="802704" y="954584"/>
                  </a:cubicBezTo>
                  <a:cubicBezTo>
                    <a:pt x="802704" y="965002"/>
                    <a:pt x="799170" y="973684"/>
                    <a:pt x="792100" y="980629"/>
                  </a:cubicBezTo>
                  <a:cubicBezTo>
                    <a:pt x="785031" y="987574"/>
                    <a:pt x="776287" y="991047"/>
                    <a:pt x="765869" y="991047"/>
                  </a:cubicBezTo>
                  <a:cubicBezTo>
                    <a:pt x="755451" y="991047"/>
                    <a:pt x="746770" y="987574"/>
                    <a:pt x="739824" y="980629"/>
                  </a:cubicBezTo>
                  <a:cubicBezTo>
                    <a:pt x="732879" y="973684"/>
                    <a:pt x="729406" y="965002"/>
                    <a:pt x="729406" y="954584"/>
                  </a:cubicBezTo>
                  <a:cubicBezTo>
                    <a:pt x="729406" y="944166"/>
                    <a:pt x="732879" y="935422"/>
                    <a:pt x="739824" y="928353"/>
                  </a:cubicBezTo>
                  <a:cubicBezTo>
                    <a:pt x="746770" y="921284"/>
                    <a:pt x="755451" y="917749"/>
                    <a:pt x="765869" y="917749"/>
                  </a:cubicBezTo>
                  <a:close/>
                  <a:moveTo>
                    <a:pt x="5952603" y="916633"/>
                  </a:moveTo>
                  <a:cubicBezTo>
                    <a:pt x="5957812" y="916633"/>
                    <a:pt x="5962649" y="917563"/>
                    <a:pt x="5967114" y="919423"/>
                  </a:cubicBezTo>
                  <a:cubicBezTo>
                    <a:pt x="5971579" y="921284"/>
                    <a:pt x="5975486" y="923888"/>
                    <a:pt x="5978834" y="927237"/>
                  </a:cubicBezTo>
                  <a:cubicBezTo>
                    <a:pt x="5982183" y="930586"/>
                    <a:pt x="5984788" y="934492"/>
                    <a:pt x="5986648" y="938957"/>
                  </a:cubicBezTo>
                  <a:cubicBezTo>
                    <a:pt x="5988508" y="943422"/>
                    <a:pt x="5989438" y="948259"/>
                    <a:pt x="5989438" y="953468"/>
                  </a:cubicBezTo>
                  <a:cubicBezTo>
                    <a:pt x="5989438" y="958677"/>
                    <a:pt x="5988508" y="963452"/>
                    <a:pt x="5986648" y="967793"/>
                  </a:cubicBezTo>
                  <a:cubicBezTo>
                    <a:pt x="5984788" y="972133"/>
                    <a:pt x="5982183" y="975978"/>
                    <a:pt x="5978834" y="979327"/>
                  </a:cubicBezTo>
                  <a:cubicBezTo>
                    <a:pt x="5975486" y="982675"/>
                    <a:pt x="5971579" y="985280"/>
                    <a:pt x="5967114" y="987140"/>
                  </a:cubicBezTo>
                  <a:cubicBezTo>
                    <a:pt x="5962649" y="989001"/>
                    <a:pt x="5957812" y="989931"/>
                    <a:pt x="5952603" y="989931"/>
                  </a:cubicBezTo>
                  <a:cubicBezTo>
                    <a:pt x="5942433" y="989931"/>
                    <a:pt x="5933876" y="986458"/>
                    <a:pt x="5926931" y="979513"/>
                  </a:cubicBezTo>
                  <a:cubicBezTo>
                    <a:pt x="5919985" y="972568"/>
                    <a:pt x="5916513" y="963886"/>
                    <a:pt x="5916513" y="953468"/>
                  </a:cubicBezTo>
                  <a:cubicBezTo>
                    <a:pt x="5916513" y="943050"/>
                    <a:pt x="5919985" y="934306"/>
                    <a:pt x="5926931" y="927237"/>
                  </a:cubicBezTo>
                  <a:cubicBezTo>
                    <a:pt x="5933876" y="920168"/>
                    <a:pt x="5942433" y="916633"/>
                    <a:pt x="5952603" y="916633"/>
                  </a:cubicBezTo>
                  <a:close/>
                  <a:moveTo>
                    <a:pt x="5037459" y="914401"/>
                  </a:moveTo>
                  <a:lnTo>
                    <a:pt x="5103688" y="914401"/>
                  </a:lnTo>
                  <a:lnTo>
                    <a:pt x="5103688" y="1360885"/>
                  </a:lnTo>
                  <a:lnTo>
                    <a:pt x="5037459" y="1360885"/>
                  </a:lnTo>
                  <a:close/>
                  <a:moveTo>
                    <a:pt x="4875609" y="914401"/>
                  </a:moveTo>
                  <a:lnTo>
                    <a:pt x="4942209" y="914401"/>
                  </a:lnTo>
                  <a:lnTo>
                    <a:pt x="4942209" y="1209080"/>
                  </a:lnTo>
                  <a:cubicBezTo>
                    <a:pt x="4939977" y="1234877"/>
                    <a:pt x="4935574" y="1257077"/>
                    <a:pt x="4929001" y="1275681"/>
                  </a:cubicBezTo>
                  <a:cubicBezTo>
                    <a:pt x="4922428" y="1294284"/>
                    <a:pt x="4913808" y="1310283"/>
                    <a:pt x="4903142" y="1323678"/>
                  </a:cubicBezTo>
                  <a:cubicBezTo>
                    <a:pt x="4892476" y="1337073"/>
                    <a:pt x="4879702" y="1348173"/>
                    <a:pt x="4864819" y="1356978"/>
                  </a:cubicBezTo>
                  <a:cubicBezTo>
                    <a:pt x="4849936" y="1365784"/>
                    <a:pt x="4833193" y="1373287"/>
                    <a:pt x="4814589" y="1379489"/>
                  </a:cubicBezTo>
                  <a:cubicBezTo>
                    <a:pt x="4795986" y="1385690"/>
                    <a:pt x="4775460" y="1391023"/>
                    <a:pt x="4753012" y="1395488"/>
                  </a:cubicBezTo>
                  <a:cubicBezTo>
                    <a:pt x="4730564" y="1399952"/>
                    <a:pt x="4706441" y="1404293"/>
                    <a:pt x="4680644" y="1408510"/>
                  </a:cubicBezTo>
                  <a:cubicBezTo>
                    <a:pt x="4678660" y="1396604"/>
                    <a:pt x="4676923" y="1385566"/>
                    <a:pt x="4675435" y="1375396"/>
                  </a:cubicBezTo>
                  <a:cubicBezTo>
                    <a:pt x="4673947" y="1365226"/>
                    <a:pt x="4672211" y="1354436"/>
                    <a:pt x="4670226" y="1343026"/>
                  </a:cubicBezTo>
                  <a:cubicBezTo>
                    <a:pt x="4685853" y="1341041"/>
                    <a:pt x="4700426" y="1338685"/>
                    <a:pt x="4713944" y="1335956"/>
                  </a:cubicBezTo>
                  <a:cubicBezTo>
                    <a:pt x="4727463" y="1333228"/>
                    <a:pt x="4740175" y="1330499"/>
                    <a:pt x="4752082" y="1327771"/>
                  </a:cubicBezTo>
                  <a:lnTo>
                    <a:pt x="4758035" y="1320329"/>
                  </a:lnTo>
                  <a:cubicBezTo>
                    <a:pt x="4758035" y="1308423"/>
                    <a:pt x="4757601" y="1296207"/>
                    <a:pt x="4756733" y="1283680"/>
                  </a:cubicBezTo>
                  <a:cubicBezTo>
                    <a:pt x="4755864" y="1271154"/>
                    <a:pt x="4754562" y="1258317"/>
                    <a:pt x="4752826" y="1245171"/>
                  </a:cubicBezTo>
                  <a:cubicBezTo>
                    <a:pt x="4749353" y="1220862"/>
                    <a:pt x="4744206" y="1196306"/>
                    <a:pt x="4737385" y="1171501"/>
                  </a:cubicBezTo>
                  <a:cubicBezTo>
                    <a:pt x="4730564" y="1146696"/>
                    <a:pt x="4721944" y="1122388"/>
                    <a:pt x="4711526" y="1098575"/>
                  </a:cubicBezTo>
                  <a:cubicBezTo>
                    <a:pt x="4701108" y="1074763"/>
                    <a:pt x="4688706" y="1051880"/>
                    <a:pt x="4674319" y="1029928"/>
                  </a:cubicBezTo>
                  <a:cubicBezTo>
                    <a:pt x="4659932" y="1007976"/>
                    <a:pt x="4643313" y="987450"/>
                    <a:pt x="4624462" y="968351"/>
                  </a:cubicBezTo>
                  <a:cubicBezTo>
                    <a:pt x="4628926" y="963886"/>
                    <a:pt x="4633081" y="959731"/>
                    <a:pt x="4636926" y="955886"/>
                  </a:cubicBezTo>
                  <a:cubicBezTo>
                    <a:pt x="4640771" y="952042"/>
                    <a:pt x="4644553" y="948259"/>
                    <a:pt x="4648274" y="944538"/>
                  </a:cubicBezTo>
                  <a:cubicBezTo>
                    <a:pt x="4651995" y="940817"/>
                    <a:pt x="4655777" y="937035"/>
                    <a:pt x="4659622" y="933190"/>
                  </a:cubicBezTo>
                  <a:cubicBezTo>
                    <a:pt x="4663467" y="929345"/>
                    <a:pt x="4667498" y="925315"/>
                    <a:pt x="4671715" y="921098"/>
                  </a:cubicBezTo>
                  <a:cubicBezTo>
                    <a:pt x="4692798" y="942678"/>
                    <a:pt x="4711588" y="966118"/>
                    <a:pt x="4728083" y="991419"/>
                  </a:cubicBezTo>
                  <a:cubicBezTo>
                    <a:pt x="4744578" y="1016720"/>
                    <a:pt x="4758841" y="1042889"/>
                    <a:pt x="4770871" y="1069926"/>
                  </a:cubicBezTo>
                  <a:cubicBezTo>
                    <a:pt x="4782902" y="1096963"/>
                    <a:pt x="4792885" y="1124496"/>
                    <a:pt x="4800823" y="1152526"/>
                  </a:cubicBezTo>
                  <a:cubicBezTo>
                    <a:pt x="4808761" y="1180555"/>
                    <a:pt x="4814714" y="1208212"/>
                    <a:pt x="4818682" y="1235497"/>
                  </a:cubicBezTo>
                  <a:cubicBezTo>
                    <a:pt x="4820170" y="1245419"/>
                    <a:pt x="4821411" y="1255899"/>
                    <a:pt x="4822403" y="1266937"/>
                  </a:cubicBezTo>
                  <a:cubicBezTo>
                    <a:pt x="4823395" y="1277975"/>
                    <a:pt x="4824263" y="1289571"/>
                    <a:pt x="4825007" y="1301726"/>
                  </a:cubicBezTo>
                  <a:cubicBezTo>
                    <a:pt x="4840138" y="1289075"/>
                    <a:pt x="4852044" y="1274937"/>
                    <a:pt x="4860726" y="1259310"/>
                  </a:cubicBezTo>
                  <a:cubicBezTo>
                    <a:pt x="4869408" y="1243683"/>
                    <a:pt x="4874369" y="1225451"/>
                    <a:pt x="4875609" y="1204615"/>
                  </a:cubicBezTo>
                  <a:close/>
                  <a:moveTo>
                    <a:pt x="3589660" y="914401"/>
                  </a:moveTo>
                  <a:lnTo>
                    <a:pt x="3655888" y="914401"/>
                  </a:lnTo>
                  <a:lnTo>
                    <a:pt x="3655888" y="1360885"/>
                  </a:lnTo>
                  <a:lnTo>
                    <a:pt x="3589660" y="1360885"/>
                  </a:lnTo>
                  <a:close/>
                  <a:moveTo>
                    <a:pt x="2275210" y="914401"/>
                  </a:moveTo>
                  <a:lnTo>
                    <a:pt x="2341438" y="914401"/>
                  </a:lnTo>
                  <a:lnTo>
                    <a:pt x="2341438" y="1360885"/>
                  </a:lnTo>
                  <a:lnTo>
                    <a:pt x="2275210" y="1360885"/>
                  </a:lnTo>
                  <a:close/>
                  <a:moveTo>
                    <a:pt x="1292424" y="847800"/>
                  </a:moveTo>
                  <a:cubicBezTo>
                    <a:pt x="1297632" y="847800"/>
                    <a:pt x="1302469" y="848730"/>
                    <a:pt x="1306934" y="850590"/>
                  </a:cubicBezTo>
                  <a:cubicBezTo>
                    <a:pt x="1311399" y="852451"/>
                    <a:pt x="1315306" y="855055"/>
                    <a:pt x="1318654" y="858404"/>
                  </a:cubicBezTo>
                  <a:cubicBezTo>
                    <a:pt x="1322003" y="861753"/>
                    <a:pt x="1324608" y="865659"/>
                    <a:pt x="1326468" y="870124"/>
                  </a:cubicBezTo>
                  <a:cubicBezTo>
                    <a:pt x="1328329" y="874589"/>
                    <a:pt x="1329259" y="879426"/>
                    <a:pt x="1329259" y="884635"/>
                  </a:cubicBezTo>
                  <a:cubicBezTo>
                    <a:pt x="1329259" y="895053"/>
                    <a:pt x="1325723" y="903735"/>
                    <a:pt x="1318654" y="910680"/>
                  </a:cubicBezTo>
                  <a:cubicBezTo>
                    <a:pt x="1311585" y="917625"/>
                    <a:pt x="1302841" y="921098"/>
                    <a:pt x="1292424" y="921098"/>
                  </a:cubicBezTo>
                  <a:cubicBezTo>
                    <a:pt x="1282005" y="921098"/>
                    <a:pt x="1273324" y="917625"/>
                    <a:pt x="1266378" y="910680"/>
                  </a:cubicBezTo>
                  <a:cubicBezTo>
                    <a:pt x="1259433" y="903735"/>
                    <a:pt x="1255961" y="895053"/>
                    <a:pt x="1255961" y="884635"/>
                  </a:cubicBezTo>
                  <a:cubicBezTo>
                    <a:pt x="1255961" y="879426"/>
                    <a:pt x="1256890" y="874589"/>
                    <a:pt x="1258751" y="870124"/>
                  </a:cubicBezTo>
                  <a:cubicBezTo>
                    <a:pt x="1260611" y="865659"/>
                    <a:pt x="1263216" y="861753"/>
                    <a:pt x="1266564" y="858404"/>
                  </a:cubicBezTo>
                  <a:cubicBezTo>
                    <a:pt x="1269913" y="855055"/>
                    <a:pt x="1273758" y="852451"/>
                    <a:pt x="1278099" y="850590"/>
                  </a:cubicBezTo>
                  <a:cubicBezTo>
                    <a:pt x="1282439" y="848730"/>
                    <a:pt x="1287215" y="847800"/>
                    <a:pt x="1292424" y="847800"/>
                  </a:cubicBezTo>
                  <a:close/>
                  <a:moveTo>
                    <a:pt x="6741765" y="522387"/>
                  </a:moveTo>
                  <a:cubicBezTo>
                    <a:pt x="6752183" y="522387"/>
                    <a:pt x="6760864" y="525922"/>
                    <a:pt x="6767809" y="532991"/>
                  </a:cubicBezTo>
                  <a:cubicBezTo>
                    <a:pt x="6774755" y="540061"/>
                    <a:pt x="6778227" y="548804"/>
                    <a:pt x="6778227" y="559222"/>
                  </a:cubicBezTo>
                  <a:cubicBezTo>
                    <a:pt x="6778227" y="569640"/>
                    <a:pt x="6774755" y="578322"/>
                    <a:pt x="6767809" y="585267"/>
                  </a:cubicBezTo>
                  <a:cubicBezTo>
                    <a:pt x="6760864" y="592212"/>
                    <a:pt x="6752183" y="595685"/>
                    <a:pt x="6741765" y="595685"/>
                  </a:cubicBezTo>
                  <a:cubicBezTo>
                    <a:pt x="6731347" y="595685"/>
                    <a:pt x="6722665" y="592212"/>
                    <a:pt x="6715719" y="585267"/>
                  </a:cubicBezTo>
                  <a:cubicBezTo>
                    <a:pt x="6708774" y="578322"/>
                    <a:pt x="6705301" y="569640"/>
                    <a:pt x="6705301" y="559222"/>
                  </a:cubicBezTo>
                  <a:cubicBezTo>
                    <a:pt x="6705301" y="548804"/>
                    <a:pt x="6708774" y="540061"/>
                    <a:pt x="6715719" y="532991"/>
                  </a:cubicBezTo>
                  <a:cubicBezTo>
                    <a:pt x="6722665" y="525922"/>
                    <a:pt x="6731347" y="522387"/>
                    <a:pt x="6741765" y="522387"/>
                  </a:cubicBezTo>
                  <a:close/>
                  <a:moveTo>
                    <a:pt x="6639073" y="522387"/>
                  </a:moveTo>
                  <a:cubicBezTo>
                    <a:pt x="6649491" y="522387"/>
                    <a:pt x="6658235" y="525922"/>
                    <a:pt x="6665304" y="532991"/>
                  </a:cubicBezTo>
                  <a:cubicBezTo>
                    <a:pt x="6672373" y="540061"/>
                    <a:pt x="6675908" y="548804"/>
                    <a:pt x="6675908" y="559222"/>
                  </a:cubicBezTo>
                  <a:cubicBezTo>
                    <a:pt x="6675908" y="569640"/>
                    <a:pt x="6672373" y="578322"/>
                    <a:pt x="6665304" y="585267"/>
                  </a:cubicBezTo>
                  <a:cubicBezTo>
                    <a:pt x="6658235" y="592212"/>
                    <a:pt x="6649491" y="595685"/>
                    <a:pt x="6639073" y="595685"/>
                  </a:cubicBezTo>
                  <a:cubicBezTo>
                    <a:pt x="6628655" y="595685"/>
                    <a:pt x="6619973" y="592212"/>
                    <a:pt x="6613028" y="585267"/>
                  </a:cubicBezTo>
                  <a:cubicBezTo>
                    <a:pt x="6606083" y="578322"/>
                    <a:pt x="6602610" y="569640"/>
                    <a:pt x="6602610" y="559222"/>
                  </a:cubicBezTo>
                  <a:cubicBezTo>
                    <a:pt x="6602610" y="548804"/>
                    <a:pt x="6606083" y="540061"/>
                    <a:pt x="6613028" y="532991"/>
                  </a:cubicBezTo>
                  <a:cubicBezTo>
                    <a:pt x="6619973" y="525922"/>
                    <a:pt x="6628655" y="522387"/>
                    <a:pt x="6639073" y="522387"/>
                  </a:cubicBezTo>
                  <a:close/>
                  <a:moveTo>
                    <a:pt x="246310" y="520527"/>
                  </a:moveTo>
                  <a:cubicBezTo>
                    <a:pt x="256729" y="520527"/>
                    <a:pt x="265472" y="524062"/>
                    <a:pt x="272542" y="531131"/>
                  </a:cubicBezTo>
                  <a:cubicBezTo>
                    <a:pt x="279611" y="538200"/>
                    <a:pt x="283145" y="546944"/>
                    <a:pt x="283145" y="557362"/>
                  </a:cubicBezTo>
                  <a:cubicBezTo>
                    <a:pt x="283145" y="562571"/>
                    <a:pt x="282215" y="567346"/>
                    <a:pt x="280355" y="571687"/>
                  </a:cubicBezTo>
                  <a:cubicBezTo>
                    <a:pt x="278494" y="576027"/>
                    <a:pt x="275891" y="579872"/>
                    <a:pt x="272542" y="583221"/>
                  </a:cubicBezTo>
                  <a:cubicBezTo>
                    <a:pt x="269193" y="586569"/>
                    <a:pt x="265286" y="589174"/>
                    <a:pt x="260821" y="591034"/>
                  </a:cubicBezTo>
                  <a:cubicBezTo>
                    <a:pt x="256356" y="592895"/>
                    <a:pt x="251520" y="593825"/>
                    <a:pt x="246310" y="593825"/>
                  </a:cubicBezTo>
                  <a:cubicBezTo>
                    <a:pt x="236140" y="593825"/>
                    <a:pt x="227583" y="590352"/>
                    <a:pt x="220637" y="583407"/>
                  </a:cubicBezTo>
                  <a:cubicBezTo>
                    <a:pt x="213692" y="576461"/>
                    <a:pt x="210220" y="567780"/>
                    <a:pt x="210220" y="557362"/>
                  </a:cubicBezTo>
                  <a:cubicBezTo>
                    <a:pt x="210220" y="552153"/>
                    <a:pt x="211150" y="547316"/>
                    <a:pt x="213010" y="542851"/>
                  </a:cubicBezTo>
                  <a:cubicBezTo>
                    <a:pt x="214871" y="538386"/>
                    <a:pt x="217413" y="534480"/>
                    <a:pt x="220637" y="531131"/>
                  </a:cubicBezTo>
                  <a:cubicBezTo>
                    <a:pt x="223862" y="527782"/>
                    <a:pt x="227707" y="525178"/>
                    <a:pt x="232172" y="523317"/>
                  </a:cubicBezTo>
                  <a:cubicBezTo>
                    <a:pt x="236637" y="521457"/>
                    <a:pt x="241350" y="520527"/>
                    <a:pt x="246310" y="520527"/>
                  </a:cubicBezTo>
                  <a:close/>
                  <a:moveTo>
                    <a:pt x="1773361" y="202407"/>
                  </a:moveTo>
                  <a:cubicBezTo>
                    <a:pt x="1759967" y="202407"/>
                    <a:pt x="1748433" y="205011"/>
                    <a:pt x="1738759" y="210220"/>
                  </a:cubicBezTo>
                  <a:cubicBezTo>
                    <a:pt x="1729085" y="215429"/>
                    <a:pt x="1721086" y="222250"/>
                    <a:pt x="1714761" y="230684"/>
                  </a:cubicBezTo>
                  <a:cubicBezTo>
                    <a:pt x="1708435" y="239118"/>
                    <a:pt x="1703784" y="248668"/>
                    <a:pt x="1700808" y="259334"/>
                  </a:cubicBezTo>
                  <a:cubicBezTo>
                    <a:pt x="1697832" y="269999"/>
                    <a:pt x="1696343" y="280790"/>
                    <a:pt x="1696343" y="291704"/>
                  </a:cubicBezTo>
                  <a:cubicBezTo>
                    <a:pt x="1696343" y="298153"/>
                    <a:pt x="1696839" y="304664"/>
                    <a:pt x="1697832" y="311237"/>
                  </a:cubicBezTo>
                  <a:cubicBezTo>
                    <a:pt x="1698823" y="317811"/>
                    <a:pt x="1700560" y="324198"/>
                    <a:pt x="1703040" y="330399"/>
                  </a:cubicBezTo>
                  <a:cubicBezTo>
                    <a:pt x="1705521" y="337344"/>
                    <a:pt x="1708869" y="343855"/>
                    <a:pt x="1713086" y="349933"/>
                  </a:cubicBezTo>
                  <a:cubicBezTo>
                    <a:pt x="1717303" y="356010"/>
                    <a:pt x="1722326" y="361281"/>
                    <a:pt x="1728155" y="365746"/>
                  </a:cubicBezTo>
                  <a:cubicBezTo>
                    <a:pt x="1733984" y="370210"/>
                    <a:pt x="1740682" y="373745"/>
                    <a:pt x="1748247" y="376350"/>
                  </a:cubicBezTo>
                  <a:cubicBezTo>
                    <a:pt x="1755812" y="378954"/>
                    <a:pt x="1764184" y="380256"/>
                    <a:pt x="1773361" y="380256"/>
                  </a:cubicBezTo>
                  <a:lnTo>
                    <a:pt x="1851868" y="380256"/>
                  </a:lnTo>
                  <a:lnTo>
                    <a:pt x="1851868" y="202407"/>
                  </a:lnTo>
                  <a:close/>
                  <a:moveTo>
                    <a:pt x="7306641" y="202035"/>
                  </a:moveTo>
                  <a:cubicBezTo>
                    <a:pt x="7296967" y="202035"/>
                    <a:pt x="7287541" y="204267"/>
                    <a:pt x="7278364" y="208732"/>
                  </a:cubicBezTo>
                  <a:cubicBezTo>
                    <a:pt x="7269187" y="213197"/>
                    <a:pt x="7261001" y="218964"/>
                    <a:pt x="7253807" y="226033"/>
                  </a:cubicBezTo>
                  <a:cubicBezTo>
                    <a:pt x="7246614" y="233103"/>
                    <a:pt x="7240847" y="241226"/>
                    <a:pt x="7236507" y="250404"/>
                  </a:cubicBezTo>
                  <a:cubicBezTo>
                    <a:pt x="7232166" y="259582"/>
                    <a:pt x="7229995" y="269007"/>
                    <a:pt x="7229995" y="278681"/>
                  </a:cubicBezTo>
                  <a:lnTo>
                    <a:pt x="7229995" y="380256"/>
                  </a:lnTo>
                  <a:lnTo>
                    <a:pt x="7390729" y="380256"/>
                  </a:lnTo>
                  <a:lnTo>
                    <a:pt x="7390729" y="203151"/>
                  </a:lnTo>
                  <a:cubicBezTo>
                    <a:pt x="7384032" y="203151"/>
                    <a:pt x="7377273" y="203089"/>
                    <a:pt x="7370451" y="202965"/>
                  </a:cubicBezTo>
                  <a:cubicBezTo>
                    <a:pt x="7363630" y="202841"/>
                    <a:pt x="7357119" y="202717"/>
                    <a:pt x="7350918" y="202593"/>
                  </a:cubicBezTo>
                  <a:cubicBezTo>
                    <a:pt x="7344717" y="202469"/>
                    <a:pt x="7338887" y="202407"/>
                    <a:pt x="7333431" y="202407"/>
                  </a:cubicBezTo>
                  <a:cubicBezTo>
                    <a:pt x="7328221" y="202407"/>
                    <a:pt x="7324005" y="202407"/>
                    <a:pt x="7320780" y="202407"/>
                  </a:cubicBezTo>
                  <a:cubicBezTo>
                    <a:pt x="7314331" y="202159"/>
                    <a:pt x="7310487" y="202035"/>
                    <a:pt x="7309246" y="202035"/>
                  </a:cubicBezTo>
                  <a:cubicBezTo>
                    <a:pt x="7308005" y="202035"/>
                    <a:pt x="7307138" y="202035"/>
                    <a:pt x="7306641" y="202035"/>
                  </a:cubicBezTo>
                  <a:close/>
                  <a:moveTo>
                    <a:pt x="5573836" y="202035"/>
                  </a:moveTo>
                  <a:cubicBezTo>
                    <a:pt x="5564162" y="202035"/>
                    <a:pt x="5554736" y="204267"/>
                    <a:pt x="5545559" y="208732"/>
                  </a:cubicBezTo>
                  <a:cubicBezTo>
                    <a:pt x="5536381" y="213197"/>
                    <a:pt x="5528196" y="218964"/>
                    <a:pt x="5521002" y="226033"/>
                  </a:cubicBezTo>
                  <a:cubicBezTo>
                    <a:pt x="5513809" y="233103"/>
                    <a:pt x="5508042" y="241226"/>
                    <a:pt x="5503701" y="250404"/>
                  </a:cubicBezTo>
                  <a:cubicBezTo>
                    <a:pt x="5499360" y="259582"/>
                    <a:pt x="5497189" y="269007"/>
                    <a:pt x="5497189" y="278681"/>
                  </a:cubicBezTo>
                  <a:lnTo>
                    <a:pt x="5497189" y="380256"/>
                  </a:lnTo>
                  <a:lnTo>
                    <a:pt x="5657924" y="380256"/>
                  </a:lnTo>
                  <a:lnTo>
                    <a:pt x="5657924" y="203151"/>
                  </a:lnTo>
                  <a:cubicBezTo>
                    <a:pt x="5651227" y="203151"/>
                    <a:pt x="5644468" y="203089"/>
                    <a:pt x="5637646" y="202965"/>
                  </a:cubicBezTo>
                  <a:cubicBezTo>
                    <a:pt x="5630825" y="202841"/>
                    <a:pt x="5624314" y="202717"/>
                    <a:pt x="5618112" y="202593"/>
                  </a:cubicBezTo>
                  <a:cubicBezTo>
                    <a:pt x="5611911" y="202469"/>
                    <a:pt x="5606082" y="202407"/>
                    <a:pt x="5600625" y="202407"/>
                  </a:cubicBezTo>
                  <a:cubicBezTo>
                    <a:pt x="5595416" y="202407"/>
                    <a:pt x="5591199" y="202407"/>
                    <a:pt x="5587975" y="202407"/>
                  </a:cubicBezTo>
                  <a:cubicBezTo>
                    <a:pt x="5581526" y="202159"/>
                    <a:pt x="5577681" y="202035"/>
                    <a:pt x="5576440" y="202035"/>
                  </a:cubicBezTo>
                  <a:cubicBezTo>
                    <a:pt x="5575200" y="202035"/>
                    <a:pt x="5574332" y="202035"/>
                    <a:pt x="5573836" y="202035"/>
                  </a:cubicBezTo>
                  <a:close/>
                  <a:moveTo>
                    <a:pt x="3306440" y="202035"/>
                  </a:moveTo>
                  <a:cubicBezTo>
                    <a:pt x="3295526" y="202035"/>
                    <a:pt x="3285232" y="204205"/>
                    <a:pt x="3275558" y="208546"/>
                  </a:cubicBezTo>
                  <a:cubicBezTo>
                    <a:pt x="3265884" y="212887"/>
                    <a:pt x="3257389" y="218716"/>
                    <a:pt x="3250071" y="226033"/>
                  </a:cubicBezTo>
                  <a:cubicBezTo>
                    <a:pt x="3242754" y="233351"/>
                    <a:pt x="3237048" y="241846"/>
                    <a:pt x="3232956" y="251520"/>
                  </a:cubicBezTo>
                  <a:cubicBezTo>
                    <a:pt x="3228863" y="261194"/>
                    <a:pt x="3226817" y="271364"/>
                    <a:pt x="3226817" y="282030"/>
                  </a:cubicBezTo>
                  <a:lnTo>
                    <a:pt x="3227189" y="376536"/>
                  </a:lnTo>
                  <a:cubicBezTo>
                    <a:pt x="3236118" y="378520"/>
                    <a:pt x="3243932" y="380070"/>
                    <a:pt x="3250629" y="381187"/>
                  </a:cubicBezTo>
                  <a:cubicBezTo>
                    <a:pt x="3257326" y="382303"/>
                    <a:pt x="3263590" y="383109"/>
                    <a:pt x="3269419" y="383605"/>
                  </a:cubicBezTo>
                  <a:cubicBezTo>
                    <a:pt x="3275248" y="384101"/>
                    <a:pt x="3280767" y="384411"/>
                    <a:pt x="3285976" y="384535"/>
                  </a:cubicBezTo>
                  <a:cubicBezTo>
                    <a:pt x="3291185" y="384659"/>
                    <a:pt x="3296766" y="384721"/>
                    <a:pt x="3302719" y="384721"/>
                  </a:cubicBezTo>
                  <a:lnTo>
                    <a:pt x="3306440" y="384721"/>
                  </a:lnTo>
                  <a:cubicBezTo>
                    <a:pt x="3319834" y="384721"/>
                    <a:pt x="3333291" y="384039"/>
                    <a:pt x="3346809" y="382675"/>
                  </a:cubicBezTo>
                  <a:cubicBezTo>
                    <a:pt x="3360328" y="381311"/>
                    <a:pt x="3373908" y="379264"/>
                    <a:pt x="3387551" y="376536"/>
                  </a:cubicBezTo>
                  <a:cubicBezTo>
                    <a:pt x="3388543" y="362893"/>
                    <a:pt x="3389039" y="348506"/>
                    <a:pt x="3389039" y="333376"/>
                  </a:cubicBezTo>
                  <a:cubicBezTo>
                    <a:pt x="3389039" y="317997"/>
                    <a:pt x="3388853" y="302742"/>
                    <a:pt x="3388481" y="287611"/>
                  </a:cubicBezTo>
                  <a:cubicBezTo>
                    <a:pt x="3388109" y="272480"/>
                    <a:pt x="3387675" y="257659"/>
                    <a:pt x="3387179" y="243148"/>
                  </a:cubicBezTo>
                  <a:cubicBezTo>
                    <a:pt x="3386683" y="228638"/>
                    <a:pt x="3386435" y="215057"/>
                    <a:pt x="3386435" y="202407"/>
                  </a:cubicBezTo>
                  <a:close/>
                  <a:moveTo>
                    <a:pt x="2920826" y="202035"/>
                  </a:moveTo>
                  <a:cubicBezTo>
                    <a:pt x="2905695" y="202035"/>
                    <a:pt x="2890998" y="203957"/>
                    <a:pt x="2876736" y="207802"/>
                  </a:cubicBezTo>
                  <a:cubicBezTo>
                    <a:pt x="2862473" y="211646"/>
                    <a:pt x="2849823" y="217538"/>
                    <a:pt x="2838784" y="225475"/>
                  </a:cubicBezTo>
                  <a:cubicBezTo>
                    <a:pt x="2827746" y="233413"/>
                    <a:pt x="2818817" y="243458"/>
                    <a:pt x="2811996" y="255613"/>
                  </a:cubicBezTo>
                  <a:cubicBezTo>
                    <a:pt x="2805174" y="267767"/>
                    <a:pt x="2801516" y="282030"/>
                    <a:pt x="2801019" y="298401"/>
                  </a:cubicBezTo>
                  <a:lnTo>
                    <a:pt x="2801019" y="380256"/>
                  </a:lnTo>
                  <a:lnTo>
                    <a:pt x="3039889" y="380256"/>
                  </a:lnTo>
                  <a:lnTo>
                    <a:pt x="3039889" y="203151"/>
                  </a:lnTo>
                  <a:cubicBezTo>
                    <a:pt x="3001441" y="202655"/>
                    <a:pt x="2972234" y="202345"/>
                    <a:pt x="2952266" y="202221"/>
                  </a:cubicBezTo>
                  <a:cubicBezTo>
                    <a:pt x="2932298" y="202097"/>
                    <a:pt x="2921818" y="202035"/>
                    <a:pt x="2920826" y="202035"/>
                  </a:cubicBezTo>
                  <a:close/>
                  <a:moveTo>
                    <a:pt x="2125340" y="202035"/>
                  </a:moveTo>
                  <a:cubicBezTo>
                    <a:pt x="2114426" y="202035"/>
                    <a:pt x="2104132" y="204205"/>
                    <a:pt x="2094458" y="208546"/>
                  </a:cubicBezTo>
                  <a:cubicBezTo>
                    <a:pt x="2084784" y="212887"/>
                    <a:pt x="2076289" y="218716"/>
                    <a:pt x="2068971" y="226033"/>
                  </a:cubicBezTo>
                  <a:cubicBezTo>
                    <a:pt x="2061654" y="233351"/>
                    <a:pt x="2055949" y="241846"/>
                    <a:pt x="2051856" y="251520"/>
                  </a:cubicBezTo>
                  <a:cubicBezTo>
                    <a:pt x="2047763" y="261194"/>
                    <a:pt x="2045717" y="271364"/>
                    <a:pt x="2045717" y="282030"/>
                  </a:cubicBezTo>
                  <a:lnTo>
                    <a:pt x="2046089" y="376536"/>
                  </a:lnTo>
                  <a:cubicBezTo>
                    <a:pt x="2055018" y="378520"/>
                    <a:pt x="2062832" y="380070"/>
                    <a:pt x="2069529" y="381187"/>
                  </a:cubicBezTo>
                  <a:cubicBezTo>
                    <a:pt x="2076226" y="382303"/>
                    <a:pt x="2082490" y="383109"/>
                    <a:pt x="2088319" y="383605"/>
                  </a:cubicBezTo>
                  <a:cubicBezTo>
                    <a:pt x="2094148" y="384101"/>
                    <a:pt x="2099667" y="384411"/>
                    <a:pt x="2104876" y="384535"/>
                  </a:cubicBezTo>
                  <a:cubicBezTo>
                    <a:pt x="2110085" y="384659"/>
                    <a:pt x="2115666" y="384721"/>
                    <a:pt x="2121619" y="384721"/>
                  </a:cubicBezTo>
                  <a:lnTo>
                    <a:pt x="2125340" y="384721"/>
                  </a:lnTo>
                  <a:cubicBezTo>
                    <a:pt x="2138734" y="384721"/>
                    <a:pt x="2152191" y="384039"/>
                    <a:pt x="2165709" y="382675"/>
                  </a:cubicBezTo>
                  <a:cubicBezTo>
                    <a:pt x="2179228" y="381311"/>
                    <a:pt x="2192809" y="379264"/>
                    <a:pt x="2206451" y="376536"/>
                  </a:cubicBezTo>
                  <a:cubicBezTo>
                    <a:pt x="2207443" y="362893"/>
                    <a:pt x="2207939" y="348506"/>
                    <a:pt x="2207939" y="333376"/>
                  </a:cubicBezTo>
                  <a:cubicBezTo>
                    <a:pt x="2207939" y="317997"/>
                    <a:pt x="2207753" y="302742"/>
                    <a:pt x="2207381" y="287611"/>
                  </a:cubicBezTo>
                  <a:cubicBezTo>
                    <a:pt x="2207009" y="272480"/>
                    <a:pt x="2206575" y="257659"/>
                    <a:pt x="2206079" y="243148"/>
                  </a:cubicBezTo>
                  <a:cubicBezTo>
                    <a:pt x="2205583" y="228638"/>
                    <a:pt x="2205335" y="215057"/>
                    <a:pt x="2205335" y="202407"/>
                  </a:cubicBezTo>
                  <a:close/>
                  <a:moveTo>
                    <a:pt x="1362596" y="202035"/>
                  </a:moveTo>
                  <a:cubicBezTo>
                    <a:pt x="1351682" y="202035"/>
                    <a:pt x="1341388" y="204205"/>
                    <a:pt x="1331714" y="208546"/>
                  </a:cubicBezTo>
                  <a:cubicBezTo>
                    <a:pt x="1322041" y="212887"/>
                    <a:pt x="1313545" y="218654"/>
                    <a:pt x="1306227" y="225847"/>
                  </a:cubicBezTo>
                  <a:cubicBezTo>
                    <a:pt x="1298910" y="233041"/>
                    <a:pt x="1293205" y="241536"/>
                    <a:pt x="1289112" y="251334"/>
                  </a:cubicBezTo>
                  <a:cubicBezTo>
                    <a:pt x="1285019" y="261132"/>
                    <a:pt x="1282973" y="271364"/>
                    <a:pt x="1282973" y="282030"/>
                  </a:cubicBezTo>
                  <a:lnTo>
                    <a:pt x="1283345" y="376536"/>
                  </a:lnTo>
                  <a:cubicBezTo>
                    <a:pt x="1292274" y="378520"/>
                    <a:pt x="1300088" y="380070"/>
                    <a:pt x="1306785" y="381187"/>
                  </a:cubicBezTo>
                  <a:cubicBezTo>
                    <a:pt x="1313482" y="382303"/>
                    <a:pt x="1319684" y="383109"/>
                    <a:pt x="1325389" y="383605"/>
                  </a:cubicBezTo>
                  <a:cubicBezTo>
                    <a:pt x="1331094" y="384101"/>
                    <a:pt x="1336551" y="384411"/>
                    <a:pt x="1341760" y="384535"/>
                  </a:cubicBezTo>
                  <a:cubicBezTo>
                    <a:pt x="1346969" y="384659"/>
                    <a:pt x="1352550" y="384721"/>
                    <a:pt x="1358504" y="384721"/>
                  </a:cubicBezTo>
                  <a:lnTo>
                    <a:pt x="1362596" y="384721"/>
                  </a:lnTo>
                  <a:cubicBezTo>
                    <a:pt x="1375991" y="384721"/>
                    <a:pt x="1389447" y="384039"/>
                    <a:pt x="1402965" y="382675"/>
                  </a:cubicBezTo>
                  <a:cubicBezTo>
                    <a:pt x="1416484" y="381311"/>
                    <a:pt x="1430064" y="379264"/>
                    <a:pt x="1443707" y="376536"/>
                  </a:cubicBezTo>
                  <a:cubicBezTo>
                    <a:pt x="1444203" y="368350"/>
                    <a:pt x="1444575" y="358924"/>
                    <a:pt x="1444824" y="348258"/>
                  </a:cubicBezTo>
                  <a:cubicBezTo>
                    <a:pt x="1445071" y="337592"/>
                    <a:pt x="1445196" y="328043"/>
                    <a:pt x="1445196" y="319609"/>
                  </a:cubicBezTo>
                  <a:cubicBezTo>
                    <a:pt x="1445196" y="303238"/>
                    <a:pt x="1444947" y="286433"/>
                    <a:pt x="1444452" y="269193"/>
                  </a:cubicBezTo>
                  <a:cubicBezTo>
                    <a:pt x="1443955" y="251954"/>
                    <a:pt x="1443460" y="235893"/>
                    <a:pt x="1442963" y="221010"/>
                  </a:cubicBezTo>
                  <a:cubicBezTo>
                    <a:pt x="1442963" y="220018"/>
                    <a:pt x="1442963" y="218778"/>
                    <a:pt x="1442963" y="217290"/>
                  </a:cubicBezTo>
                  <a:cubicBezTo>
                    <a:pt x="1442963" y="215553"/>
                    <a:pt x="1442902" y="213755"/>
                    <a:pt x="1442777" y="211895"/>
                  </a:cubicBezTo>
                  <a:cubicBezTo>
                    <a:pt x="1442653" y="210034"/>
                    <a:pt x="1442591" y="208236"/>
                    <a:pt x="1442591" y="206499"/>
                  </a:cubicBezTo>
                  <a:cubicBezTo>
                    <a:pt x="1442591" y="204763"/>
                    <a:pt x="1442591" y="203399"/>
                    <a:pt x="1442591" y="202407"/>
                  </a:cubicBezTo>
                  <a:close/>
                  <a:moveTo>
                    <a:pt x="6972969" y="187896"/>
                  </a:moveTo>
                  <a:lnTo>
                    <a:pt x="7039569" y="187896"/>
                  </a:lnTo>
                  <a:cubicBezTo>
                    <a:pt x="7039569" y="189880"/>
                    <a:pt x="7039631" y="194283"/>
                    <a:pt x="7039755" y="201104"/>
                  </a:cubicBezTo>
                  <a:cubicBezTo>
                    <a:pt x="7039879" y="207926"/>
                    <a:pt x="7040127" y="215925"/>
                    <a:pt x="7040499" y="225103"/>
                  </a:cubicBezTo>
                  <a:cubicBezTo>
                    <a:pt x="7040871" y="234281"/>
                    <a:pt x="7041181" y="244203"/>
                    <a:pt x="7041430" y="254869"/>
                  </a:cubicBezTo>
                  <a:cubicBezTo>
                    <a:pt x="7041678" y="265535"/>
                    <a:pt x="7041988" y="275581"/>
                    <a:pt x="7042360" y="285006"/>
                  </a:cubicBezTo>
                  <a:cubicBezTo>
                    <a:pt x="7042732" y="294432"/>
                    <a:pt x="7042981" y="302742"/>
                    <a:pt x="7043104" y="309935"/>
                  </a:cubicBezTo>
                  <a:cubicBezTo>
                    <a:pt x="7043228" y="317128"/>
                    <a:pt x="7043290" y="321965"/>
                    <a:pt x="7043290" y="324446"/>
                  </a:cubicBezTo>
                  <a:cubicBezTo>
                    <a:pt x="7043290" y="328415"/>
                    <a:pt x="7043228" y="332817"/>
                    <a:pt x="7043104" y="337654"/>
                  </a:cubicBezTo>
                  <a:cubicBezTo>
                    <a:pt x="7042981" y="342491"/>
                    <a:pt x="7042856" y="347390"/>
                    <a:pt x="7042732" y="352351"/>
                  </a:cubicBezTo>
                  <a:cubicBezTo>
                    <a:pt x="7042608" y="357312"/>
                    <a:pt x="7042484" y="362211"/>
                    <a:pt x="7042360" y="367048"/>
                  </a:cubicBezTo>
                  <a:cubicBezTo>
                    <a:pt x="7042236" y="371885"/>
                    <a:pt x="7042050" y="376288"/>
                    <a:pt x="7041802" y="380256"/>
                  </a:cubicBezTo>
                  <a:lnTo>
                    <a:pt x="7098729" y="380256"/>
                  </a:lnTo>
                  <a:lnTo>
                    <a:pt x="7098729" y="447229"/>
                  </a:lnTo>
                  <a:lnTo>
                    <a:pt x="7032872" y="447229"/>
                  </a:lnTo>
                  <a:cubicBezTo>
                    <a:pt x="7027415" y="473026"/>
                    <a:pt x="7019726" y="497148"/>
                    <a:pt x="7009804" y="519597"/>
                  </a:cubicBezTo>
                  <a:cubicBezTo>
                    <a:pt x="6999881" y="542045"/>
                    <a:pt x="6986921" y="561765"/>
                    <a:pt x="6970923" y="578756"/>
                  </a:cubicBezTo>
                  <a:cubicBezTo>
                    <a:pt x="6954923" y="595747"/>
                    <a:pt x="6935576" y="609266"/>
                    <a:pt x="6912879" y="619312"/>
                  </a:cubicBezTo>
                  <a:cubicBezTo>
                    <a:pt x="6890183" y="629357"/>
                    <a:pt x="6863332" y="634752"/>
                    <a:pt x="6832327" y="635497"/>
                  </a:cubicBezTo>
                  <a:lnTo>
                    <a:pt x="6832327" y="568152"/>
                  </a:lnTo>
                  <a:cubicBezTo>
                    <a:pt x="6854155" y="567160"/>
                    <a:pt x="6872819" y="563067"/>
                    <a:pt x="6888323" y="555874"/>
                  </a:cubicBezTo>
                  <a:cubicBezTo>
                    <a:pt x="6903826" y="548680"/>
                    <a:pt x="6916910" y="539130"/>
                    <a:pt x="6927577" y="527224"/>
                  </a:cubicBezTo>
                  <a:cubicBezTo>
                    <a:pt x="6938243" y="515318"/>
                    <a:pt x="6946738" y="501427"/>
                    <a:pt x="6953063" y="485552"/>
                  </a:cubicBezTo>
                  <a:cubicBezTo>
                    <a:pt x="6959389" y="469677"/>
                    <a:pt x="6964287" y="452748"/>
                    <a:pt x="6967760" y="434765"/>
                  </a:cubicBezTo>
                  <a:cubicBezTo>
                    <a:pt x="6971233" y="416781"/>
                    <a:pt x="6973465" y="398116"/>
                    <a:pt x="6974457" y="378768"/>
                  </a:cubicBezTo>
                  <a:cubicBezTo>
                    <a:pt x="6975449" y="359420"/>
                    <a:pt x="6975945" y="340197"/>
                    <a:pt x="6975945" y="321097"/>
                  </a:cubicBezTo>
                  <a:cubicBezTo>
                    <a:pt x="6975945" y="307455"/>
                    <a:pt x="6975821" y="293874"/>
                    <a:pt x="6975573" y="280356"/>
                  </a:cubicBezTo>
                  <a:cubicBezTo>
                    <a:pt x="6975325" y="266837"/>
                    <a:pt x="6974953" y="253752"/>
                    <a:pt x="6974457" y="241102"/>
                  </a:cubicBezTo>
                  <a:cubicBezTo>
                    <a:pt x="6973961" y="231676"/>
                    <a:pt x="6973589" y="222499"/>
                    <a:pt x="6973341" y="213569"/>
                  </a:cubicBezTo>
                  <a:cubicBezTo>
                    <a:pt x="6973093" y="204639"/>
                    <a:pt x="6972969" y="196082"/>
                    <a:pt x="6972969" y="187896"/>
                  </a:cubicBezTo>
                  <a:close/>
                  <a:moveTo>
                    <a:pt x="5983411" y="137294"/>
                  </a:moveTo>
                  <a:cubicBezTo>
                    <a:pt x="6008712" y="137046"/>
                    <a:pt x="6031780" y="138225"/>
                    <a:pt x="6052616" y="140829"/>
                  </a:cubicBezTo>
                  <a:cubicBezTo>
                    <a:pt x="6073452" y="143434"/>
                    <a:pt x="6092304" y="147402"/>
                    <a:pt x="6109171" y="152735"/>
                  </a:cubicBezTo>
                  <a:cubicBezTo>
                    <a:pt x="6126038" y="158068"/>
                    <a:pt x="6141045" y="164952"/>
                    <a:pt x="6154191" y="173385"/>
                  </a:cubicBezTo>
                  <a:cubicBezTo>
                    <a:pt x="6167338" y="181819"/>
                    <a:pt x="6178996" y="191741"/>
                    <a:pt x="6189165" y="203151"/>
                  </a:cubicBezTo>
                  <a:cubicBezTo>
                    <a:pt x="6206033" y="222747"/>
                    <a:pt x="6218435" y="247055"/>
                    <a:pt x="6226373" y="276077"/>
                  </a:cubicBezTo>
                  <a:cubicBezTo>
                    <a:pt x="6234311" y="305098"/>
                    <a:pt x="6239271" y="339825"/>
                    <a:pt x="6241255" y="380256"/>
                  </a:cubicBezTo>
                  <a:lnTo>
                    <a:pt x="6278388" y="380256"/>
                  </a:lnTo>
                  <a:lnTo>
                    <a:pt x="6288509" y="380256"/>
                  </a:lnTo>
                  <a:lnTo>
                    <a:pt x="6430788" y="380256"/>
                  </a:lnTo>
                  <a:lnTo>
                    <a:pt x="6437634" y="380256"/>
                  </a:lnTo>
                  <a:lnTo>
                    <a:pt x="6583188" y="380256"/>
                  </a:lnTo>
                  <a:lnTo>
                    <a:pt x="6590034" y="380256"/>
                  </a:lnTo>
                  <a:lnTo>
                    <a:pt x="6602610" y="380256"/>
                  </a:lnTo>
                  <a:lnTo>
                    <a:pt x="6729486" y="380256"/>
                  </a:lnTo>
                  <a:lnTo>
                    <a:pt x="6729486" y="148084"/>
                  </a:lnTo>
                  <a:lnTo>
                    <a:pt x="6796087" y="148084"/>
                  </a:lnTo>
                  <a:lnTo>
                    <a:pt x="6796087" y="410394"/>
                  </a:lnTo>
                  <a:cubicBezTo>
                    <a:pt x="6796335" y="411386"/>
                    <a:pt x="6796459" y="412502"/>
                    <a:pt x="6796459" y="413743"/>
                  </a:cubicBezTo>
                  <a:cubicBezTo>
                    <a:pt x="6796459" y="418456"/>
                    <a:pt x="6795591" y="422858"/>
                    <a:pt x="6793854" y="426951"/>
                  </a:cubicBezTo>
                  <a:cubicBezTo>
                    <a:pt x="6792117" y="431044"/>
                    <a:pt x="6789699" y="434579"/>
                    <a:pt x="6786599" y="437555"/>
                  </a:cubicBezTo>
                  <a:cubicBezTo>
                    <a:pt x="6783499" y="440532"/>
                    <a:pt x="6779901" y="442888"/>
                    <a:pt x="6775809" y="444625"/>
                  </a:cubicBezTo>
                  <a:cubicBezTo>
                    <a:pt x="6771716" y="446361"/>
                    <a:pt x="6767313" y="447229"/>
                    <a:pt x="6762601" y="447229"/>
                  </a:cubicBezTo>
                  <a:lnTo>
                    <a:pt x="6742434" y="447229"/>
                  </a:lnTo>
                  <a:lnTo>
                    <a:pt x="6602610" y="447229"/>
                  </a:lnTo>
                  <a:lnTo>
                    <a:pt x="6590034" y="447229"/>
                  </a:lnTo>
                  <a:lnTo>
                    <a:pt x="6583188" y="447229"/>
                  </a:lnTo>
                  <a:lnTo>
                    <a:pt x="6437634" y="447229"/>
                  </a:lnTo>
                  <a:lnTo>
                    <a:pt x="6430788" y="447229"/>
                  </a:lnTo>
                  <a:lnTo>
                    <a:pt x="6288509" y="447229"/>
                  </a:lnTo>
                  <a:lnTo>
                    <a:pt x="6278388" y="447229"/>
                  </a:lnTo>
                  <a:lnTo>
                    <a:pt x="6278388" y="447218"/>
                  </a:lnTo>
                  <a:lnTo>
                    <a:pt x="5957738" y="446857"/>
                  </a:lnTo>
                  <a:lnTo>
                    <a:pt x="5957738" y="379884"/>
                  </a:lnTo>
                  <a:lnTo>
                    <a:pt x="6174655" y="379884"/>
                  </a:lnTo>
                  <a:cubicBezTo>
                    <a:pt x="6173167" y="348382"/>
                    <a:pt x="6169570" y="321717"/>
                    <a:pt x="6163865" y="299889"/>
                  </a:cubicBezTo>
                  <a:cubicBezTo>
                    <a:pt x="6158160" y="278061"/>
                    <a:pt x="6149726" y="260574"/>
                    <a:pt x="6138564" y="247427"/>
                  </a:cubicBezTo>
                  <a:cubicBezTo>
                    <a:pt x="6125170" y="232544"/>
                    <a:pt x="6106070" y="221444"/>
                    <a:pt x="6081265" y="214127"/>
                  </a:cubicBezTo>
                  <a:cubicBezTo>
                    <a:pt x="6056461" y="206810"/>
                    <a:pt x="6024091" y="203399"/>
                    <a:pt x="5984155" y="203895"/>
                  </a:cubicBezTo>
                  <a:cubicBezTo>
                    <a:pt x="5984155" y="191245"/>
                    <a:pt x="5984031" y="179959"/>
                    <a:pt x="5983783" y="170037"/>
                  </a:cubicBezTo>
                  <a:cubicBezTo>
                    <a:pt x="5983535" y="160115"/>
                    <a:pt x="5983411" y="149201"/>
                    <a:pt x="5983411" y="137294"/>
                  </a:cubicBezTo>
                  <a:close/>
                  <a:moveTo>
                    <a:pt x="5575324" y="135434"/>
                  </a:moveTo>
                  <a:cubicBezTo>
                    <a:pt x="5594672" y="135682"/>
                    <a:pt x="5614082" y="135930"/>
                    <a:pt x="5633553" y="136178"/>
                  </a:cubicBezTo>
                  <a:cubicBezTo>
                    <a:pt x="5653025" y="136426"/>
                    <a:pt x="5672435" y="136798"/>
                    <a:pt x="5691782" y="137294"/>
                  </a:cubicBezTo>
                  <a:cubicBezTo>
                    <a:pt x="5696247" y="137294"/>
                    <a:pt x="5700526" y="138163"/>
                    <a:pt x="5704619" y="139899"/>
                  </a:cubicBezTo>
                  <a:cubicBezTo>
                    <a:pt x="5708711" y="141635"/>
                    <a:pt x="5712246" y="143992"/>
                    <a:pt x="5715223" y="146968"/>
                  </a:cubicBezTo>
                  <a:cubicBezTo>
                    <a:pt x="5718199" y="149945"/>
                    <a:pt x="5720556" y="153418"/>
                    <a:pt x="5722292" y="157386"/>
                  </a:cubicBezTo>
                  <a:cubicBezTo>
                    <a:pt x="5724028" y="161355"/>
                    <a:pt x="5724896" y="165572"/>
                    <a:pt x="5724896" y="170037"/>
                  </a:cubicBezTo>
                  <a:lnTo>
                    <a:pt x="5724896" y="410022"/>
                  </a:lnTo>
                  <a:cubicBezTo>
                    <a:pt x="5724896" y="420440"/>
                    <a:pt x="5721982" y="429246"/>
                    <a:pt x="5716153" y="436439"/>
                  </a:cubicBezTo>
                  <a:cubicBezTo>
                    <a:pt x="5710324" y="443632"/>
                    <a:pt x="5702200" y="447229"/>
                    <a:pt x="5691782" y="447229"/>
                  </a:cubicBezTo>
                  <a:lnTo>
                    <a:pt x="5494659" y="447229"/>
                  </a:lnTo>
                  <a:lnTo>
                    <a:pt x="5365849" y="447229"/>
                  </a:lnTo>
                  <a:lnTo>
                    <a:pt x="5342259" y="447229"/>
                  </a:lnTo>
                  <a:lnTo>
                    <a:pt x="5335413" y="447229"/>
                  </a:lnTo>
                  <a:lnTo>
                    <a:pt x="5189859" y="447229"/>
                  </a:lnTo>
                  <a:lnTo>
                    <a:pt x="5183013" y="447229"/>
                  </a:lnTo>
                  <a:lnTo>
                    <a:pt x="5040064" y="447229"/>
                  </a:lnTo>
                  <a:lnTo>
                    <a:pt x="5030613" y="447229"/>
                  </a:lnTo>
                  <a:lnTo>
                    <a:pt x="4980533" y="447229"/>
                  </a:lnTo>
                  <a:cubicBezTo>
                    <a:pt x="4977556" y="468313"/>
                    <a:pt x="4971106" y="486855"/>
                    <a:pt x="4961185" y="502854"/>
                  </a:cubicBezTo>
                  <a:cubicBezTo>
                    <a:pt x="4951263" y="518853"/>
                    <a:pt x="4939233" y="532247"/>
                    <a:pt x="4925094" y="543037"/>
                  </a:cubicBezTo>
                  <a:cubicBezTo>
                    <a:pt x="4910955" y="553827"/>
                    <a:pt x="4895328" y="562013"/>
                    <a:pt x="4878213" y="567594"/>
                  </a:cubicBezTo>
                  <a:cubicBezTo>
                    <a:pt x="4861098" y="573175"/>
                    <a:pt x="4843735" y="575965"/>
                    <a:pt x="4826123" y="575965"/>
                  </a:cubicBezTo>
                  <a:cubicBezTo>
                    <a:pt x="4806528" y="575965"/>
                    <a:pt x="4787366" y="572803"/>
                    <a:pt x="4768639" y="566478"/>
                  </a:cubicBezTo>
                  <a:cubicBezTo>
                    <a:pt x="4749911" y="560152"/>
                    <a:pt x="4733292" y="550851"/>
                    <a:pt x="4718781" y="538572"/>
                  </a:cubicBezTo>
                  <a:cubicBezTo>
                    <a:pt x="4704271" y="526294"/>
                    <a:pt x="4692612" y="511039"/>
                    <a:pt x="4683807" y="492808"/>
                  </a:cubicBezTo>
                  <a:cubicBezTo>
                    <a:pt x="4675001" y="474576"/>
                    <a:pt x="4670598" y="453554"/>
                    <a:pt x="4670598" y="429742"/>
                  </a:cubicBezTo>
                  <a:lnTo>
                    <a:pt x="4670598" y="296168"/>
                  </a:lnTo>
                  <a:lnTo>
                    <a:pt x="4737571" y="296168"/>
                  </a:lnTo>
                  <a:lnTo>
                    <a:pt x="4737571" y="429742"/>
                  </a:lnTo>
                  <a:cubicBezTo>
                    <a:pt x="4737571" y="443384"/>
                    <a:pt x="4740051" y="455167"/>
                    <a:pt x="4745012" y="465088"/>
                  </a:cubicBezTo>
                  <a:cubicBezTo>
                    <a:pt x="4749973" y="475010"/>
                    <a:pt x="4756547" y="483258"/>
                    <a:pt x="4764732" y="489831"/>
                  </a:cubicBezTo>
                  <a:cubicBezTo>
                    <a:pt x="4772917" y="496404"/>
                    <a:pt x="4782343" y="501241"/>
                    <a:pt x="4793009" y="504342"/>
                  </a:cubicBezTo>
                  <a:cubicBezTo>
                    <a:pt x="4803675" y="507442"/>
                    <a:pt x="4814713" y="508993"/>
                    <a:pt x="4826123" y="508993"/>
                  </a:cubicBezTo>
                  <a:cubicBezTo>
                    <a:pt x="4837286" y="508993"/>
                    <a:pt x="4848199" y="507442"/>
                    <a:pt x="4858866" y="504342"/>
                  </a:cubicBezTo>
                  <a:cubicBezTo>
                    <a:pt x="4869531" y="501241"/>
                    <a:pt x="4878957" y="496404"/>
                    <a:pt x="4887143" y="489831"/>
                  </a:cubicBezTo>
                  <a:cubicBezTo>
                    <a:pt x="4895328" y="483258"/>
                    <a:pt x="4901901" y="475010"/>
                    <a:pt x="4906863" y="465088"/>
                  </a:cubicBezTo>
                  <a:cubicBezTo>
                    <a:pt x="4911823" y="455167"/>
                    <a:pt x="4914304" y="443384"/>
                    <a:pt x="4914304" y="429742"/>
                  </a:cubicBezTo>
                  <a:lnTo>
                    <a:pt x="4914304" y="153293"/>
                  </a:lnTo>
                  <a:lnTo>
                    <a:pt x="4982021" y="153293"/>
                  </a:lnTo>
                  <a:lnTo>
                    <a:pt x="4982021" y="380256"/>
                  </a:lnTo>
                  <a:lnTo>
                    <a:pt x="5030613" y="380256"/>
                  </a:lnTo>
                  <a:lnTo>
                    <a:pt x="5040064" y="380256"/>
                  </a:lnTo>
                  <a:lnTo>
                    <a:pt x="5183013" y="380256"/>
                  </a:lnTo>
                  <a:lnTo>
                    <a:pt x="5189859" y="380256"/>
                  </a:lnTo>
                  <a:lnTo>
                    <a:pt x="5335413" y="380256"/>
                  </a:lnTo>
                  <a:lnTo>
                    <a:pt x="5342259" y="380256"/>
                  </a:lnTo>
                  <a:lnTo>
                    <a:pt x="5365849" y="380256"/>
                  </a:lnTo>
                  <a:lnTo>
                    <a:pt x="5430217" y="380256"/>
                  </a:lnTo>
                  <a:lnTo>
                    <a:pt x="5430217" y="279053"/>
                  </a:lnTo>
                  <a:cubicBezTo>
                    <a:pt x="5430217" y="262186"/>
                    <a:pt x="5434000" y="245071"/>
                    <a:pt x="5441565" y="227708"/>
                  </a:cubicBezTo>
                  <a:cubicBezTo>
                    <a:pt x="5449131" y="210344"/>
                    <a:pt x="5459424" y="194717"/>
                    <a:pt x="5472447" y="180827"/>
                  </a:cubicBezTo>
                  <a:cubicBezTo>
                    <a:pt x="5485469" y="166936"/>
                    <a:pt x="5500848" y="155712"/>
                    <a:pt x="5518583" y="147154"/>
                  </a:cubicBezTo>
                  <a:cubicBezTo>
                    <a:pt x="5536319" y="138597"/>
                    <a:pt x="5555232" y="134690"/>
                    <a:pt x="5575324" y="135434"/>
                  </a:cubicBezTo>
                  <a:close/>
                  <a:moveTo>
                    <a:pt x="4299719" y="135434"/>
                  </a:moveTo>
                  <a:lnTo>
                    <a:pt x="4431804" y="150317"/>
                  </a:lnTo>
                  <a:lnTo>
                    <a:pt x="4431804" y="217290"/>
                  </a:lnTo>
                  <a:lnTo>
                    <a:pt x="4299719" y="202407"/>
                  </a:lnTo>
                  <a:cubicBezTo>
                    <a:pt x="4286324" y="202407"/>
                    <a:pt x="4274790" y="205011"/>
                    <a:pt x="4265116" y="210220"/>
                  </a:cubicBezTo>
                  <a:cubicBezTo>
                    <a:pt x="4255442" y="215429"/>
                    <a:pt x="4247443" y="222250"/>
                    <a:pt x="4241118" y="230684"/>
                  </a:cubicBezTo>
                  <a:cubicBezTo>
                    <a:pt x="4234792" y="239118"/>
                    <a:pt x="4230080" y="248668"/>
                    <a:pt x="4226979" y="259334"/>
                  </a:cubicBezTo>
                  <a:cubicBezTo>
                    <a:pt x="4223878" y="269999"/>
                    <a:pt x="4222328" y="280790"/>
                    <a:pt x="4222328" y="291704"/>
                  </a:cubicBezTo>
                  <a:cubicBezTo>
                    <a:pt x="4222328" y="302618"/>
                    <a:pt x="4223816" y="313408"/>
                    <a:pt x="4226793" y="324074"/>
                  </a:cubicBezTo>
                  <a:cubicBezTo>
                    <a:pt x="4229769" y="334740"/>
                    <a:pt x="4234420" y="344228"/>
                    <a:pt x="4240745" y="352537"/>
                  </a:cubicBezTo>
                  <a:cubicBezTo>
                    <a:pt x="4247071" y="360847"/>
                    <a:pt x="4255132" y="367544"/>
                    <a:pt x="4264930" y="372629"/>
                  </a:cubicBezTo>
                  <a:cubicBezTo>
                    <a:pt x="4274728" y="377714"/>
                    <a:pt x="4286324" y="380256"/>
                    <a:pt x="4299719" y="380256"/>
                  </a:cubicBezTo>
                  <a:lnTo>
                    <a:pt x="4439617" y="380256"/>
                  </a:lnTo>
                  <a:lnTo>
                    <a:pt x="4443338" y="447229"/>
                  </a:lnTo>
                  <a:lnTo>
                    <a:pt x="4218310" y="447229"/>
                  </a:lnTo>
                  <a:lnTo>
                    <a:pt x="4088383" y="447229"/>
                  </a:lnTo>
                  <a:lnTo>
                    <a:pt x="4065910" y="447229"/>
                  </a:lnTo>
                  <a:lnTo>
                    <a:pt x="4059063" y="447229"/>
                  </a:lnTo>
                  <a:lnTo>
                    <a:pt x="3913510" y="447229"/>
                  </a:lnTo>
                  <a:lnTo>
                    <a:pt x="3906663" y="447229"/>
                  </a:lnTo>
                  <a:lnTo>
                    <a:pt x="3755454" y="447229"/>
                  </a:lnTo>
                  <a:lnTo>
                    <a:pt x="3754263" y="447229"/>
                  </a:lnTo>
                  <a:lnTo>
                    <a:pt x="3689598" y="447229"/>
                  </a:lnTo>
                  <a:cubicBezTo>
                    <a:pt x="3684141" y="473026"/>
                    <a:pt x="3676451" y="497148"/>
                    <a:pt x="3666529" y="519597"/>
                  </a:cubicBezTo>
                  <a:cubicBezTo>
                    <a:pt x="3656607" y="542045"/>
                    <a:pt x="3643647" y="561765"/>
                    <a:pt x="3627648" y="578756"/>
                  </a:cubicBezTo>
                  <a:cubicBezTo>
                    <a:pt x="3611649" y="595747"/>
                    <a:pt x="3592301" y="609266"/>
                    <a:pt x="3569605" y="619312"/>
                  </a:cubicBezTo>
                  <a:cubicBezTo>
                    <a:pt x="3546909" y="629357"/>
                    <a:pt x="3520058" y="634752"/>
                    <a:pt x="3489052" y="635497"/>
                  </a:cubicBezTo>
                  <a:lnTo>
                    <a:pt x="3489052" y="568152"/>
                  </a:lnTo>
                  <a:cubicBezTo>
                    <a:pt x="3510880" y="567160"/>
                    <a:pt x="3529546" y="563067"/>
                    <a:pt x="3545048" y="555874"/>
                  </a:cubicBezTo>
                  <a:cubicBezTo>
                    <a:pt x="3560551" y="548680"/>
                    <a:pt x="3573636" y="539130"/>
                    <a:pt x="3584302" y="527224"/>
                  </a:cubicBezTo>
                  <a:cubicBezTo>
                    <a:pt x="3594968" y="515318"/>
                    <a:pt x="3603464" y="501427"/>
                    <a:pt x="3609789" y="485552"/>
                  </a:cubicBezTo>
                  <a:cubicBezTo>
                    <a:pt x="3616114" y="469677"/>
                    <a:pt x="3621013" y="452748"/>
                    <a:pt x="3624485" y="434765"/>
                  </a:cubicBezTo>
                  <a:cubicBezTo>
                    <a:pt x="3627958" y="416781"/>
                    <a:pt x="3630190" y="398116"/>
                    <a:pt x="3631183" y="378768"/>
                  </a:cubicBezTo>
                  <a:cubicBezTo>
                    <a:pt x="3632175" y="359420"/>
                    <a:pt x="3632671" y="340197"/>
                    <a:pt x="3632671" y="321097"/>
                  </a:cubicBezTo>
                  <a:cubicBezTo>
                    <a:pt x="3632671" y="307455"/>
                    <a:pt x="3632547" y="293874"/>
                    <a:pt x="3632299" y="280356"/>
                  </a:cubicBezTo>
                  <a:cubicBezTo>
                    <a:pt x="3632051" y="266837"/>
                    <a:pt x="3631679" y="253752"/>
                    <a:pt x="3631183" y="241102"/>
                  </a:cubicBezTo>
                  <a:cubicBezTo>
                    <a:pt x="3630686" y="231676"/>
                    <a:pt x="3630315" y="222499"/>
                    <a:pt x="3630066" y="213569"/>
                  </a:cubicBezTo>
                  <a:cubicBezTo>
                    <a:pt x="3629818" y="204639"/>
                    <a:pt x="3629694" y="196082"/>
                    <a:pt x="3629694" y="187896"/>
                  </a:cubicBezTo>
                  <a:lnTo>
                    <a:pt x="3696295" y="187896"/>
                  </a:lnTo>
                  <a:cubicBezTo>
                    <a:pt x="3696295" y="189880"/>
                    <a:pt x="3696357" y="194283"/>
                    <a:pt x="3696481" y="201104"/>
                  </a:cubicBezTo>
                  <a:cubicBezTo>
                    <a:pt x="3696605" y="207926"/>
                    <a:pt x="3696853" y="215925"/>
                    <a:pt x="3697225" y="225103"/>
                  </a:cubicBezTo>
                  <a:cubicBezTo>
                    <a:pt x="3697597" y="234281"/>
                    <a:pt x="3697907" y="244203"/>
                    <a:pt x="3698155" y="254869"/>
                  </a:cubicBezTo>
                  <a:cubicBezTo>
                    <a:pt x="3698403" y="265535"/>
                    <a:pt x="3698713" y="275581"/>
                    <a:pt x="3699085" y="285006"/>
                  </a:cubicBezTo>
                  <a:cubicBezTo>
                    <a:pt x="3699457" y="294432"/>
                    <a:pt x="3699705" y="302742"/>
                    <a:pt x="3699830" y="309935"/>
                  </a:cubicBezTo>
                  <a:cubicBezTo>
                    <a:pt x="3699954" y="317128"/>
                    <a:pt x="3700016" y="321965"/>
                    <a:pt x="3700016" y="324446"/>
                  </a:cubicBezTo>
                  <a:cubicBezTo>
                    <a:pt x="3700016" y="328415"/>
                    <a:pt x="3699954" y="332817"/>
                    <a:pt x="3699830" y="337654"/>
                  </a:cubicBezTo>
                  <a:cubicBezTo>
                    <a:pt x="3699705" y="342491"/>
                    <a:pt x="3699582" y="347390"/>
                    <a:pt x="3699457" y="352351"/>
                  </a:cubicBezTo>
                  <a:cubicBezTo>
                    <a:pt x="3699333" y="357312"/>
                    <a:pt x="3699210" y="362211"/>
                    <a:pt x="3699085" y="367048"/>
                  </a:cubicBezTo>
                  <a:cubicBezTo>
                    <a:pt x="3698961" y="371885"/>
                    <a:pt x="3698775" y="376288"/>
                    <a:pt x="3698527" y="380256"/>
                  </a:cubicBezTo>
                  <a:lnTo>
                    <a:pt x="3754263" y="380256"/>
                  </a:lnTo>
                  <a:lnTo>
                    <a:pt x="3755454" y="380256"/>
                  </a:lnTo>
                  <a:lnTo>
                    <a:pt x="3906663" y="380256"/>
                  </a:lnTo>
                  <a:lnTo>
                    <a:pt x="3913510" y="380256"/>
                  </a:lnTo>
                  <a:lnTo>
                    <a:pt x="4059063" y="380256"/>
                  </a:lnTo>
                  <a:lnTo>
                    <a:pt x="4065910" y="380256"/>
                  </a:lnTo>
                  <a:lnTo>
                    <a:pt x="4088383" y="380256"/>
                  </a:lnTo>
                  <a:lnTo>
                    <a:pt x="4178052" y="380256"/>
                  </a:lnTo>
                  <a:cubicBezTo>
                    <a:pt x="4170362" y="364629"/>
                    <a:pt x="4164719" y="349375"/>
                    <a:pt x="4161122" y="334492"/>
                  </a:cubicBezTo>
                  <a:cubicBezTo>
                    <a:pt x="4157526" y="319609"/>
                    <a:pt x="4155727" y="305346"/>
                    <a:pt x="4155727" y="291704"/>
                  </a:cubicBezTo>
                  <a:cubicBezTo>
                    <a:pt x="4155727" y="271860"/>
                    <a:pt x="4158828" y="252574"/>
                    <a:pt x="4165029" y="233847"/>
                  </a:cubicBezTo>
                  <a:cubicBezTo>
                    <a:pt x="4171230" y="215119"/>
                    <a:pt x="4180346" y="198438"/>
                    <a:pt x="4192376" y="183803"/>
                  </a:cubicBezTo>
                  <a:cubicBezTo>
                    <a:pt x="4204407" y="169168"/>
                    <a:pt x="4219413" y="157448"/>
                    <a:pt x="4237397" y="148643"/>
                  </a:cubicBezTo>
                  <a:cubicBezTo>
                    <a:pt x="4255380" y="139837"/>
                    <a:pt x="4276154" y="135434"/>
                    <a:pt x="4299719" y="135434"/>
                  </a:cubicBezTo>
                  <a:close/>
                  <a:moveTo>
                    <a:pt x="3306440" y="135434"/>
                  </a:moveTo>
                  <a:lnTo>
                    <a:pt x="3408015" y="135434"/>
                  </a:lnTo>
                  <a:cubicBezTo>
                    <a:pt x="3414216" y="135434"/>
                    <a:pt x="3420045" y="136612"/>
                    <a:pt x="3425502" y="138969"/>
                  </a:cubicBezTo>
                  <a:cubicBezTo>
                    <a:pt x="3430959" y="141325"/>
                    <a:pt x="3435672" y="144488"/>
                    <a:pt x="3439641" y="148457"/>
                  </a:cubicBezTo>
                  <a:cubicBezTo>
                    <a:pt x="3443610" y="152425"/>
                    <a:pt x="3446772" y="157200"/>
                    <a:pt x="3449129" y="162781"/>
                  </a:cubicBezTo>
                  <a:cubicBezTo>
                    <a:pt x="3451485" y="168362"/>
                    <a:pt x="3452663" y="174253"/>
                    <a:pt x="3452663" y="180455"/>
                  </a:cubicBezTo>
                  <a:cubicBezTo>
                    <a:pt x="3452663" y="202283"/>
                    <a:pt x="3453035" y="225289"/>
                    <a:pt x="3453779" y="249474"/>
                  </a:cubicBezTo>
                  <a:cubicBezTo>
                    <a:pt x="3454524" y="273658"/>
                    <a:pt x="3454772" y="298153"/>
                    <a:pt x="3454524" y="322958"/>
                  </a:cubicBezTo>
                  <a:cubicBezTo>
                    <a:pt x="3454276" y="347762"/>
                    <a:pt x="3453221" y="372443"/>
                    <a:pt x="3451361" y="397000"/>
                  </a:cubicBezTo>
                  <a:cubicBezTo>
                    <a:pt x="3449501" y="421556"/>
                    <a:pt x="3445904" y="445059"/>
                    <a:pt x="3440571" y="467507"/>
                  </a:cubicBezTo>
                  <a:cubicBezTo>
                    <a:pt x="3435238" y="489955"/>
                    <a:pt x="3427797" y="510977"/>
                    <a:pt x="3418247" y="530573"/>
                  </a:cubicBezTo>
                  <a:cubicBezTo>
                    <a:pt x="3408697" y="550168"/>
                    <a:pt x="3396233" y="567408"/>
                    <a:pt x="3380854" y="582291"/>
                  </a:cubicBezTo>
                  <a:cubicBezTo>
                    <a:pt x="3365475" y="597173"/>
                    <a:pt x="3346686" y="609266"/>
                    <a:pt x="3324485" y="618567"/>
                  </a:cubicBezTo>
                  <a:cubicBezTo>
                    <a:pt x="3302285" y="627869"/>
                    <a:pt x="3275930" y="633512"/>
                    <a:pt x="3245420" y="635497"/>
                  </a:cubicBezTo>
                  <a:lnTo>
                    <a:pt x="3245420" y="568524"/>
                  </a:lnTo>
                  <a:cubicBezTo>
                    <a:pt x="3265760" y="567780"/>
                    <a:pt x="3283061" y="564493"/>
                    <a:pt x="3297324" y="558664"/>
                  </a:cubicBezTo>
                  <a:cubicBezTo>
                    <a:pt x="3311587" y="552835"/>
                    <a:pt x="3323741" y="544959"/>
                    <a:pt x="3333787" y="535038"/>
                  </a:cubicBezTo>
                  <a:cubicBezTo>
                    <a:pt x="3343833" y="525116"/>
                    <a:pt x="3352080" y="513582"/>
                    <a:pt x="3358529" y="500435"/>
                  </a:cubicBezTo>
                  <a:cubicBezTo>
                    <a:pt x="3364979" y="487289"/>
                    <a:pt x="3370684" y="473150"/>
                    <a:pt x="3375645" y="458019"/>
                  </a:cubicBezTo>
                  <a:lnTo>
                    <a:pt x="3378993" y="442392"/>
                  </a:lnTo>
                  <a:cubicBezTo>
                    <a:pt x="3373040" y="444376"/>
                    <a:pt x="3363552" y="446237"/>
                    <a:pt x="3350530" y="447973"/>
                  </a:cubicBezTo>
                  <a:cubicBezTo>
                    <a:pt x="3337507" y="449709"/>
                    <a:pt x="3322873" y="450888"/>
                    <a:pt x="3306626" y="451508"/>
                  </a:cubicBezTo>
                  <a:cubicBezTo>
                    <a:pt x="3290379" y="452128"/>
                    <a:pt x="3273636" y="452004"/>
                    <a:pt x="3256396" y="451136"/>
                  </a:cubicBezTo>
                  <a:cubicBezTo>
                    <a:pt x="3239157" y="450268"/>
                    <a:pt x="3223406" y="448097"/>
                    <a:pt x="3209143" y="444625"/>
                  </a:cubicBezTo>
                  <a:cubicBezTo>
                    <a:pt x="3194881" y="441152"/>
                    <a:pt x="3183161" y="436129"/>
                    <a:pt x="3173983" y="429556"/>
                  </a:cubicBezTo>
                  <a:cubicBezTo>
                    <a:pt x="3164805" y="422982"/>
                    <a:pt x="3160216" y="414363"/>
                    <a:pt x="3160216" y="403697"/>
                  </a:cubicBezTo>
                  <a:lnTo>
                    <a:pt x="3160216" y="282030"/>
                  </a:lnTo>
                  <a:cubicBezTo>
                    <a:pt x="3160216" y="261938"/>
                    <a:pt x="3163999" y="242962"/>
                    <a:pt x="3171564" y="225103"/>
                  </a:cubicBezTo>
                  <a:cubicBezTo>
                    <a:pt x="3179130" y="207244"/>
                    <a:pt x="3189548" y="191679"/>
                    <a:pt x="3202818" y="178408"/>
                  </a:cubicBezTo>
                  <a:cubicBezTo>
                    <a:pt x="3216089" y="165138"/>
                    <a:pt x="3231592" y="154658"/>
                    <a:pt x="3249327" y="146968"/>
                  </a:cubicBezTo>
                  <a:cubicBezTo>
                    <a:pt x="3267062" y="139279"/>
                    <a:pt x="3286100" y="135434"/>
                    <a:pt x="3306440" y="135434"/>
                  </a:cubicBezTo>
                  <a:close/>
                  <a:moveTo>
                    <a:pt x="2125340" y="135434"/>
                  </a:moveTo>
                  <a:lnTo>
                    <a:pt x="2226915" y="135434"/>
                  </a:lnTo>
                  <a:cubicBezTo>
                    <a:pt x="2233116" y="135434"/>
                    <a:pt x="2238945" y="136612"/>
                    <a:pt x="2244402" y="138969"/>
                  </a:cubicBezTo>
                  <a:cubicBezTo>
                    <a:pt x="2249859" y="141325"/>
                    <a:pt x="2254572" y="144488"/>
                    <a:pt x="2258541" y="148457"/>
                  </a:cubicBezTo>
                  <a:cubicBezTo>
                    <a:pt x="2262510" y="152425"/>
                    <a:pt x="2265672" y="157200"/>
                    <a:pt x="2268029" y="162781"/>
                  </a:cubicBezTo>
                  <a:cubicBezTo>
                    <a:pt x="2270385" y="168362"/>
                    <a:pt x="2271564" y="174253"/>
                    <a:pt x="2271564" y="180455"/>
                  </a:cubicBezTo>
                  <a:cubicBezTo>
                    <a:pt x="2271564" y="202283"/>
                    <a:pt x="2271936" y="225289"/>
                    <a:pt x="2272679" y="249474"/>
                  </a:cubicBezTo>
                  <a:cubicBezTo>
                    <a:pt x="2273424" y="273658"/>
                    <a:pt x="2273672" y="298153"/>
                    <a:pt x="2273424" y="322958"/>
                  </a:cubicBezTo>
                  <a:cubicBezTo>
                    <a:pt x="2273176" y="347762"/>
                    <a:pt x="2272121" y="372443"/>
                    <a:pt x="2270261" y="397000"/>
                  </a:cubicBezTo>
                  <a:cubicBezTo>
                    <a:pt x="2268401" y="421556"/>
                    <a:pt x="2264804" y="445059"/>
                    <a:pt x="2259471" y="467507"/>
                  </a:cubicBezTo>
                  <a:cubicBezTo>
                    <a:pt x="2254138" y="489955"/>
                    <a:pt x="2246697" y="510977"/>
                    <a:pt x="2237147" y="530573"/>
                  </a:cubicBezTo>
                  <a:cubicBezTo>
                    <a:pt x="2227597" y="550168"/>
                    <a:pt x="2215133" y="567408"/>
                    <a:pt x="2199754" y="582291"/>
                  </a:cubicBezTo>
                  <a:cubicBezTo>
                    <a:pt x="2184375" y="597173"/>
                    <a:pt x="2165585" y="609266"/>
                    <a:pt x="2143385" y="618567"/>
                  </a:cubicBezTo>
                  <a:cubicBezTo>
                    <a:pt x="2121185" y="627869"/>
                    <a:pt x="2094830" y="633512"/>
                    <a:pt x="2064320" y="635497"/>
                  </a:cubicBezTo>
                  <a:lnTo>
                    <a:pt x="2064320" y="568524"/>
                  </a:lnTo>
                  <a:cubicBezTo>
                    <a:pt x="2084660" y="567780"/>
                    <a:pt x="2101961" y="564493"/>
                    <a:pt x="2116224" y="558664"/>
                  </a:cubicBezTo>
                  <a:cubicBezTo>
                    <a:pt x="2130487" y="552835"/>
                    <a:pt x="2142641" y="544959"/>
                    <a:pt x="2152687" y="535038"/>
                  </a:cubicBezTo>
                  <a:cubicBezTo>
                    <a:pt x="2162733" y="525116"/>
                    <a:pt x="2170980" y="513582"/>
                    <a:pt x="2177430" y="500435"/>
                  </a:cubicBezTo>
                  <a:cubicBezTo>
                    <a:pt x="2183879" y="487289"/>
                    <a:pt x="2189584" y="473150"/>
                    <a:pt x="2194545" y="458019"/>
                  </a:cubicBezTo>
                  <a:lnTo>
                    <a:pt x="2197893" y="442392"/>
                  </a:lnTo>
                  <a:cubicBezTo>
                    <a:pt x="2191940" y="444376"/>
                    <a:pt x="2182452" y="446237"/>
                    <a:pt x="2169430" y="447973"/>
                  </a:cubicBezTo>
                  <a:cubicBezTo>
                    <a:pt x="2156408" y="449709"/>
                    <a:pt x="2141773" y="450888"/>
                    <a:pt x="2125526" y="451508"/>
                  </a:cubicBezTo>
                  <a:cubicBezTo>
                    <a:pt x="2109279" y="452128"/>
                    <a:pt x="2092536" y="452004"/>
                    <a:pt x="2075296" y="451136"/>
                  </a:cubicBezTo>
                  <a:cubicBezTo>
                    <a:pt x="2058057" y="450268"/>
                    <a:pt x="2042306" y="448097"/>
                    <a:pt x="2028043" y="444625"/>
                  </a:cubicBezTo>
                  <a:cubicBezTo>
                    <a:pt x="2013781" y="441152"/>
                    <a:pt x="2002060" y="436129"/>
                    <a:pt x="1992883" y="429556"/>
                  </a:cubicBezTo>
                  <a:cubicBezTo>
                    <a:pt x="1983705" y="422982"/>
                    <a:pt x="1979116" y="414363"/>
                    <a:pt x="1979116" y="403697"/>
                  </a:cubicBezTo>
                  <a:lnTo>
                    <a:pt x="1979116" y="282030"/>
                  </a:lnTo>
                  <a:cubicBezTo>
                    <a:pt x="1979116" y="261938"/>
                    <a:pt x="1982899" y="242962"/>
                    <a:pt x="1990464" y="225103"/>
                  </a:cubicBezTo>
                  <a:cubicBezTo>
                    <a:pt x="1998030" y="207244"/>
                    <a:pt x="2008448" y="191679"/>
                    <a:pt x="2021718" y="178408"/>
                  </a:cubicBezTo>
                  <a:cubicBezTo>
                    <a:pt x="2034989" y="165138"/>
                    <a:pt x="2050492" y="154658"/>
                    <a:pt x="2068227" y="146968"/>
                  </a:cubicBezTo>
                  <a:cubicBezTo>
                    <a:pt x="2085962" y="139279"/>
                    <a:pt x="2105000" y="135434"/>
                    <a:pt x="2125340" y="135434"/>
                  </a:cubicBezTo>
                  <a:close/>
                  <a:moveTo>
                    <a:pt x="1362596" y="135434"/>
                  </a:moveTo>
                  <a:lnTo>
                    <a:pt x="1464171" y="135434"/>
                  </a:lnTo>
                  <a:cubicBezTo>
                    <a:pt x="1470373" y="135434"/>
                    <a:pt x="1476202" y="136612"/>
                    <a:pt x="1481659" y="138969"/>
                  </a:cubicBezTo>
                  <a:cubicBezTo>
                    <a:pt x="1487116" y="141325"/>
                    <a:pt x="1491829" y="144488"/>
                    <a:pt x="1495797" y="148457"/>
                  </a:cubicBezTo>
                  <a:cubicBezTo>
                    <a:pt x="1499766" y="152425"/>
                    <a:pt x="1502929" y="157200"/>
                    <a:pt x="1505285" y="162781"/>
                  </a:cubicBezTo>
                  <a:cubicBezTo>
                    <a:pt x="1507641" y="168362"/>
                    <a:pt x="1508819" y="174253"/>
                    <a:pt x="1508819" y="180455"/>
                  </a:cubicBezTo>
                  <a:cubicBezTo>
                    <a:pt x="1508819" y="189880"/>
                    <a:pt x="1508944" y="199864"/>
                    <a:pt x="1509191" y="210406"/>
                  </a:cubicBezTo>
                  <a:cubicBezTo>
                    <a:pt x="1509439" y="220948"/>
                    <a:pt x="1509812" y="231800"/>
                    <a:pt x="1510308" y="242962"/>
                  </a:cubicBezTo>
                  <a:cubicBezTo>
                    <a:pt x="1510804" y="255861"/>
                    <a:pt x="1511300" y="269069"/>
                    <a:pt x="1511796" y="282588"/>
                  </a:cubicBezTo>
                  <a:cubicBezTo>
                    <a:pt x="1512293" y="296106"/>
                    <a:pt x="1512540" y="310059"/>
                    <a:pt x="1512540" y="324446"/>
                  </a:cubicBezTo>
                  <a:cubicBezTo>
                    <a:pt x="1512540" y="339825"/>
                    <a:pt x="1512168" y="355328"/>
                    <a:pt x="1511424" y="370955"/>
                  </a:cubicBezTo>
                  <a:lnTo>
                    <a:pt x="1511052" y="380256"/>
                  </a:lnTo>
                  <a:lnTo>
                    <a:pt x="1566490" y="380256"/>
                  </a:lnTo>
                  <a:lnTo>
                    <a:pt x="1572443" y="380256"/>
                  </a:lnTo>
                  <a:lnTo>
                    <a:pt x="1652066" y="380256"/>
                  </a:lnTo>
                  <a:cubicBezTo>
                    <a:pt x="1644377" y="364629"/>
                    <a:pt x="1638734" y="349375"/>
                    <a:pt x="1635137" y="334492"/>
                  </a:cubicBezTo>
                  <a:cubicBezTo>
                    <a:pt x="1631541" y="319609"/>
                    <a:pt x="1629742" y="305346"/>
                    <a:pt x="1629742" y="291704"/>
                  </a:cubicBezTo>
                  <a:cubicBezTo>
                    <a:pt x="1629742" y="271860"/>
                    <a:pt x="1632843" y="252574"/>
                    <a:pt x="1639044" y="233847"/>
                  </a:cubicBezTo>
                  <a:cubicBezTo>
                    <a:pt x="1645245" y="215119"/>
                    <a:pt x="1654361" y="198438"/>
                    <a:pt x="1666391" y="183803"/>
                  </a:cubicBezTo>
                  <a:cubicBezTo>
                    <a:pt x="1678421" y="169168"/>
                    <a:pt x="1693366" y="157448"/>
                    <a:pt x="1711226" y="148643"/>
                  </a:cubicBezTo>
                  <a:cubicBezTo>
                    <a:pt x="1729085" y="139837"/>
                    <a:pt x="1749797" y="135434"/>
                    <a:pt x="1773361" y="135434"/>
                  </a:cubicBezTo>
                  <a:lnTo>
                    <a:pt x="1874193" y="135434"/>
                  </a:lnTo>
                  <a:cubicBezTo>
                    <a:pt x="1880394" y="135434"/>
                    <a:pt x="1886223" y="136674"/>
                    <a:pt x="1891680" y="139155"/>
                  </a:cubicBezTo>
                  <a:cubicBezTo>
                    <a:pt x="1897137" y="141635"/>
                    <a:pt x="1901850" y="144984"/>
                    <a:pt x="1905818" y="149201"/>
                  </a:cubicBezTo>
                  <a:cubicBezTo>
                    <a:pt x="1909787" y="153418"/>
                    <a:pt x="1912888" y="158254"/>
                    <a:pt x="1915120" y="163711"/>
                  </a:cubicBezTo>
                  <a:cubicBezTo>
                    <a:pt x="1917352" y="169168"/>
                    <a:pt x="1918469" y="174998"/>
                    <a:pt x="1918469" y="181199"/>
                  </a:cubicBezTo>
                  <a:lnTo>
                    <a:pt x="1918841" y="413743"/>
                  </a:lnTo>
                  <a:cubicBezTo>
                    <a:pt x="1918841" y="423168"/>
                    <a:pt x="1915616" y="431106"/>
                    <a:pt x="1909167" y="437555"/>
                  </a:cubicBezTo>
                  <a:cubicBezTo>
                    <a:pt x="1902718" y="444004"/>
                    <a:pt x="1894904" y="447229"/>
                    <a:pt x="1885727" y="447229"/>
                  </a:cubicBezTo>
                  <a:lnTo>
                    <a:pt x="1572443" y="447229"/>
                  </a:lnTo>
                  <a:lnTo>
                    <a:pt x="1566490" y="447229"/>
                  </a:lnTo>
                  <a:lnTo>
                    <a:pt x="1502122" y="447229"/>
                  </a:lnTo>
                  <a:cubicBezTo>
                    <a:pt x="1496666" y="472778"/>
                    <a:pt x="1488976" y="496838"/>
                    <a:pt x="1479054" y="519411"/>
                  </a:cubicBezTo>
                  <a:cubicBezTo>
                    <a:pt x="1469132" y="541983"/>
                    <a:pt x="1456171" y="561703"/>
                    <a:pt x="1440172" y="578570"/>
                  </a:cubicBezTo>
                  <a:cubicBezTo>
                    <a:pt x="1424174" y="595437"/>
                    <a:pt x="1404826" y="608956"/>
                    <a:pt x="1382129" y="619126"/>
                  </a:cubicBezTo>
                  <a:cubicBezTo>
                    <a:pt x="1359434" y="629295"/>
                    <a:pt x="1332582" y="634752"/>
                    <a:pt x="1301577" y="635497"/>
                  </a:cubicBezTo>
                  <a:lnTo>
                    <a:pt x="1301577" y="568524"/>
                  </a:lnTo>
                  <a:cubicBezTo>
                    <a:pt x="1321916" y="567780"/>
                    <a:pt x="1339279" y="564183"/>
                    <a:pt x="1353666" y="557734"/>
                  </a:cubicBezTo>
                  <a:cubicBezTo>
                    <a:pt x="1368053" y="551285"/>
                    <a:pt x="1380393" y="542665"/>
                    <a:pt x="1390687" y="531875"/>
                  </a:cubicBezTo>
                  <a:cubicBezTo>
                    <a:pt x="1400982" y="521085"/>
                    <a:pt x="1409601" y="508435"/>
                    <a:pt x="1416546" y="493924"/>
                  </a:cubicBezTo>
                  <a:cubicBezTo>
                    <a:pt x="1423491" y="479413"/>
                    <a:pt x="1429693" y="463724"/>
                    <a:pt x="1435149" y="446857"/>
                  </a:cubicBezTo>
                  <a:cubicBezTo>
                    <a:pt x="1421755" y="448345"/>
                    <a:pt x="1408981" y="449523"/>
                    <a:pt x="1396826" y="450392"/>
                  </a:cubicBezTo>
                  <a:cubicBezTo>
                    <a:pt x="1384672" y="451260"/>
                    <a:pt x="1373262" y="451694"/>
                    <a:pt x="1362596" y="451694"/>
                  </a:cubicBezTo>
                  <a:cubicBezTo>
                    <a:pt x="1351930" y="451694"/>
                    <a:pt x="1341450" y="451322"/>
                    <a:pt x="1331156" y="450578"/>
                  </a:cubicBezTo>
                  <a:cubicBezTo>
                    <a:pt x="1320862" y="449834"/>
                    <a:pt x="1310506" y="448841"/>
                    <a:pt x="1300088" y="447601"/>
                  </a:cubicBezTo>
                  <a:lnTo>
                    <a:pt x="1300460" y="447601"/>
                  </a:lnTo>
                  <a:cubicBezTo>
                    <a:pt x="1298476" y="447105"/>
                    <a:pt x="1296243" y="446733"/>
                    <a:pt x="1293763" y="446485"/>
                  </a:cubicBezTo>
                  <a:cubicBezTo>
                    <a:pt x="1291282" y="446237"/>
                    <a:pt x="1288926" y="445865"/>
                    <a:pt x="1286693" y="445369"/>
                  </a:cubicBezTo>
                  <a:cubicBezTo>
                    <a:pt x="1278508" y="444128"/>
                    <a:pt x="1270199" y="442702"/>
                    <a:pt x="1261765" y="441090"/>
                  </a:cubicBezTo>
                  <a:cubicBezTo>
                    <a:pt x="1253331" y="439478"/>
                    <a:pt x="1245766" y="437183"/>
                    <a:pt x="1239068" y="434207"/>
                  </a:cubicBezTo>
                  <a:cubicBezTo>
                    <a:pt x="1232372" y="431230"/>
                    <a:pt x="1226914" y="427385"/>
                    <a:pt x="1222697" y="422672"/>
                  </a:cubicBezTo>
                  <a:cubicBezTo>
                    <a:pt x="1218480" y="417959"/>
                    <a:pt x="1216372" y="411634"/>
                    <a:pt x="1216372" y="403697"/>
                  </a:cubicBezTo>
                  <a:lnTo>
                    <a:pt x="1216372" y="282030"/>
                  </a:lnTo>
                  <a:cubicBezTo>
                    <a:pt x="1216372" y="261938"/>
                    <a:pt x="1220155" y="242962"/>
                    <a:pt x="1227721" y="225103"/>
                  </a:cubicBezTo>
                  <a:cubicBezTo>
                    <a:pt x="1235286" y="207244"/>
                    <a:pt x="1245704" y="191679"/>
                    <a:pt x="1258974" y="178408"/>
                  </a:cubicBezTo>
                  <a:cubicBezTo>
                    <a:pt x="1272245" y="165138"/>
                    <a:pt x="1287748" y="154658"/>
                    <a:pt x="1305483" y="146968"/>
                  </a:cubicBezTo>
                  <a:cubicBezTo>
                    <a:pt x="1323219" y="139279"/>
                    <a:pt x="1342256" y="135434"/>
                    <a:pt x="1362596" y="135434"/>
                  </a:cubicBezTo>
                  <a:close/>
                  <a:moveTo>
                    <a:pt x="2734419" y="135062"/>
                  </a:moveTo>
                  <a:lnTo>
                    <a:pt x="2801019" y="135062"/>
                  </a:lnTo>
                  <a:lnTo>
                    <a:pt x="2801391" y="211709"/>
                  </a:lnTo>
                  <a:cubicBezTo>
                    <a:pt x="2804120" y="202531"/>
                    <a:pt x="2809453" y="193415"/>
                    <a:pt x="2817390" y="184361"/>
                  </a:cubicBezTo>
                  <a:cubicBezTo>
                    <a:pt x="2825328" y="175308"/>
                    <a:pt x="2834878" y="167184"/>
                    <a:pt x="2846040" y="159991"/>
                  </a:cubicBezTo>
                  <a:cubicBezTo>
                    <a:pt x="2857202" y="152797"/>
                    <a:pt x="2869418" y="146906"/>
                    <a:pt x="2882689" y="142317"/>
                  </a:cubicBezTo>
                  <a:cubicBezTo>
                    <a:pt x="2895959" y="137729"/>
                    <a:pt x="2909292" y="135434"/>
                    <a:pt x="2922686" y="135434"/>
                  </a:cubicBezTo>
                  <a:cubicBezTo>
                    <a:pt x="2947987" y="135682"/>
                    <a:pt x="2973164" y="135930"/>
                    <a:pt x="2998217" y="136178"/>
                  </a:cubicBezTo>
                  <a:cubicBezTo>
                    <a:pt x="3023270" y="136426"/>
                    <a:pt x="3048446" y="136798"/>
                    <a:pt x="3073747" y="137294"/>
                  </a:cubicBezTo>
                  <a:cubicBezTo>
                    <a:pt x="3078212" y="137294"/>
                    <a:pt x="3082490" y="138163"/>
                    <a:pt x="3086583" y="139899"/>
                  </a:cubicBezTo>
                  <a:cubicBezTo>
                    <a:pt x="3090676" y="141635"/>
                    <a:pt x="3094211" y="143992"/>
                    <a:pt x="3097188" y="146968"/>
                  </a:cubicBezTo>
                  <a:cubicBezTo>
                    <a:pt x="3100164" y="149945"/>
                    <a:pt x="3102520" y="153418"/>
                    <a:pt x="3104257" y="157386"/>
                  </a:cubicBezTo>
                  <a:cubicBezTo>
                    <a:pt x="3105993" y="161355"/>
                    <a:pt x="3106861" y="165572"/>
                    <a:pt x="3106861" y="170037"/>
                  </a:cubicBezTo>
                  <a:lnTo>
                    <a:pt x="3106861" y="410022"/>
                  </a:lnTo>
                  <a:cubicBezTo>
                    <a:pt x="3106861" y="420440"/>
                    <a:pt x="3103946" y="429246"/>
                    <a:pt x="3098118" y="436439"/>
                  </a:cubicBezTo>
                  <a:cubicBezTo>
                    <a:pt x="3092288" y="443632"/>
                    <a:pt x="3084165" y="447229"/>
                    <a:pt x="3073747" y="447229"/>
                  </a:cubicBezTo>
                  <a:lnTo>
                    <a:pt x="2801391" y="447229"/>
                  </a:lnTo>
                  <a:cubicBezTo>
                    <a:pt x="2798415" y="468313"/>
                    <a:pt x="2791966" y="486855"/>
                    <a:pt x="2782044" y="502854"/>
                  </a:cubicBezTo>
                  <a:cubicBezTo>
                    <a:pt x="2772122" y="518853"/>
                    <a:pt x="2760092" y="532247"/>
                    <a:pt x="2745953" y="543037"/>
                  </a:cubicBezTo>
                  <a:cubicBezTo>
                    <a:pt x="2731814" y="553827"/>
                    <a:pt x="2716187" y="562013"/>
                    <a:pt x="2699072" y="567594"/>
                  </a:cubicBezTo>
                  <a:cubicBezTo>
                    <a:pt x="2681957" y="573175"/>
                    <a:pt x="2664594" y="575965"/>
                    <a:pt x="2646982" y="575965"/>
                  </a:cubicBezTo>
                  <a:cubicBezTo>
                    <a:pt x="2627387" y="575965"/>
                    <a:pt x="2608225" y="572803"/>
                    <a:pt x="2589498" y="566478"/>
                  </a:cubicBezTo>
                  <a:cubicBezTo>
                    <a:pt x="2570770" y="560152"/>
                    <a:pt x="2554151" y="550851"/>
                    <a:pt x="2539640" y="538572"/>
                  </a:cubicBezTo>
                  <a:cubicBezTo>
                    <a:pt x="2525129" y="526294"/>
                    <a:pt x="2513471" y="511039"/>
                    <a:pt x="2504665" y="492808"/>
                  </a:cubicBezTo>
                  <a:cubicBezTo>
                    <a:pt x="2495860" y="474576"/>
                    <a:pt x="2491457" y="453554"/>
                    <a:pt x="2491457" y="429742"/>
                  </a:cubicBezTo>
                  <a:lnTo>
                    <a:pt x="2491457" y="296168"/>
                  </a:lnTo>
                  <a:lnTo>
                    <a:pt x="2558430" y="296168"/>
                  </a:lnTo>
                  <a:lnTo>
                    <a:pt x="2558430" y="429742"/>
                  </a:lnTo>
                  <a:cubicBezTo>
                    <a:pt x="2558430" y="443384"/>
                    <a:pt x="2560910" y="455167"/>
                    <a:pt x="2565871" y="465088"/>
                  </a:cubicBezTo>
                  <a:cubicBezTo>
                    <a:pt x="2570832" y="475010"/>
                    <a:pt x="2577405" y="483258"/>
                    <a:pt x="2585591" y="489831"/>
                  </a:cubicBezTo>
                  <a:cubicBezTo>
                    <a:pt x="2593776" y="496404"/>
                    <a:pt x="2603202" y="501241"/>
                    <a:pt x="2613868" y="504342"/>
                  </a:cubicBezTo>
                  <a:cubicBezTo>
                    <a:pt x="2624534" y="507442"/>
                    <a:pt x="2635572" y="508993"/>
                    <a:pt x="2646982" y="508993"/>
                  </a:cubicBezTo>
                  <a:cubicBezTo>
                    <a:pt x="2658144" y="508993"/>
                    <a:pt x="2669058" y="507442"/>
                    <a:pt x="2679725" y="504342"/>
                  </a:cubicBezTo>
                  <a:cubicBezTo>
                    <a:pt x="2690391" y="501241"/>
                    <a:pt x="2699816" y="496404"/>
                    <a:pt x="2708002" y="489831"/>
                  </a:cubicBezTo>
                  <a:cubicBezTo>
                    <a:pt x="2716187" y="483258"/>
                    <a:pt x="2722761" y="475010"/>
                    <a:pt x="2727721" y="465088"/>
                  </a:cubicBezTo>
                  <a:cubicBezTo>
                    <a:pt x="2732682" y="455167"/>
                    <a:pt x="2735163" y="443384"/>
                    <a:pt x="2735163" y="429742"/>
                  </a:cubicBezTo>
                  <a:cubicBezTo>
                    <a:pt x="2735163" y="380380"/>
                    <a:pt x="2735039" y="331329"/>
                    <a:pt x="2734791" y="282588"/>
                  </a:cubicBezTo>
                  <a:cubicBezTo>
                    <a:pt x="2734543" y="233847"/>
                    <a:pt x="2734419" y="184671"/>
                    <a:pt x="2734419" y="135062"/>
                  </a:cubicBezTo>
                  <a:close/>
                  <a:moveTo>
                    <a:pt x="4816450" y="32743"/>
                  </a:moveTo>
                  <a:cubicBezTo>
                    <a:pt x="4821659" y="32743"/>
                    <a:pt x="4826495" y="33673"/>
                    <a:pt x="4830960" y="35533"/>
                  </a:cubicBezTo>
                  <a:cubicBezTo>
                    <a:pt x="4835425" y="37394"/>
                    <a:pt x="4839332" y="39998"/>
                    <a:pt x="4842681" y="43347"/>
                  </a:cubicBezTo>
                  <a:cubicBezTo>
                    <a:pt x="4846029" y="46695"/>
                    <a:pt x="4848634" y="50540"/>
                    <a:pt x="4850494" y="54881"/>
                  </a:cubicBezTo>
                  <a:cubicBezTo>
                    <a:pt x="4852354" y="59222"/>
                    <a:pt x="4853285" y="63997"/>
                    <a:pt x="4853285" y="69206"/>
                  </a:cubicBezTo>
                  <a:cubicBezTo>
                    <a:pt x="4853285" y="74415"/>
                    <a:pt x="4852354" y="79189"/>
                    <a:pt x="4850494" y="83530"/>
                  </a:cubicBezTo>
                  <a:cubicBezTo>
                    <a:pt x="4848634" y="87871"/>
                    <a:pt x="4846029" y="91716"/>
                    <a:pt x="4842681" y="95064"/>
                  </a:cubicBezTo>
                  <a:cubicBezTo>
                    <a:pt x="4839332" y="98413"/>
                    <a:pt x="4835425" y="101018"/>
                    <a:pt x="4830960" y="102878"/>
                  </a:cubicBezTo>
                  <a:cubicBezTo>
                    <a:pt x="4826495" y="104738"/>
                    <a:pt x="4821659" y="105668"/>
                    <a:pt x="4816450" y="105668"/>
                  </a:cubicBezTo>
                  <a:cubicBezTo>
                    <a:pt x="4806279" y="105668"/>
                    <a:pt x="4797660" y="102196"/>
                    <a:pt x="4790591" y="95251"/>
                  </a:cubicBezTo>
                  <a:cubicBezTo>
                    <a:pt x="4783521" y="88305"/>
                    <a:pt x="4779987" y="79624"/>
                    <a:pt x="4779987" y="69206"/>
                  </a:cubicBezTo>
                  <a:cubicBezTo>
                    <a:pt x="4779987" y="58788"/>
                    <a:pt x="4783521" y="50106"/>
                    <a:pt x="4790591" y="43161"/>
                  </a:cubicBezTo>
                  <a:cubicBezTo>
                    <a:pt x="4797660" y="36215"/>
                    <a:pt x="4806279" y="32743"/>
                    <a:pt x="4816450" y="32743"/>
                  </a:cubicBezTo>
                  <a:close/>
                  <a:moveTo>
                    <a:pt x="7001991" y="26790"/>
                  </a:moveTo>
                  <a:cubicBezTo>
                    <a:pt x="7007199" y="26790"/>
                    <a:pt x="7011974" y="27720"/>
                    <a:pt x="7016315" y="29580"/>
                  </a:cubicBezTo>
                  <a:cubicBezTo>
                    <a:pt x="7020656" y="31440"/>
                    <a:pt x="7024501" y="34045"/>
                    <a:pt x="7027849" y="37394"/>
                  </a:cubicBezTo>
                  <a:cubicBezTo>
                    <a:pt x="7031198" y="40742"/>
                    <a:pt x="7033803" y="44649"/>
                    <a:pt x="7035663" y="49114"/>
                  </a:cubicBezTo>
                  <a:cubicBezTo>
                    <a:pt x="7037523" y="53579"/>
                    <a:pt x="7038453" y="58416"/>
                    <a:pt x="7038453" y="63625"/>
                  </a:cubicBezTo>
                  <a:cubicBezTo>
                    <a:pt x="7038453" y="74043"/>
                    <a:pt x="7034981" y="82724"/>
                    <a:pt x="7028035" y="89669"/>
                  </a:cubicBezTo>
                  <a:cubicBezTo>
                    <a:pt x="7021090" y="96615"/>
                    <a:pt x="7012409" y="100087"/>
                    <a:pt x="7001991" y="100087"/>
                  </a:cubicBezTo>
                  <a:cubicBezTo>
                    <a:pt x="6991573" y="100087"/>
                    <a:pt x="6982891" y="96615"/>
                    <a:pt x="6975945" y="89669"/>
                  </a:cubicBezTo>
                  <a:cubicBezTo>
                    <a:pt x="6969000" y="82724"/>
                    <a:pt x="6965527" y="74043"/>
                    <a:pt x="6965527" y="63625"/>
                  </a:cubicBezTo>
                  <a:cubicBezTo>
                    <a:pt x="6965527" y="58416"/>
                    <a:pt x="6966457" y="53579"/>
                    <a:pt x="6968318" y="49114"/>
                  </a:cubicBezTo>
                  <a:cubicBezTo>
                    <a:pt x="6970179" y="44649"/>
                    <a:pt x="6972783" y="40742"/>
                    <a:pt x="6976131" y="37394"/>
                  </a:cubicBezTo>
                  <a:cubicBezTo>
                    <a:pt x="6979480" y="34045"/>
                    <a:pt x="6983325" y="31440"/>
                    <a:pt x="6987665" y="29580"/>
                  </a:cubicBezTo>
                  <a:cubicBezTo>
                    <a:pt x="6992007" y="27720"/>
                    <a:pt x="6996781" y="26790"/>
                    <a:pt x="7001991" y="26790"/>
                  </a:cubicBezTo>
                  <a:close/>
                  <a:moveTo>
                    <a:pt x="2922314" y="10046"/>
                  </a:moveTo>
                  <a:cubicBezTo>
                    <a:pt x="2932732" y="10046"/>
                    <a:pt x="2941476" y="13581"/>
                    <a:pt x="2948545" y="20650"/>
                  </a:cubicBezTo>
                  <a:cubicBezTo>
                    <a:pt x="2955614" y="27720"/>
                    <a:pt x="2959149" y="36463"/>
                    <a:pt x="2959149" y="46881"/>
                  </a:cubicBezTo>
                  <a:cubicBezTo>
                    <a:pt x="2959149" y="51842"/>
                    <a:pt x="2958219" y="56555"/>
                    <a:pt x="2956359" y="61020"/>
                  </a:cubicBezTo>
                  <a:cubicBezTo>
                    <a:pt x="2954498" y="65485"/>
                    <a:pt x="2951894" y="69330"/>
                    <a:pt x="2948545" y="72554"/>
                  </a:cubicBezTo>
                  <a:cubicBezTo>
                    <a:pt x="2945197" y="75779"/>
                    <a:pt x="2941290" y="78321"/>
                    <a:pt x="2936825" y="80182"/>
                  </a:cubicBezTo>
                  <a:cubicBezTo>
                    <a:pt x="2932360" y="82042"/>
                    <a:pt x="2927523" y="82972"/>
                    <a:pt x="2922314" y="82972"/>
                  </a:cubicBezTo>
                  <a:cubicBezTo>
                    <a:pt x="2912144" y="82972"/>
                    <a:pt x="2903587" y="79500"/>
                    <a:pt x="2896641" y="72554"/>
                  </a:cubicBezTo>
                  <a:cubicBezTo>
                    <a:pt x="2889696" y="65609"/>
                    <a:pt x="2886223" y="57051"/>
                    <a:pt x="2886223" y="46881"/>
                  </a:cubicBezTo>
                  <a:cubicBezTo>
                    <a:pt x="2886223" y="41672"/>
                    <a:pt x="2887154" y="36835"/>
                    <a:pt x="2889014" y="32371"/>
                  </a:cubicBezTo>
                  <a:cubicBezTo>
                    <a:pt x="2890874" y="27906"/>
                    <a:pt x="2893417" y="23999"/>
                    <a:pt x="2896641" y="20650"/>
                  </a:cubicBezTo>
                  <a:cubicBezTo>
                    <a:pt x="2899866" y="17302"/>
                    <a:pt x="2903711" y="14697"/>
                    <a:pt x="2908176" y="12837"/>
                  </a:cubicBezTo>
                  <a:cubicBezTo>
                    <a:pt x="2912640" y="10977"/>
                    <a:pt x="2917353" y="10046"/>
                    <a:pt x="2922314" y="10046"/>
                  </a:cubicBezTo>
                  <a:close/>
                  <a:moveTo>
                    <a:pt x="1824708" y="3349"/>
                  </a:moveTo>
                  <a:cubicBezTo>
                    <a:pt x="1829916" y="3349"/>
                    <a:pt x="1834753" y="4279"/>
                    <a:pt x="1839218" y="6140"/>
                  </a:cubicBezTo>
                  <a:cubicBezTo>
                    <a:pt x="1843683" y="8000"/>
                    <a:pt x="1847589" y="10604"/>
                    <a:pt x="1850938" y="13953"/>
                  </a:cubicBezTo>
                  <a:cubicBezTo>
                    <a:pt x="1854287" y="17302"/>
                    <a:pt x="1856892" y="21209"/>
                    <a:pt x="1858751" y="25673"/>
                  </a:cubicBezTo>
                  <a:cubicBezTo>
                    <a:pt x="1860612" y="30138"/>
                    <a:pt x="1861543" y="34975"/>
                    <a:pt x="1861543" y="40184"/>
                  </a:cubicBezTo>
                  <a:cubicBezTo>
                    <a:pt x="1861543" y="45393"/>
                    <a:pt x="1860612" y="50168"/>
                    <a:pt x="1858751" y="54509"/>
                  </a:cubicBezTo>
                  <a:cubicBezTo>
                    <a:pt x="1856892" y="58850"/>
                    <a:pt x="1854287" y="62694"/>
                    <a:pt x="1850938" y="66043"/>
                  </a:cubicBezTo>
                  <a:cubicBezTo>
                    <a:pt x="1847589" y="69392"/>
                    <a:pt x="1843683" y="71996"/>
                    <a:pt x="1839218" y="73856"/>
                  </a:cubicBezTo>
                  <a:cubicBezTo>
                    <a:pt x="1834753" y="75717"/>
                    <a:pt x="1829916" y="76647"/>
                    <a:pt x="1824708" y="76647"/>
                  </a:cubicBezTo>
                  <a:cubicBezTo>
                    <a:pt x="1814538" y="76647"/>
                    <a:pt x="1805918" y="73174"/>
                    <a:pt x="1798848" y="66229"/>
                  </a:cubicBezTo>
                  <a:cubicBezTo>
                    <a:pt x="1791779" y="59284"/>
                    <a:pt x="1788245" y="50602"/>
                    <a:pt x="1788245" y="40184"/>
                  </a:cubicBezTo>
                  <a:cubicBezTo>
                    <a:pt x="1788245" y="29766"/>
                    <a:pt x="1791779" y="21023"/>
                    <a:pt x="1798848" y="13953"/>
                  </a:cubicBezTo>
                  <a:cubicBezTo>
                    <a:pt x="1805918" y="6884"/>
                    <a:pt x="1814538" y="3349"/>
                    <a:pt x="1824708" y="3349"/>
                  </a:cubicBezTo>
                  <a:close/>
                  <a:moveTo>
                    <a:pt x="1722016" y="3349"/>
                  </a:moveTo>
                  <a:cubicBezTo>
                    <a:pt x="1727225" y="3349"/>
                    <a:pt x="1732062" y="4279"/>
                    <a:pt x="1736526" y="6140"/>
                  </a:cubicBezTo>
                  <a:cubicBezTo>
                    <a:pt x="1740991" y="8000"/>
                    <a:pt x="1744898" y="10604"/>
                    <a:pt x="1748247" y="13953"/>
                  </a:cubicBezTo>
                  <a:cubicBezTo>
                    <a:pt x="1751596" y="17302"/>
                    <a:pt x="1754200" y="21209"/>
                    <a:pt x="1756060" y="25673"/>
                  </a:cubicBezTo>
                  <a:cubicBezTo>
                    <a:pt x="1757920" y="30138"/>
                    <a:pt x="1758851" y="34975"/>
                    <a:pt x="1758851" y="40184"/>
                  </a:cubicBezTo>
                  <a:cubicBezTo>
                    <a:pt x="1758851" y="45393"/>
                    <a:pt x="1757920" y="50168"/>
                    <a:pt x="1756060" y="54509"/>
                  </a:cubicBezTo>
                  <a:cubicBezTo>
                    <a:pt x="1754200" y="58850"/>
                    <a:pt x="1751596" y="62694"/>
                    <a:pt x="1748247" y="66043"/>
                  </a:cubicBezTo>
                  <a:cubicBezTo>
                    <a:pt x="1744898" y="69392"/>
                    <a:pt x="1740991" y="71996"/>
                    <a:pt x="1736526" y="73856"/>
                  </a:cubicBezTo>
                  <a:cubicBezTo>
                    <a:pt x="1732062" y="75717"/>
                    <a:pt x="1727225" y="76647"/>
                    <a:pt x="1722016" y="76647"/>
                  </a:cubicBezTo>
                  <a:cubicBezTo>
                    <a:pt x="1711846" y="76647"/>
                    <a:pt x="1703288" y="73174"/>
                    <a:pt x="1696343" y="66229"/>
                  </a:cubicBezTo>
                  <a:cubicBezTo>
                    <a:pt x="1689398" y="59284"/>
                    <a:pt x="1685925" y="50602"/>
                    <a:pt x="1685925" y="40184"/>
                  </a:cubicBezTo>
                  <a:cubicBezTo>
                    <a:pt x="1685925" y="29766"/>
                    <a:pt x="1689398" y="21023"/>
                    <a:pt x="1696343" y="13953"/>
                  </a:cubicBezTo>
                  <a:cubicBezTo>
                    <a:pt x="1703288" y="6884"/>
                    <a:pt x="1711846" y="3349"/>
                    <a:pt x="1722016" y="3349"/>
                  </a:cubicBezTo>
                  <a:close/>
                  <a:moveTo>
                    <a:pt x="7583015" y="0"/>
                  </a:moveTo>
                  <a:lnTo>
                    <a:pt x="7649616" y="0"/>
                  </a:lnTo>
                  <a:lnTo>
                    <a:pt x="7649616" y="410394"/>
                  </a:lnTo>
                  <a:cubicBezTo>
                    <a:pt x="7649864" y="411386"/>
                    <a:pt x="7649988" y="412502"/>
                    <a:pt x="7649988" y="413743"/>
                  </a:cubicBezTo>
                  <a:cubicBezTo>
                    <a:pt x="7649988" y="423168"/>
                    <a:pt x="7646701" y="431106"/>
                    <a:pt x="7640128" y="437555"/>
                  </a:cubicBezTo>
                  <a:cubicBezTo>
                    <a:pt x="7633555" y="444004"/>
                    <a:pt x="7625679" y="447229"/>
                    <a:pt x="7616501" y="447229"/>
                  </a:cubicBezTo>
                  <a:lnTo>
                    <a:pt x="7515745" y="447229"/>
                  </a:lnTo>
                  <a:lnTo>
                    <a:pt x="7509717" y="447229"/>
                  </a:lnTo>
                  <a:lnTo>
                    <a:pt x="7099771" y="447229"/>
                  </a:lnTo>
                  <a:lnTo>
                    <a:pt x="7099771" y="380256"/>
                  </a:lnTo>
                  <a:lnTo>
                    <a:pt x="7163023" y="380256"/>
                  </a:lnTo>
                  <a:lnTo>
                    <a:pt x="7163023" y="279053"/>
                  </a:lnTo>
                  <a:cubicBezTo>
                    <a:pt x="7163023" y="262186"/>
                    <a:pt x="7166805" y="245071"/>
                    <a:pt x="7174371" y="227708"/>
                  </a:cubicBezTo>
                  <a:cubicBezTo>
                    <a:pt x="7181937" y="210344"/>
                    <a:pt x="7192230" y="194717"/>
                    <a:pt x="7205253" y="180827"/>
                  </a:cubicBezTo>
                  <a:cubicBezTo>
                    <a:pt x="7218275" y="166936"/>
                    <a:pt x="7233654" y="155712"/>
                    <a:pt x="7251389" y="147154"/>
                  </a:cubicBezTo>
                  <a:cubicBezTo>
                    <a:pt x="7269124" y="138597"/>
                    <a:pt x="7288038" y="134690"/>
                    <a:pt x="7308130" y="135434"/>
                  </a:cubicBezTo>
                  <a:cubicBezTo>
                    <a:pt x="7327477" y="135682"/>
                    <a:pt x="7346887" y="135930"/>
                    <a:pt x="7366359" y="136178"/>
                  </a:cubicBezTo>
                  <a:cubicBezTo>
                    <a:pt x="7385831" y="136426"/>
                    <a:pt x="7405240" y="136798"/>
                    <a:pt x="7424588" y="137294"/>
                  </a:cubicBezTo>
                  <a:cubicBezTo>
                    <a:pt x="7429053" y="137294"/>
                    <a:pt x="7433331" y="138163"/>
                    <a:pt x="7437424" y="139899"/>
                  </a:cubicBezTo>
                  <a:cubicBezTo>
                    <a:pt x="7441517" y="141635"/>
                    <a:pt x="7445051" y="143992"/>
                    <a:pt x="7448028" y="146968"/>
                  </a:cubicBezTo>
                  <a:cubicBezTo>
                    <a:pt x="7451005" y="149945"/>
                    <a:pt x="7453361" y="153418"/>
                    <a:pt x="7455097" y="157386"/>
                  </a:cubicBezTo>
                  <a:cubicBezTo>
                    <a:pt x="7456833" y="161355"/>
                    <a:pt x="7457702" y="165572"/>
                    <a:pt x="7457702" y="170037"/>
                  </a:cubicBezTo>
                  <a:lnTo>
                    <a:pt x="7457702" y="380256"/>
                  </a:lnTo>
                  <a:lnTo>
                    <a:pt x="7509717" y="380256"/>
                  </a:lnTo>
                  <a:lnTo>
                    <a:pt x="7515745" y="380256"/>
                  </a:lnTo>
                  <a:lnTo>
                    <a:pt x="7583015" y="380256"/>
                  </a:lnTo>
                  <a:close/>
                  <a:moveTo>
                    <a:pt x="1056010" y="0"/>
                  </a:moveTo>
                  <a:lnTo>
                    <a:pt x="1122238" y="0"/>
                  </a:lnTo>
                  <a:lnTo>
                    <a:pt x="1122238" y="446485"/>
                  </a:lnTo>
                  <a:lnTo>
                    <a:pt x="1056010" y="446485"/>
                  </a:lnTo>
                  <a:close/>
                  <a:moveTo>
                    <a:pt x="886941" y="0"/>
                  </a:moveTo>
                  <a:lnTo>
                    <a:pt x="953541" y="0"/>
                  </a:lnTo>
                  <a:lnTo>
                    <a:pt x="953541" y="410394"/>
                  </a:lnTo>
                  <a:cubicBezTo>
                    <a:pt x="953790" y="411386"/>
                    <a:pt x="953914" y="412502"/>
                    <a:pt x="953914" y="413743"/>
                  </a:cubicBezTo>
                  <a:cubicBezTo>
                    <a:pt x="953914" y="423168"/>
                    <a:pt x="950627" y="431106"/>
                    <a:pt x="944054" y="437555"/>
                  </a:cubicBezTo>
                  <a:lnTo>
                    <a:pt x="941710" y="439125"/>
                  </a:lnTo>
                  <a:lnTo>
                    <a:pt x="941710" y="447229"/>
                  </a:lnTo>
                  <a:lnTo>
                    <a:pt x="920427" y="447229"/>
                  </a:lnTo>
                  <a:lnTo>
                    <a:pt x="813643" y="447229"/>
                  </a:lnTo>
                  <a:lnTo>
                    <a:pt x="789310" y="447229"/>
                  </a:lnTo>
                  <a:lnTo>
                    <a:pt x="782464" y="447229"/>
                  </a:lnTo>
                  <a:lnTo>
                    <a:pt x="636910" y="447229"/>
                  </a:lnTo>
                  <a:lnTo>
                    <a:pt x="630064" y="447229"/>
                  </a:lnTo>
                  <a:lnTo>
                    <a:pt x="484436" y="447229"/>
                  </a:lnTo>
                  <a:lnTo>
                    <a:pt x="477664" y="447229"/>
                  </a:lnTo>
                  <a:lnTo>
                    <a:pt x="149201" y="447229"/>
                  </a:lnTo>
                  <a:cubicBezTo>
                    <a:pt x="121170" y="447229"/>
                    <a:pt x="97668" y="443074"/>
                    <a:pt x="78693" y="434765"/>
                  </a:cubicBezTo>
                  <a:cubicBezTo>
                    <a:pt x="59717" y="426455"/>
                    <a:pt x="44400" y="415541"/>
                    <a:pt x="32742" y="402023"/>
                  </a:cubicBezTo>
                  <a:cubicBezTo>
                    <a:pt x="21084" y="388504"/>
                    <a:pt x="12712" y="373187"/>
                    <a:pt x="7627" y="356072"/>
                  </a:cubicBezTo>
                  <a:cubicBezTo>
                    <a:pt x="2542" y="338957"/>
                    <a:pt x="0" y="321717"/>
                    <a:pt x="0" y="304354"/>
                  </a:cubicBezTo>
                  <a:cubicBezTo>
                    <a:pt x="0" y="285006"/>
                    <a:pt x="2233" y="266279"/>
                    <a:pt x="6697" y="248171"/>
                  </a:cubicBezTo>
                  <a:cubicBezTo>
                    <a:pt x="11162" y="230064"/>
                    <a:pt x="16619" y="214313"/>
                    <a:pt x="23068" y="200918"/>
                  </a:cubicBezTo>
                  <a:cubicBezTo>
                    <a:pt x="28526" y="203895"/>
                    <a:pt x="33672" y="206686"/>
                    <a:pt x="38509" y="209290"/>
                  </a:cubicBezTo>
                  <a:cubicBezTo>
                    <a:pt x="43346" y="211895"/>
                    <a:pt x="48059" y="214375"/>
                    <a:pt x="52648" y="216731"/>
                  </a:cubicBezTo>
                  <a:cubicBezTo>
                    <a:pt x="57237" y="219088"/>
                    <a:pt x="61888" y="221506"/>
                    <a:pt x="66600" y="223987"/>
                  </a:cubicBezTo>
                  <a:cubicBezTo>
                    <a:pt x="71313" y="226467"/>
                    <a:pt x="76398" y="229072"/>
                    <a:pt x="81855" y="231800"/>
                  </a:cubicBezTo>
                  <a:cubicBezTo>
                    <a:pt x="77390" y="241474"/>
                    <a:pt x="73732" y="252760"/>
                    <a:pt x="70880" y="265659"/>
                  </a:cubicBezTo>
                  <a:cubicBezTo>
                    <a:pt x="68027" y="278557"/>
                    <a:pt x="66600" y="291828"/>
                    <a:pt x="66600" y="305470"/>
                  </a:cubicBezTo>
                  <a:cubicBezTo>
                    <a:pt x="66600" y="315640"/>
                    <a:pt x="67654" y="325190"/>
                    <a:pt x="69763" y="334120"/>
                  </a:cubicBezTo>
                  <a:cubicBezTo>
                    <a:pt x="71871" y="343049"/>
                    <a:pt x="75840" y="350925"/>
                    <a:pt x="81669" y="357746"/>
                  </a:cubicBezTo>
                  <a:cubicBezTo>
                    <a:pt x="87498" y="364567"/>
                    <a:pt x="95560" y="370024"/>
                    <a:pt x="105854" y="374117"/>
                  </a:cubicBezTo>
                  <a:cubicBezTo>
                    <a:pt x="116148" y="378210"/>
                    <a:pt x="129356" y="380380"/>
                    <a:pt x="145480" y="380628"/>
                  </a:cubicBezTo>
                  <a:lnTo>
                    <a:pt x="352350" y="380256"/>
                  </a:lnTo>
                  <a:lnTo>
                    <a:pt x="352350" y="148084"/>
                  </a:lnTo>
                  <a:lnTo>
                    <a:pt x="418951" y="148084"/>
                  </a:lnTo>
                  <a:lnTo>
                    <a:pt x="418951" y="380256"/>
                  </a:lnTo>
                  <a:lnTo>
                    <a:pt x="477664" y="380256"/>
                  </a:lnTo>
                  <a:lnTo>
                    <a:pt x="484436" y="380256"/>
                  </a:lnTo>
                  <a:lnTo>
                    <a:pt x="630064" y="380256"/>
                  </a:lnTo>
                  <a:lnTo>
                    <a:pt x="636910" y="380256"/>
                  </a:lnTo>
                  <a:lnTo>
                    <a:pt x="782464" y="380256"/>
                  </a:lnTo>
                  <a:lnTo>
                    <a:pt x="789310" y="380256"/>
                  </a:lnTo>
                  <a:lnTo>
                    <a:pt x="813643" y="380256"/>
                  </a:lnTo>
                  <a:lnTo>
                    <a:pt x="886941" y="380256"/>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Low"/>
              <a:endParaRPr lang="ar-SA" sz="6000" dirty="0">
                <a:solidFill>
                  <a:schemeClr val="tx1">
                    <a:lumMod val="75000"/>
                    <a:lumOff val="25000"/>
                  </a:schemeClr>
                </a:solidFill>
                <a:latin typeface="GE Snd Book" panose="02000000000000000000" pitchFamily="2" charset="-78"/>
                <a:cs typeface="GE Snd Book" panose="02000000000000000000" pitchFamily="2" charset="-78"/>
              </a:endParaRPr>
            </a:p>
          </p:txBody>
        </p:sp>
        <p:sp>
          <p:nvSpPr>
            <p:cNvPr id="9" name="Freeform 22">
              <a:extLst>
                <a:ext uri="{FF2B5EF4-FFF2-40B4-BE49-F238E27FC236}">
                  <a16:creationId xmlns:a16="http://schemas.microsoft.com/office/drawing/2014/main" id="{F7E67DA6-CB02-4F25-B7F8-F6C2650FF62A}"/>
                </a:ext>
              </a:extLst>
            </p:cNvPr>
            <p:cNvSpPr>
              <a:spLocks noEditPoints="1"/>
            </p:cNvSpPr>
            <p:nvPr/>
          </p:nvSpPr>
          <p:spPr bwMode="auto">
            <a:xfrm>
              <a:off x="8899005" y="5579279"/>
              <a:ext cx="315333" cy="333213"/>
            </a:xfrm>
            <a:custGeom>
              <a:avLst/>
              <a:gdLst>
                <a:gd name="T0" fmla="*/ 159 w 160"/>
                <a:gd name="T1" fmla="*/ 161 h 168"/>
                <a:gd name="T2" fmla="*/ 117 w 160"/>
                <a:gd name="T3" fmla="*/ 118 h 168"/>
                <a:gd name="T4" fmla="*/ 138 w 160"/>
                <a:gd name="T5" fmla="*/ 69 h 168"/>
                <a:gd name="T6" fmla="*/ 69 w 160"/>
                <a:gd name="T7" fmla="*/ 0 h 168"/>
                <a:gd name="T8" fmla="*/ 0 w 160"/>
                <a:gd name="T9" fmla="*/ 69 h 168"/>
                <a:gd name="T10" fmla="*/ 69 w 160"/>
                <a:gd name="T11" fmla="*/ 137 h 168"/>
                <a:gd name="T12" fmla="*/ 111 w 160"/>
                <a:gd name="T13" fmla="*/ 123 h 168"/>
                <a:gd name="T14" fmla="*/ 153 w 160"/>
                <a:gd name="T15" fmla="*/ 167 h 168"/>
                <a:gd name="T16" fmla="*/ 156 w 160"/>
                <a:gd name="T17" fmla="*/ 168 h 168"/>
                <a:gd name="T18" fmla="*/ 159 w 160"/>
                <a:gd name="T19" fmla="*/ 167 h 168"/>
                <a:gd name="T20" fmla="*/ 159 w 160"/>
                <a:gd name="T21" fmla="*/ 161 h 168"/>
                <a:gd name="T22" fmla="*/ 8 w 160"/>
                <a:gd name="T23" fmla="*/ 69 h 168"/>
                <a:gd name="T24" fmla="*/ 69 w 160"/>
                <a:gd name="T25" fmla="*/ 8 h 168"/>
                <a:gd name="T26" fmla="*/ 130 w 160"/>
                <a:gd name="T27" fmla="*/ 69 h 168"/>
                <a:gd name="T28" fmla="*/ 69 w 160"/>
                <a:gd name="T29" fmla="*/ 129 h 168"/>
                <a:gd name="T30" fmla="*/ 8 w 160"/>
                <a:gd name="T31" fmla="*/ 6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68">
                  <a:moveTo>
                    <a:pt x="159" y="161"/>
                  </a:moveTo>
                  <a:cubicBezTo>
                    <a:pt x="117" y="118"/>
                    <a:pt x="117" y="118"/>
                    <a:pt x="117" y="118"/>
                  </a:cubicBezTo>
                  <a:cubicBezTo>
                    <a:pt x="130" y="106"/>
                    <a:pt x="138" y="88"/>
                    <a:pt x="138" y="69"/>
                  </a:cubicBezTo>
                  <a:cubicBezTo>
                    <a:pt x="138" y="31"/>
                    <a:pt x="107" y="0"/>
                    <a:pt x="69" y="0"/>
                  </a:cubicBezTo>
                  <a:cubicBezTo>
                    <a:pt x="31" y="0"/>
                    <a:pt x="0" y="31"/>
                    <a:pt x="0" y="69"/>
                  </a:cubicBezTo>
                  <a:cubicBezTo>
                    <a:pt x="0" y="106"/>
                    <a:pt x="31" y="137"/>
                    <a:pt x="69" y="137"/>
                  </a:cubicBezTo>
                  <a:cubicBezTo>
                    <a:pt x="85" y="137"/>
                    <a:pt x="99" y="132"/>
                    <a:pt x="111" y="123"/>
                  </a:cubicBezTo>
                  <a:cubicBezTo>
                    <a:pt x="153" y="167"/>
                    <a:pt x="153" y="167"/>
                    <a:pt x="153" y="167"/>
                  </a:cubicBezTo>
                  <a:cubicBezTo>
                    <a:pt x="154" y="168"/>
                    <a:pt x="155" y="168"/>
                    <a:pt x="156" y="168"/>
                  </a:cubicBezTo>
                  <a:cubicBezTo>
                    <a:pt x="157" y="168"/>
                    <a:pt x="158" y="168"/>
                    <a:pt x="159" y="167"/>
                  </a:cubicBezTo>
                  <a:cubicBezTo>
                    <a:pt x="160" y="166"/>
                    <a:pt x="160" y="163"/>
                    <a:pt x="159" y="161"/>
                  </a:cubicBezTo>
                  <a:close/>
                  <a:moveTo>
                    <a:pt x="8" y="69"/>
                  </a:moveTo>
                  <a:cubicBezTo>
                    <a:pt x="8" y="35"/>
                    <a:pt x="35" y="8"/>
                    <a:pt x="69" y="8"/>
                  </a:cubicBezTo>
                  <a:cubicBezTo>
                    <a:pt x="103" y="8"/>
                    <a:pt x="130" y="35"/>
                    <a:pt x="130" y="69"/>
                  </a:cubicBezTo>
                  <a:cubicBezTo>
                    <a:pt x="130" y="102"/>
                    <a:pt x="103" y="129"/>
                    <a:pt x="69" y="129"/>
                  </a:cubicBezTo>
                  <a:cubicBezTo>
                    <a:pt x="35" y="129"/>
                    <a:pt x="8" y="102"/>
                    <a:pt x="8" y="69"/>
                  </a:cubicBezTo>
                  <a:close/>
                </a:path>
              </a:pathLst>
            </a:custGeom>
            <a:solidFill>
              <a:schemeClr val="bg1">
                <a:lumMod val="5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0" name="مربع نص 9">
              <a:extLst>
                <a:ext uri="{FF2B5EF4-FFF2-40B4-BE49-F238E27FC236}">
                  <a16:creationId xmlns:a16="http://schemas.microsoft.com/office/drawing/2014/main" id="{98F3C4D9-7E33-4C58-AE20-3B96AD6A10F7}"/>
                </a:ext>
              </a:extLst>
            </p:cNvPr>
            <p:cNvSpPr txBox="1"/>
            <p:nvPr/>
          </p:nvSpPr>
          <p:spPr>
            <a:xfrm>
              <a:off x="6322304" y="5564555"/>
              <a:ext cx="2312336" cy="381323"/>
            </a:xfrm>
            <a:custGeom>
              <a:avLst/>
              <a:gdLst/>
              <a:ahLst/>
              <a:cxnLst/>
              <a:rect l="l" t="t" r="r" b="b"/>
              <a:pathLst>
                <a:path w="2312336" h="381323">
                  <a:moveTo>
                    <a:pt x="389115" y="272776"/>
                  </a:moveTo>
                  <a:cubicBezTo>
                    <a:pt x="394049" y="277945"/>
                    <a:pt x="399453" y="283349"/>
                    <a:pt x="405327" y="288988"/>
                  </a:cubicBezTo>
                  <a:cubicBezTo>
                    <a:pt x="409556" y="283114"/>
                    <a:pt x="414960" y="277710"/>
                    <a:pt x="421538" y="272776"/>
                  </a:cubicBezTo>
                  <a:cubicBezTo>
                    <a:pt x="426707" y="278650"/>
                    <a:pt x="432581" y="284759"/>
                    <a:pt x="439160" y="291103"/>
                  </a:cubicBezTo>
                  <a:cubicBezTo>
                    <a:pt x="434696" y="297681"/>
                    <a:pt x="428822" y="303672"/>
                    <a:pt x="421538" y="309076"/>
                  </a:cubicBezTo>
                  <a:cubicBezTo>
                    <a:pt x="416369" y="305552"/>
                    <a:pt x="410966" y="300618"/>
                    <a:pt x="405327" y="294274"/>
                  </a:cubicBezTo>
                  <a:cubicBezTo>
                    <a:pt x="401098" y="299678"/>
                    <a:pt x="395694" y="304612"/>
                    <a:pt x="389115" y="309076"/>
                  </a:cubicBezTo>
                  <a:cubicBezTo>
                    <a:pt x="382302" y="304142"/>
                    <a:pt x="376428" y="298269"/>
                    <a:pt x="371494" y="291455"/>
                  </a:cubicBezTo>
                  <a:cubicBezTo>
                    <a:pt x="377368" y="283702"/>
                    <a:pt x="383242" y="277475"/>
                    <a:pt x="389115" y="272776"/>
                  </a:cubicBezTo>
                  <a:close/>
                  <a:moveTo>
                    <a:pt x="929202" y="271014"/>
                  </a:moveTo>
                  <a:cubicBezTo>
                    <a:pt x="935545" y="277828"/>
                    <a:pt x="942007" y="284406"/>
                    <a:pt x="948585" y="290750"/>
                  </a:cubicBezTo>
                  <a:cubicBezTo>
                    <a:pt x="944121" y="297799"/>
                    <a:pt x="937660" y="304495"/>
                    <a:pt x="929202" y="310838"/>
                  </a:cubicBezTo>
                  <a:cubicBezTo>
                    <a:pt x="921683" y="305435"/>
                    <a:pt x="915340" y="298856"/>
                    <a:pt x="910171" y="291103"/>
                  </a:cubicBezTo>
                  <a:cubicBezTo>
                    <a:pt x="916280" y="283114"/>
                    <a:pt x="922623" y="276418"/>
                    <a:pt x="929202" y="271014"/>
                  </a:cubicBezTo>
                  <a:close/>
                  <a:moveTo>
                    <a:pt x="614877" y="271014"/>
                  </a:moveTo>
                  <a:cubicBezTo>
                    <a:pt x="621220" y="277828"/>
                    <a:pt x="627682" y="284406"/>
                    <a:pt x="634260" y="290750"/>
                  </a:cubicBezTo>
                  <a:cubicBezTo>
                    <a:pt x="629796" y="297799"/>
                    <a:pt x="623335" y="304495"/>
                    <a:pt x="614877" y="310838"/>
                  </a:cubicBezTo>
                  <a:cubicBezTo>
                    <a:pt x="607358" y="305435"/>
                    <a:pt x="601015" y="298856"/>
                    <a:pt x="595846" y="291103"/>
                  </a:cubicBezTo>
                  <a:cubicBezTo>
                    <a:pt x="601955" y="283114"/>
                    <a:pt x="608298" y="276418"/>
                    <a:pt x="614877" y="271014"/>
                  </a:cubicBezTo>
                  <a:close/>
                  <a:moveTo>
                    <a:pt x="1233602" y="251631"/>
                  </a:moveTo>
                  <a:cubicBezTo>
                    <a:pt x="1222794" y="251631"/>
                    <a:pt x="1212456" y="254098"/>
                    <a:pt x="1202588" y="259032"/>
                  </a:cubicBezTo>
                  <a:cubicBezTo>
                    <a:pt x="1207052" y="270075"/>
                    <a:pt x="1213631" y="278944"/>
                    <a:pt x="1222324" y="285640"/>
                  </a:cubicBezTo>
                  <a:cubicBezTo>
                    <a:pt x="1231017" y="292336"/>
                    <a:pt x="1241590" y="295684"/>
                    <a:pt x="1254042" y="295684"/>
                  </a:cubicBezTo>
                  <a:cubicBezTo>
                    <a:pt x="1259681" y="295684"/>
                    <a:pt x="1264791" y="294451"/>
                    <a:pt x="1269373" y="291984"/>
                  </a:cubicBezTo>
                  <a:cubicBezTo>
                    <a:pt x="1273954" y="289517"/>
                    <a:pt x="1276245" y="287108"/>
                    <a:pt x="1276245" y="284759"/>
                  </a:cubicBezTo>
                  <a:cubicBezTo>
                    <a:pt x="1276245" y="280295"/>
                    <a:pt x="1274718" y="275478"/>
                    <a:pt x="1271664" y="270309"/>
                  </a:cubicBezTo>
                  <a:cubicBezTo>
                    <a:pt x="1268609" y="265141"/>
                    <a:pt x="1263910" y="260735"/>
                    <a:pt x="1257567" y="257094"/>
                  </a:cubicBezTo>
                  <a:cubicBezTo>
                    <a:pt x="1251223" y="253452"/>
                    <a:pt x="1243235" y="251631"/>
                    <a:pt x="1233602" y="251631"/>
                  </a:cubicBezTo>
                  <a:close/>
                  <a:moveTo>
                    <a:pt x="2115902" y="189957"/>
                  </a:moveTo>
                  <a:cubicBezTo>
                    <a:pt x="2110734" y="189957"/>
                    <a:pt x="2106269" y="191014"/>
                    <a:pt x="2102510" y="193128"/>
                  </a:cubicBezTo>
                  <a:cubicBezTo>
                    <a:pt x="2098751" y="195243"/>
                    <a:pt x="2095932" y="197827"/>
                    <a:pt x="2094052" y="200882"/>
                  </a:cubicBezTo>
                  <a:cubicBezTo>
                    <a:pt x="2092172" y="203936"/>
                    <a:pt x="2091233" y="206638"/>
                    <a:pt x="2091233" y="208988"/>
                  </a:cubicBezTo>
                  <a:cubicBezTo>
                    <a:pt x="2091233" y="212277"/>
                    <a:pt x="2093171" y="215155"/>
                    <a:pt x="2097048" y="217622"/>
                  </a:cubicBezTo>
                  <a:cubicBezTo>
                    <a:pt x="2100924" y="220089"/>
                    <a:pt x="2107796" y="221322"/>
                    <a:pt x="2117664" y="221322"/>
                  </a:cubicBezTo>
                  <a:lnTo>
                    <a:pt x="2149735" y="221322"/>
                  </a:lnTo>
                  <a:cubicBezTo>
                    <a:pt x="2146916" y="211689"/>
                    <a:pt x="2142510" y="204054"/>
                    <a:pt x="2136519" y="198415"/>
                  </a:cubicBezTo>
                  <a:cubicBezTo>
                    <a:pt x="2130528" y="192776"/>
                    <a:pt x="2123656" y="189957"/>
                    <a:pt x="2115902" y="189957"/>
                  </a:cubicBezTo>
                  <a:close/>
                  <a:moveTo>
                    <a:pt x="839553" y="189957"/>
                  </a:moveTo>
                  <a:cubicBezTo>
                    <a:pt x="834384" y="189957"/>
                    <a:pt x="829920" y="191014"/>
                    <a:pt x="826160" y="193128"/>
                  </a:cubicBezTo>
                  <a:cubicBezTo>
                    <a:pt x="822401" y="195243"/>
                    <a:pt x="819582" y="197827"/>
                    <a:pt x="817702" y="200882"/>
                  </a:cubicBezTo>
                  <a:cubicBezTo>
                    <a:pt x="815823" y="203936"/>
                    <a:pt x="814883" y="206638"/>
                    <a:pt x="814883" y="208988"/>
                  </a:cubicBezTo>
                  <a:cubicBezTo>
                    <a:pt x="814883" y="212277"/>
                    <a:pt x="816821" y="215155"/>
                    <a:pt x="820698" y="217622"/>
                  </a:cubicBezTo>
                  <a:cubicBezTo>
                    <a:pt x="824575" y="220089"/>
                    <a:pt x="831447" y="221322"/>
                    <a:pt x="841315" y="221322"/>
                  </a:cubicBezTo>
                  <a:lnTo>
                    <a:pt x="873385" y="221322"/>
                  </a:lnTo>
                  <a:cubicBezTo>
                    <a:pt x="870566" y="211689"/>
                    <a:pt x="866161" y="204054"/>
                    <a:pt x="860169" y="198415"/>
                  </a:cubicBezTo>
                  <a:cubicBezTo>
                    <a:pt x="854178" y="192776"/>
                    <a:pt x="847306" y="189957"/>
                    <a:pt x="839553" y="189957"/>
                  </a:cubicBezTo>
                  <a:close/>
                  <a:moveTo>
                    <a:pt x="525228" y="189957"/>
                  </a:moveTo>
                  <a:cubicBezTo>
                    <a:pt x="520059" y="189957"/>
                    <a:pt x="515595" y="191014"/>
                    <a:pt x="511835" y="193128"/>
                  </a:cubicBezTo>
                  <a:cubicBezTo>
                    <a:pt x="508076" y="195243"/>
                    <a:pt x="505257" y="197827"/>
                    <a:pt x="503377" y="200882"/>
                  </a:cubicBezTo>
                  <a:cubicBezTo>
                    <a:pt x="501498" y="203936"/>
                    <a:pt x="500558" y="206638"/>
                    <a:pt x="500558" y="208988"/>
                  </a:cubicBezTo>
                  <a:cubicBezTo>
                    <a:pt x="500558" y="212277"/>
                    <a:pt x="502496" y="215155"/>
                    <a:pt x="506373" y="217622"/>
                  </a:cubicBezTo>
                  <a:cubicBezTo>
                    <a:pt x="510249" y="220089"/>
                    <a:pt x="517122" y="221322"/>
                    <a:pt x="526990" y="221322"/>
                  </a:cubicBezTo>
                  <a:lnTo>
                    <a:pt x="559060" y="221322"/>
                  </a:lnTo>
                  <a:cubicBezTo>
                    <a:pt x="556241" y="211689"/>
                    <a:pt x="551836" y="204054"/>
                    <a:pt x="545844" y="198415"/>
                  </a:cubicBezTo>
                  <a:cubicBezTo>
                    <a:pt x="539853" y="192776"/>
                    <a:pt x="532981" y="189957"/>
                    <a:pt x="525228" y="189957"/>
                  </a:cubicBezTo>
                  <a:close/>
                  <a:moveTo>
                    <a:pt x="2267578" y="181498"/>
                  </a:moveTo>
                  <a:cubicBezTo>
                    <a:pt x="2260530" y="181498"/>
                    <a:pt x="2254715" y="183848"/>
                    <a:pt x="2250134" y="188547"/>
                  </a:cubicBezTo>
                  <a:cubicBezTo>
                    <a:pt x="2245552" y="193246"/>
                    <a:pt x="2240912" y="200294"/>
                    <a:pt x="2236213" y="209692"/>
                  </a:cubicBezTo>
                  <a:cubicBezTo>
                    <a:pt x="2241616" y="212982"/>
                    <a:pt x="2248136" y="215742"/>
                    <a:pt x="2255772" y="217974"/>
                  </a:cubicBezTo>
                  <a:cubicBezTo>
                    <a:pt x="2263408" y="220206"/>
                    <a:pt x="2270280" y="221322"/>
                    <a:pt x="2276389" y="221322"/>
                  </a:cubicBezTo>
                  <a:cubicBezTo>
                    <a:pt x="2289311" y="221322"/>
                    <a:pt x="2295772" y="218033"/>
                    <a:pt x="2295772" y="211455"/>
                  </a:cubicBezTo>
                  <a:cubicBezTo>
                    <a:pt x="2295772" y="208165"/>
                    <a:pt x="2294656" y="204112"/>
                    <a:pt x="2292424" y="199296"/>
                  </a:cubicBezTo>
                  <a:cubicBezTo>
                    <a:pt x="2290192" y="194479"/>
                    <a:pt x="2286903" y="190309"/>
                    <a:pt x="2282556" y="186785"/>
                  </a:cubicBezTo>
                  <a:cubicBezTo>
                    <a:pt x="2278210" y="183261"/>
                    <a:pt x="2273217" y="181498"/>
                    <a:pt x="2267578" y="181498"/>
                  </a:cubicBezTo>
                  <a:close/>
                  <a:moveTo>
                    <a:pt x="1883397" y="157181"/>
                  </a:moveTo>
                  <a:cubicBezTo>
                    <a:pt x="1868595" y="157181"/>
                    <a:pt x="1855321" y="160001"/>
                    <a:pt x="1843573" y="165639"/>
                  </a:cubicBezTo>
                  <a:cubicBezTo>
                    <a:pt x="1850152" y="168694"/>
                    <a:pt x="1859902" y="176447"/>
                    <a:pt x="1872824" y="188899"/>
                  </a:cubicBezTo>
                  <a:cubicBezTo>
                    <a:pt x="1881988" y="196888"/>
                    <a:pt x="1887156" y="201352"/>
                    <a:pt x="1888331" y="202291"/>
                  </a:cubicBezTo>
                  <a:cubicBezTo>
                    <a:pt x="1905952" y="192659"/>
                    <a:pt x="1914763" y="182908"/>
                    <a:pt x="1914763" y="173040"/>
                  </a:cubicBezTo>
                  <a:cubicBezTo>
                    <a:pt x="1914763" y="162467"/>
                    <a:pt x="1904308" y="157181"/>
                    <a:pt x="1883397" y="157181"/>
                  </a:cubicBezTo>
                  <a:close/>
                  <a:moveTo>
                    <a:pt x="1459030" y="156124"/>
                  </a:moveTo>
                  <a:lnTo>
                    <a:pt x="1463612" y="156124"/>
                  </a:lnTo>
                  <a:cubicBezTo>
                    <a:pt x="1470895" y="167401"/>
                    <a:pt x="1476181" y="178914"/>
                    <a:pt x="1479471" y="190661"/>
                  </a:cubicBezTo>
                  <a:cubicBezTo>
                    <a:pt x="1482760" y="202409"/>
                    <a:pt x="1484405" y="214861"/>
                    <a:pt x="1484405" y="228019"/>
                  </a:cubicBezTo>
                  <a:cubicBezTo>
                    <a:pt x="1484405" y="243525"/>
                    <a:pt x="1481761" y="258445"/>
                    <a:pt x="1476475" y="272776"/>
                  </a:cubicBezTo>
                  <a:cubicBezTo>
                    <a:pt x="1471189" y="287108"/>
                    <a:pt x="1463788" y="298738"/>
                    <a:pt x="1454272" y="307667"/>
                  </a:cubicBezTo>
                  <a:cubicBezTo>
                    <a:pt x="1444757" y="316595"/>
                    <a:pt x="1434008" y="321059"/>
                    <a:pt x="1422025" y="321059"/>
                  </a:cubicBezTo>
                  <a:cubicBezTo>
                    <a:pt x="1416622" y="321059"/>
                    <a:pt x="1408633" y="319062"/>
                    <a:pt x="1398060" y="315067"/>
                  </a:cubicBezTo>
                  <a:cubicBezTo>
                    <a:pt x="1387488" y="311073"/>
                    <a:pt x="1377033" y="306139"/>
                    <a:pt x="1366695" y="300266"/>
                  </a:cubicBezTo>
                  <a:lnTo>
                    <a:pt x="1370571" y="287578"/>
                  </a:lnTo>
                  <a:cubicBezTo>
                    <a:pt x="1382554" y="289693"/>
                    <a:pt x="1393009" y="290750"/>
                    <a:pt x="1401937" y="290750"/>
                  </a:cubicBezTo>
                  <a:cubicBezTo>
                    <a:pt x="1416504" y="290750"/>
                    <a:pt x="1428839" y="287578"/>
                    <a:pt x="1438942" y="281235"/>
                  </a:cubicBezTo>
                  <a:cubicBezTo>
                    <a:pt x="1449045" y="274891"/>
                    <a:pt x="1456563" y="267431"/>
                    <a:pt x="1461497" y="258856"/>
                  </a:cubicBezTo>
                  <a:cubicBezTo>
                    <a:pt x="1466431" y="250280"/>
                    <a:pt x="1468898" y="243055"/>
                    <a:pt x="1468898" y="237182"/>
                  </a:cubicBezTo>
                  <a:cubicBezTo>
                    <a:pt x="1468898" y="232717"/>
                    <a:pt x="1467371" y="227314"/>
                    <a:pt x="1464316" y="220970"/>
                  </a:cubicBezTo>
                  <a:cubicBezTo>
                    <a:pt x="1461262" y="214626"/>
                    <a:pt x="1457150" y="207343"/>
                    <a:pt x="1451982" y="199120"/>
                  </a:cubicBezTo>
                  <a:cubicBezTo>
                    <a:pt x="1446343" y="189957"/>
                    <a:pt x="1443523" y="184553"/>
                    <a:pt x="1443523" y="182908"/>
                  </a:cubicBezTo>
                  <a:cubicBezTo>
                    <a:pt x="1443523" y="179854"/>
                    <a:pt x="1445403" y="175331"/>
                    <a:pt x="1449162" y="169340"/>
                  </a:cubicBezTo>
                  <a:cubicBezTo>
                    <a:pt x="1452921" y="163349"/>
                    <a:pt x="1456211" y="158943"/>
                    <a:pt x="1459030" y="156124"/>
                  </a:cubicBezTo>
                  <a:close/>
                  <a:moveTo>
                    <a:pt x="735130" y="156124"/>
                  </a:moveTo>
                  <a:lnTo>
                    <a:pt x="739711" y="156124"/>
                  </a:lnTo>
                  <a:cubicBezTo>
                    <a:pt x="746995" y="167401"/>
                    <a:pt x="752281" y="178914"/>
                    <a:pt x="755571" y="190661"/>
                  </a:cubicBezTo>
                  <a:cubicBezTo>
                    <a:pt x="758860" y="202409"/>
                    <a:pt x="760505" y="214861"/>
                    <a:pt x="760505" y="228019"/>
                  </a:cubicBezTo>
                  <a:cubicBezTo>
                    <a:pt x="760505" y="243525"/>
                    <a:pt x="757861" y="258445"/>
                    <a:pt x="752575" y="272776"/>
                  </a:cubicBezTo>
                  <a:cubicBezTo>
                    <a:pt x="747289" y="287108"/>
                    <a:pt x="739888" y="298738"/>
                    <a:pt x="730372" y="307667"/>
                  </a:cubicBezTo>
                  <a:cubicBezTo>
                    <a:pt x="720857" y="316595"/>
                    <a:pt x="710108" y="321059"/>
                    <a:pt x="698125" y="321059"/>
                  </a:cubicBezTo>
                  <a:cubicBezTo>
                    <a:pt x="692722" y="321059"/>
                    <a:pt x="684733" y="319062"/>
                    <a:pt x="674160" y="315067"/>
                  </a:cubicBezTo>
                  <a:cubicBezTo>
                    <a:pt x="663588" y="311073"/>
                    <a:pt x="653132" y="306139"/>
                    <a:pt x="642795" y="300266"/>
                  </a:cubicBezTo>
                  <a:lnTo>
                    <a:pt x="646671" y="287578"/>
                  </a:lnTo>
                  <a:cubicBezTo>
                    <a:pt x="658654" y="289693"/>
                    <a:pt x="669109" y="290750"/>
                    <a:pt x="678037" y="290750"/>
                  </a:cubicBezTo>
                  <a:cubicBezTo>
                    <a:pt x="692604" y="290750"/>
                    <a:pt x="704939" y="287578"/>
                    <a:pt x="715042" y="281235"/>
                  </a:cubicBezTo>
                  <a:cubicBezTo>
                    <a:pt x="725145" y="274891"/>
                    <a:pt x="732663" y="267431"/>
                    <a:pt x="737597" y="258856"/>
                  </a:cubicBezTo>
                  <a:cubicBezTo>
                    <a:pt x="742531" y="250280"/>
                    <a:pt x="744998" y="243055"/>
                    <a:pt x="744998" y="237182"/>
                  </a:cubicBezTo>
                  <a:cubicBezTo>
                    <a:pt x="744998" y="232717"/>
                    <a:pt x="743471" y="227314"/>
                    <a:pt x="740416" y="220970"/>
                  </a:cubicBezTo>
                  <a:cubicBezTo>
                    <a:pt x="737362" y="214626"/>
                    <a:pt x="733250" y="207343"/>
                    <a:pt x="728082" y="199120"/>
                  </a:cubicBezTo>
                  <a:cubicBezTo>
                    <a:pt x="722443" y="189957"/>
                    <a:pt x="719623" y="184553"/>
                    <a:pt x="719623" y="182908"/>
                  </a:cubicBezTo>
                  <a:cubicBezTo>
                    <a:pt x="719623" y="179854"/>
                    <a:pt x="721503" y="175331"/>
                    <a:pt x="725262" y="169340"/>
                  </a:cubicBezTo>
                  <a:cubicBezTo>
                    <a:pt x="729021" y="163349"/>
                    <a:pt x="732311" y="158943"/>
                    <a:pt x="735130" y="156124"/>
                  </a:cubicBezTo>
                  <a:close/>
                  <a:moveTo>
                    <a:pt x="1235716" y="155419"/>
                  </a:moveTo>
                  <a:cubicBezTo>
                    <a:pt x="1227963" y="162233"/>
                    <a:pt x="1220914" y="171337"/>
                    <a:pt x="1214571" y="182732"/>
                  </a:cubicBezTo>
                  <a:cubicBezTo>
                    <a:pt x="1208227" y="194127"/>
                    <a:pt x="1204116" y="206168"/>
                    <a:pt x="1202236" y="218855"/>
                  </a:cubicBezTo>
                  <a:cubicBezTo>
                    <a:pt x="1235364" y="214391"/>
                    <a:pt x="1251928" y="203936"/>
                    <a:pt x="1251928" y="187490"/>
                  </a:cubicBezTo>
                  <a:cubicBezTo>
                    <a:pt x="1251928" y="182321"/>
                    <a:pt x="1250401" y="176858"/>
                    <a:pt x="1247346" y="171102"/>
                  </a:cubicBezTo>
                  <a:cubicBezTo>
                    <a:pt x="1244292" y="165346"/>
                    <a:pt x="1240415" y="160118"/>
                    <a:pt x="1235716" y="155419"/>
                  </a:cubicBezTo>
                  <a:close/>
                  <a:moveTo>
                    <a:pt x="2273217" y="150133"/>
                  </a:moveTo>
                  <a:cubicBezTo>
                    <a:pt x="2284495" y="150133"/>
                    <a:pt x="2293834" y="155419"/>
                    <a:pt x="2301235" y="165992"/>
                  </a:cubicBezTo>
                  <a:cubicBezTo>
                    <a:pt x="2308636" y="176564"/>
                    <a:pt x="2312336" y="188899"/>
                    <a:pt x="2312336" y="202996"/>
                  </a:cubicBezTo>
                  <a:cubicBezTo>
                    <a:pt x="2312336" y="218503"/>
                    <a:pt x="2308636" y="231073"/>
                    <a:pt x="2301235" y="240706"/>
                  </a:cubicBezTo>
                  <a:cubicBezTo>
                    <a:pt x="2293834" y="250339"/>
                    <a:pt x="2283672" y="255155"/>
                    <a:pt x="2270750" y="255155"/>
                  </a:cubicBezTo>
                  <a:cubicBezTo>
                    <a:pt x="2263702" y="255155"/>
                    <a:pt x="2255478" y="253276"/>
                    <a:pt x="2246080" y="249516"/>
                  </a:cubicBezTo>
                  <a:cubicBezTo>
                    <a:pt x="2236682" y="245757"/>
                    <a:pt x="2229282" y="241646"/>
                    <a:pt x="2223878" y="237182"/>
                  </a:cubicBezTo>
                  <a:cubicBezTo>
                    <a:pt x="2217006" y="246168"/>
                    <a:pt x="2207094" y="251785"/>
                    <a:pt x="2194142" y="254032"/>
                  </a:cubicBezTo>
                  <a:lnTo>
                    <a:pt x="2185498" y="254727"/>
                  </a:lnTo>
                  <a:lnTo>
                    <a:pt x="2183216" y="255155"/>
                  </a:lnTo>
                  <a:lnTo>
                    <a:pt x="2180177" y="255155"/>
                  </a:lnTo>
                  <a:lnTo>
                    <a:pt x="2162070" y="255155"/>
                  </a:lnTo>
                  <a:cubicBezTo>
                    <a:pt x="2157841" y="278415"/>
                    <a:pt x="2149559" y="296741"/>
                    <a:pt x="2137224" y="310134"/>
                  </a:cubicBezTo>
                  <a:cubicBezTo>
                    <a:pt x="2124889" y="323526"/>
                    <a:pt x="2110264" y="330222"/>
                    <a:pt x="2093347" y="330222"/>
                  </a:cubicBezTo>
                  <a:cubicBezTo>
                    <a:pt x="2085829" y="330222"/>
                    <a:pt x="2076901" y="328225"/>
                    <a:pt x="2066563" y="324231"/>
                  </a:cubicBezTo>
                  <a:cubicBezTo>
                    <a:pt x="2056225" y="320236"/>
                    <a:pt x="2044360" y="314950"/>
                    <a:pt x="2030968" y="308371"/>
                  </a:cubicBezTo>
                  <a:lnTo>
                    <a:pt x="2034845" y="295684"/>
                  </a:lnTo>
                  <a:cubicBezTo>
                    <a:pt x="2046122" y="298034"/>
                    <a:pt x="2056578" y="299208"/>
                    <a:pt x="2066211" y="299208"/>
                  </a:cubicBezTo>
                  <a:cubicBezTo>
                    <a:pt x="2089000" y="299208"/>
                    <a:pt x="2107209" y="295038"/>
                    <a:pt x="2120836" y="286697"/>
                  </a:cubicBezTo>
                  <a:cubicBezTo>
                    <a:pt x="2134464" y="278357"/>
                    <a:pt x="2143862" y="267843"/>
                    <a:pt x="2149030" y="255155"/>
                  </a:cubicBezTo>
                  <a:lnTo>
                    <a:pt x="2115550" y="255155"/>
                  </a:lnTo>
                  <a:cubicBezTo>
                    <a:pt x="2102628" y="255155"/>
                    <a:pt x="2092936" y="251690"/>
                    <a:pt x="2086475" y="244759"/>
                  </a:cubicBezTo>
                  <a:cubicBezTo>
                    <a:pt x="2080014" y="237828"/>
                    <a:pt x="2076783" y="227901"/>
                    <a:pt x="2076783" y="214979"/>
                  </a:cubicBezTo>
                  <a:cubicBezTo>
                    <a:pt x="2076783" y="205816"/>
                    <a:pt x="2078663" y="196829"/>
                    <a:pt x="2082422" y="188018"/>
                  </a:cubicBezTo>
                  <a:cubicBezTo>
                    <a:pt x="2086181" y="179208"/>
                    <a:pt x="2091468" y="171983"/>
                    <a:pt x="2098281" y="166344"/>
                  </a:cubicBezTo>
                  <a:cubicBezTo>
                    <a:pt x="2105095" y="160705"/>
                    <a:pt x="2112848" y="157886"/>
                    <a:pt x="2121541" y="157886"/>
                  </a:cubicBezTo>
                  <a:cubicBezTo>
                    <a:pt x="2129530" y="157886"/>
                    <a:pt x="2136754" y="160823"/>
                    <a:pt x="2143215" y="166697"/>
                  </a:cubicBezTo>
                  <a:cubicBezTo>
                    <a:pt x="2149676" y="172570"/>
                    <a:pt x="2154786" y="180324"/>
                    <a:pt x="2158546" y="189957"/>
                  </a:cubicBezTo>
                  <a:cubicBezTo>
                    <a:pt x="2162305" y="199590"/>
                    <a:pt x="2164302" y="210045"/>
                    <a:pt x="2164537" y="221322"/>
                  </a:cubicBezTo>
                  <a:lnTo>
                    <a:pt x="2180177" y="221322"/>
                  </a:lnTo>
                  <a:cubicBezTo>
                    <a:pt x="2188400" y="221322"/>
                    <a:pt x="2194920" y="220618"/>
                    <a:pt x="2199736" y="219208"/>
                  </a:cubicBezTo>
                  <a:cubicBezTo>
                    <a:pt x="2204553" y="217798"/>
                    <a:pt x="2208606" y="215331"/>
                    <a:pt x="2211895" y="211807"/>
                  </a:cubicBezTo>
                  <a:cubicBezTo>
                    <a:pt x="2215184" y="208283"/>
                    <a:pt x="2218826" y="202996"/>
                    <a:pt x="2222820" y="195948"/>
                  </a:cubicBezTo>
                  <a:cubicBezTo>
                    <a:pt x="2228459" y="185845"/>
                    <a:pt x="2233393" y="177739"/>
                    <a:pt x="2237622" y="171631"/>
                  </a:cubicBezTo>
                  <a:cubicBezTo>
                    <a:pt x="2241852" y="165522"/>
                    <a:pt x="2246903" y="160412"/>
                    <a:pt x="2252777" y="156300"/>
                  </a:cubicBezTo>
                  <a:cubicBezTo>
                    <a:pt x="2258650" y="152188"/>
                    <a:pt x="2265464" y="150133"/>
                    <a:pt x="2273217" y="150133"/>
                  </a:cubicBezTo>
                  <a:close/>
                  <a:moveTo>
                    <a:pt x="947880" y="143437"/>
                  </a:moveTo>
                  <a:lnTo>
                    <a:pt x="952462" y="143437"/>
                  </a:lnTo>
                  <a:cubicBezTo>
                    <a:pt x="955751" y="149310"/>
                    <a:pt x="958571" y="156241"/>
                    <a:pt x="960920" y="164230"/>
                  </a:cubicBezTo>
                  <a:cubicBezTo>
                    <a:pt x="963270" y="172218"/>
                    <a:pt x="964444" y="179854"/>
                    <a:pt x="964444" y="187137"/>
                  </a:cubicBezTo>
                  <a:cubicBezTo>
                    <a:pt x="964444" y="210397"/>
                    <a:pt x="959393" y="227784"/>
                    <a:pt x="949290" y="239296"/>
                  </a:cubicBezTo>
                  <a:cubicBezTo>
                    <a:pt x="941713" y="247226"/>
                    <a:pt x="931294" y="252182"/>
                    <a:pt x="918034" y="254164"/>
                  </a:cubicBezTo>
                  <a:lnTo>
                    <a:pt x="908666" y="254818"/>
                  </a:lnTo>
                  <a:lnTo>
                    <a:pt x="906866" y="255155"/>
                  </a:lnTo>
                  <a:lnTo>
                    <a:pt x="903827" y="255155"/>
                  </a:lnTo>
                  <a:lnTo>
                    <a:pt x="885720" y="255155"/>
                  </a:lnTo>
                  <a:cubicBezTo>
                    <a:pt x="881491" y="278415"/>
                    <a:pt x="873209" y="296741"/>
                    <a:pt x="860874" y="310134"/>
                  </a:cubicBezTo>
                  <a:cubicBezTo>
                    <a:pt x="848539" y="323526"/>
                    <a:pt x="833914" y="330222"/>
                    <a:pt x="816997" y="330222"/>
                  </a:cubicBezTo>
                  <a:cubicBezTo>
                    <a:pt x="809479" y="330222"/>
                    <a:pt x="800551" y="328225"/>
                    <a:pt x="790213" y="324231"/>
                  </a:cubicBezTo>
                  <a:cubicBezTo>
                    <a:pt x="779875" y="320236"/>
                    <a:pt x="768010" y="314950"/>
                    <a:pt x="754618" y="308371"/>
                  </a:cubicBezTo>
                  <a:lnTo>
                    <a:pt x="758495" y="295684"/>
                  </a:lnTo>
                  <a:cubicBezTo>
                    <a:pt x="769772" y="298034"/>
                    <a:pt x="780228" y="299208"/>
                    <a:pt x="789861" y="299208"/>
                  </a:cubicBezTo>
                  <a:cubicBezTo>
                    <a:pt x="812651" y="299208"/>
                    <a:pt x="830859" y="295038"/>
                    <a:pt x="844486" y="286697"/>
                  </a:cubicBezTo>
                  <a:cubicBezTo>
                    <a:pt x="858113" y="278357"/>
                    <a:pt x="867512" y="267843"/>
                    <a:pt x="872681" y="255155"/>
                  </a:cubicBezTo>
                  <a:lnTo>
                    <a:pt x="839200" y="255155"/>
                  </a:lnTo>
                  <a:cubicBezTo>
                    <a:pt x="826278" y="255155"/>
                    <a:pt x="816586" y="251690"/>
                    <a:pt x="810125" y="244759"/>
                  </a:cubicBezTo>
                  <a:cubicBezTo>
                    <a:pt x="803664" y="237828"/>
                    <a:pt x="800433" y="227901"/>
                    <a:pt x="800433" y="214979"/>
                  </a:cubicBezTo>
                  <a:cubicBezTo>
                    <a:pt x="800433" y="205816"/>
                    <a:pt x="802313" y="196829"/>
                    <a:pt x="806072" y="188018"/>
                  </a:cubicBezTo>
                  <a:cubicBezTo>
                    <a:pt x="809831" y="179208"/>
                    <a:pt x="815118" y="171983"/>
                    <a:pt x="821931" y="166344"/>
                  </a:cubicBezTo>
                  <a:cubicBezTo>
                    <a:pt x="828745" y="160705"/>
                    <a:pt x="836498" y="157886"/>
                    <a:pt x="845191" y="157886"/>
                  </a:cubicBezTo>
                  <a:cubicBezTo>
                    <a:pt x="853180" y="157886"/>
                    <a:pt x="860404" y="160823"/>
                    <a:pt x="866866" y="166697"/>
                  </a:cubicBezTo>
                  <a:cubicBezTo>
                    <a:pt x="873327" y="172570"/>
                    <a:pt x="878437" y="180324"/>
                    <a:pt x="882196" y="189957"/>
                  </a:cubicBezTo>
                  <a:cubicBezTo>
                    <a:pt x="885955" y="199590"/>
                    <a:pt x="887952" y="210045"/>
                    <a:pt x="888187" y="221322"/>
                  </a:cubicBezTo>
                  <a:lnTo>
                    <a:pt x="903827" y="221322"/>
                  </a:lnTo>
                  <a:cubicBezTo>
                    <a:pt x="916280" y="221322"/>
                    <a:pt x="926676" y="220030"/>
                    <a:pt x="935017" y="217446"/>
                  </a:cubicBezTo>
                  <a:cubicBezTo>
                    <a:pt x="943357" y="214861"/>
                    <a:pt x="947528" y="211455"/>
                    <a:pt x="947528" y="207225"/>
                  </a:cubicBezTo>
                  <a:cubicBezTo>
                    <a:pt x="947528" y="204876"/>
                    <a:pt x="946529" y="201234"/>
                    <a:pt x="944532" y="196300"/>
                  </a:cubicBezTo>
                  <a:cubicBezTo>
                    <a:pt x="942535" y="191366"/>
                    <a:pt x="940362" y="186667"/>
                    <a:pt x="938012" y="182203"/>
                  </a:cubicBezTo>
                  <a:cubicBezTo>
                    <a:pt x="934253" y="175155"/>
                    <a:pt x="932374" y="170808"/>
                    <a:pt x="932374" y="169164"/>
                  </a:cubicBezTo>
                  <a:cubicBezTo>
                    <a:pt x="932374" y="167049"/>
                    <a:pt x="934195" y="162820"/>
                    <a:pt x="937836" y="156476"/>
                  </a:cubicBezTo>
                  <a:cubicBezTo>
                    <a:pt x="941478" y="150133"/>
                    <a:pt x="944826" y="145786"/>
                    <a:pt x="947880" y="143437"/>
                  </a:cubicBezTo>
                  <a:close/>
                  <a:moveTo>
                    <a:pt x="633555" y="143437"/>
                  </a:moveTo>
                  <a:lnTo>
                    <a:pt x="638137" y="143437"/>
                  </a:lnTo>
                  <a:cubicBezTo>
                    <a:pt x="641426" y="149310"/>
                    <a:pt x="644246" y="156241"/>
                    <a:pt x="646595" y="164230"/>
                  </a:cubicBezTo>
                  <a:cubicBezTo>
                    <a:pt x="648945" y="172218"/>
                    <a:pt x="650119" y="179854"/>
                    <a:pt x="650119" y="187137"/>
                  </a:cubicBezTo>
                  <a:cubicBezTo>
                    <a:pt x="650119" y="210397"/>
                    <a:pt x="645068" y="227784"/>
                    <a:pt x="634965" y="239296"/>
                  </a:cubicBezTo>
                  <a:cubicBezTo>
                    <a:pt x="627388" y="247226"/>
                    <a:pt x="616969" y="252182"/>
                    <a:pt x="603709" y="254164"/>
                  </a:cubicBezTo>
                  <a:lnTo>
                    <a:pt x="594341" y="254818"/>
                  </a:lnTo>
                  <a:lnTo>
                    <a:pt x="592541" y="255155"/>
                  </a:lnTo>
                  <a:lnTo>
                    <a:pt x="589502" y="255155"/>
                  </a:lnTo>
                  <a:lnTo>
                    <a:pt x="571395" y="255155"/>
                  </a:lnTo>
                  <a:cubicBezTo>
                    <a:pt x="567166" y="278415"/>
                    <a:pt x="558884" y="296741"/>
                    <a:pt x="546549" y="310134"/>
                  </a:cubicBezTo>
                  <a:cubicBezTo>
                    <a:pt x="534214" y="323526"/>
                    <a:pt x="519589" y="330222"/>
                    <a:pt x="502672" y="330222"/>
                  </a:cubicBezTo>
                  <a:cubicBezTo>
                    <a:pt x="495154" y="330222"/>
                    <a:pt x="486226" y="328225"/>
                    <a:pt x="475888" y="324231"/>
                  </a:cubicBezTo>
                  <a:cubicBezTo>
                    <a:pt x="465550" y="320236"/>
                    <a:pt x="453685" y="314950"/>
                    <a:pt x="440293" y="308371"/>
                  </a:cubicBezTo>
                  <a:lnTo>
                    <a:pt x="444170" y="295684"/>
                  </a:lnTo>
                  <a:cubicBezTo>
                    <a:pt x="455447" y="298034"/>
                    <a:pt x="465903" y="299208"/>
                    <a:pt x="475536" y="299208"/>
                  </a:cubicBezTo>
                  <a:cubicBezTo>
                    <a:pt x="498326" y="299208"/>
                    <a:pt x="516534" y="295038"/>
                    <a:pt x="530161" y="286697"/>
                  </a:cubicBezTo>
                  <a:cubicBezTo>
                    <a:pt x="543789" y="278357"/>
                    <a:pt x="553187" y="267843"/>
                    <a:pt x="558355" y="255155"/>
                  </a:cubicBezTo>
                  <a:lnTo>
                    <a:pt x="524875" y="255155"/>
                  </a:lnTo>
                  <a:cubicBezTo>
                    <a:pt x="511953" y="255155"/>
                    <a:pt x="502261" y="251690"/>
                    <a:pt x="495800" y="244759"/>
                  </a:cubicBezTo>
                  <a:cubicBezTo>
                    <a:pt x="489339" y="237828"/>
                    <a:pt x="486108" y="227901"/>
                    <a:pt x="486108" y="214979"/>
                  </a:cubicBezTo>
                  <a:cubicBezTo>
                    <a:pt x="486108" y="205816"/>
                    <a:pt x="487988" y="196829"/>
                    <a:pt x="491747" y="188018"/>
                  </a:cubicBezTo>
                  <a:cubicBezTo>
                    <a:pt x="495506" y="179208"/>
                    <a:pt x="500793" y="171983"/>
                    <a:pt x="507606" y="166344"/>
                  </a:cubicBezTo>
                  <a:cubicBezTo>
                    <a:pt x="514420" y="160705"/>
                    <a:pt x="522173" y="157886"/>
                    <a:pt x="530866" y="157886"/>
                  </a:cubicBezTo>
                  <a:cubicBezTo>
                    <a:pt x="538855" y="157886"/>
                    <a:pt x="546079" y="160823"/>
                    <a:pt x="552541" y="166697"/>
                  </a:cubicBezTo>
                  <a:cubicBezTo>
                    <a:pt x="559002" y="172570"/>
                    <a:pt x="564112" y="180324"/>
                    <a:pt x="567871" y="189957"/>
                  </a:cubicBezTo>
                  <a:cubicBezTo>
                    <a:pt x="571630" y="199590"/>
                    <a:pt x="573627" y="210045"/>
                    <a:pt x="573862" y="221322"/>
                  </a:cubicBezTo>
                  <a:lnTo>
                    <a:pt x="589502" y="221322"/>
                  </a:lnTo>
                  <a:cubicBezTo>
                    <a:pt x="601955" y="221322"/>
                    <a:pt x="612351" y="220030"/>
                    <a:pt x="620692" y="217446"/>
                  </a:cubicBezTo>
                  <a:cubicBezTo>
                    <a:pt x="629033" y="214861"/>
                    <a:pt x="633203" y="211455"/>
                    <a:pt x="633203" y="207225"/>
                  </a:cubicBezTo>
                  <a:cubicBezTo>
                    <a:pt x="633203" y="204876"/>
                    <a:pt x="632204" y="201234"/>
                    <a:pt x="630207" y="196300"/>
                  </a:cubicBezTo>
                  <a:cubicBezTo>
                    <a:pt x="628210" y="191366"/>
                    <a:pt x="626037" y="186667"/>
                    <a:pt x="623688" y="182203"/>
                  </a:cubicBezTo>
                  <a:cubicBezTo>
                    <a:pt x="619928" y="175155"/>
                    <a:pt x="618049" y="170808"/>
                    <a:pt x="618049" y="169164"/>
                  </a:cubicBezTo>
                  <a:cubicBezTo>
                    <a:pt x="618049" y="167049"/>
                    <a:pt x="619869" y="162820"/>
                    <a:pt x="623511" y="156476"/>
                  </a:cubicBezTo>
                  <a:cubicBezTo>
                    <a:pt x="627153" y="150133"/>
                    <a:pt x="630501" y="145786"/>
                    <a:pt x="633555" y="143437"/>
                  </a:cubicBezTo>
                  <a:close/>
                  <a:moveTo>
                    <a:pt x="13392" y="142379"/>
                  </a:moveTo>
                  <a:lnTo>
                    <a:pt x="25727" y="147666"/>
                  </a:lnTo>
                  <a:cubicBezTo>
                    <a:pt x="21733" y="156359"/>
                    <a:pt x="19501" y="165052"/>
                    <a:pt x="19031" y="173745"/>
                  </a:cubicBezTo>
                  <a:cubicBezTo>
                    <a:pt x="19031" y="184318"/>
                    <a:pt x="21557" y="193187"/>
                    <a:pt x="26608" y="200353"/>
                  </a:cubicBezTo>
                  <a:cubicBezTo>
                    <a:pt x="31660" y="207519"/>
                    <a:pt x="41469" y="213217"/>
                    <a:pt x="56036" y="217446"/>
                  </a:cubicBezTo>
                  <a:cubicBezTo>
                    <a:pt x="70602" y="221675"/>
                    <a:pt x="91513" y="223789"/>
                    <a:pt x="118767" y="223789"/>
                  </a:cubicBezTo>
                  <a:cubicBezTo>
                    <a:pt x="149781" y="223789"/>
                    <a:pt x="175449" y="220911"/>
                    <a:pt x="195772" y="215155"/>
                  </a:cubicBezTo>
                  <a:cubicBezTo>
                    <a:pt x="216095" y="209399"/>
                    <a:pt x="233070" y="199472"/>
                    <a:pt x="246698" y="185375"/>
                  </a:cubicBezTo>
                  <a:lnTo>
                    <a:pt x="255861" y="193128"/>
                  </a:lnTo>
                  <a:cubicBezTo>
                    <a:pt x="254686" y="196183"/>
                    <a:pt x="251984" y="201234"/>
                    <a:pt x="247755" y="208283"/>
                  </a:cubicBezTo>
                  <a:cubicBezTo>
                    <a:pt x="250339" y="212042"/>
                    <a:pt x="254921" y="215155"/>
                    <a:pt x="261499" y="217622"/>
                  </a:cubicBezTo>
                  <a:cubicBezTo>
                    <a:pt x="264789" y="218855"/>
                    <a:pt x="268577" y="219781"/>
                    <a:pt x="272865" y="220397"/>
                  </a:cubicBezTo>
                  <a:lnTo>
                    <a:pt x="285561" y="221215"/>
                  </a:lnTo>
                  <a:lnTo>
                    <a:pt x="307257" y="218503"/>
                  </a:lnTo>
                  <a:cubicBezTo>
                    <a:pt x="312191" y="216623"/>
                    <a:pt x="315951" y="213804"/>
                    <a:pt x="318535" y="210045"/>
                  </a:cubicBezTo>
                  <a:cubicBezTo>
                    <a:pt x="319005" y="208870"/>
                    <a:pt x="321824" y="202174"/>
                    <a:pt x="326993" y="189957"/>
                  </a:cubicBezTo>
                  <a:cubicBezTo>
                    <a:pt x="328638" y="185258"/>
                    <a:pt x="331340" y="178209"/>
                    <a:pt x="335099" y="168811"/>
                  </a:cubicBezTo>
                  <a:lnTo>
                    <a:pt x="347434" y="172335"/>
                  </a:lnTo>
                  <a:cubicBezTo>
                    <a:pt x="346964" y="174920"/>
                    <a:pt x="346142" y="179325"/>
                    <a:pt x="344967" y="185551"/>
                  </a:cubicBezTo>
                  <a:cubicBezTo>
                    <a:pt x="343792" y="191777"/>
                    <a:pt x="343205" y="196183"/>
                    <a:pt x="343205" y="198767"/>
                  </a:cubicBezTo>
                  <a:cubicBezTo>
                    <a:pt x="343205" y="205111"/>
                    <a:pt x="346494" y="210456"/>
                    <a:pt x="353073" y="214803"/>
                  </a:cubicBezTo>
                  <a:cubicBezTo>
                    <a:pt x="356362" y="216976"/>
                    <a:pt x="360444" y="218606"/>
                    <a:pt x="365320" y="219692"/>
                  </a:cubicBezTo>
                  <a:lnTo>
                    <a:pt x="381444" y="221238"/>
                  </a:lnTo>
                  <a:lnTo>
                    <a:pt x="397089" y="220353"/>
                  </a:lnTo>
                  <a:cubicBezTo>
                    <a:pt x="402287" y="219707"/>
                    <a:pt x="406971" y="218738"/>
                    <a:pt x="411142" y="217446"/>
                  </a:cubicBezTo>
                  <a:cubicBezTo>
                    <a:pt x="419483" y="214861"/>
                    <a:pt x="423653" y="211455"/>
                    <a:pt x="423653" y="207225"/>
                  </a:cubicBezTo>
                  <a:cubicBezTo>
                    <a:pt x="423653" y="204876"/>
                    <a:pt x="422654" y="201234"/>
                    <a:pt x="420657" y="196300"/>
                  </a:cubicBezTo>
                  <a:cubicBezTo>
                    <a:pt x="418660" y="191366"/>
                    <a:pt x="416487" y="186667"/>
                    <a:pt x="414137" y="182203"/>
                  </a:cubicBezTo>
                  <a:cubicBezTo>
                    <a:pt x="410378" y="175155"/>
                    <a:pt x="408499" y="170808"/>
                    <a:pt x="408499" y="169164"/>
                  </a:cubicBezTo>
                  <a:cubicBezTo>
                    <a:pt x="408499" y="167049"/>
                    <a:pt x="410320" y="162820"/>
                    <a:pt x="413961" y="156476"/>
                  </a:cubicBezTo>
                  <a:cubicBezTo>
                    <a:pt x="417603" y="150133"/>
                    <a:pt x="420951" y="145786"/>
                    <a:pt x="424005" y="143437"/>
                  </a:cubicBezTo>
                  <a:lnTo>
                    <a:pt x="428587" y="143437"/>
                  </a:lnTo>
                  <a:cubicBezTo>
                    <a:pt x="431876" y="149310"/>
                    <a:pt x="434696" y="156241"/>
                    <a:pt x="437045" y="164230"/>
                  </a:cubicBezTo>
                  <a:cubicBezTo>
                    <a:pt x="439395" y="172218"/>
                    <a:pt x="440569" y="179854"/>
                    <a:pt x="440569" y="187137"/>
                  </a:cubicBezTo>
                  <a:cubicBezTo>
                    <a:pt x="440569" y="210397"/>
                    <a:pt x="435518" y="227784"/>
                    <a:pt x="425415" y="239296"/>
                  </a:cubicBezTo>
                  <a:cubicBezTo>
                    <a:pt x="417838" y="247226"/>
                    <a:pt x="407419" y="252182"/>
                    <a:pt x="394159" y="254164"/>
                  </a:cubicBezTo>
                  <a:lnTo>
                    <a:pt x="383729" y="254892"/>
                  </a:lnTo>
                  <a:lnTo>
                    <a:pt x="382324" y="255155"/>
                  </a:lnTo>
                  <a:lnTo>
                    <a:pt x="381306" y="255061"/>
                  </a:lnTo>
                  <a:lnTo>
                    <a:pt x="379952" y="255155"/>
                  </a:lnTo>
                  <a:lnTo>
                    <a:pt x="377628" y="254719"/>
                  </a:lnTo>
                  <a:lnTo>
                    <a:pt x="363337" y="253393"/>
                  </a:lnTo>
                  <a:cubicBezTo>
                    <a:pt x="346509" y="249869"/>
                    <a:pt x="336156" y="241058"/>
                    <a:pt x="332280" y="226961"/>
                  </a:cubicBezTo>
                  <a:cubicBezTo>
                    <a:pt x="326112" y="241058"/>
                    <a:pt x="315650" y="249869"/>
                    <a:pt x="300892" y="253393"/>
                  </a:cubicBezTo>
                  <a:lnTo>
                    <a:pt x="290719" y="254500"/>
                  </a:lnTo>
                  <a:lnTo>
                    <a:pt x="287226" y="255155"/>
                  </a:lnTo>
                  <a:lnTo>
                    <a:pt x="285937" y="255021"/>
                  </a:lnTo>
                  <a:lnTo>
                    <a:pt x="284702" y="255155"/>
                  </a:lnTo>
                  <a:lnTo>
                    <a:pt x="281540" y="254562"/>
                  </a:lnTo>
                  <a:lnTo>
                    <a:pt x="268636" y="253217"/>
                  </a:lnTo>
                  <a:cubicBezTo>
                    <a:pt x="263056" y="251925"/>
                    <a:pt x="258093" y="249986"/>
                    <a:pt x="253746" y="247402"/>
                  </a:cubicBezTo>
                  <a:cubicBezTo>
                    <a:pt x="245053" y="242233"/>
                    <a:pt x="238709" y="235772"/>
                    <a:pt x="234715" y="228019"/>
                  </a:cubicBezTo>
                  <a:cubicBezTo>
                    <a:pt x="233775" y="229428"/>
                    <a:pt x="232718" y="230485"/>
                    <a:pt x="231543" y="231190"/>
                  </a:cubicBezTo>
                  <a:cubicBezTo>
                    <a:pt x="219796" y="239649"/>
                    <a:pt x="203467" y="246168"/>
                    <a:pt x="182556" y="250750"/>
                  </a:cubicBezTo>
                  <a:cubicBezTo>
                    <a:pt x="161646" y="255331"/>
                    <a:pt x="137211" y="257622"/>
                    <a:pt x="109252" y="257622"/>
                  </a:cubicBezTo>
                  <a:cubicBezTo>
                    <a:pt x="80118" y="257622"/>
                    <a:pt x="57563" y="254509"/>
                    <a:pt x="41586" y="248283"/>
                  </a:cubicBezTo>
                  <a:cubicBezTo>
                    <a:pt x="25610" y="242057"/>
                    <a:pt x="14743" y="233892"/>
                    <a:pt x="8987" y="223789"/>
                  </a:cubicBezTo>
                  <a:cubicBezTo>
                    <a:pt x="3231" y="213687"/>
                    <a:pt x="235" y="201587"/>
                    <a:pt x="0" y="187490"/>
                  </a:cubicBezTo>
                  <a:cubicBezTo>
                    <a:pt x="235" y="179971"/>
                    <a:pt x="1527" y="172277"/>
                    <a:pt x="3877" y="164406"/>
                  </a:cubicBezTo>
                  <a:cubicBezTo>
                    <a:pt x="6226" y="156535"/>
                    <a:pt x="9398" y="149193"/>
                    <a:pt x="13392" y="142379"/>
                  </a:cubicBezTo>
                  <a:close/>
                  <a:moveTo>
                    <a:pt x="1995630" y="128987"/>
                  </a:moveTo>
                  <a:cubicBezTo>
                    <a:pt x="1990227" y="128987"/>
                    <a:pt x="1985586" y="130221"/>
                    <a:pt x="1981710" y="132688"/>
                  </a:cubicBezTo>
                  <a:cubicBezTo>
                    <a:pt x="1977833" y="135155"/>
                    <a:pt x="1974896" y="138033"/>
                    <a:pt x="1972899" y="141322"/>
                  </a:cubicBezTo>
                  <a:cubicBezTo>
                    <a:pt x="1970902" y="144611"/>
                    <a:pt x="1969903" y="147548"/>
                    <a:pt x="1969903" y="150133"/>
                  </a:cubicBezTo>
                  <a:cubicBezTo>
                    <a:pt x="1969903" y="153892"/>
                    <a:pt x="1971841" y="157122"/>
                    <a:pt x="1975718" y="159824"/>
                  </a:cubicBezTo>
                  <a:cubicBezTo>
                    <a:pt x="1979595" y="162526"/>
                    <a:pt x="1986467" y="163877"/>
                    <a:pt x="1996335" y="163877"/>
                  </a:cubicBezTo>
                  <a:cubicBezTo>
                    <a:pt x="2009492" y="163877"/>
                    <a:pt x="2019595" y="161058"/>
                    <a:pt x="2026644" y="155419"/>
                  </a:cubicBezTo>
                  <a:cubicBezTo>
                    <a:pt x="2023354" y="147666"/>
                    <a:pt x="2019067" y="141322"/>
                    <a:pt x="2013780" y="136388"/>
                  </a:cubicBezTo>
                  <a:cubicBezTo>
                    <a:pt x="2008494" y="131454"/>
                    <a:pt x="2002444" y="128987"/>
                    <a:pt x="1995630" y="128987"/>
                  </a:cubicBezTo>
                  <a:close/>
                  <a:moveTo>
                    <a:pt x="117358" y="113833"/>
                  </a:moveTo>
                  <a:cubicBezTo>
                    <a:pt x="122291" y="119002"/>
                    <a:pt x="127695" y="124406"/>
                    <a:pt x="133569" y="130044"/>
                  </a:cubicBezTo>
                  <a:cubicBezTo>
                    <a:pt x="137798" y="124171"/>
                    <a:pt x="143202" y="118767"/>
                    <a:pt x="149781" y="113833"/>
                  </a:cubicBezTo>
                  <a:cubicBezTo>
                    <a:pt x="154950" y="119707"/>
                    <a:pt x="160823" y="125815"/>
                    <a:pt x="167402" y="132159"/>
                  </a:cubicBezTo>
                  <a:cubicBezTo>
                    <a:pt x="162938" y="138738"/>
                    <a:pt x="157064" y="144729"/>
                    <a:pt x="149781" y="150133"/>
                  </a:cubicBezTo>
                  <a:cubicBezTo>
                    <a:pt x="144612" y="146608"/>
                    <a:pt x="139208" y="141674"/>
                    <a:pt x="133569" y="135331"/>
                  </a:cubicBezTo>
                  <a:cubicBezTo>
                    <a:pt x="129340" y="140735"/>
                    <a:pt x="123936" y="145669"/>
                    <a:pt x="117358" y="150133"/>
                  </a:cubicBezTo>
                  <a:cubicBezTo>
                    <a:pt x="110544" y="145199"/>
                    <a:pt x="104670" y="139325"/>
                    <a:pt x="99736" y="132511"/>
                  </a:cubicBezTo>
                  <a:cubicBezTo>
                    <a:pt x="105610" y="124758"/>
                    <a:pt x="111484" y="118532"/>
                    <a:pt x="117358" y="113833"/>
                  </a:cubicBezTo>
                  <a:close/>
                  <a:moveTo>
                    <a:pt x="336861" y="110661"/>
                  </a:moveTo>
                  <a:cubicBezTo>
                    <a:pt x="343205" y="117475"/>
                    <a:pt x="349666" y="124053"/>
                    <a:pt x="356245" y="130397"/>
                  </a:cubicBezTo>
                  <a:cubicBezTo>
                    <a:pt x="351780" y="137445"/>
                    <a:pt x="345319" y="144141"/>
                    <a:pt x="336861" y="150485"/>
                  </a:cubicBezTo>
                  <a:cubicBezTo>
                    <a:pt x="329343" y="145081"/>
                    <a:pt x="322999" y="138503"/>
                    <a:pt x="317830" y="130749"/>
                  </a:cubicBezTo>
                  <a:cubicBezTo>
                    <a:pt x="323939" y="122761"/>
                    <a:pt x="330283" y="116065"/>
                    <a:pt x="336861" y="110661"/>
                  </a:cubicBezTo>
                  <a:close/>
                  <a:moveTo>
                    <a:pt x="1568387" y="98326"/>
                  </a:moveTo>
                  <a:lnTo>
                    <a:pt x="1572968" y="98326"/>
                  </a:lnTo>
                  <a:cubicBezTo>
                    <a:pt x="1588945" y="113598"/>
                    <a:pt x="1601984" y="129222"/>
                    <a:pt x="1612087" y="145199"/>
                  </a:cubicBezTo>
                  <a:cubicBezTo>
                    <a:pt x="1622190" y="161175"/>
                    <a:pt x="1627242" y="177857"/>
                    <a:pt x="1627242" y="195243"/>
                  </a:cubicBezTo>
                  <a:cubicBezTo>
                    <a:pt x="1627242" y="215214"/>
                    <a:pt x="1621896" y="230603"/>
                    <a:pt x="1611206" y="241411"/>
                  </a:cubicBezTo>
                  <a:cubicBezTo>
                    <a:pt x="1600516" y="252218"/>
                    <a:pt x="1584246" y="257622"/>
                    <a:pt x="1562395" y="257622"/>
                  </a:cubicBezTo>
                  <a:cubicBezTo>
                    <a:pt x="1526448" y="257622"/>
                    <a:pt x="1508474" y="243643"/>
                    <a:pt x="1508474" y="215684"/>
                  </a:cubicBezTo>
                  <a:cubicBezTo>
                    <a:pt x="1508474" y="206051"/>
                    <a:pt x="1510471" y="196535"/>
                    <a:pt x="1514466" y="187137"/>
                  </a:cubicBezTo>
                  <a:lnTo>
                    <a:pt x="1526800" y="190309"/>
                  </a:lnTo>
                  <a:cubicBezTo>
                    <a:pt x="1525860" y="193833"/>
                    <a:pt x="1525391" y="197710"/>
                    <a:pt x="1525391" y="201939"/>
                  </a:cubicBezTo>
                  <a:cubicBezTo>
                    <a:pt x="1525391" y="209457"/>
                    <a:pt x="1528680" y="214979"/>
                    <a:pt x="1535259" y="218503"/>
                  </a:cubicBezTo>
                  <a:cubicBezTo>
                    <a:pt x="1541837" y="222027"/>
                    <a:pt x="1552057" y="223789"/>
                    <a:pt x="1565920" y="223789"/>
                  </a:cubicBezTo>
                  <a:cubicBezTo>
                    <a:pt x="1579077" y="223789"/>
                    <a:pt x="1589826" y="222145"/>
                    <a:pt x="1598167" y="218855"/>
                  </a:cubicBezTo>
                  <a:cubicBezTo>
                    <a:pt x="1606507" y="215566"/>
                    <a:pt x="1610678" y="210515"/>
                    <a:pt x="1610678" y="203701"/>
                  </a:cubicBezTo>
                  <a:cubicBezTo>
                    <a:pt x="1610678" y="192893"/>
                    <a:pt x="1606918" y="182556"/>
                    <a:pt x="1599400" y="172688"/>
                  </a:cubicBezTo>
                  <a:cubicBezTo>
                    <a:pt x="1591881" y="162820"/>
                    <a:pt x="1581896" y="151777"/>
                    <a:pt x="1569444" y="139560"/>
                  </a:cubicBezTo>
                  <a:cubicBezTo>
                    <a:pt x="1566389" y="136740"/>
                    <a:pt x="1563688" y="134097"/>
                    <a:pt x="1561338" y="131630"/>
                  </a:cubicBezTo>
                  <a:cubicBezTo>
                    <a:pt x="1558988" y="129163"/>
                    <a:pt x="1557814" y="127460"/>
                    <a:pt x="1557814" y="126520"/>
                  </a:cubicBezTo>
                  <a:cubicBezTo>
                    <a:pt x="1557814" y="124406"/>
                    <a:pt x="1558695" y="120705"/>
                    <a:pt x="1560457" y="115419"/>
                  </a:cubicBezTo>
                  <a:cubicBezTo>
                    <a:pt x="1562219" y="110132"/>
                    <a:pt x="1564862" y="104435"/>
                    <a:pt x="1568387" y="98326"/>
                  </a:cubicBezTo>
                  <a:close/>
                  <a:moveTo>
                    <a:pt x="2000917" y="96916"/>
                  </a:moveTo>
                  <a:cubicBezTo>
                    <a:pt x="2009140" y="96916"/>
                    <a:pt x="2016600" y="100264"/>
                    <a:pt x="2023296" y="106961"/>
                  </a:cubicBezTo>
                  <a:cubicBezTo>
                    <a:pt x="2029992" y="113657"/>
                    <a:pt x="2035219" y="122585"/>
                    <a:pt x="2038979" y="133745"/>
                  </a:cubicBezTo>
                  <a:cubicBezTo>
                    <a:pt x="2042738" y="144905"/>
                    <a:pt x="2044617" y="156946"/>
                    <a:pt x="2044617" y="169868"/>
                  </a:cubicBezTo>
                  <a:cubicBezTo>
                    <a:pt x="2044617" y="202996"/>
                    <a:pt x="2034280" y="226726"/>
                    <a:pt x="2013604" y="241058"/>
                  </a:cubicBezTo>
                  <a:cubicBezTo>
                    <a:pt x="2005851" y="246462"/>
                    <a:pt x="1997451" y="250163"/>
                    <a:pt x="1988405" y="252160"/>
                  </a:cubicBezTo>
                  <a:cubicBezTo>
                    <a:pt x="1979360" y="254157"/>
                    <a:pt x="1967084" y="255155"/>
                    <a:pt x="1951577" y="255155"/>
                  </a:cubicBezTo>
                  <a:lnTo>
                    <a:pt x="1950968" y="255041"/>
                  </a:lnTo>
                  <a:lnTo>
                    <a:pt x="1950358" y="255155"/>
                  </a:lnTo>
                  <a:cubicBezTo>
                    <a:pt x="1937436" y="255155"/>
                    <a:pt x="1925336" y="253276"/>
                    <a:pt x="1914058" y="249516"/>
                  </a:cubicBezTo>
                  <a:cubicBezTo>
                    <a:pt x="1902781" y="245757"/>
                    <a:pt x="1891738" y="238709"/>
                    <a:pt x="1880930" y="228371"/>
                  </a:cubicBezTo>
                  <a:cubicBezTo>
                    <a:pt x="1868948" y="234950"/>
                    <a:pt x="1858728" y="241117"/>
                    <a:pt x="1850269" y="246873"/>
                  </a:cubicBezTo>
                  <a:cubicBezTo>
                    <a:pt x="1841811" y="252630"/>
                    <a:pt x="1834117" y="259854"/>
                    <a:pt x="1827185" y="268547"/>
                  </a:cubicBezTo>
                  <a:cubicBezTo>
                    <a:pt x="1820254" y="277241"/>
                    <a:pt x="1816789" y="286639"/>
                    <a:pt x="1816789" y="296741"/>
                  </a:cubicBezTo>
                  <a:cubicBezTo>
                    <a:pt x="1816789" y="311073"/>
                    <a:pt x="1823015" y="322880"/>
                    <a:pt x="1835467" y="332160"/>
                  </a:cubicBezTo>
                  <a:cubicBezTo>
                    <a:pt x="1847920" y="341441"/>
                    <a:pt x="1868243" y="346081"/>
                    <a:pt x="1896437" y="346081"/>
                  </a:cubicBezTo>
                  <a:cubicBezTo>
                    <a:pt x="1908889" y="346081"/>
                    <a:pt x="1920930" y="345317"/>
                    <a:pt x="1932561" y="343790"/>
                  </a:cubicBezTo>
                  <a:cubicBezTo>
                    <a:pt x="1944190" y="342263"/>
                    <a:pt x="1954235" y="340442"/>
                    <a:pt x="1962693" y="338328"/>
                  </a:cubicBezTo>
                  <a:lnTo>
                    <a:pt x="1965865" y="350662"/>
                  </a:lnTo>
                  <a:cubicBezTo>
                    <a:pt x="1958111" y="355831"/>
                    <a:pt x="1945013" y="362234"/>
                    <a:pt x="1926569" y="369870"/>
                  </a:cubicBezTo>
                  <a:cubicBezTo>
                    <a:pt x="1908126" y="377505"/>
                    <a:pt x="1895027" y="381323"/>
                    <a:pt x="1887274" y="381323"/>
                  </a:cubicBezTo>
                  <a:cubicBezTo>
                    <a:pt x="1866363" y="381323"/>
                    <a:pt x="1849447" y="377682"/>
                    <a:pt x="1836525" y="370398"/>
                  </a:cubicBezTo>
                  <a:cubicBezTo>
                    <a:pt x="1823602" y="363115"/>
                    <a:pt x="1814322" y="353717"/>
                    <a:pt x="1808683" y="342204"/>
                  </a:cubicBezTo>
                  <a:cubicBezTo>
                    <a:pt x="1803044" y="330692"/>
                    <a:pt x="1800225" y="318357"/>
                    <a:pt x="1800225" y="305200"/>
                  </a:cubicBezTo>
                  <a:cubicBezTo>
                    <a:pt x="1800225" y="286404"/>
                    <a:pt x="1805159" y="269605"/>
                    <a:pt x="1815027" y="254803"/>
                  </a:cubicBezTo>
                  <a:cubicBezTo>
                    <a:pt x="1824895" y="240001"/>
                    <a:pt x="1841576" y="225669"/>
                    <a:pt x="1865071" y="211807"/>
                  </a:cubicBezTo>
                  <a:cubicBezTo>
                    <a:pt x="1854498" y="202174"/>
                    <a:pt x="1847450" y="196065"/>
                    <a:pt x="1843926" y="193481"/>
                  </a:cubicBezTo>
                  <a:cubicBezTo>
                    <a:pt x="1840401" y="190896"/>
                    <a:pt x="1836877" y="189604"/>
                    <a:pt x="1833353" y="189604"/>
                  </a:cubicBezTo>
                  <a:cubicBezTo>
                    <a:pt x="1830064" y="189604"/>
                    <a:pt x="1826657" y="191131"/>
                    <a:pt x="1823133" y="194186"/>
                  </a:cubicBezTo>
                  <a:lnTo>
                    <a:pt x="1818904" y="190661"/>
                  </a:lnTo>
                  <a:cubicBezTo>
                    <a:pt x="1822428" y="177504"/>
                    <a:pt x="1826128" y="166814"/>
                    <a:pt x="1830005" y="158591"/>
                  </a:cubicBezTo>
                  <a:cubicBezTo>
                    <a:pt x="1833882" y="150368"/>
                    <a:pt x="1837347" y="144611"/>
                    <a:pt x="1840401" y="141322"/>
                  </a:cubicBezTo>
                  <a:cubicBezTo>
                    <a:pt x="1843926" y="137328"/>
                    <a:pt x="1849917" y="133921"/>
                    <a:pt x="1858375" y="131102"/>
                  </a:cubicBezTo>
                  <a:cubicBezTo>
                    <a:pt x="1866833" y="128282"/>
                    <a:pt x="1876701" y="126873"/>
                    <a:pt x="1887979" y="126873"/>
                  </a:cubicBezTo>
                  <a:cubicBezTo>
                    <a:pt x="1900901" y="126873"/>
                    <a:pt x="1911298" y="130279"/>
                    <a:pt x="1919168" y="137093"/>
                  </a:cubicBezTo>
                  <a:cubicBezTo>
                    <a:pt x="1927039" y="143906"/>
                    <a:pt x="1930975" y="154009"/>
                    <a:pt x="1930975" y="167401"/>
                  </a:cubicBezTo>
                  <a:cubicBezTo>
                    <a:pt x="1930975" y="176095"/>
                    <a:pt x="1928390" y="184494"/>
                    <a:pt x="1923221" y="192600"/>
                  </a:cubicBezTo>
                  <a:cubicBezTo>
                    <a:pt x="1918052" y="200706"/>
                    <a:pt x="1911239" y="207813"/>
                    <a:pt x="1902781" y="213921"/>
                  </a:cubicBezTo>
                  <a:cubicBezTo>
                    <a:pt x="1909829" y="216976"/>
                    <a:pt x="1917171" y="218973"/>
                    <a:pt x="1924807" y="219913"/>
                  </a:cubicBezTo>
                  <a:cubicBezTo>
                    <a:pt x="1932443" y="220853"/>
                    <a:pt x="1940960" y="221322"/>
                    <a:pt x="1950358" y="221322"/>
                  </a:cubicBezTo>
                  <a:lnTo>
                    <a:pt x="1950968" y="221437"/>
                  </a:lnTo>
                  <a:lnTo>
                    <a:pt x="1951577" y="221322"/>
                  </a:lnTo>
                  <a:cubicBezTo>
                    <a:pt x="1970373" y="221322"/>
                    <a:pt x="1985234" y="220441"/>
                    <a:pt x="1996159" y="218679"/>
                  </a:cubicBezTo>
                  <a:cubicBezTo>
                    <a:pt x="2007084" y="216917"/>
                    <a:pt x="2015660" y="212982"/>
                    <a:pt x="2021886" y="206873"/>
                  </a:cubicBezTo>
                  <a:cubicBezTo>
                    <a:pt x="2028112" y="200764"/>
                    <a:pt x="2031225" y="191484"/>
                    <a:pt x="2031225" y="179031"/>
                  </a:cubicBezTo>
                  <a:cubicBezTo>
                    <a:pt x="2031225" y="174802"/>
                    <a:pt x="2030873" y="170808"/>
                    <a:pt x="2030168" y="167049"/>
                  </a:cubicBezTo>
                  <a:cubicBezTo>
                    <a:pt x="2028288" y="173393"/>
                    <a:pt x="2026056" y="178562"/>
                    <a:pt x="2023472" y="182556"/>
                  </a:cubicBezTo>
                  <a:cubicBezTo>
                    <a:pt x="2021122" y="185845"/>
                    <a:pt x="2017539" y="188841"/>
                    <a:pt x="2012723" y="191543"/>
                  </a:cubicBezTo>
                  <a:cubicBezTo>
                    <a:pt x="2007906" y="194244"/>
                    <a:pt x="2001739" y="195595"/>
                    <a:pt x="1994221" y="195595"/>
                  </a:cubicBezTo>
                  <a:cubicBezTo>
                    <a:pt x="1981533" y="195595"/>
                    <a:pt x="1971900" y="191954"/>
                    <a:pt x="1965322" y="184670"/>
                  </a:cubicBezTo>
                  <a:cubicBezTo>
                    <a:pt x="1958743" y="177387"/>
                    <a:pt x="1955454" y="167754"/>
                    <a:pt x="1955454" y="155771"/>
                  </a:cubicBezTo>
                  <a:cubicBezTo>
                    <a:pt x="1955454" y="145903"/>
                    <a:pt x="1957392" y="136447"/>
                    <a:pt x="1961269" y="127401"/>
                  </a:cubicBezTo>
                  <a:cubicBezTo>
                    <a:pt x="1965146" y="118356"/>
                    <a:pt x="1970491" y="111013"/>
                    <a:pt x="1977304" y="105375"/>
                  </a:cubicBezTo>
                  <a:cubicBezTo>
                    <a:pt x="1984118" y="99736"/>
                    <a:pt x="1991989" y="96916"/>
                    <a:pt x="2000917" y="96916"/>
                  </a:cubicBezTo>
                  <a:close/>
                  <a:moveTo>
                    <a:pt x="1984705" y="36299"/>
                  </a:moveTo>
                  <a:cubicBezTo>
                    <a:pt x="1989639" y="41468"/>
                    <a:pt x="1995043" y="46872"/>
                    <a:pt x="2000917" y="52511"/>
                  </a:cubicBezTo>
                  <a:cubicBezTo>
                    <a:pt x="2005146" y="46637"/>
                    <a:pt x="2010550" y="41233"/>
                    <a:pt x="2017128" y="36299"/>
                  </a:cubicBezTo>
                  <a:cubicBezTo>
                    <a:pt x="2022297" y="42173"/>
                    <a:pt x="2028171" y="48282"/>
                    <a:pt x="2034749" y="54625"/>
                  </a:cubicBezTo>
                  <a:cubicBezTo>
                    <a:pt x="2030285" y="61204"/>
                    <a:pt x="2024412" y="67195"/>
                    <a:pt x="2017128" y="72599"/>
                  </a:cubicBezTo>
                  <a:cubicBezTo>
                    <a:pt x="2011959" y="69075"/>
                    <a:pt x="2006555" y="64141"/>
                    <a:pt x="2000917" y="57797"/>
                  </a:cubicBezTo>
                  <a:cubicBezTo>
                    <a:pt x="1996688" y="63201"/>
                    <a:pt x="1991284" y="68135"/>
                    <a:pt x="1984705" y="72599"/>
                  </a:cubicBezTo>
                  <a:cubicBezTo>
                    <a:pt x="1977892" y="67665"/>
                    <a:pt x="1972018" y="61791"/>
                    <a:pt x="1967084" y="54978"/>
                  </a:cubicBezTo>
                  <a:cubicBezTo>
                    <a:pt x="1972958" y="47224"/>
                    <a:pt x="1978831" y="40998"/>
                    <a:pt x="1984705" y="36299"/>
                  </a:cubicBezTo>
                  <a:close/>
                  <a:moveTo>
                    <a:pt x="1676724" y="14801"/>
                  </a:moveTo>
                  <a:lnTo>
                    <a:pt x="1681305" y="14801"/>
                  </a:lnTo>
                  <a:lnTo>
                    <a:pt x="1681305" y="201939"/>
                  </a:lnTo>
                  <a:cubicBezTo>
                    <a:pt x="1681305" y="208283"/>
                    <a:pt x="1680013" y="215919"/>
                    <a:pt x="1677429" y="224847"/>
                  </a:cubicBezTo>
                  <a:cubicBezTo>
                    <a:pt x="1674844" y="233775"/>
                    <a:pt x="1671672" y="243878"/>
                    <a:pt x="1667913" y="255155"/>
                  </a:cubicBezTo>
                  <a:lnTo>
                    <a:pt x="1660160" y="255155"/>
                  </a:lnTo>
                  <a:lnTo>
                    <a:pt x="1660160" y="31013"/>
                  </a:lnTo>
                  <a:close/>
                  <a:moveTo>
                    <a:pt x="1432512" y="0"/>
                  </a:moveTo>
                  <a:lnTo>
                    <a:pt x="1436036" y="2467"/>
                  </a:lnTo>
                  <a:lnTo>
                    <a:pt x="1419825" y="38414"/>
                  </a:lnTo>
                  <a:cubicBezTo>
                    <a:pt x="1376124" y="66843"/>
                    <a:pt x="1344054" y="88223"/>
                    <a:pt x="1323613" y="102555"/>
                  </a:cubicBezTo>
                  <a:cubicBezTo>
                    <a:pt x="1364259" y="128870"/>
                    <a:pt x="1384583" y="157299"/>
                    <a:pt x="1384583" y="187842"/>
                  </a:cubicBezTo>
                  <a:cubicBezTo>
                    <a:pt x="1384583" y="208753"/>
                    <a:pt x="1377887" y="225199"/>
                    <a:pt x="1364494" y="237182"/>
                  </a:cubicBezTo>
                  <a:cubicBezTo>
                    <a:pt x="1354450" y="246168"/>
                    <a:pt x="1340574" y="251785"/>
                    <a:pt x="1322864" y="254032"/>
                  </a:cubicBezTo>
                  <a:lnTo>
                    <a:pt x="1309847" y="254802"/>
                  </a:lnTo>
                  <a:lnTo>
                    <a:pt x="1307963" y="255155"/>
                  </a:lnTo>
                  <a:lnTo>
                    <a:pt x="1305775" y="255043"/>
                  </a:lnTo>
                  <a:lnTo>
                    <a:pt x="1303877" y="255155"/>
                  </a:lnTo>
                  <a:lnTo>
                    <a:pt x="1302339" y="254867"/>
                  </a:lnTo>
                  <a:lnTo>
                    <a:pt x="1280474" y="253746"/>
                  </a:lnTo>
                  <a:cubicBezTo>
                    <a:pt x="1288228" y="259854"/>
                    <a:pt x="1292104" y="268312"/>
                    <a:pt x="1292104" y="279120"/>
                  </a:cubicBezTo>
                  <a:cubicBezTo>
                    <a:pt x="1292104" y="293922"/>
                    <a:pt x="1288463" y="306257"/>
                    <a:pt x="1281179" y="316125"/>
                  </a:cubicBezTo>
                  <a:cubicBezTo>
                    <a:pt x="1273896" y="325993"/>
                    <a:pt x="1263675" y="330927"/>
                    <a:pt x="1250518" y="330927"/>
                  </a:cubicBezTo>
                  <a:cubicBezTo>
                    <a:pt x="1235011" y="330927"/>
                    <a:pt x="1222089" y="325112"/>
                    <a:pt x="1211751" y="313482"/>
                  </a:cubicBezTo>
                  <a:cubicBezTo>
                    <a:pt x="1201414" y="301852"/>
                    <a:pt x="1194483" y="286169"/>
                    <a:pt x="1190958" y="266433"/>
                  </a:cubicBezTo>
                  <a:cubicBezTo>
                    <a:pt x="1187434" y="268782"/>
                    <a:pt x="1184380" y="271191"/>
                    <a:pt x="1181795" y="273658"/>
                  </a:cubicBezTo>
                  <a:cubicBezTo>
                    <a:pt x="1179211" y="276125"/>
                    <a:pt x="1177566" y="277593"/>
                    <a:pt x="1176861" y="278063"/>
                  </a:cubicBezTo>
                  <a:lnTo>
                    <a:pt x="1171927" y="273129"/>
                  </a:lnTo>
                  <a:lnTo>
                    <a:pt x="1186377" y="249869"/>
                  </a:lnTo>
                  <a:cubicBezTo>
                    <a:pt x="1182030" y="251631"/>
                    <a:pt x="1177742" y="252953"/>
                    <a:pt x="1173513" y="253834"/>
                  </a:cubicBezTo>
                  <a:lnTo>
                    <a:pt x="1163249" y="254918"/>
                  </a:lnTo>
                  <a:lnTo>
                    <a:pt x="1161983" y="255155"/>
                  </a:lnTo>
                  <a:lnTo>
                    <a:pt x="1161424" y="255111"/>
                  </a:lnTo>
                  <a:lnTo>
                    <a:pt x="1161002" y="255155"/>
                  </a:lnTo>
                  <a:lnTo>
                    <a:pt x="1160277" y="255019"/>
                  </a:lnTo>
                  <a:lnTo>
                    <a:pt x="1149263" y="254142"/>
                  </a:lnTo>
                  <a:cubicBezTo>
                    <a:pt x="1121561" y="249414"/>
                    <a:pt x="1107710" y="228136"/>
                    <a:pt x="1107710" y="190309"/>
                  </a:cubicBezTo>
                  <a:lnTo>
                    <a:pt x="1107710" y="91630"/>
                  </a:lnTo>
                  <a:cubicBezTo>
                    <a:pt x="1107710" y="69075"/>
                    <a:pt x="1106065" y="51454"/>
                    <a:pt x="1102776" y="38766"/>
                  </a:cubicBezTo>
                  <a:cubicBezTo>
                    <a:pt x="1110764" y="29133"/>
                    <a:pt x="1117578" y="21145"/>
                    <a:pt x="1123217" y="14801"/>
                  </a:cubicBezTo>
                  <a:lnTo>
                    <a:pt x="1127798" y="14801"/>
                  </a:lnTo>
                  <a:lnTo>
                    <a:pt x="1127798" y="180441"/>
                  </a:lnTo>
                  <a:cubicBezTo>
                    <a:pt x="1127798" y="190779"/>
                    <a:pt x="1128620" y="198767"/>
                    <a:pt x="1130265" y="204406"/>
                  </a:cubicBezTo>
                  <a:cubicBezTo>
                    <a:pt x="1131910" y="210045"/>
                    <a:pt x="1135199" y="214274"/>
                    <a:pt x="1140133" y="217093"/>
                  </a:cubicBezTo>
                  <a:cubicBezTo>
                    <a:pt x="1142600" y="218503"/>
                    <a:pt x="1145654" y="219560"/>
                    <a:pt x="1149296" y="220265"/>
                  </a:cubicBezTo>
                  <a:lnTo>
                    <a:pt x="1161681" y="221297"/>
                  </a:lnTo>
                  <a:lnTo>
                    <a:pt x="1189549" y="220265"/>
                  </a:lnTo>
                  <a:cubicBezTo>
                    <a:pt x="1190018" y="206873"/>
                    <a:pt x="1193073" y="193305"/>
                    <a:pt x="1198712" y="179560"/>
                  </a:cubicBezTo>
                  <a:cubicBezTo>
                    <a:pt x="1204350" y="165816"/>
                    <a:pt x="1211516" y="153598"/>
                    <a:pt x="1220210" y="142908"/>
                  </a:cubicBezTo>
                  <a:cubicBezTo>
                    <a:pt x="1228903" y="132218"/>
                    <a:pt x="1237713" y="124406"/>
                    <a:pt x="1246641" y="119472"/>
                  </a:cubicBezTo>
                  <a:lnTo>
                    <a:pt x="1251928" y="120529"/>
                  </a:lnTo>
                  <a:cubicBezTo>
                    <a:pt x="1257567" y="127342"/>
                    <a:pt x="1262383" y="135624"/>
                    <a:pt x="1266377" y="145375"/>
                  </a:cubicBezTo>
                  <a:cubicBezTo>
                    <a:pt x="1270371" y="155125"/>
                    <a:pt x="1272369" y="163877"/>
                    <a:pt x="1272369" y="171631"/>
                  </a:cubicBezTo>
                  <a:cubicBezTo>
                    <a:pt x="1272369" y="182203"/>
                    <a:pt x="1269843" y="191954"/>
                    <a:pt x="1264791" y="200882"/>
                  </a:cubicBezTo>
                  <a:cubicBezTo>
                    <a:pt x="1259740" y="209810"/>
                    <a:pt x="1253690" y="217093"/>
                    <a:pt x="1246641" y="222732"/>
                  </a:cubicBezTo>
                  <a:lnTo>
                    <a:pt x="1241355" y="226961"/>
                  </a:lnTo>
                  <a:cubicBezTo>
                    <a:pt x="1250166" y="225082"/>
                    <a:pt x="1260122" y="223672"/>
                    <a:pt x="1271223" y="222732"/>
                  </a:cubicBezTo>
                  <a:lnTo>
                    <a:pt x="1302826" y="221520"/>
                  </a:lnTo>
                  <a:lnTo>
                    <a:pt x="1303877" y="221322"/>
                  </a:lnTo>
                  <a:cubicBezTo>
                    <a:pt x="1323613" y="221322"/>
                    <a:pt x="1339237" y="219090"/>
                    <a:pt x="1350750" y="214626"/>
                  </a:cubicBezTo>
                  <a:cubicBezTo>
                    <a:pt x="1362262" y="210162"/>
                    <a:pt x="1368019" y="204054"/>
                    <a:pt x="1368019" y="196300"/>
                  </a:cubicBezTo>
                  <a:cubicBezTo>
                    <a:pt x="1368019" y="188077"/>
                    <a:pt x="1364612" y="179384"/>
                    <a:pt x="1357798" y="170221"/>
                  </a:cubicBezTo>
                  <a:cubicBezTo>
                    <a:pt x="1350985" y="161058"/>
                    <a:pt x="1340882" y="151777"/>
                    <a:pt x="1327490" y="142379"/>
                  </a:cubicBezTo>
                  <a:lnTo>
                    <a:pt x="1322203" y="146608"/>
                  </a:lnTo>
                  <a:lnTo>
                    <a:pt x="1317622" y="146961"/>
                  </a:lnTo>
                  <a:cubicBezTo>
                    <a:pt x="1311513" y="141792"/>
                    <a:pt x="1307401" y="137034"/>
                    <a:pt x="1305287" y="132688"/>
                  </a:cubicBezTo>
                  <a:cubicBezTo>
                    <a:pt x="1303172" y="128341"/>
                    <a:pt x="1302115" y="122996"/>
                    <a:pt x="1302115" y="116652"/>
                  </a:cubicBezTo>
                  <a:cubicBezTo>
                    <a:pt x="1302115" y="109604"/>
                    <a:pt x="1303466" y="102908"/>
                    <a:pt x="1306168" y="96564"/>
                  </a:cubicBezTo>
                  <a:cubicBezTo>
                    <a:pt x="1308870" y="90220"/>
                    <a:pt x="1311983" y="85521"/>
                    <a:pt x="1315507" y="82467"/>
                  </a:cubicBezTo>
                  <a:cubicBezTo>
                    <a:pt x="1322086" y="76123"/>
                    <a:pt x="1336418" y="65257"/>
                    <a:pt x="1358503" y="49868"/>
                  </a:cubicBezTo>
                  <a:cubicBezTo>
                    <a:pt x="1380588" y="34478"/>
                    <a:pt x="1405258" y="17856"/>
                    <a:pt x="1432512" y="0"/>
                  </a:cubicBezTo>
                  <a:close/>
                </a:path>
              </a:pathLst>
            </a:custGeom>
            <a:solidFill>
              <a:schemeClr val="tx1">
                <a:lumMod val="85000"/>
                <a:lumOff val="1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ar-SA" sz="2800" dirty="0">
                <a:solidFill>
                  <a:schemeClr val="tx1">
                    <a:lumMod val="85000"/>
                    <a:lumOff val="15000"/>
                  </a:schemeClr>
                </a:solidFill>
                <a:latin typeface="Mizan AR+LT" panose="00000500000000000000" pitchFamily="50" charset="-78"/>
                <a:cs typeface="Mizan AR+LT" panose="00000500000000000000" pitchFamily="50" charset="-78"/>
              </a:endParaRPr>
            </a:p>
          </p:txBody>
        </p:sp>
        <p:pic>
          <p:nvPicPr>
            <p:cNvPr id="11" name="صورة 10">
              <a:extLst>
                <a:ext uri="{FF2B5EF4-FFF2-40B4-BE49-F238E27FC236}">
                  <a16:creationId xmlns:a16="http://schemas.microsoft.com/office/drawing/2014/main" id="{0BADD00C-8144-40AE-BD8C-05CD4EE06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106" y="5485098"/>
              <a:ext cx="1399296" cy="535383"/>
            </a:xfrm>
            <a:prstGeom prst="rect">
              <a:avLst/>
            </a:prstGeom>
          </p:spPr>
        </p:pic>
      </p:grpSp>
    </p:spTree>
    <p:extLst>
      <p:ext uri="{BB962C8B-B14F-4D97-AF65-F5344CB8AC3E}">
        <p14:creationId xmlns:p14="http://schemas.microsoft.com/office/powerpoint/2010/main" val="74117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67AC88EF-18B7-4DFA-A3DF-252BCC5A2EB0}"/>
              </a:ext>
            </a:extLst>
          </p:cNvPr>
          <p:cNvSpPr>
            <a:spLocks noGrp="1"/>
          </p:cNvSpPr>
          <p:nvPr>
            <p:ph type="sldNum" sz="quarter" idx="12"/>
          </p:nvPr>
        </p:nvSpPr>
        <p:spPr/>
        <p:txBody>
          <a:bodyPr/>
          <a:lstStyle/>
          <a:p>
            <a:fld id="{018D0437-1013-4385-8D54-815F651F9982}" type="slidenum">
              <a:rPr lang="en-US" smtClean="0"/>
              <a:pPr/>
              <a:t>4</a:t>
            </a:fld>
            <a:endParaRPr lang="en-US"/>
          </a:p>
        </p:txBody>
      </p:sp>
      <p:sp>
        <p:nvSpPr>
          <p:cNvPr id="6" name="عنوان 5">
            <a:extLst>
              <a:ext uri="{FF2B5EF4-FFF2-40B4-BE49-F238E27FC236}">
                <a16:creationId xmlns:a16="http://schemas.microsoft.com/office/drawing/2014/main" id="{EF0BB73D-4991-4A44-A48B-B1B7E7143374}"/>
              </a:ext>
            </a:extLst>
          </p:cNvPr>
          <p:cNvSpPr>
            <a:spLocks noGrp="1"/>
          </p:cNvSpPr>
          <p:nvPr>
            <p:ph type="title"/>
          </p:nvPr>
        </p:nvSpPr>
        <p:spPr/>
        <p:txBody>
          <a:bodyPr/>
          <a:lstStyle/>
          <a:p>
            <a:r>
              <a:rPr lang="ar-SA" dirty="0"/>
              <a:t>إعـلانات النقـر مقابل السعر</a:t>
            </a:r>
          </a:p>
        </p:txBody>
      </p:sp>
      <p:sp>
        <p:nvSpPr>
          <p:cNvPr id="8" name="عنصر نائب للمحتوى 7">
            <a:extLst>
              <a:ext uri="{FF2B5EF4-FFF2-40B4-BE49-F238E27FC236}">
                <a16:creationId xmlns:a16="http://schemas.microsoft.com/office/drawing/2014/main" id="{3B3EB9F6-37D9-4526-8340-7A1AEB40F499}"/>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Tree>
    <p:extLst>
      <p:ext uri="{BB962C8B-B14F-4D97-AF65-F5344CB8AC3E}">
        <p14:creationId xmlns:p14="http://schemas.microsoft.com/office/powerpoint/2010/main" val="19799866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E1922AB5-5162-44DC-940A-B2E6D66A03B1}"/>
              </a:ext>
            </a:extLst>
          </p:cNvPr>
          <p:cNvSpPr>
            <a:spLocks noGrp="1"/>
          </p:cNvSpPr>
          <p:nvPr>
            <p:ph type="title"/>
          </p:nvPr>
        </p:nvSpPr>
        <p:spPr/>
        <p:txBody>
          <a:bodyPr/>
          <a:lstStyle/>
          <a:p>
            <a:r>
              <a:rPr lang="ar-SA" dirty="0"/>
              <a:t>ايميل </a:t>
            </a:r>
            <a:r>
              <a:rPr lang="ar-SA" dirty="0" err="1"/>
              <a:t>ماركتينج</a:t>
            </a:r>
            <a:endParaRPr lang="ar-SA" dirty="0"/>
          </a:p>
        </p:txBody>
      </p:sp>
      <p:sp>
        <p:nvSpPr>
          <p:cNvPr id="7" name="عنصر نائب للمحتوى 6">
            <a:extLst>
              <a:ext uri="{FF2B5EF4-FFF2-40B4-BE49-F238E27FC236}">
                <a16:creationId xmlns:a16="http://schemas.microsoft.com/office/drawing/2014/main" id="{956F51EF-2FC5-486E-9C7B-85B6CE9BBCB4}"/>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2" name="عنصر نائب لرقم الشريحة 1">
            <a:extLst>
              <a:ext uri="{FF2B5EF4-FFF2-40B4-BE49-F238E27FC236}">
                <a16:creationId xmlns:a16="http://schemas.microsoft.com/office/drawing/2014/main" id="{B6528D98-4E09-46C2-BC3A-1718BECA4639}"/>
              </a:ext>
            </a:extLst>
          </p:cNvPr>
          <p:cNvSpPr>
            <a:spLocks noGrp="1"/>
          </p:cNvSpPr>
          <p:nvPr>
            <p:ph type="sldNum" sz="quarter" idx="12"/>
          </p:nvPr>
        </p:nvSpPr>
        <p:spPr/>
        <p:txBody>
          <a:bodyPr/>
          <a:lstStyle/>
          <a:p>
            <a:pPr algn="r"/>
            <a:fld id="{018D0437-1013-4385-8D54-815F651F9982}" type="slidenum">
              <a:rPr lang="en-US" smtClean="0"/>
              <a:pPr algn="r"/>
              <a:t>5</a:t>
            </a:fld>
            <a:endParaRPr lang="en-US" dirty="0"/>
          </a:p>
        </p:txBody>
      </p:sp>
    </p:spTree>
    <p:extLst>
      <p:ext uri="{BB962C8B-B14F-4D97-AF65-F5344CB8AC3E}">
        <p14:creationId xmlns:p14="http://schemas.microsoft.com/office/powerpoint/2010/main" val="2270315100"/>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B7E09DE4-D615-4DAD-9A51-5DA80F67A03A}"/>
              </a:ext>
            </a:extLst>
          </p:cNvPr>
          <p:cNvSpPr>
            <a:spLocks noGrp="1"/>
          </p:cNvSpPr>
          <p:nvPr>
            <p:ph type="title"/>
          </p:nvPr>
        </p:nvSpPr>
        <p:spPr/>
        <p:txBody>
          <a:bodyPr/>
          <a:lstStyle/>
          <a:p>
            <a:r>
              <a:rPr lang="ar-SA" dirty="0"/>
              <a:t>تحســين المـوقـع</a:t>
            </a:r>
          </a:p>
        </p:txBody>
      </p:sp>
      <p:sp>
        <p:nvSpPr>
          <p:cNvPr id="7" name="عنصر نائب للمحتوى 6">
            <a:extLst>
              <a:ext uri="{FF2B5EF4-FFF2-40B4-BE49-F238E27FC236}">
                <a16:creationId xmlns:a16="http://schemas.microsoft.com/office/drawing/2014/main" id="{972F52A2-C4D4-486E-BA8E-BAD30CCFFAC9}"/>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2" name="عنصر نائب لرقم الشريحة 1">
            <a:extLst>
              <a:ext uri="{FF2B5EF4-FFF2-40B4-BE49-F238E27FC236}">
                <a16:creationId xmlns:a16="http://schemas.microsoft.com/office/drawing/2014/main" id="{D9106206-7E7C-4758-924C-7F0D6EA6F530}"/>
              </a:ext>
            </a:extLst>
          </p:cNvPr>
          <p:cNvSpPr>
            <a:spLocks noGrp="1"/>
          </p:cNvSpPr>
          <p:nvPr>
            <p:ph type="sldNum" sz="quarter" idx="12"/>
          </p:nvPr>
        </p:nvSpPr>
        <p:spPr/>
        <p:txBody>
          <a:bodyPr/>
          <a:lstStyle/>
          <a:p>
            <a:pPr algn="r"/>
            <a:fld id="{018D0437-1013-4385-8D54-815F651F9982}" type="slidenum">
              <a:rPr lang="en-US" smtClean="0"/>
              <a:pPr algn="r"/>
              <a:t>6</a:t>
            </a:fld>
            <a:endParaRPr lang="en-US"/>
          </a:p>
        </p:txBody>
      </p:sp>
    </p:spTree>
    <p:extLst>
      <p:ext uri="{BB962C8B-B14F-4D97-AF65-F5344CB8AC3E}">
        <p14:creationId xmlns:p14="http://schemas.microsoft.com/office/powerpoint/2010/main" val="32378502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1E4B2007-6543-4C97-9ECB-5142BC56CEB2}"/>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7" name="عنوان 6">
            <a:extLst>
              <a:ext uri="{FF2B5EF4-FFF2-40B4-BE49-F238E27FC236}">
                <a16:creationId xmlns:a16="http://schemas.microsoft.com/office/drawing/2014/main" id="{1F6B5C4F-6FD1-45C7-A89B-8D07F31FD54C}"/>
              </a:ext>
            </a:extLst>
          </p:cNvPr>
          <p:cNvSpPr>
            <a:spLocks noGrp="1"/>
          </p:cNvSpPr>
          <p:nvPr>
            <p:ph type="title"/>
          </p:nvPr>
        </p:nvSpPr>
        <p:spPr/>
        <p:txBody>
          <a:bodyPr/>
          <a:lstStyle/>
          <a:p>
            <a:r>
              <a:rPr lang="ar-SA" dirty="0"/>
              <a:t>سوشيال ميديا </a:t>
            </a:r>
            <a:r>
              <a:rPr lang="ar-SA" dirty="0" err="1"/>
              <a:t>ماركتينج</a:t>
            </a:r>
            <a:endParaRPr lang="ar-SA" dirty="0"/>
          </a:p>
        </p:txBody>
      </p:sp>
      <p:sp>
        <p:nvSpPr>
          <p:cNvPr id="2" name="عنصر نائب لرقم الشريحة 1">
            <a:extLst>
              <a:ext uri="{FF2B5EF4-FFF2-40B4-BE49-F238E27FC236}">
                <a16:creationId xmlns:a16="http://schemas.microsoft.com/office/drawing/2014/main" id="{5DA534EE-E3A7-47A2-92EE-9BF50FDCF9C5}"/>
              </a:ext>
            </a:extLst>
          </p:cNvPr>
          <p:cNvSpPr>
            <a:spLocks noGrp="1"/>
          </p:cNvSpPr>
          <p:nvPr>
            <p:ph type="sldNum" sz="quarter" idx="12"/>
          </p:nvPr>
        </p:nvSpPr>
        <p:spPr/>
        <p:txBody>
          <a:bodyPr/>
          <a:lstStyle/>
          <a:p>
            <a:pPr algn="r"/>
            <a:fld id="{018D0437-1013-4385-8D54-815F651F9982}" type="slidenum">
              <a:rPr lang="en-US" smtClean="0"/>
              <a:pPr algn="r"/>
              <a:t>7</a:t>
            </a:fld>
            <a:endParaRPr lang="en-US" dirty="0"/>
          </a:p>
        </p:txBody>
      </p:sp>
    </p:spTree>
    <p:extLst>
      <p:ext uri="{BB962C8B-B14F-4D97-AF65-F5344CB8AC3E}">
        <p14:creationId xmlns:p14="http://schemas.microsoft.com/office/powerpoint/2010/main" val="425901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585FAA44-69A4-4D7C-9604-C51CB8CC67FE}"/>
              </a:ext>
            </a:extLst>
          </p:cNvPr>
          <p:cNvSpPr>
            <a:spLocks noGrp="1"/>
          </p:cNvSpPr>
          <p:nvPr>
            <p:ph type="title"/>
          </p:nvPr>
        </p:nvSpPr>
        <p:spPr/>
        <p:txBody>
          <a:bodyPr/>
          <a:lstStyle/>
          <a:p>
            <a:r>
              <a:rPr lang="ar-SA" dirty="0"/>
              <a:t>صفحات الجوال المسرعة</a:t>
            </a:r>
          </a:p>
        </p:txBody>
      </p:sp>
      <p:sp>
        <p:nvSpPr>
          <p:cNvPr id="7" name="عنصر نائب للمحتوى 6">
            <a:extLst>
              <a:ext uri="{FF2B5EF4-FFF2-40B4-BE49-F238E27FC236}">
                <a16:creationId xmlns:a16="http://schemas.microsoft.com/office/drawing/2014/main" id="{7EC4444F-AF51-43C1-8DF0-07506F490DDC}"/>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2" name="عنصر نائب لرقم الشريحة 1">
            <a:extLst>
              <a:ext uri="{FF2B5EF4-FFF2-40B4-BE49-F238E27FC236}">
                <a16:creationId xmlns:a16="http://schemas.microsoft.com/office/drawing/2014/main" id="{ECD4BEDF-8C21-4C82-97AD-A2EC1CEA00AD}"/>
              </a:ext>
            </a:extLst>
          </p:cNvPr>
          <p:cNvSpPr>
            <a:spLocks noGrp="1"/>
          </p:cNvSpPr>
          <p:nvPr>
            <p:ph type="sldNum" sz="quarter" idx="12"/>
          </p:nvPr>
        </p:nvSpPr>
        <p:spPr/>
        <p:txBody>
          <a:bodyPr/>
          <a:lstStyle/>
          <a:p>
            <a:pPr algn="r"/>
            <a:fld id="{018D0437-1013-4385-8D54-815F651F9982}" type="slidenum">
              <a:rPr lang="en-US" smtClean="0"/>
              <a:pPr algn="r"/>
              <a:t>8</a:t>
            </a:fld>
            <a:endParaRPr lang="en-US"/>
          </a:p>
        </p:txBody>
      </p:sp>
    </p:spTree>
    <p:extLst>
      <p:ext uri="{BB962C8B-B14F-4D97-AF65-F5344CB8AC3E}">
        <p14:creationId xmlns:p14="http://schemas.microsoft.com/office/powerpoint/2010/main" val="311461605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853C4CD8-F559-4566-A0BE-F8784C1AE3A8}"/>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7" name="عنوان 6">
            <a:extLst>
              <a:ext uri="{FF2B5EF4-FFF2-40B4-BE49-F238E27FC236}">
                <a16:creationId xmlns:a16="http://schemas.microsoft.com/office/drawing/2014/main" id="{2815115C-D6BF-4237-A849-2D38525507AF}"/>
              </a:ext>
            </a:extLst>
          </p:cNvPr>
          <p:cNvSpPr>
            <a:spLocks noGrp="1"/>
          </p:cNvSpPr>
          <p:nvPr>
            <p:ph type="title"/>
          </p:nvPr>
        </p:nvSpPr>
        <p:spPr/>
        <p:txBody>
          <a:bodyPr/>
          <a:lstStyle/>
          <a:p>
            <a:r>
              <a:rPr lang="ar-SA" dirty="0"/>
              <a:t>التصميم الأول للجوال</a:t>
            </a:r>
          </a:p>
        </p:txBody>
      </p:sp>
      <p:sp>
        <p:nvSpPr>
          <p:cNvPr id="2" name="عنصر نائب لرقم الشريحة 1">
            <a:extLst>
              <a:ext uri="{FF2B5EF4-FFF2-40B4-BE49-F238E27FC236}">
                <a16:creationId xmlns:a16="http://schemas.microsoft.com/office/drawing/2014/main" id="{557C6334-E034-4F19-91D4-F7CA0DEE8CD2}"/>
              </a:ext>
            </a:extLst>
          </p:cNvPr>
          <p:cNvSpPr>
            <a:spLocks noGrp="1"/>
          </p:cNvSpPr>
          <p:nvPr>
            <p:ph type="sldNum" sz="quarter" idx="12"/>
          </p:nvPr>
        </p:nvSpPr>
        <p:spPr/>
        <p:txBody>
          <a:bodyPr/>
          <a:lstStyle/>
          <a:p>
            <a:pPr algn="r"/>
            <a:fld id="{018D0437-1013-4385-8D54-815F651F9982}" type="slidenum">
              <a:rPr lang="en-US" smtClean="0"/>
              <a:pPr algn="r"/>
              <a:t>9</a:t>
            </a:fld>
            <a:endParaRPr lang="en-US" dirty="0"/>
          </a:p>
        </p:txBody>
      </p:sp>
    </p:spTree>
    <p:extLst>
      <p:ext uri="{BB962C8B-B14F-4D97-AF65-F5344CB8AC3E}">
        <p14:creationId xmlns:p14="http://schemas.microsoft.com/office/powerpoint/2010/main" val="717336323"/>
      </p:ext>
    </p:extLst>
  </p:cSld>
  <p:clrMapOvr>
    <a:masterClrMapping/>
  </p:clrMapOvr>
  <p:transition spd="slow">
    <p:push dir="r"/>
  </p:transition>
</p:sld>
</file>

<file path=ppt/theme/theme1.xml><?xml version="1.0" encoding="utf-8"?>
<a:theme xmlns:a="http://schemas.openxmlformats.org/drawingml/2006/main" name="تسويق اون لاين - من ادركها بوربوينت">
  <a:themeElements>
    <a:clrScheme name="#mg20">
      <a:dk1>
        <a:srgbClr val="000000"/>
      </a:dk1>
      <a:lt1>
        <a:srgbClr val="FFFFFF"/>
      </a:lt1>
      <a:dk2>
        <a:srgbClr val="2D3847"/>
      </a:dk2>
      <a:lt2>
        <a:srgbClr val="000000"/>
      </a:lt2>
      <a:accent1>
        <a:srgbClr val="E03E12"/>
      </a:accent1>
      <a:accent2>
        <a:srgbClr val="FAB60C"/>
      </a:accent2>
      <a:accent3>
        <a:srgbClr val="B7EB43"/>
      </a:accent3>
      <a:accent4>
        <a:srgbClr val="37CD5B"/>
      </a:accent4>
      <a:accent5>
        <a:srgbClr val="1E9ECC"/>
      </a:accent5>
      <a:accent6>
        <a:srgbClr val="49536F"/>
      </a:accent6>
      <a:hlink>
        <a:srgbClr val="44546A"/>
      </a:hlink>
      <a:folHlink>
        <a:srgbClr val="3EBBF0"/>
      </a:folHlink>
    </a:clrScheme>
    <a:fontScheme name="JF Flat">
      <a:majorFont>
        <a:latin typeface="JF Flat"/>
        <a:ea typeface=""/>
        <a:cs typeface="JF Flat"/>
      </a:majorFont>
      <a:minorFont>
        <a:latin typeface="JF Flat"/>
        <a:ea typeface=""/>
        <a:cs typeface="JF Fla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pd0061-animated</Template>
  <TotalTime>149</TotalTime>
  <Words>1238</Words>
  <Application>Microsoft Office PowerPoint</Application>
  <PresentationFormat>عرض على الشاشة (16:9)</PresentationFormat>
  <Paragraphs>190</Paragraphs>
  <Slides>30</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30</vt:i4>
      </vt:variant>
    </vt:vector>
  </HeadingPairs>
  <TitlesOfParts>
    <vt:vector size="37" baseType="lpstr">
      <vt:lpstr>Calibri</vt:lpstr>
      <vt:lpstr>JF Flat</vt:lpstr>
      <vt:lpstr>GE Snd Book</vt:lpstr>
      <vt:lpstr>Roboto Condensed Light</vt:lpstr>
      <vt:lpstr>Mizan AR+LT</vt:lpstr>
      <vt:lpstr>Arial</vt:lpstr>
      <vt:lpstr>تسويق اون لاين - من ادركها بوربوينت</vt:lpstr>
      <vt:lpstr>تســويق اون لايـن</vt:lpstr>
      <vt:lpstr>خطـوات حملة تسويقية</vt:lpstr>
      <vt:lpstr>محـرك البحث الأمثـل</vt:lpstr>
      <vt:lpstr>إعـلانات النقـر مقابل السعر</vt:lpstr>
      <vt:lpstr>ايميل ماركتينج</vt:lpstr>
      <vt:lpstr>تحســين المـوقـع</vt:lpstr>
      <vt:lpstr>سوشيال ميديا ماركتينج</vt:lpstr>
      <vt:lpstr>صفحات الجوال المسرعة</vt:lpstr>
      <vt:lpstr>التصميم الأول للجوال</vt:lpstr>
      <vt:lpstr>الأهــداف والغايـــات</vt:lpstr>
      <vt:lpstr>مؤشـرات الأداء الرئيسية</vt:lpstr>
      <vt:lpstr>المتابعيـن الجدد</vt:lpstr>
      <vt:lpstr>مقارنـة الإناث والذكـور</vt:lpstr>
      <vt:lpstr>خريطة العالـم</vt:lpstr>
      <vt:lpstr>مخطط بياني</vt:lpstr>
      <vt:lpstr>الأحـداث الزمنيـة</vt:lpstr>
      <vt:lpstr>جـدول الأنشـطة</vt:lpstr>
      <vt:lpstr>أيقونات مع نصوص</vt:lpstr>
      <vt:lpstr>عنــوان الشـريحة</vt:lpstr>
      <vt:lpstr>الخطـــوات</vt:lpstr>
      <vt:lpstr>الخطـوات الثلاثـــة</vt:lpstr>
      <vt:lpstr>عمليـة التسويق</vt:lpstr>
      <vt:lpstr>تســويق المنتجـات</vt:lpstr>
      <vt:lpstr>تســويق المنتجـات</vt:lpstr>
      <vt:lpstr>أسهــم نصيــة</vt:lpstr>
      <vt:lpstr>خطوات عمل الإعلان</vt:lpstr>
      <vt:lpstr>استكمال عمل الإعلان</vt:lpstr>
      <vt:lpstr>تواصــل معنــا</vt:lpstr>
      <vt:lpstr>شكــراً للمشــاهدة!</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ادركها بوربوينت</dc:creator>
  <cp:lastModifiedBy>ادركها بوربوينت</cp:lastModifiedBy>
  <cp:revision>15</cp:revision>
  <dcterms:created xsi:type="dcterms:W3CDTF">2019-12-17T07:57:27Z</dcterms:created>
  <dcterms:modified xsi:type="dcterms:W3CDTF">2020-08-06T15:13:13Z</dcterms:modified>
</cp:coreProperties>
</file>