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1.1-->
<p:presentation xmlns:r="http://schemas.openxmlformats.org/officeDocument/2006/relationships" xmlns:a="http://schemas.openxmlformats.org/drawingml/2006/main" xmlns:p="http://schemas.openxmlformats.org/presentationml/2006/main" rtl="1" removePersonalInfoOnSave="1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7"/>
    <p:sldId id="257" r:id="rId8"/>
    <p:sldId id="258" r:id="rId9"/>
    <p:sldId id="259" r:id="rId10"/>
    <p:sldId id="260" r:id="rId11"/>
    <p:sldId id="266" r:id="rId12"/>
    <p:sldId id="268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custDataLst>
    <p:tags r:id="rId19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8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tags" Target="tags/tag1.xml" /><Relationship Id="rId2" Type="http://schemas.openxmlformats.org/officeDocument/2006/relationships/customXml" Target="../customXml/item2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السلسلة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الفئة 1</c:v>
                </c:pt>
                <c:pt idx="1">
                  <c:v>الفئة 2</c:v>
                </c:pt>
                <c:pt idx="2">
                  <c:v>الفئة 3</c:v>
                </c:pt>
                <c:pt idx="3">
                  <c:v>الفئة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B-40BB-85E7-98407108B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السلسلة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الفئة 1</c:v>
                </c:pt>
                <c:pt idx="1">
                  <c:v>الفئة 2</c:v>
                </c:pt>
                <c:pt idx="2">
                  <c:v>الفئة 3</c:v>
                </c:pt>
                <c:pt idx="3">
                  <c:v>الفئة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B-40BB-85E7-98407108B5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السلسلة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الفئة 1</c:v>
                </c:pt>
                <c:pt idx="1">
                  <c:v>الفئة 2</c:v>
                </c:pt>
                <c:pt idx="2">
                  <c:v>الفئة 3</c:v>
                </c:pt>
                <c:pt idx="3">
                  <c:v>الفئة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B-40BB-85E7-98407108B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txPr>
        <c:crossAx val="665015688"/>
        <c:crosses val="autoZero"/>
        <c:auto val="0"/>
        <c:lblAlgn val="ctr"/>
        <c:lblOffset/>
        <c:noMultiLvlLbl val="0"/>
      </c:catAx>
      <c:valAx>
        <c:axId val="665015688"/>
        <c:scaling>
          <c:orientation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1"/>
        <a:lstStyle/>
        <a:p>
          <a:pPr rtl="1"/>
          <a:endParaRPr lang="en-US"/>
        </a:p>
      </dgm:t>
    </dgm:pt>
    <dgm:pt modelId="{E8A66543-CC4D-4785-A93E-5B125E09F826}" type="parTrans" cxnId="{120D97CD-D92B-490E-9F62-1715E61B4974}">
      <dgm:prSet/>
      <dgm:spPr/>
      <dgm:t>
        <a:bodyPr rtlCol="1"/>
        <a:lstStyle/>
        <a:p>
          <a:pPr rtl="1"/>
          <a:endParaRPr lang="en-US"/>
        </a:p>
      </dgm:t>
    </dgm:pt>
    <dgm:pt modelId="{B4F1B46E-22B2-4721-950C-8704487586DC}">
      <dgm:prSet phldrT="[Text]"/>
      <dgm:spPr/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1 العنوان</a:t>
          </a:r>
        </a:p>
      </dgm:t>
    </dgm:pt>
    <dgm:pt modelId="{1D5B1F83-33A7-4298-BC11-2B1252AFAEA5}" type="parTrans" cxnId="{B826A4F2-11B3-4557-BDDF-63AAEB92A56C}">
      <dgm:prSet/>
      <dgm:spPr/>
      <dgm:t>
        <a:bodyPr rtlCol="1"/>
        <a:lstStyle/>
        <a:p>
          <a:pPr rtl="1"/>
          <a:endParaRPr lang="en-US"/>
        </a:p>
      </dgm:t>
    </dgm:pt>
    <dgm:pt modelId="{9D72CDD3-5859-43DB-BD75-0C3C30E3DE62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15E25BD4-1EBF-43C2-8885-DBF66B8429E1}" type="sibTrans" cxnId="{B826A4F2-11B3-4557-BDDF-63AAEB92A56C}">
      <dgm:prSet/>
      <dgm:spPr/>
      <dgm:t>
        <a:bodyPr rtlCol="1"/>
        <a:lstStyle/>
        <a:p>
          <a:pPr rtl="1"/>
          <a:endParaRPr lang="en-US"/>
        </a:p>
      </dgm:t>
    </dgm:pt>
    <dgm:pt modelId="{B6B535D8-00AB-4FA1-AAEC-92498ABC6F4C}" type="parTrans" cxnId="{925A30B8-3100-4AED-95F0-B818267AAFA7}">
      <dgm:prSet/>
      <dgm:spPr/>
      <dgm:t>
        <a:bodyPr rtlCol="1"/>
        <a:lstStyle/>
        <a:p>
          <a:pPr rtl="1"/>
          <a:endParaRPr lang="en-US"/>
        </a:p>
      </dgm:t>
    </dgm:pt>
    <dgm:pt modelId="{F9D46839-CD06-4669-AAE4-4D1E9AFEDA78}">
      <dgm:prSet phldrT="[Text]"/>
      <dgm:spPr/>
      <dgm:t>
        <a:bodyPr rtlCol="1"/>
        <a:lstStyle/>
        <a:p>
          <a:pPr algn="r" rtl="1"/>
          <a:r>
            <a:rPr lang="a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97F199-DC2A-41F9-A449-D395E6BC4900}" type="sibTrans" cxnId="{925A30B8-3100-4AED-95F0-B818267AAFA7}">
      <dgm:prSet/>
      <dgm:spPr/>
      <dgm:t>
        <a:bodyPr rtlCol="1"/>
        <a:lstStyle/>
        <a:p>
          <a:pPr rtl="1"/>
          <a:endParaRPr lang="en-US"/>
        </a:p>
      </dgm:t>
    </dgm:pt>
    <dgm:pt modelId="{44B2858F-607B-47DF-B44B-EA7D73FDC9F2}" type="parTrans" cxnId="{7406E7C5-0FE4-466C-BFE1-E3D26643F0B6}">
      <dgm:prSet/>
      <dgm:spPr/>
      <dgm:t>
        <a:bodyPr rtlCol="1"/>
        <a:lstStyle/>
        <a:p>
          <a:pPr rtl="1"/>
          <a:endParaRPr lang="en-US"/>
        </a:p>
      </dgm:t>
    </dgm:pt>
    <dgm:pt modelId="{7CB6360B-4022-4E96-922B-A12DE0E2A39F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B35ED9D1-2A17-4034-8D08-4945CA54F6C9}" type="sibTrans" cxnId="{7406E7C5-0FE4-466C-BFE1-E3D26643F0B6}">
      <dgm:prSet/>
      <dgm:spPr/>
      <dgm:t>
        <a:bodyPr rtlCol="1"/>
        <a:lstStyle/>
        <a:p>
          <a:pPr rtl="1"/>
          <a:endParaRPr lang="en-US"/>
        </a:p>
      </dgm:t>
    </dgm:pt>
    <dgm:pt modelId="{95F5E6EE-4E8D-49F8-8C9E-8BBFD01B6A0E}" type="parTrans" cxnId="{29BB74AE-ECAA-409F-AE80-4F7D8E9D4EEE}">
      <dgm:prSet/>
      <dgm:spPr/>
      <dgm:t>
        <a:bodyPr rtlCol="1"/>
        <a:lstStyle/>
        <a:p>
          <a:pPr rtl="1"/>
          <a:endParaRPr lang="en-US"/>
        </a:p>
      </dgm:t>
    </dgm:pt>
    <dgm:pt modelId="{70879558-61CA-4CCD-B2D6-5349B01EF337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053E317B-DD3F-4AFF-90D1-A55D37D325DC}" type="sibTrans" cxnId="{29BB74AE-ECAA-409F-AE80-4F7D8E9D4EEE}">
      <dgm:prSet/>
      <dgm:spPr/>
      <dgm:t>
        <a:bodyPr rtlCol="1"/>
        <a:lstStyle/>
        <a:p>
          <a:pPr rtl="1"/>
          <a:endParaRPr lang="en-US"/>
        </a:p>
      </dgm:t>
    </dgm:pt>
    <dgm:pt modelId="{A7E2530A-34E2-4E9F-BC78-8920BA140C41}" type="sibTrans" cxnId="{120D97CD-D92B-490E-9F62-1715E61B4974}">
      <dgm:prSet/>
      <dgm:spPr/>
      <dgm:t>
        <a:bodyPr rtlCol="1"/>
        <a:lstStyle/>
        <a:p>
          <a:pPr rtl="1"/>
          <a:endParaRPr lang="en-US"/>
        </a:p>
      </dgm:t>
    </dgm:pt>
    <dgm:pt modelId="{2D960FDD-BADA-480D-9043-497C56588AD3}" type="parTrans" cxnId="{F46D06F4-E754-4F40-8FF1-F3316164663A}">
      <dgm:prSet/>
      <dgm:spPr/>
      <dgm:t>
        <a:bodyPr rtlCol="1"/>
        <a:lstStyle/>
        <a:p>
          <a:pPr rtl="1"/>
          <a:endParaRPr lang="en-US"/>
        </a:p>
      </dgm:t>
    </dgm:pt>
    <dgm:pt modelId="{F2881FB1-6580-4F21-A283-BFAA6F91D5D2}">
      <dgm:prSet phldrT="[Text]"/>
      <dgm:spPr/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2 العنوان</a:t>
          </a:r>
        </a:p>
      </dgm:t>
    </dgm:pt>
    <dgm:pt modelId="{B14A4DC9-F40A-4867-ADB8-4BA8A1F83766}" type="parTrans" cxnId="{732DF8EC-D8E3-4C62-A2AB-8ED01A8B972B}">
      <dgm:prSet/>
      <dgm:spPr/>
      <dgm:t>
        <a:bodyPr rtlCol="1"/>
        <a:lstStyle/>
        <a:p>
          <a:pPr rtl="1"/>
          <a:endParaRPr lang="en-US"/>
        </a:p>
      </dgm:t>
    </dgm:pt>
    <dgm:pt modelId="{D5197DDB-D5D2-499F-B255-CF7BB5AE2B43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29F2454A-2FA8-4B3A-AC63-4A0B9FD04A75}" type="sibTrans" cxnId="{732DF8EC-D8E3-4C62-A2AB-8ED01A8B972B}">
      <dgm:prSet/>
      <dgm:spPr/>
      <dgm:t>
        <a:bodyPr rtlCol="1"/>
        <a:lstStyle/>
        <a:p>
          <a:pPr rtl="1"/>
          <a:endParaRPr lang="en-US"/>
        </a:p>
      </dgm:t>
    </dgm:pt>
    <dgm:pt modelId="{FF4E5F97-6974-4E39-A85D-DCB2E100798E}" type="parTrans" cxnId="{FDC3BC42-94C2-4581-91D1-775289158E8E}">
      <dgm:prSet/>
      <dgm:spPr/>
      <dgm:t>
        <a:bodyPr rtlCol="1"/>
        <a:lstStyle/>
        <a:p>
          <a:pPr rtl="1"/>
          <a:endParaRPr lang="en-US"/>
        </a:p>
      </dgm:t>
    </dgm:pt>
    <dgm:pt modelId="{29E78340-8EBE-415C-B973-78A91A054B9C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B4B9A51E-FA34-465E-B5B4-81CD76EB3FC2}" type="sibTrans" cxnId="{FDC3BC42-94C2-4581-91D1-775289158E8E}">
      <dgm:prSet/>
      <dgm:spPr/>
      <dgm:t>
        <a:bodyPr rtlCol="1"/>
        <a:lstStyle/>
        <a:p>
          <a:pPr rtl="1"/>
          <a:endParaRPr lang="en-US"/>
        </a:p>
      </dgm:t>
    </dgm:pt>
    <dgm:pt modelId="{24ABE8B3-7220-436D-9636-F7B4C0B99576}" type="parTrans" cxnId="{44D3E7B5-05FE-4C48-AB9B-7DE93E324B5A}">
      <dgm:prSet/>
      <dgm:spPr/>
      <dgm:t>
        <a:bodyPr rtlCol="1"/>
        <a:lstStyle/>
        <a:p>
          <a:pPr rtl="1"/>
          <a:endParaRPr lang="en-US"/>
        </a:p>
      </dgm:t>
    </dgm:pt>
    <dgm:pt modelId="{8321AB85-EA8C-4958-B404-B4C118CB3C18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AA5F76CE-8FD4-4692-8BB1-EF84CF9D365E}" type="sibTrans" cxnId="{44D3E7B5-05FE-4C48-AB9B-7DE93E324B5A}">
      <dgm:prSet/>
      <dgm:spPr/>
      <dgm:t>
        <a:bodyPr rtlCol="1"/>
        <a:lstStyle/>
        <a:p>
          <a:pPr rtl="1"/>
          <a:endParaRPr lang="en-US"/>
        </a:p>
      </dgm:t>
    </dgm:pt>
    <dgm:pt modelId="{A5ABDC17-7AB5-4F0E-992A-F9343F5D74EB}" type="sibTrans" cxnId="{F46D06F4-E754-4F40-8FF1-F3316164663A}">
      <dgm:prSet/>
      <dgm:spPr/>
      <dgm:t>
        <a:bodyPr rtlCol="1"/>
        <a:lstStyle/>
        <a:p>
          <a:pPr rtl="1"/>
          <a:endParaRPr lang="en-US"/>
        </a:p>
      </dgm:t>
    </dgm:pt>
    <dgm:pt modelId="{AEB59203-63BA-4A96-BADC-40BAEBD9AA40}" type="parTrans" cxnId="{64997D35-79D1-474F-8AEF-F2910B5A1DFA}">
      <dgm:prSet/>
      <dgm:spPr/>
      <dgm:t>
        <a:bodyPr rtlCol="1"/>
        <a:lstStyle/>
        <a:p>
          <a:pPr rtl="1"/>
          <a:endParaRPr lang="en-US"/>
        </a:p>
      </dgm:t>
    </dgm:pt>
    <dgm:pt modelId="{6352CA33-6755-44BE-808F-400DA4CF80A7}">
      <dgm:prSet phldrT="[Text]"/>
      <dgm:spPr/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3 العنوان</a:t>
          </a:r>
        </a:p>
      </dgm:t>
    </dgm:pt>
    <dgm:pt modelId="{E5F6BCBD-B84E-4018-BE9E-BF57FF3B4B36}" type="parTrans" cxnId="{031A9131-3A1F-4ACC-B429-9E38833FEEA8}">
      <dgm:prSet/>
      <dgm:spPr/>
      <dgm:t>
        <a:bodyPr rtlCol="1"/>
        <a:lstStyle/>
        <a:p>
          <a:pPr rtl="1"/>
          <a:endParaRPr lang="en-US"/>
        </a:p>
      </dgm:t>
    </dgm:pt>
    <dgm:pt modelId="{9614A323-64B1-4077-A841-022051EC749A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FEC2A79F-8857-403A-A738-E8CE75C965E2}" type="sibTrans" cxnId="{031A9131-3A1F-4ACC-B429-9E38833FEEA8}">
      <dgm:prSet/>
      <dgm:spPr/>
      <dgm:t>
        <a:bodyPr rtlCol="1"/>
        <a:lstStyle/>
        <a:p>
          <a:pPr rtl="1"/>
          <a:endParaRPr lang="en-US"/>
        </a:p>
      </dgm:t>
    </dgm:pt>
    <dgm:pt modelId="{4C229933-AC16-44B7-98EC-4C0F07FABCB0}" type="parTrans" cxnId="{8C2011CF-3162-4AAA-91EA-076E612D6F12}">
      <dgm:prSet/>
      <dgm:spPr/>
      <dgm:t>
        <a:bodyPr rtlCol="1"/>
        <a:lstStyle/>
        <a:p>
          <a:pPr rtl="1"/>
          <a:endParaRPr lang="en-US"/>
        </a:p>
      </dgm:t>
    </dgm:pt>
    <dgm:pt modelId="{3D5CDB25-F8FA-444B-8D4A-1D29D0CBA282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189DA4C5-2A22-4C71-A806-7B4AB57767CC}" type="sibTrans" cxnId="{8C2011CF-3162-4AAA-91EA-076E612D6F12}">
      <dgm:prSet/>
      <dgm:spPr/>
      <dgm:t>
        <a:bodyPr rtlCol="1"/>
        <a:lstStyle/>
        <a:p>
          <a:pPr rtl="1"/>
          <a:endParaRPr lang="en-US"/>
        </a:p>
      </dgm:t>
    </dgm:pt>
    <dgm:pt modelId="{AAB4CF73-4B9B-4AA0-9074-16C2D2AE00A1}" type="sibTrans" cxnId="{64997D35-79D1-474F-8AEF-F2910B5A1DFA}">
      <dgm:prSet/>
      <dgm:spPr/>
      <dgm:t>
        <a:bodyPr rtlCol="1"/>
        <a:lstStyle/>
        <a:p>
          <a:pPr rtl="1"/>
          <a:endParaRPr lang="en-US"/>
        </a:p>
      </dgm:t>
    </dgm:pt>
    <dgm:pt modelId="{C61EC981-13FA-4710-B079-D35692EEB764}" type="parTrans" cxnId="{E4763B21-51A2-4A7D-9925-3CF38A61084F}">
      <dgm:prSet/>
      <dgm:spPr/>
      <dgm:t>
        <a:bodyPr rtlCol="1"/>
        <a:lstStyle/>
        <a:p>
          <a:pPr rtl="1"/>
          <a:endParaRPr lang="en-US"/>
        </a:p>
      </dgm:t>
    </dgm:pt>
    <dgm:pt modelId="{7FCE83D9-631B-4420-BBFC-CA0AFA59F747}">
      <dgm:prSet phldrT="[Text]"/>
      <dgm:spPr/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4 العنوان</a:t>
          </a:r>
        </a:p>
      </dgm:t>
    </dgm:pt>
    <dgm:pt modelId="{CD1EE44C-3116-420B-89E3-1D797CB25D34}" type="parTrans" cxnId="{B9328D68-C0D8-49AC-BC7C-9943497D0579}">
      <dgm:prSet/>
      <dgm:spPr/>
      <dgm:t>
        <a:bodyPr rtlCol="1"/>
        <a:lstStyle/>
        <a:p>
          <a:pPr rtl="1"/>
          <a:endParaRPr lang="en-US"/>
        </a:p>
      </dgm:t>
    </dgm:pt>
    <dgm:pt modelId="{DB9FB862-4759-4D6A-84F3-01524B92723B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4BD4D4A5-043E-4ED5-A5CA-8D46DADC3150}" type="sibTrans" cxnId="{B9328D68-C0D8-49AC-BC7C-9943497D0579}">
      <dgm:prSet/>
      <dgm:spPr/>
      <dgm:t>
        <a:bodyPr rtlCol="1"/>
        <a:lstStyle/>
        <a:p>
          <a:pPr rtl="1"/>
          <a:endParaRPr lang="en-US"/>
        </a:p>
      </dgm:t>
    </dgm:pt>
    <dgm:pt modelId="{7DFC3849-4A12-49FB-B614-8AFD597CCB9E}" type="parTrans" cxnId="{AC1018F8-4D71-496C-84B0-976A09EBCB08}">
      <dgm:prSet/>
      <dgm:spPr/>
      <dgm:t>
        <a:bodyPr rtlCol="1"/>
        <a:lstStyle/>
        <a:p>
          <a:pPr rtl="1"/>
          <a:endParaRPr lang="en-US"/>
        </a:p>
      </dgm:t>
    </dgm:pt>
    <dgm:pt modelId="{50451020-5E1A-4778-9E8D-169182A36191}">
      <dgm:prSet phldrT="[Text]"/>
      <dgm:spPr/>
      <dgm:t>
        <a:bodyPr rtlCol="1"/>
        <a:lstStyle/>
        <a:p>
          <a:pPr algn="r"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EEDE2474-4F18-4F59-8E58-6382D253E514}" type="sibTrans" cxnId="{AC1018F8-4D71-496C-84B0-976A09EBCB08}">
      <dgm:prSet/>
      <dgm:spPr/>
      <dgm:t>
        <a:bodyPr rtlCol="1"/>
        <a:lstStyle/>
        <a:p>
          <a:pPr rtl="1"/>
          <a:endParaRPr lang="en-US"/>
        </a:p>
      </dgm:t>
    </dgm:pt>
    <dgm:pt modelId="{1B48A0DE-4031-4D45-86A1-94CDAF68824A}" type="sibTrans" cxnId="{E4763B21-51A2-4A7D-9925-3CF38A61084F}">
      <dgm:prSet/>
      <dgm:spPr/>
      <dgm:t>
        <a:bodyPr rtlCol="1"/>
        <a:lstStyle/>
        <a:p>
          <a:pPr rtl="1"/>
          <a:endParaRPr lang="en-US"/>
        </a:p>
      </dgm:t>
    </dgm:pt>
    <dgm:pt modelId="{0DC7A063-583D-4B0F-88B2-BD54F95D95AF}" type="pres">
      <dgm:prSet presAssocID="{00C18FBF-3FF5-4C16-97CF-AF03740D7AB6}" presName="list">
        <dgm:presLayoutVars>
          <dgm:dir val="rev"/>
          <dgm:animLvl val="lvl"/>
        </dgm:presLayoutVars>
      </dgm:prSet>
      <dgm:spPr/>
      <dgm:t>
        <a:bodyPr/>
        <a:lstStyle/>
        <a:p/>
      </dgm:t>
    </dgm:pt>
    <dgm:pt modelId="{3B23570A-ECC9-4DF8-BCB4-0465C69CBB88}" type="pres">
      <dgm:prSet presAssocID="{B4F1B46E-22B2-4721-950C-8704487586DC}" presName="posSpace"/>
      <dgm:spPr/>
      <dgm:t>
        <a:bodyPr/>
        <a:lstStyle/>
        <a:p/>
      </dgm:t>
    </dgm:pt>
    <dgm:pt modelId="{FC66A233-6BBA-46AF-B2F6-28E379B158E2}" type="pres">
      <dgm:prSet presAssocID="{B4F1B46E-22B2-4721-950C-8704487586DC}" presName="vertFlow"/>
      <dgm:spPr/>
      <dgm:t>
        <a:bodyPr/>
        <a:lstStyle/>
        <a:p/>
      </dgm:t>
    </dgm:pt>
    <dgm:pt modelId="{46739A04-1AA3-49C6-8EA7-EB1DE975B900}" type="pres">
      <dgm:prSet presAssocID="{B4F1B46E-22B2-4721-950C-8704487586DC}" presName="topSpace"/>
      <dgm:spPr/>
      <dgm:t>
        <a:bodyPr/>
        <a:lstStyle/>
        <a:p/>
      </dgm:t>
    </dgm:pt>
    <dgm:pt modelId="{535C6EC9-8098-42C5-8527-E62FF045E4EB}" type="pres">
      <dgm:prSet presAssocID="{B4F1B46E-22B2-4721-950C-8704487586DC}" presName="firstComp"/>
      <dgm:spPr/>
      <dgm:t>
        <a:bodyPr/>
        <a:lstStyle/>
        <a:p/>
      </dgm:t>
    </dgm:pt>
    <dgm:pt modelId="{6B08AC4B-4CEC-41E5-AE19-47A4E2720563}" type="pres">
      <dgm:prSet presAssocID="{B4F1B46E-22B2-4721-950C-8704487586DC}" presName="firstChild" presStyleLbl="bgAccFollowNode1" presStyleCnt="11"/>
      <dgm:spPr/>
      <dgm:t>
        <a:bodyPr/>
        <a:lstStyle/>
        <a:p/>
      </dgm:t>
    </dgm:pt>
    <dgm:pt modelId="{187D4E8C-5C91-4D00-870C-2C45D4EA263C}" type="pres">
      <dgm:prSet presAssocID="{B4F1B46E-22B2-4721-950C-8704487586DC}" presName="firstChildTx" presStyleLbl="bgAccFollowNode1" presStyleCnt="11">
        <dgm:presLayoutVars>
          <dgm:bulletEnabled val="1"/>
        </dgm:presLayoutVars>
      </dgm:prSet>
      <dgm:spPr/>
      <dgm:t>
        <a:bodyPr/>
        <a:lstStyle/>
        <a:p/>
      </dgm:t>
    </dgm:pt>
    <dgm:pt modelId="{ADF61BBD-28F4-4815-BC7F-82CF00464E8B}" type="pres">
      <dgm:prSet presAssocID="{F9D46839-CD06-4669-AAE4-4D1E9AFEDA78}" presName="comp"/>
      <dgm:spPr/>
      <dgm:t>
        <a:bodyPr/>
        <a:lstStyle/>
        <a:p/>
      </dgm:t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/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/>
      </dgm:t>
    </dgm:pt>
    <dgm:pt modelId="{E50A9A83-9985-4184-A476-E3402BD8E76E}" type="pres">
      <dgm:prSet presAssocID="{7CB6360B-4022-4E96-922B-A12DE0E2A39F}" presName="comp"/>
      <dgm:spPr/>
      <dgm:t>
        <a:bodyPr/>
        <a:lstStyle/>
        <a:p/>
      </dgm:t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/>
        <a:lstStyle/>
        <a:p/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/>
      </dgm:t>
    </dgm:pt>
    <dgm:pt modelId="{E5677DE7-299C-4C9C-A4BC-6335CC601D12}" type="pres">
      <dgm:prSet presAssocID="{70879558-61CA-4CCD-B2D6-5349B01EF337}" presName="comp"/>
      <dgm:spPr/>
      <dgm:t>
        <a:bodyPr/>
        <a:lstStyle/>
        <a:p/>
      </dgm:t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/>
        <a:lstStyle/>
        <a:p/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/>
      </dgm:t>
    </dgm:pt>
    <dgm:pt modelId="{3845DB9A-BEF3-4D5D-B9C7-5FC0456401AC}" type="pres">
      <dgm:prSet presAssocID="{B4F1B46E-22B2-4721-950C-8704487586DC}" presName="negSpace"/>
      <dgm:spPr/>
      <dgm:t>
        <a:bodyPr/>
        <a:lstStyle/>
        <a:p/>
      </dgm:t>
    </dgm:pt>
    <dgm:pt modelId="{FC7ED273-8CFD-43C2-9C05-44FADF3E0637}" type="pres">
      <dgm:prSet presAssocID="{B4F1B46E-22B2-4721-950C-8704487586DC}" presName="circle" presStyleLbl="node1" presStyleCnt="4"/>
      <dgm:spPr/>
      <dgm:t>
        <a:bodyPr/>
        <a:lstStyle/>
        <a:p/>
      </dgm:t>
    </dgm:pt>
    <dgm:pt modelId="{13C564B0-C27E-4ABA-AFDA-59E145B256BA}" type="pres">
      <dgm:prSet presAssocID="{A7E2530A-34E2-4E9F-BC78-8920BA140C41}" presName="transSpace"/>
      <dgm:spPr/>
      <dgm:t>
        <a:bodyPr/>
        <a:lstStyle/>
        <a:p/>
      </dgm:t>
    </dgm:pt>
    <dgm:pt modelId="{6300E233-87DF-4270-9808-160BFEB8A5BE}" type="pres">
      <dgm:prSet presAssocID="{F2881FB1-6580-4F21-A283-BFAA6F91D5D2}" presName="posSpace"/>
      <dgm:spPr/>
      <dgm:t>
        <a:bodyPr/>
        <a:lstStyle/>
        <a:p/>
      </dgm:t>
    </dgm:pt>
    <dgm:pt modelId="{6E53DEF7-499E-42EE-802D-59B2F8915392}" type="pres">
      <dgm:prSet presAssocID="{F2881FB1-6580-4F21-A283-BFAA6F91D5D2}" presName="vertFlow"/>
      <dgm:spPr/>
      <dgm:t>
        <a:bodyPr/>
        <a:lstStyle/>
        <a:p/>
      </dgm:t>
    </dgm:pt>
    <dgm:pt modelId="{E08C30D1-35EA-4D05-9731-5D01E3FCBD09}" type="pres">
      <dgm:prSet presAssocID="{F2881FB1-6580-4F21-A283-BFAA6F91D5D2}" presName="topSpace"/>
      <dgm:spPr/>
      <dgm:t>
        <a:bodyPr/>
        <a:lstStyle/>
        <a:p/>
      </dgm:t>
    </dgm:pt>
    <dgm:pt modelId="{2F3BD88A-9166-4A26-B941-B9BAEE1A11D5}" type="pres">
      <dgm:prSet presAssocID="{F2881FB1-6580-4F21-A283-BFAA6F91D5D2}" presName="firstComp"/>
      <dgm:spPr/>
      <dgm:t>
        <a:bodyPr/>
        <a:lstStyle/>
        <a:p/>
      </dgm:t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/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/>
      </dgm:t>
    </dgm:pt>
    <dgm:pt modelId="{60887C36-4733-46AC-A452-5444F6BC3B23}" type="pres">
      <dgm:prSet presAssocID="{29E78340-8EBE-415C-B973-78A91A054B9C}" presName="comp"/>
      <dgm:spPr/>
      <dgm:t>
        <a:bodyPr/>
        <a:lstStyle/>
        <a:p/>
      </dgm:t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/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/>
      </dgm:t>
    </dgm:pt>
    <dgm:pt modelId="{3055F178-D8CA-413A-99F2-20C8231C0651}" type="pres">
      <dgm:prSet presAssocID="{8321AB85-EA8C-4958-B404-B4C118CB3C18}" presName="comp"/>
      <dgm:spPr/>
      <dgm:t>
        <a:bodyPr/>
        <a:lstStyle/>
        <a:p/>
      </dgm:t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/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/>
      </dgm:t>
    </dgm:pt>
    <dgm:pt modelId="{69136330-53DB-4978-A56B-160862279381}" type="pres">
      <dgm:prSet presAssocID="{F2881FB1-6580-4F21-A283-BFAA6F91D5D2}" presName="negSpace"/>
      <dgm:spPr/>
      <dgm:t>
        <a:bodyPr/>
        <a:lstStyle/>
        <a:p/>
      </dgm:t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/>
      </dgm:t>
    </dgm:pt>
    <dgm:pt modelId="{FC2522F1-14BB-4B37-B60E-2E8A7E8A6C30}" type="pres">
      <dgm:prSet presAssocID="{A5ABDC17-7AB5-4F0E-992A-F9343F5D74EB}" presName="transSpace"/>
      <dgm:spPr/>
      <dgm:t>
        <a:bodyPr/>
        <a:lstStyle/>
        <a:p/>
      </dgm:t>
    </dgm:pt>
    <dgm:pt modelId="{2C2F6211-85A7-47FE-9239-DE94DF41A263}" type="pres">
      <dgm:prSet presAssocID="{6352CA33-6755-44BE-808F-400DA4CF80A7}" presName="posSpace"/>
      <dgm:spPr/>
      <dgm:t>
        <a:bodyPr/>
        <a:lstStyle/>
        <a:p/>
      </dgm:t>
    </dgm:pt>
    <dgm:pt modelId="{7B0C2EAE-70CB-4160-863D-210C3C66D5FD}" type="pres">
      <dgm:prSet presAssocID="{6352CA33-6755-44BE-808F-400DA4CF80A7}" presName="vertFlow"/>
      <dgm:spPr/>
      <dgm:t>
        <a:bodyPr/>
        <a:lstStyle/>
        <a:p/>
      </dgm:t>
    </dgm:pt>
    <dgm:pt modelId="{5AF3752E-55A6-443C-AD35-C49DF50A4566}" type="pres">
      <dgm:prSet presAssocID="{6352CA33-6755-44BE-808F-400DA4CF80A7}" presName="topSpace"/>
      <dgm:spPr/>
      <dgm:t>
        <a:bodyPr/>
        <a:lstStyle/>
        <a:p/>
      </dgm:t>
    </dgm:pt>
    <dgm:pt modelId="{53567A66-F0E9-4EF8-ADA9-764BA36AA6A9}" type="pres">
      <dgm:prSet presAssocID="{6352CA33-6755-44BE-808F-400DA4CF80A7}" presName="firstComp"/>
      <dgm:spPr/>
      <dgm:t>
        <a:bodyPr/>
        <a:lstStyle/>
        <a:p/>
      </dgm:t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/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/>
      </dgm:t>
    </dgm:pt>
    <dgm:pt modelId="{46A8623B-DC64-4ED6-B73D-98FEAB030508}" type="pres">
      <dgm:prSet presAssocID="{3D5CDB25-F8FA-444B-8D4A-1D29D0CBA282}" presName="comp"/>
      <dgm:spPr/>
      <dgm:t>
        <a:bodyPr/>
        <a:lstStyle/>
        <a:p/>
      </dgm:t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/>
        <a:lstStyle/>
        <a:p/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/>
      </dgm:t>
    </dgm:pt>
    <dgm:pt modelId="{FBCC4E74-37C0-494F-ABC0-7D18132E1437}" type="pres">
      <dgm:prSet presAssocID="{6352CA33-6755-44BE-808F-400DA4CF80A7}" presName="negSpace"/>
      <dgm:spPr/>
      <dgm:t>
        <a:bodyPr/>
        <a:lstStyle/>
        <a:p/>
      </dgm:t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/>
      </dgm:t>
    </dgm:pt>
    <dgm:pt modelId="{E966790E-26B5-4EB8-981F-1094BF4B7611}" type="pres">
      <dgm:prSet presAssocID="{AAB4CF73-4B9B-4AA0-9074-16C2D2AE00A1}" presName="transSpace"/>
      <dgm:spPr/>
      <dgm:t>
        <a:bodyPr/>
        <a:lstStyle/>
        <a:p/>
      </dgm:t>
    </dgm:pt>
    <dgm:pt modelId="{229B7655-E1F4-4CF5-84B8-30F0491D32B5}" type="pres">
      <dgm:prSet presAssocID="{7FCE83D9-631B-4420-BBFC-CA0AFA59F747}" presName="posSpace"/>
      <dgm:spPr/>
      <dgm:t>
        <a:bodyPr/>
        <a:lstStyle/>
        <a:p/>
      </dgm:t>
    </dgm:pt>
    <dgm:pt modelId="{F85FFCDF-8E5F-492B-B22D-55A08EACE783}" type="pres">
      <dgm:prSet presAssocID="{7FCE83D9-631B-4420-BBFC-CA0AFA59F747}" presName="vertFlow"/>
      <dgm:spPr/>
      <dgm:t>
        <a:bodyPr/>
        <a:lstStyle/>
        <a:p/>
      </dgm:t>
    </dgm:pt>
    <dgm:pt modelId="{600B3FB2-1315-4A84-8613-B445666BC7D2}" type="pres">
      <dgm:prSet presAssocID="{7FCE83D9-631B-4420-BBFC-CA0AFA59F747}" presName="topSpace"/>
      <dgm:spPr/>
      <dgm:t>
        <a:bodyPr/>
        <a:lstStyle/>
        <a:p/>
      </dgm:t>
    </dgm:pt>
    <dgm:pt modelId="{E47C73E9-FBEE-4370-9B3F-E04EB7C4023A}" type="pres">
      <dgm:prSet presAssocID="{7FCE83D9-631B-4420-BBFC-CA0AFA59F747}" presName="firstComp"/>
      <dgm:spPr/>
      <dgm:t>
        <a:bodyPr/>
        <a:lstStyle/>
        <a:p/>
      </dgm:t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/>
        <a:lstStyle/>
        <a:p/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/>
      </dgm:t>
    </dgm:pt>
    <dgm:pt modelId="{F3C2D87B-A5E7-46E2-B3D3-58E6D9562663}" type="pres">
      <dgm:prSet presAssocID="{50451020-5E1A-4778-9E8D-169182A36191}" presName="comp"/>
      <dgm:spPr/>
      <dgm:t>
        <a:bodyPr/>
        <a:lstStyle/>
        <a:p/>
      </dgm:t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/>
        <a:lstStyle/>
        <a:p/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/>
      </dgm:t>
    </dgm:pt>
    <dgm:pt modelId="{9051EF7D-7D6C-4B43-A6C4-239F9933C94D}" type="pres">
      <dgm:prSet presAssocID="{7FCE83D9-631B-4420-BBFC-CA0AFA59F747}" presName="negSpace"/>
      <dgm:spPr/>
      <dgm:t>
        <a:bodyPr/>
        <a:lstStyle/>
        <a:p/>
      </dgm:t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/>
      </dgm:t>
    </dgm:pt>
  </dgm:ptLst>
  <dgm:cxnLst>
    <dgm:cxn modelId="{120D97CD-D92B-490E-9F62-1715E61B4974}" srcId="{00C18FBF-3FF5-4C16-97CF-AF03740D7AB6}" destId="{B4F1B46E-22B2-4721-950C-8704487586DC}" srcOrd="0" destOrd="0" parTransId="{E8A66543-CC4D-4785-A93E-5B125E09F826}" sibTransId="{A7E2530A-34E2-4E9F-BC78-8920BA140C41}"/>
    <dgm:cxn modelId="{B826A4F2-11B3-4557-BDDF-63AAEB92A56C}" srcId="{B4F1B46E-22B2-4721-950C-8704487586DC}" destId="{9D72CDD3-5859-43DB-BD75-0C3C30E3DE62}" srcOrd="0" destOrd="0" parTransId="{1D5B1F83-33A7-4298-BC11-2B1252AFAEA5}" sibTransId="{15E25BD4-1EBF-43C2-8885-DBF66B8429E1}"/>
    <dgm:cxn modelId="{925A30B8-3100-4AED-95F0-B818267AAFA7}" srcId="{B4F1B46E-22B2-4721-950C-8704487586DC}" destId="{F9D46839-CD06-4669-AAE4-4D1E9AFEDA78}" srcOrd="1" destOrd="0" parTransId="{B6B535D8-00AB-4FA1-AAEC-92498ABC6F4C}" sibTransId="{6497F199-DC2A-41F9-A449-D395E6BC4900}"/>
    <dgm:cxn modelId="{7406E7C5-0FE4-466C-BFE1-E3D26643F0B6}" srcId="{B4F1B46E-22B2-4721-950C-8704487586DC}" destId="{7CB6360B-4022-4E96-922B-A12DE0E2A39F}" srcOrd="2" destOrd="0" parTransId="{44B2858F-607B-47DF-B44B-EA7D73FDC9F2}" sibTransId="{B35ED9D1-2A17-4034-8D08-4945CA54F6C9}"/>
    <dgm:cxn modelId="{29BB74AE-ECAA-409F-AE80-4F7D8E9D4EEE}" srcId="{B4F1B46E-22B2-4721-950C-8704487586DC}" destId="{70879558-61CA-4CCD-B2D6-5349B01EF337}" srcOrd="3" destOrd="0" parTransId="{95F5E6EE-4E8D-49F8-8C9E-8BBFD01B6A0E}" sibTransId="{053E317B-DD3F-4AFF-90D1-A55D37D325DC}"/>
    <dgm:cxn modelId="{F46D06F4-E754-4F40-8FF1-F3316164663A}" srcId="{00C18FBF-3FF5-4C16-97CF-AF03740D7AB6}" destId="{F2881FB1-6580-4F21-A283-BFAA6F91D5D2}" srcOrd="1" destOrd="0" parTransId="{2D960FDD-BADA-480D-9043-497C56588AD3}" sibTransId="{A5ABDC17-7AB5-4F0E-992A-F9343F5D74EB}"/>
    <dgm:cxn modelId="{732DF8EC-D8E3-4C62-A2AB-8ED01A8B972B}" srcId="{F2881FB1-6580-4F21-A283-BFAA6F91D5D2}" destId="{D5197DDB-D5D2-499F-B255-CF7BB5AE2B43}" srcOrd="0" destOrd="0" parTransId="{B14A4DC9-F40A-4867-ADB8-4BA8A1F83766}" sibTransId="{29F2454A-2FA8-4B3A-AC63-4A0B9FD04A75}"/>
    <dgm:cxn modelId="{FDC3BC42-94C2-4581-91D1-775289158E8E}" srcId="{F2881FB1-6580-4F21-A283-BFAA6F91D5D2}" destId="{29E78340-8EBE-415C-B973-78A91A054B9C}" srcOrd="1" destOrd="0" parTransId="{FF4E5F97-6974-4E39-A85D-DCB2E100798E}" sibTransId="{B4B9A51E-FA34-465E-B5B4-81CD76EB3FC2}"/>
    <dgm:cxn modelId="{44D3E7B5-05FE-4C48-AB9B-7DE93E324B5A}" srcId="{F2881FB1-6580-4F21-A283-BFAA6F91D5D2}" destId="{8321AB85-EA8C-4958-B404-B4C118CB3C18}" srcOrd="2" destOrd="0" parTransId="{24ABE8B3-7220-436D-9636-F7B4C0B99576}" sibTransId="{AA5F76CE-8FD4-4692-8BB1-EF84CF9D365E}"/>
    <dgm:cxn modelId="{64997D35-79D1-474F-8AEF-F2910B5A1DFA}" srcId="{00C18FBF-3FF5-4C16-97CF-AF03740D7AB6}" destId="{6352CA33-6755-44BE-808F-400DA4CF80A7}" srcOrd="2" destOrd="0" parTransId="{AEB59203-63BA-4A96-BADC-40BAEBD9AA40}" sibTransId="{AAB4CF73-4B9B-4AA0-9074-16C2D2AE00A1}"/>
    <dgm:cxn modelId="{031A9131-3A1F-4ACC-B429-9E38833FEEA8}" srcId="{6352CA33-6755-44BE-808F-400DA4CF80A7}" destId="{9614A323-64B1-4077-A841-022051EC749A}" srcOrd="0" destOrd="0" parTransId="{E5F6BCBD-B84E-4018-BE9E-BF57FF3B4B36}" sibTransId="{FEC2A79F-8857-403A-A738-E8CE75C965E2}"/>
    <dgm:cxn modelId="{8C2011CF-3162-4AAA-91EA-076E612D6F12}" srcId="{6352CA33-6755-44BE-808F-400DA4CF80A7}" destId="{3D5CDB25-F8FA-444B-8D4A-1D29D0CBA282}" srcOrd="1" destOrd="0" parTransId="{4C229933-AC16-44B7-98EC-4C0F07FABCB0}" sibTransId="{189DA4C5-2A22-4C71-A806-7B4AB57767CC}"/>
    <dgm:cxn modelId="{E4763B21-51A2-4A7D-9925-3CF38A61084F}" srcId="{00C18FBF-3FF5-4C16-97CF-AF03740D7AB6}" destId="{7FCE83D9-631B-4420-BBFC-CA0AFA59F747}" srcOrd="3" destOrd="0" parTransId="{C61EC981-13FA-4710-B079-D35692EEB764}" sibTransId="{1B48A0DE-4031-4D45-86A1-94CDAF68824A}"/>
    <dgm:cxn modelId="{B9328D68-C0D8-49AC-BC7C-9943497D0579}" srcId="{7FCE83D9-631B-4420-BBFC-CA0AFA59F747}" destId="{DB9FB862-4759-4D6A-84F3-01524B92723B}" srcOrd="0" destOrd="0" parTransId="{CD1EE44C-3116-420B-89E3-1D797CB25D34}" sibTransId="{4BD4D4A5-043E-4ED5-A5CA-8D46DADC3150}"/>
    <dgm:cxn modelId="{AC1018F8-4D71-496C-84B0-976A09EBCB08}" srcId="{7FCE83D9-631B-4420-BBFC-CA0AFA59F747}" destId="{50451020-5E1A-4778-9E8D-169182A36191}" srcOrd="1" destOrd="0" parTransId="{7DFC3849-4A12-49FB-B614-8AFD597CCB9E}" sibTransId="{EEDE2474-4F18-4F59-8E58-6382D253E514}"/>
    <dgm:cxn modelId="{48EB881C-659A-44BA-B0C4-70877BD1CAE0}" type="presOf" srcId="{00C18FBF-3FF5-4C16-97CF-AF03740D7AB6}" destId="{0DC7A063-583D-4B0F-88B2-BD54F95D95AF}" srcOrd="0" destOrd="0" presId="urn:microsoft.com/office/officeart/2005/8/layout/hList9"/>
    <dgm:cxn modelId="{91AD6692-BD8A-44B8-880A-3FC887FA93DA}" type="presParOf" srcId="{0DC7A063-583D-4B0F-88B2-BD54F95D95AF}" destId="{3B23570A-ECC9-4DF8-BCB4-0465C69CBB88}" srcOrd="0" destOrd="0" presId="urn:microsoft.com/office/officeart/2005/8/layout/hList9"/>
    <dgm:cxn modelId="{7A7DAE9A-0A70-4542-8AFA-AA6E3A4C22A8}" type="presParOf" srcId="{0DC7A063-583D-4B0F-88B2-BD54F95D95AF}" destId="{FC66A233-6BBA-46AF-B2F6-28E379B158E2}" srcOrd="1" destOrd="0" presId="urn:microsoft.com/office/officeart/2005/8/layout/hList9"/>
    <dgm:cxn modelId="{39CA804E-59F8-4C9E-8FAB-3AAB86078B68}" type="presParOf" srcId="{FC66A233-6BBA-46AF-B2F6-28E379B158E2}" destId="{46739A04-1AA3-49C6-8EA7-EB1DE975B900}" srcOrd="0" destOrd="0" presId="urn:microsoft.com/office/officeart/2005/8/layout/hList9"/>
    <dgm:cxn modelId="{433AE734-CAFD-4A72-B388-B0324D73D6CA}" type="presParOf" srcId="{FC66A233-6BBA-46AF-B2F6-28E379B158E2}" destId="{535C6EC9-8098-42C5-8527-E62FF045E4EB}" srcOrd="1" destOrd="0" presId="urn:microsoft.com/office/officeart/2005/8/layout/hList9"/>
    <dgm:cxn modelId="{9CFC2515-F9C3-4392-BEE9-8DF2837B55A3}" type="presParOf" srcId="{535C6EC9-8098-42C5-8527-E62FF045E4EB}" destId="{6B08AC4B-4CEC-41E5-AE19-47A4E2720563}" srcOrd="0" destOrd="0" presId="urn:microsoft.com/office/officeart/2005/8/layout/hList9"/>
    <dgm:cxn modelId="{8F6BFCB7-B6FF-43E2-A501-C8AA634C3067}" type="presOf" srcId="{9D72CDD3-5859-43DB-BD75-0C3C30E3DE62}" destId="{6B08AC4B-4CEC-41E5-AE19-47A4E2720563}" srcOrd="0" destOrd="0" presId="urn:microsoft.com/office/officeart/2005/8/layout/hList9"/>
    <dgm:cxn modelId="{1F7ED6DB-F01F-4763-B7F2-4D05224F2542}" type="presParOf" srcId="{535C6EC9-8098-42C5-8527-E62FF045E4EB}" destId="{187D4E8C-5C91-4D00-870C-2C45D4EA263C}" srcOrd="1" destOrd="0" presId="urn:microsoft.com/office/officeart/2005/8/layout/hList9"/>
    <dgm:cxn modelId="{43A88B3E-7B80-4FC0-8621-6DE2A0932672}" type="presOf" srcId="{9D72CDD3-5859-43DB-BD75-0C3C30E3DE62}" destId="{187D4E8C-5C91-4D00-870C-2C45D4EA263C}" srcOrd="1" destOrd="0" presId="urn:microsoft.com/office/officeart/2005/8/layout/hList9"/>
    <dgm:cxn modelId="{1ED4EC3C-1429-42E6-AEBA-B732FD0855C4}" type="presParOf" srcId="{FC66A233-6BBA-46AF-B2F6-28E379B158E2}" destId="{ADF61BBD-28F4-4815-BC7F-82CF00464E8B}" srcOrd="2" destOrd="0" presId="urn:microsoft.com/office/officeart/2005/8/layout/hList9"/>
    <dgm:cxn modelId="{D63F74B7-CF30-4B35-9327-DC11DA119978}" type="presParOf" srcId="{ADF61BBD-28F4-4815-BC7F-82CF00464E8B}" destId="{59179C9B-8BA4-4AC7-ACB1-A12DE00142E2}" srcOrd="0" destOrd="0" presId="urn:microsoft.com/office/officeart/2005/8/layout/hList9"/>
    <dgm:cxn modelId="{1B985232-CA41-41CE-B5A8-51D8704754CF}" type="presOf" srcId="{F9D46839-CD06-4669-AAE4-4D1E9AFEDA78}" destId="{59179C9B-8BA4-4AC7-ACB1-A12DE00142E2}" srcOrd="0" destOrd="0" presId="urn:microsoft.com/office/officeart/2005/8/layout/hList9"/>
    <dgm:cxn modelId="{1CBBBA14-52E5-4C76-8C5A-8E68EBD8C834}" type="presParOf" srcId="{ADF61BBD-28F4-4815-BC7F-82CF00464E8B}" destId="{4AE7D907-B6F4-4647-AB3F-ABE94C438AE8}" srcOrd="1" destOrd="0" presId="urn:microsoft.com/office/officeart/2005/8/layout/hList9"/>
    <dgm:cxn modelId="{F164E289-1040-4816-9BC3-9F611DB87C58}" type="presOf" srcId="{F9D46839-CD06-4669-AAE4-4D1E9AFEDA78}" destId="{4AE7D907-B6F4-4647-AB3F-ABE94C438AE8}" srcOrd="1" destOrd="0" presId="urn:microsoft.com/office/officeart/2005/8/layout/hList9"/>
    <dgm:cxn modelId="{D0FD8011-3901-4C81-881C-37ECF0F33530}" type="presParOf" srcId="{FC66A233-6BBA-46AF-B2F6-28E379B158E2}" destId="{E50A9A83-9985-4184-A476-E3402BD8E76E}" srcOrd="3" destOrd="0" presId="urn:microsoft.com/office/officeart/2005/8/layout/hList9"/>
    <dgm:cxn modelId="{5FDCB172-F159-4F7E-9C67-76EC393470A8}" type="presParOf" srcId="{E50A9A83-9985-4184-A476-E3402BD8E76E}" destId="{1877502C-A892-4DC0-ADA6-FA065097BB90}" srcOrd="0" destOrd="0" presId="urn:microsoft.com/office/officeart/2005/8/layout/hList9"/>
    <dgm:cxn modelId="{C92A6483-9877-42DC-A2D6-CB2435B30A8E}" type="presOf" srcId="{7CB6360B-4022-4E96-922B-A12DE0E2A39F}" destId="{1877502C-A892-4DC0-ADA6-FA065097BB90}" srcOrd="0" destOrd="0" presId="urn:microsoft.com/office/officeart/2005/8/layout/hList9"/>
    <dgm:cxn modelId="{67D3D979-1647-4692-8F0E-06BFA8FF58C3}" type="presParOf" srcId="{E50A9A83-9985-4184-A476-E3402BD8E76E}" destId="{D685DD23-B321-4B5E-842F-394CB33239FA}" srcOrd="1" destOrd="0" presId="urn:microsoft.com/office/officeart/2005/8/layout/hList9"/>
    <dgm:cxn modelId="{005B32AD-99C5-4BCF-8F05-2867814EC0EA}" type="presOf" srcId="{7CB6360B-4022-4E96-922B-A12DE0E2A39F}" destId="{D685DD23-B321-4B5E-842F-394CB33239FA}" srcOrd="1" destOrd="0" presId="urn:microsoft.com/office/officeart/2005/8/layout/hList9"/>
    <dgm:cxn modelId="{BE27ACF5-6F5C-4B41-A3F5-34BC6A82C25D}" type="presParOf" srcId="{FC66A233-6BBA-46AF-B2F6-28E379B158E2}" destId="{E5677DE7-299C-4C9C-A4BC-6335CC601D12}" srcOrd="4" destOrd="0" presId="urn:microsoft.com/office/officeart/2005/8/layout/hList9"/>
    <dgm:cxn modelId="{EC26C4B1-3C2F-4789-AC69-3662CC2EF87B}" type="presParOf" srcId="{E5677DE7-299C-4C9C-A4BC-6335CC601D12}" destId="{51F68A05-A560-4C6F-BC90-521AEF3B0907}" srcOrd="0" destOrd="0" presId="urn:microsoft.com/office/officeart/2005/8/layout/hList9"/>
    <dgm:cxn modelId="{152548B2-511B-48B2-A0A7-3BD08EF29DD1}" type="presOf" srcId="{70879558-61CA-4CCD-B2D6-5349B01EF337}" destId="{51F68A05-A560-4C6F-BC90-521AEF3B0907}" srcOrd="0" destOrd="0" presId="urn:microsoft.com/office/officeart/2005/8/layout/hList9"/>
    <dgm:cxn modelId="{7D1AD26D-A635-434C-8348-CF00F744BDFB}" type="presParOf" srcId="{E5677DE7-299C-4C9C-A4BC-6335CC601D12}" destId="{3EBE42F0-6491-49CC-95DC-985BA00CD458}" srcOrd="1" destOrd="0" presId="urn:microsoft.com/office/officeart/2005/8/layout/hList9"/>
    <dgm:cxn modelId="{11A1E1FB-8F46-4EA7-BEF3-51580428336B}" type="presOf" srcId="{70879558-61CA-4CCD-B2D6-5349B01EF337}" destId="{3EBE42F0-6491-49CC-95DC-985BA00CD458}" srcOrd="1" destOrd="0" presId="urn:microsoft.com/office/officeart/2005/8/layout/hList9"/>
    <dgm:cxn modelId="{EA138353-1C20-4A93-B274-177FC633FF5C}" type="presParOf" srcId="{0DC7A063-583D-4B0F-88B2-BD54F95D95AF}" destId="{3845DB9A-BEF3-4D5D-B9C7-5FC0456401AC}" srcOrd="2" destOrd="0" presId="urn:microsoft.com/office/officeart/2005/8/layout/hList9"/>
    <dgm:cxn modelId="{FB61569F-6238-4C8D-9125-78D14D323CE6}" type="presParOf" srcId="{0DC7A063-583D-4B0F-88B2-BD54F95D95AF}" destId="{FC7ED273-8CFD-43C2-9C05-44FADF3E0637}" srcOrd="3" destOrd="0" presId="urn:microsoft.com/office/officeart/2005/8/layout/hList9"/>
    <dgm:cxn modelId="{1938501F-1075-4DF3-81BF-A963FA419488}" type="presOf" srcId="{B4F1B46E-22B2-4721-950C-8704487586DC}" destId="{FC7ED273-8CFD-43C2-9C05-44FADF3E0637}" srcOrd="0" destOrd="0" presId="urn:microsoft.com/office/officeart/2005/8/layout/hList9"/>
    <dgm:cxn modelId="{5914C3BB-223D-43CF-9841-A52CD6EA8F33}" type="presParOf" srcId="{0DC7A063-583D-4B0F-88B2-BD54F95D95AF}" destId="{13C564B0-C27E-4ABA-AFDA-59E145B256BA}" srcOrd="4" destOrd="0" presId="urn:microsoft.com/office/officeart/2005/8/layout/hList9"/>
    <dgm:cxn modelId="{441E9731-4A3B-4E1C-97C7-A25D6B5A2571}" type="presParOf" srcId="{0DC7A063-583D-4B0F-88B2-BD54F95D95AF}" destId="{6300E233-87DF-4270-9808-160BFEB8A5BE}" srcOrd="5" destOrd="0" presId="urn:microsoft.com/office/officeart/2005/8/layout/hList9"/>
    <dgm:cxn modelId="{D8555518-C0AA-4D80-9A0C-488D56FB831E}" type="presParOf" srcId="{0DC7A063-583D-4B0F-88B2-BD54F95D95AF}" destId="{6E53DEF7-499E-42EE-802D-59B2F8915392}" srcOrd="6" destOrd="0" presId="urn:microsoft.com/office/officeart/2005/8/layout/hList9"/>
    <dgm:cxn modelId="{CDF28917-A6AC-4666-BA33-4DC3DBA3CC7E}" type="presParOf" srcId="{6E53DEF7-499E-42EE-802D-59B2F8915392}" destId="{E08C30D1-35EA-4D05-9731-5D01E3FCBD09}" srcOrd="0" destOrd="0" presId="urn:microsoft.com/office/officeart/2005/8/layout/hList9"/>
    <dgm:cxn modelId="{E2269ABD-9426-46B0-B3BB-F661F1D8B820}" type="presParOf" srcId="{6E53DEF7-499E-42EE-802D-59B2F8915392}" destId="{2F3BD88A-9166-4A26-B941-B9BAEE1A11D5}" srcOrd="1" destOrd="0" presId="urn:microsoft.com/office/officeart/2005/8/layout/hList9"/>
    <dgm:cxn modelId="{5B58930D-60A9-4B8A-89A1-DC51BA2F55E6}" type="presParOf" srcId="{2F3BD88A-9166-4A26-B941-B9BAEE1A11D5}" destId="{F660F4B9-35DB-4256-A868-A35C6DCCF6B2}" srcOrd="0" destOrd="0" presId="urn:microsoft.com/office/officeart/2005/8/layout/hList9"/>
    <dgm:cxn modelId="{F64E0AE4-42BA-48CA-AC5C-42763DA52025}" type="presOf" srcId="{D5197DDB-D5D2-499F-B255-CF7BB5AE2B43}" destId="{F660F4B9-35DB-4256-A868-A35C6DCCF6B2}" srcOrd="0" destOrd="0" presId="urn:microsoft.com/office/officeart/2005/8/layout/hList9"/>
    <dgm:cxn modelId="{ED63F52D-9453-4F84-8217-0AD7225E1424}" type="presParOf" srcId="{2F3BD88A-9166-4A26-B941-B9BAEE1A11D5}" destId="{10C9E3CF-3A8F-4100-8ACD-91E2373197A2}" srcOrd="1" destOrd="0" presId="urn:microsoft.com/office/officeart/2005/8/layout/hList9"/>
    <dgm:cxn modelId="{B6FA09A2-85C2-41D0-881A-7940BE68E7AF}" type="presOf" srcId="{D5197DDB-D5D2-499F-B255-CF7BB5AE2B43}" destId="{10C9E3CF-3A8F-4100-8ACD-91E2373197A2}" srcOrd="1" destOrd="0" presId="urn:microsoft.com/office/officeart/2005/8/layout/hList9"/>
    <dgm:cxn modelId="{0DC02BF0-2F63-448C-B1FA-AF1B6F1E9A8D}" type="presParOf" srcId="{6E53DEF7-499E-42EE-802D-59B2F8915392}" destId="{60887C36-4733-46AC-A452-5444F6BC3B23}" srcOrd="2" destOrd="0" presId="urn:microsoft.com/office/officeart/2005/8/layout/hList9"/>
    <dgm:cxn modelId="{7E69CF3D-6B35-423A-BCA5-076269B31A6B}" type="presParOf" srcId="{60887C36-4733-46AC-A452-5444F6BC3B23}" destId="{614EBA0E-D12B-447E-B378-B0FA2DEBEA2F}" srcOrd="0" destOrd="0" presId="urn:microsoft.com/office/officeart/2005/8/layout/hList9"/>
    <dgm:cxn modelId="{338BCBC4-8DFA-4890-8919-D8DE4307BF8A}" type="presOf" srcId="{29E78340-8EBE-415C-B973-78A91A054B9C}" destId="{614EBA0E-D12B-447E-B378-B0FA2DEBEA2F}" srcOrd="0" destOrd="0" presId="urn:microsoft.com/office/officeart/2005/8/layout/hList9"/>
    <dgm:cxn modelId="{E25036B9-D8A5-4076-98AC-2E8C63487901}" type="presParOf" srcId="{60887C36-4733-46AC-A452-5444F6BC3B23}" destId="{B12AEB83-0A64-4B36-BF01-B2F834861BAA}" srcOrd="1" destOrd="0" presId="urn:microsoft.com/office/officeart/2005/8/layout/hList9"/>
    <dgm:cxn modelId="{A655B285-5681-43D3-83BE-F92A1B75FD25}" type="presOf" srcId="{29E78340-8EBE-415C-B973-78A91A054B9C}" destId="{B12AEB83-0A64-4B36-BF01-B2F834861BAA}" srcOrd="1" destOrd="0" presId="urn:microsoft.com/office/officeart/2005/8/layout/hList9"/>
    <dgm:cxn modelId="{C9DA45C1-EFF5-41AF-AF90-25641C456575}" type="presParOf" srcId="{6E53DEF7-499E-42EE-802D-59B2F8915392}" destId="{3055F178-D8CA-413A-99F2-20C8231C0651}" srcOrd="3" destOrd="0" presId="urn:microsoft.com/office/officeart/2005/8/layout/hList9"/>
    <dgm:cxn modelId="{629EEE20-142E-429D-AB96-1D5BF2AF0228}" type="presParOf" srcId="{3055F178-D8CA-413A-99F2-20C8231C0651}" destId="{68509703-D239-4E1B-8CF0-EF08079E1226}" srcOrd="0" destOrd="0" presId="urn:microsoft.com/office/officeart/2005/8/layout/hList9"/>
    <dgm:cxn modelId="{7F5CA705-FC98-4A84-A91B-92BCBA4E2A86}" type="presOf" srcId="{8321AB85-EA8C-4958-B404-B4C118CB3C18}" destId="{68509703-D239-4E1B-8CF0-EF08079E1226}" srcOrd="0" destOrd="0" presId="urn:microsoft.com/office/officeart/2005/8/layout/hList9"/>
    <dgm:cxn modelId="{7B260DEA-6A21-448B-A6EB-97ECF8AC0DCB}" type="presParOf" srcId="{3055F178-D8CA-413A-99F2-20C8231C0651}" destId="{E1767793-EDD5-4203-A612-8120A71CA906}" srcOrd="1" destOrd="0" presId="urn:microsoft.com/office/officeart/2005/8/layout/hList9"/>
    <dgm:cxn modelId="{C350C2B2-DE47-4C3C-8CC5-78675F5D8808}" type="presOf" srcId="{8321AB85-EA8C-4958-B404-B4C118CB3C18}" destId="{E1767793-EDD5-4203-A612-8120A71CA906}" srcOrd="1" destOrd="0" presId="urn:microsoft.com/office/officeart/2005/8/layout/hList9"/>
    <dgm:cxn modelId="{B881E4E0-BDC6-4A34-9B0C-6EA4F797406E}" type="presParOf" srcId="{0DC7A063-583D-4B0F-88B2-BD54F95D95AF}" destId="{69136330-53DB-4978-A56B-160862279381}" srcOrd="7" destOrd="0" presId="urn:microsoft.com/office/officeart/2005/8/layout/hList9"/>
    <dgm:cxn modelId="{8D49C3AD-EDE0-4DEF-BF38-68F6037AB72B}" type="presParOf" srcId="{0DC7A063-583D-4B0F-88B2-BD54F95D95AF}" destId="{FD776C1E-557E-4553-9447-49B69EEC7907}" srcOrd="8" destOrd="0" presId="urn:microsoft.com/office/officeart/2005/8/layout/hList9"/>
    <dgm:cxn modelId="{D9F0B9C7-D46C-48C8-92E8-6C63689473F8}" type="presOf" srcId="{F2881FB1-6580-4F21-A283-BFAA6F91D5D2}" destId="{FD776C1E-557E-4553-9447-49B69EEC7907}" srcOrd="0" destOrd="0" presId="urn:microsoft.com/office/officeart/2005/8/layout/hList9"/>
    <dgm:cxn modelId="{EF3354A3-D7F0-42B6-8ABF-70D4E89D76A9}" type="presParOf" srcId="{0DC7A063-583D-4B0F-88B2-BD54F95D95AF}" destId="{FC2522F1-14BB-4B37-B60E-2E8A7E8A6C30}" srcOrd="9" destOrd="0" presId="urn:microsoft.com/office/officeart/2005/8/layout/hList9"/>
    <dgm:cxn modelId="{3909A913-F67B-46F4-B057-985C492501A3}" type="presParOf" srcId="{0DC7A063-583D-4B0F-88B2-BD54F95D95AF}" destId="{2C2F6211-85A7-47FE-9239-DE94DF41A263}" srcOrd="10" destOrd="0" presId="urn:microsoft.com/office/officeart/2005/8/layout/hList9"/>
    <dgm:cxn modelId="{590393FC-094B-4B27-8522-86AE2941A838}" type="presParOf" srcId="{0DC7A063-583D-4B0F-88B2-BD54F95D95AF}" destId="{7B0C2EAE-70CB-4160-863D-210C3C66D5FD}" srcOrd="11" destOrd="0" presId="urn:microsoft.com/office/officeart/2005/8/layout/hList9"/>
    <dgm:cxn modelId="{6141C3A5-89B8-4322-8542-BB2C842EF265}" type="presParOf" srcId="{7B0C2EAE-70CB-4160-863D-210C3C66D5FD}" destId="{5AF3752E-55A6-443C-AD35-C49DF50A4566}" srcOrd="0" destOrd="0" presId="urn:microsoft.com/office/officeart/2005/8/layout/hList9"/>
    <dgm:cxn modelId="{DBD252E4-7B0D-4AB9-A1AE-FCB6ED2DE2A8}" type="presParOf" srcId="{7B0C2EAE-70CB-4160-863D-210C3C66D5FD}" destId="{53567A66-F0E9-4EF8-ADA9-764BA36AA6A9}" srcOrd="1" destOrd="0" presId="urn:microsoft.com/office/officeart/2005/8/layout/hList9"/>
    <dgm:cxn modelId="{D42C8E85-774B-45FE-AA34-AB52029F636A}" type="presParOf" srcId="{53567A66-F0E9-4EF8-ADA9-764BA36AA6A9}" destId="{AD2806AC-6A03-4F05-9F4D-F72EA0E56FBF}" srcOrd="0" destOrd="0" presId="urn:microsoft.com/office/officeart/2005/8/layout/hList9"/>
    <dgm:cxn modelId="{9490C884-032E-4404-9203-C20D5B69A911}" type="presOf" srcId="{9614A323-64B1-4077-A841-022051EC749A}" destId="{AD2806AC-6A03-4F05-9F4D-F72EA0E56FBF}" srcOrd="0" destOrd="0" presId="urn:microsoft.com/office/officeart/2005/8/layout/hList9"/>
    <dgm:cxn modelId="{899831F1-C05B-44CD-947E-95B4F36C2090}" type="presParOf" srcId="{53567A66-F0E9-4EF8-ADA9-764BA36AA6A9}" destId="{F8977219-728E-448F-AE8B-46B14F4F17DE}" srcOrd="1" destOrd="0" presId="urn:microsoft.com/office/officeart/2005/8/layout/hList9"/>
    <dgm:cxn modelId="{BF85C288-4097-4339-96FF-87CAA7A9B4FC}" type="presOf" srcId="{9614A323-64B1-4077-A841-022051EC749A}" destId="{F8977219-728E-448F-AE8B-46B14F4F17DE}" srcOrd="1" destOrd="0" presId="urn:microsoft.com/office/officeart/2005/8/layout/hList9"/>
    <dgm:cxn modelId="{425FADBA-E387-49B2-B3E5-73A073B4ACA8}" type="presParOf" srcId="{7B0C2EAE-70CB-4160-863D-210C3C66D5FD}" destId="{46A8623B-DC64-4ED6-B73D-98FEAB030508}" srcOrd="2" destOrd="0" presId="urn:microsoft.com/office/officeart/2005/8/layout/hList9"/>
    <dgm:cxn modelId="{796A4F1F-DAF3-4444-94C2-51F7BD89C54E}" type="presParOf" srcId="{46A8623B-DC64-4ED6-B73D-98FEAB030508}" destId="{5314AADB-0AD3-4BAE-9F15-B0FE4F44C802}" srcOrd="0" destOrd="0" presId="urn:microsoft.com/office/officeart/2005/8/layout/hList9"/>
    <dgm:cxn modelId="{6F934CFD-06A4-4FE4-8363-A2E1844EA8EE}" type="presOf" srcId="{3D5CDB25-F8FA-444B-8D4A-1D29D0CBA282}" destId="{5314AADB-0AD3-4BAE-9F15-B0FE4F44C802}" srcOrd="0" destOrd="0" presId="urn:microsoft.com/office/officeart/2005/8/layout/hList9"/>
    <dgm:cxn modelId="{BAFCD536-93B9-492D-BC34-4088BBE27898}" type="presParOf" srcId="{46A8623B-DC64-4ED6-B73D-98FEAB030508}" destId="{96624143-7928-48E9-817F-BC4A07250C32}" srcOrd="1" destOrd="0" presId="urn:microsoft.com/office/officeart/2005/8/layout/hList9"/>
    <dgm:cxn modelId="{5DE32369-E3E3-4185-B6CF-6B03FAB00C79}" type="presOf" srcId="{3D5CDB25-F8FA-444B-8D4A-1D29D0CBA282}" destId="{96624143-7928-48E9-817F-BC4A07250C32}" srcOrd="1" destOrd="0" presId="urn:microsoft.com/office/officeart/2005/8/layout/hList9"/>
    <dgm:cxn modelId="{1B16CF47-2E24-4E22-AA19-EA99FF8CD4F9}" type="presParOf" srcId="{0DC7A063-583D-4B0F-88B2-BD54F95D95AF}" destId="{FBCC4E74-37C0-494F-ABC0-7D18132E1437}" srcOrd="12" destOrd="0" presId="urn:microsoft.com/office/officeart/2005/8/layout/hList9"/>
    <dgm:cxn modelId="{A03C24C4-D962-4628-BEB3-6AFE06A7027B}" type="presParOf" srcId="{0DC7A063-583D-4B0F-88B2-BD54F95D95AF}" destId="{89E6DA6E-7A23-44BD-8A99-378091FF741D}" srcOrd="13" destOrd="0" presId="urn:microsoft.com/office/officeart/2005/8/layout/hList9"/>
    <dgm:cxn modelId="{8305F70D-52C3-49D6-B9AD-09FA1E1508FB}" type="presOf" srcId="{6352CA33-6755-44BE-808F-400DA4CF80A7}" destId="{89E6DA6E-7A23-44BD-8A99-378091FF741D}" srcOrd="0" destOrd="0" presId="urn:microsoft.com/office/officeart/2005/8/layout/hList9"/>
    <dgm:cxn modelId="{E6405A74-DA6B-43A5-A4A5-06A73A0BA90F}" type="presParOf" srcId="{0DC7A063-583D-4B0F-88B2-BD54F95D95AF}" destId="{E966790E-26B5-4EB8-981F-1094BF4B7611}" srcOrd="14" destOrd="0" presId="urn:microsoft.com/office/officeart/2005/8/layout/hList9"/>
    <dgm:cxn modelId="{6A44D143-4F79-452A-B8A5-6A952790BD7F}" type="presParOf" srcId="{0DC7A063-583D-4B0F-88B2-BD54F95D95AF}" destId="{229B7655-E1F4-4CF5-84B8-30F0491D32B5}" srcOrd="15" destOrd="0" presId="urn:microsoft.com/office/officeart/2005/8/layout/hList9"/>
    <dgm:cxn modelId="{1AA2524B-BF48-491C-94E4-E6798661B781}" type="presParOf" srcId="{0DC7A063-583D-4B0F-88B2-BD54F95D95AF}" destId="{F85FFCDF-8E5F-492B-B22D-55A08EACE783}" srcOrd="16" destOrd="0" presId="urn:microsoft.com/office/officeart/2005/8/layout/hList9"/>
    <dgm:cxn modelId="{B043B4FC-4A0A-4BDE-B68B-28E2717F24FC}" type="presParOf" srcId="{F85FFCDF-8E5F-492B-B22D-55A08EACE783}" destId="{600B3FB2-1315-4A84-8613-B445666BC7D2}" srcOrd="0" destOrd="0" presId="urn:microsoft.com/office/officeart/2005/8/layout/hList9"/>
    <dgm:cxn modelId="{AA038EAF-DC19-4097-93D1-5C18BC44FF38}" type="presParOf" srcId="{F85FFCDF-8E5F-492B-B22D-55A08EACE783}" destId="{E47C73E9-FBEE-4370-9B3F-E04EB7C4023A}" srcOrd="1" destOrd="0" presId="urn:microsoft.com/office/officeart/2005/8/layout/hList9"/>
    <dgm:cxn modelId="{84B4C9AE-BF73-48AA-BCCF-0A6E8895A2D6}" type="presParOf" srcId="{E47C73E9-FBEE-4370-9B3F-E04EB7C4023A}" destId="{402C2C77-A32C-4D99-9940-12535E1181F2}" srcOrd="0" destOrd="0" presId="urn:microsoft.com/office/officeart/2005/8/layout/hList9"/>
    <dgm:cxn modelId="{59906F2D-A3AE-4276-8626-65017A6FE7FD}" type="presOf" srcId="{DB9FB862-4759-4D6A-84F3-01524B92723B}" destId="{402C2C77-A32C-4D99-9940-12535E1181F2}" srcOrd="0" destOrd="0" presId="urn:microsoft.com/office/officeart/2005/8/layout/hList9"/>
    <dgm:cxn modelId="{D7DC0664-9A35-49E1-AE94-BB6CF3BC2D05}" type="presParOf" srcId="{E47C73E9-FBEE-4370-9B3F-E04EB7C4023A}" destId="{5B88A17E-EFF5-4A04-9CC9-D2131DA9ECCC}" srcOrd="1" destOrd="0" presId="urn:microsoft.com/office/officeart/2005/8/layout/hList9"/>
    <dgm:cxn modelId="{F767F403-1355-430E-89C2-A2789750AF21}" type="presOf" srcId="{DB9FB862-4759-4D6A-84F3-01524B92723B}" destId="{5B88A17E-EFF5-4A04-9CC9-D2131DA9ECCC}" srcOrd="1" destOrd="0" presId="urn:microsoft.com/office/officeart/2005/8/layout/hList9"/>
    <dgm:cxn modelId="{56A3F525-9721-4CA8-9E24-BF73AF7CB8B9}" type="presParOf" srcId="{F85FFCDF-8E5F-492B-B22D-55A08EACE783}" destId="{F3C2D87B-A5E7-46E2-B3D3-58E6D9562663}" srcOrd="2" destOrd="0" presId="urn:microsoft.com/office/officeart/2005/8/layout/hList9"/>
    <dgm:cxn modelId="{2ED67828-608E-4BD9-B246-9F4E8403F743}" type="presParOf" srcId="{F3C2D87B-A5E7-46E2-B3D3-58E6D9562663}" destId="{3086D0BF-AAD1-4310-88ED-4D81A687BD50}" srcOrd="0" destOrd="0" presId="urn:microsoft.com/office/officeart/2005/8/layout/hList9"/>
    <dgm:cxn modelId="{D316148D-C3C9-452F-AD1F-5949F1E4B1EA}" type="presOf" srcId="{50451020-5E1A-4778-9E8D-169182A36191}" destId="{3086D0BF-AAD1-4310-88ED-4D81A687BD50}" srcOrd="0" destOrd="0" presId="urn:microsoft.com/office/officeart/2005/8/layout/hList9"/>
    <dgm:cxn modelId="{8B5A67F3-4EDE-47E0-BF10-6FBEE4FF6F80}" type="presParOf" srcId="{F3C2D87B-A5E7-46E2-B3D3-58E6D9562663}" destId="{2B18CCD9-D6B1-4225-8D26-4BA691BB1837}" srcOrd="1" destOrd="0" presId="urn:microsoft.com/office/officeart/2005/8/layout/hList9"/>
    <dgm:cxn modelId="{BE37B908-DB60-42AB-A0C1-4F6A79C65D29}" type="presOf" srcId="{50451020-5E1A-4778-9E8D-169182A36191}" destId="{2B18CCD9-D6B1-4225-8D26-4BA691BB1837}" srcOrd="1" destOrd="0" presId="urn:microsoft.com/office/officeart/2005/8/layout/hList9"/>
    <dgm:cxn modelId="{4C7D3534-BB9A-4A3F-B933-2FCF44680E9D}" type="presParOf" srcId="{0DC7A063-583D-4B0F-88B2-BD54F95D95AF}" destId="{9051EF7D-7D6C-4B43-A6C4-239F9933C94D}" srcOrd="17" destOrd="0" presId="urn:microsoft.com/office/officeart/2005/8/layout/hList9"/>
    <dgm:cxn modelId="{79812FFB-596C-463F-A5CE-5D3283CDE5DA}" type="presParOf" srcId="{0DC7A063-583D-4B0F-88B2-BD54F95D95AF}" destId="{7453D9C8-CD6E-4AA4-8A19-7F6F667528F0}" srcOrd="18" destOrd="0" presId="urn:microsoft.com/office/officeart/2005/8/layout/hList9"/>
    <dgm:cxn modelId="{9427DA35-7B3D-46D6-BEB6-189BD5EA0A74}" type="presOf" srcId="{7FCE83D9-631B-4420-BBFC-CA0AFA59F747}" destId="{7453D9C8-CD6E-4AA4-8A19-7F6F667528F0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5" name=""/>
      <dsp:cNvGrpSpPr/>
    </dsp:nvGrpSpPr>
    <dsp:grpSpPr/>
    <dsp:sp modelId="{6B08AC4B-4CEC-41E5-AE19-47A4E2720563}">
      <dsp:nvSpPr>
        <dsp:cNvPr id="6" name=""/>
        <dsp:cNvSpPr/>
      </dsp:nvSpPr>
      <dsp:spPr>
        <a:xfrm>
          <a:off x="7636529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7636529" y="453531"/>
        <a:ext cx="1259122" cy="1017981"/>
      </dsp:txXfrm>
    </dsp:sp>
    <dsp:sp modelId="{59179C9B-8BA4-4AC7-ACB1-A12DE00142E2}">
      <dsp:nvSpPr>
        <dsp:cNvPr id="7" name=""/>
        <dsp:cNvSpPr/>
      </dsp:nvSpPr>
      <dsp:spPr>
        <a:xfrm>
          <a:off x="7636529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  <a:endParaRPr lang="en-US" sz="2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636529" y="1471513"/>
        <a:ext cx="1259122" cy="1017981"/>
      </dsp:txXfrm>
    </dsp:sp>
    <dsp:sp modelId="{1877502C-A892-4DC0-ADA6-FA065097BB90}">
      <dsp:nvSpPr>
        <dsp:cNvPr id="8" name=""/>
        <dsp:cNvSpPr/>
      </dsp:nvSpPr>
      <dsp:spPr>
        <a:xfrm>
          <a:off x="7636529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7636529" y="2489494"/>
        <a:ext cx="1259122" cy="1017981"/>
      </dsp:txXfrm>
    </dsp:sp>
    <dsp:sp modelId="{51F68A05-A560-4C6F-BC90-521AEF3B0907}">
      <dsp:nvSpPr>
        <dsp:cNvPr id="9" name=""/>
        <dsp:cNvSpPr/>
      </dsp:nvSpPr>
      <dsp:spPr>
        <a:xfrm>
          <a:off x="7636529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7636529" y="3507476"/>
        <a:ext cx="1259122" cy="1017981"/>
      </dsp:txXfrm>
    </dsp:sp>
    <dsp:sp modelId="{FC7ED273-8CFD-43C2-9C05-44FADF3E0637}">
      <dsp:nvSpPr>
        <dsp:cNvPr id="10" name=""/>
        <dsp:cNvSpPr/>
      </dsp:nvSpPr>
      <dsp:spPr>
        <a:xfrm>
          <a:off x="895924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1 العنوان</a:t>
          </a:r>
        </a:p>
      </dsp:txBody>
      <dsp:txXfrm>
        <a:off x="9108248" y="195547"/>
        <a:ext cx="719462" cy="719462"/>
      </dsp:txXfrm>
    </dsp:sp>
    <dsp:sp modelId="{F660F4B9-35DB-4256-A868-A35C6DCCF6B2}">
      <dsp:nvSpPr>
        <dsp:cNvPr id="11" name=""/>
        <dsp:cNvSpPr/>
      </dsp:nvSpPr>
      <dsp:spPr>
        <a:xfrm>
          <a:off x="509284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5092847" y="453531"/>
        <a:ext cx="1259122" cy="1017981"/>
      </dsp:txXfrm>
    </dsp:sp>
    <dsp:sp modelId="{614EBA0E-D12B-447E-B378-B0FA2DEBEA2F}">
      <dsp:nvSpPr>
        <dsp:cNvPr id="12" name=""/>
        <dsp:cNvSpPr/>
      </dsp:nvSpPr>
      <dsp:spPr>
        <a:xfrm>
          <a:off x="509284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5092847" y="1471513"/>
        <a:ext cx="1259122" cy="1017981"/>
      </dsp:txXfrm>
    </dsp:sp>
    <dsp:sp modelId="{68509703-D239-4E1B-8CF0-EF08079E1226}">
      <dsp:nvSpPr>
        <dsp:cNvPr id="13" name=""/>
        <dsp:cNvSpPr/>
      </dsp:nvSpPr>
      <dsp:spPr>
        <a:xfrm>
          <a:off x="5092847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5092847" y="2489494"/>
        <a:ext cx="1259122" cy="1017981"/>
      </dsp:txXfrm>
    </dsp:sp>
    <dsp:sp modelId="{FD776C1E-557E-4553-9447-49B69EEC7907}">
      <dsp:nvSpPr>
        <dsp:cNvPr id="14" name=""/>
        <dsp:cNvSpPr/>
      </dsp:nvSpPr>
      <dsp:spPr>
        <a:xfrm>
          <a:off x="6415561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2 العنوان</a:t>
          </a:r>
        </a:p>
      </dsp:txBody>
      <dsp:txXfrm>
        <a:off x="6564566" y="195547"/>
        <a:ext cx="719462" cy="719462"/>
      </dsp:txXfrm>
    </dsp:sp>
    <dsp:sp modelId="{AD2806AC-6A03-4F05-9F4D-F72EA0E56FBF}">
      <dsp:nvSpPr>
        <dsp:cNvPr id="15" name=""/>
        <dsp:cNvSpPr/>
      </dsp:nvSpPr>
      <dsp:spPr>
        <a:xfrm>
          <a:off x="254916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2549165" y="453531"/>
        <a:ext cx="1259122" cy="1017981"/>
      </dsp:txXfrm>
    </dsp:sp>
    <dsp:sp modelId="{5314AADB-0AD3-4BAE-9F15-B0FE4F44C802}">
      <dsp:nvSpPr>
        <dsp:cNvPr id="16" name=""/>
        <dsp:cNvSpPr/>
      </dsp:nvSpPr>
      <dsp:spPr>
        <a:xfrm>
          <a:off x="254916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2549165" y="1471513"/>
        <a:ext cx="1259122" cy="1017981"/>
      </dsp:txXfrm>
    </dsp:sp>
    <dsp:sp modelId="{89E6DA6E-7A23-44BD-8A99-378091FF741D}">
      <dsp:nvSpPr>
        <dsp:cNvPr id="17" name=""/>
        <dsp:cNvSpPr/>
      </dsp:nvSpPr>
      <dsp:spPr>
        <a:xfrm>
          <a:off x="387187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3 العنوان</a:t>
          </a:r>
        </a:p>
      </dsp:txBody>
      <dsp:txXfrm>
        <a:off x="4020884" y="195547"/>
        <a:ext cx="719462" cy="719462"/>
      </dsp:txXfrm>
    </dsp:sp>
    <dsp:sp modelId="{402C2C77-A32C-4D99-9940-12535E1181F2}">
      <dsp:nvSpPr>
        <dsp:cNvPr id="18" name=""/>
        <dsp:cNvSpPr/>
      </dsp:nvSpPr>
      <dsp:spPr>
        <a:xfrm>
          <a:off x="548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5483" y="453531"/>
        <a:ext cx="1259122" cy="1017981"/>
      </dsp:txXfrm>
    </dsp:sp>
    <dsp:sp modelId="{3086D0BF-AAD1-4310-88ED-4D81A687BD50}">
      <dsp:nvSpPr>
        <dsp:cNvPr id="19" name=""/>
        <dsp:cNvSpPr/>
      </dsp:nvSpPr>
      <dsp:spPr>
        <a:xfrm>
          <a:off x="548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0" bIns="170688" numCol="1" spcCol="1270" rtlCol="1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>
        <a:off x="5483" y="1471513"/>
        <a:ext cx="1259122" cy="1017981"/>
      </dsp:txXfrm>
    </dsp:sp>
    <dsp:sp modelId="{7453D9C8-CD6E-4AA4-8A19-7F6F667528F0}">
      <dsp:nvSpPr>
        <dsp:cNvPr id="20" name=""/>
        <dsp:cNvSpPr/>
      </dsp:nvSpPr>
      <dsp:spPr>
        <a:xfrm>
          <a:off x="132819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4 العنوان</a:t>
          </a:r>
        </a:p>
      </dsp:txBody>
      <dsp:txXfrm>
        <a:off x="1477202" y="195547"/>
        <a:ext cx="719462" cy="719462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r:blip="">
            <dgm:adjLst/>
          </dgm:shape>
          <dgm:presOf/>
          <dgm:constrLst/>
          <dgm:ruleLst/>
        </dgm:layoutNode>
        <dgm:layoutNode name="firstComp">
          <dgm:alg type="composite"/>
          <dgm:shape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/>
            </dgm:ruleLst>
          </dgm:layoutNode>
        </dgm:layoutNode>
        <dgm:forEach name="Name10" axis="ch" ptType="node" st="2">
          <dgm:layoutNode name="comp">
            <dgm:alg type="composite"/>
            <dgm:shape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/>
              </dgm:ruleLst>
            </dgm:layoutNode>
          </dgm:layoutNode>
        </dgm:forEach>
      </dgm:layoutNode>
      <dgm:layoutNode name="negSpace">
        <dgm:alg type="sp"/>
        <dgm:shape r:blip="">
          <dgm:adjLst/>
        </dgm:shape>
        <dgm:presOf/>
        <dgm:constrLst/>
        <dgm:ruleLst/>
      </dgm:layoutNode>
      <dgm:layoutNode name="circle" styleLbl="node1">
        <dgm:alg type="tx"/>
        <dgm:shape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/>
        </dgm:ruleLst>
      </dgm:layoutNode>
      <dgm:forEach name="Name17" axis="followSib" ptType="sibTrans" cnt="1">
        <dgm:layoutNode name="trans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25/02/38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t>25/02/38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4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166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59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15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78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26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963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02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116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28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01234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ct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AA180B-4FF8-44FE-9F0C-EB0377C48E73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A0CC1-291D-4242-8615-7517A9C3096C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03E39C-55A5-4C12-926B-5E870DFDCD77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EF7B4-4A79-46AE-ACC0-D123CBF8169B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0C5235-68EF-47E0-8449-EAFE80831128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شريحة العنوان مع صور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ct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الرئيسي</a:t>
            </a:r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noProof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ct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21EAEE-9468-4B02-81D7-36D92A6A1DC7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35EB78-8FDD-48F7-A346-5432CB562157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ct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ct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D7EB81-A7AE-4860-80DE-D610F39FBD64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8D7F57-112A-45F0-9CCE-943BA50199D9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7C86887-1A7A-453F-A1C0-C2B966CF9AF0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E575CF-785E-43D1-B97F-1E55E3BF734F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  <a:p>
            <a:pPr lvl="5" rtl="1"/>
            <a:r>
              <a:rPr lang="ar-SA" noProof="0"/>
              <a:t>المستوى السادس</a:t>
            </a:r>
          </a:p>
          <a:p>
            <a:pPr lvl="6" rtl="1"/>
            <a:r>
              <a:rPr lang="ar-SA" noProof="0"/>
              <a:t>المستوى السابع</a:t>
            </a:r>
          </a:p>
          <a:p>
            <a:pPr lvl="7" rtl="1"/>
            <a:r>
              <a:rPr lang="ar-SA" noProof="0"/>
              <a:t>المستوى الثامن</a:t>
            </a:r>
          </a:p>
          <a:p>
            <a:pPr lvl="8" rtl="1"/>
            <a:r>
              <a:rPr lang="ar-SA" noProof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A326A-9F3C-46AA-9A20-068E9371D83E}" type="uaqdatetime1">
              <a:rPr lang="ar-SA" noProof="0" smtClean="0"/>
              <a:t>25/02/38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t>‹#›</a:t>
            </a:fld>
            <a:endParaRPr lang="ar-SA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العنوان 5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عنوان مع تخطيط الصورة</a:t>
            </a:r>
          </a:p>
        </p:txBody>
      </p:sp>
      <p:sp>
        <p:nvSpPr>
          <p:cNvPr id="7" name="العنوان الفرعي 6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العنوان الفرعي</a:t>
            </a:r>
          </a:p>
        </p:txBody>
      </p:sp>
      <p:pic>
        <p:nvPicPr>
          <p:cNvPr id="4" name="عنصر نائب للصورة 3" descr="فتح دفتر في الجدول، مع تمويه أرفف الكتب في الخلفية" title="نموذج صورة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العنوان وتخطيط محتوى ذي قائمة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إضافة أول نقطة رمز نقطي هنا</a:t>
            </a:r>
          </a:p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إضافة ثاني نقطة رمز نقطي هنا</a:t>
            </a:r>
          </a:p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إضافة ثالث نقطة رمز نقطي هنا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العنوان وتخطيط محتوى ذي مخطط بياني</a:t>
            </a:r>
          </a:p>
        </p:txBody>
      </p:sp>
      <p:graphicFrame>
        <p:nvGraphicFramePr>
          <p:cNvPr id="6" name="عنصر نائب للمحتوى 5" descr="مخطط عمودي متفاوت المسافات" title="المخطط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4354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تخطيطا محتوى ذي جدول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170682" y="1600200"/>
            <a:ext cx="4914900" cy="4571999"/>
          </a:xfrm>
        </p:spPr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أول نقطة رمز نقطي هنا</a:t>
            </a:r>
          </a:p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ثاني نقطة رمز نقطي هنا</a:t>
            </a:r>
          </a:p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ثالث نقطة رمز نقطي هنا</a:t>
            </a:r>
          </a:p>
        </p:txBody>
      </p:sp>
      <p:graphicFrame>
        <p:nvGraphicFramePr>
          <p:cNvPr id="16" name="عنصر نائب للمحتوى 15" descr="نموذج جدول ذو 3 أعمدة و4 صفوف" title="جدول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7252162"/>
              </p:ext>
            </p:extLst>
          </p:nvPr>
        </p:nvGraphicFramePr>
        <p:xfrm>
          <a:off x="11049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1</a:t>
                      </a:r>
                      <a:endParaRPr lang="ar-SA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ar-SA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ar-SA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  <a:endParaRPr lang="ar-SA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العنوان وتخطيط محتوى ذي SmartArt</a:t>
            </a:r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عنصر نائب للمحتوى 3" descr="قائمة مكدسة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5769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صورة ذات تخطيط تسمية توضيحية</a:t>
            </a:r>
          </a:p>
        </p:txBody>
      </p:sp>
      <p:pic>
        <p:nvPicPr>
          <p:cNvPr id="5" name="عنصر نائب للصورة 4" descr="نظرة مقربة على الكتب الموجودة على الأرفف مع المزيد من الكتب مموهة في المقدمة والخلفية" title="نموذج صورة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 rtlCol="1"/>
          <a:lstStyle/>
          <a:p>
            <a:pPr rtl="1"/>
            <a:r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تسمية توضيحية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3.1.7"/>
  <p:tag name="AS_OS" val="Microsoft Windows NT 10.0.14393.0"/>
  <p:tag name="AS_RELEASE_DATE" val="2021.01.14"/>
  <p:tag name="AS_TITLE" val="Aspose.Slides for .NET Standard 2.0"/>
  <p:tag name="AS_VERSION" val="21.1"/>
</p:tagLst>
</file>

<file path=ppt/theme/theme1.xml><?xml version="1.0" encoding="utf-8"?>
<a:theme xmlns:r="http://schemas.openxmlformats.org/officeDocument/2006/relationships"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4873beb7-5857-4685-be1f-d57550cc96c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29</Paragraphs>
  <Slides>12</Slides>
  <Notes>12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Plantagenet Cherokee</vt:lpstr>
      <vt:lpstr>Euphemia</vt:lpstr>
      <vt:lpstr>Tahoma</vt:lpstr>
      <vt:lpstr>Wingdings</vt:lpstr>
      <vt:lpstr>المستند الأكاديمي 16x9</vt:lpstr>
      <vt:lpstr>عنوان مع تخطيط الصورة</vt:lpstr>
      <vt:lpstr>العنوان وتخطيط محتوى ذي قائمة</vt:lpstr>
      <vt:lpstr>العنوان وتخطيط محتوى ذي مخطط بياني</vt:lpstr>
      <vt:lpstr>تخطيطا محتوى ذي جدول</vt:lpstr>
      <vt:lpstr>العنوان وتخطيط محتوى ذي SmartArt</vt:lpstr>
      <vt:lpstr>صورة ذات تخطيط تسمية توضيحية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2012-08-29T16:21:37Z</dcterms:created>
  <dcterms:modified xsi:type="dcterms:W3CDTF">2021-07-29T07:17:53Z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ampaign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</Properties>
</file>