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1-->
<p:presentation xmlns:r="http://schemas.openxmlformats.org/officeDocument/2006/relationships" xmlns:a="http://schemas.openxmlformats.org/drawingml/2006/main" xmlns:p="http://schemas.openxmlformats.org/presentationml/2006/main" rtl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custDataLst>
    <p:tags r:id="rId15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9315" autoAdjust="0"/>
  </p:normalViewPr>
  <p:slideViewPr>
    <p:cSldViewPr snapToGrid="0">
      <p:cViewPr varScale="1">
        <p:scale>
          <a:sx n="100" d="100"/>
          <a:sy n="100" d="100"/>
        </p:scale>
        <p:origin x="10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microsoft.com/office/2015/10/relationships/revisionInfo" Target="revisionInfo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="http://schemas.openxmlformats.org/drawingml/20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128" b="1" i="0" u="none" strike="noStrike" kern="1200" baseline="0" smtId="4294967295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sz="2128" b="1" i="0" u="none" strike="noStrike" kern="1200" baseline="0" smtId="4294967295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السلسلة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الفئة 1</c:v>
                </c:pt>
                <c:pt idx="1">
                  <c:v>الفئة 2</c:v>
                </c:pt>
                <c:pt idx="2">
                  <c:v>الفئة 3</c:v>
                </c:pt>
                <c:pt idx="3">
                  <c:v>الفئة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0-45BB-82C1-E2BD88AF78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السلسلة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الفئة 1</c:v>
                </c:pt>
                <c:pt idx="1">
                  <c:v>الفئة 2</c:v>
                </c:pt>
                <c:pt idx="2">
                  <c:v>الفئة 3</c:v>
                </c:pt>
                <c:pt idx="3">
                  <c:v>الفئة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0-45BB-82C1-E2BD88AF78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السلسلة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الفئة 1</c:v>
                </c:pt>
                <c:pt idx="1">
                  <c:v>الفئة 2</c:v>
                </c:pt>
                <c:pt idx="2">
                  <c:v>الفئة 3</c:v>
                </c:pt>
                <c:pt idx="3">
                  <c:v>الفئة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0-45BB-82C1-E2BD88AF7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-24"/>
        <c:axId val="386928160"/>
        <c:axId val="386927768"/>
      </c:barChart>
      <c:catAx>
        <c:axId val="3869281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sz="1197" b="0" i="0" u="none" strike="noStrike" kern="1200" baseline="0" smtId="4294967295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txPr>
        <c:crossAx val="386927768"/>
        <c:crosses val="autoZero"/>
        <c:auto val="0"/>
        <c:lblAlgn val="ctr"/>
        <c:lblOffset/>
        <c:noMultiLvlLbl val="0"/>
      </c:catAx>
      <c:valAx>
        <c:axId val="386927768"/>
        <c:scaling>
          <c:orientation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sz="1197" b="0" i="0" u="none" strike="noStrike" kern="1200" baseline="0" smtId="4294967295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txPr>
        <c:crossAx val="38692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sz="1197" b="0" i="0" u="none" strike="noStrike" kern="1200" baseline="0" smtId="4294967295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ar-SA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1"/>
        <a:lstStyle/>
        <a:p>
          <a:pPr rtl="1"/>
          <a:endParaRPr lang="en-US"/>
        </a:p>
      </dgm:t>
    </dgm:pt>
    <dgm:pt modelId="{BA7938E6-8DFA-40B7-B4C4-EACC6D85FC31}" type="parTrans" cxnId="{E3767135-E73A-42B7-AB01-E5D807A57636}">
      <dgm:prSet/>
      <dgm:spPr/>
      <dgm:t>
        <a:bodyPr rtlCol="1"/>
        <a:lstStyle/>
        <a:p>
          <a:pPr rtl="1"/>
          <a:endParaRPr lang="en-US"/>
        </a:p>
      </dgm:t>
    </dgm:pt>
    <dgm:pt modelId="{082E8A29-955A-4C7C-A174-3E9DCD4DC89B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1 العنوان</a:t>
          </a:r>
        </a:p>
      </dgm:t>
    </dgm:pt>
    <dgm:pt modelId="{68935D38-FEDC-4CD3-8002-43CB3944BEAF}" type="parTrans" cxnId="{82A6CB5D-4AE6-440E-AC8D-ECF869343406}">
      <dgm:prSet/>
      <dgm:spPr/>
      <dgm:t>
        <a:bodyPr rtlCol="1"/>
        <a:lstStyle/>
        <a:p>
          <a:pPr rtl="1"/>
          <a:endParaRPr lang="en-US"/>
        </a:p>
      </dgm:t>
    </dgm:pt>
    <dgm:pt modelId="{23A0DE4A-FE92-496E-B335-3433CEFB74E9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55DF926D-029A-4E18-95C4-77A5A37CAE40}" type="sibTrans" cxnId="{82A6CB5D-4AE6-440E-AC8D-ECF869343406}">
      <dgm:prSet/>
      <dgm:spPr/>
      <dgm:t>
        <a:bodyPr rtlCol="1"/>
        <a:lstStyle/>
        <a:p>
          <a:pPr rtl="1"/>
          <a:endParaRPr lang="en-US"/>
        </a:p>
      </dgm:t>
    </dgm:pt>
    <dgm:pt modelId="{CC01022B-5039-457F-931E-79459E3C1DC4}" type="parTrans" cxnId="{51AC9E60-87F1-4E3E-B98B-E878EC7FD48E}">
      <dgm:prSet/>
      <dgm:spPr/>
      <dgm:t>
        <a:bodyPr rtlCol="1"/>
        <a:lstStyle/>
        <a:p>
          <a:pPr rtl="1"/>
          <a:endParaRPr lang="en-US"/>
        </a:p>
      </dgm:t>
    </dgm:pt>
    <dgm:pt modelId="{97AFB725-9839-43BA-B026-0DD6AA03AD9C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D5C26250-A06D-4B41-BC14-92648809C21F}" type="sibTrans" cxnId="{51AC9E60-87F1-4E3E-B98B-E878EC7FD48E}">
      <dgm:prSet/>
      <dgm:spPr/>
      <dgm:t>
        <a:bodyPr rtlCol="1"/>
        <a:lstStyle/>
        <a:p>
          <a:pPr rtl="1"/>
          <a:endParaRPr lang="en-US"/>
        </a:p>
      </dgm:t>
    </dgm:pt>
    <dgm:pt modelId="{B2F6F8FA-C3EE-485C-BFEC-A81570DC47D8}" type="parTrans" cxnId="{5EB30311-4FB7-4EA2-9B57-E135041E5033}">
      <dgm:prSet/>
      <dgm:spPr/>
      <dgm:t>
        <a:bodyPr rtlCol="1"/>
        <a:lstStyle/>
        <a:p>
          <a:pPr rtl="1"/>
          <a:endParaRPr lang="en-US"/>
        </a:p>
      </dgm:t>
    </dgm:pt>
    <dgm:pt modelId="{B86124A4-14C7-49C7-A342-9B2C2B94980B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1114C752-8188-4E63-BFFC-E4081ACE9882}" type="sibTrans" cxnId="{5EB30311-4FB7-4EA2-9B57-E135041E5033}">
      <dgm:prSet/>
      <dgm:spPr/>
      <dgm:t>
        <a:bodyPr rtlCol="1"/>
        <a:lstStyle/>
        <a:p>
          <a:pPr rtl="1"/>
          <a:endParaRPr lang="en-US"/>
        </a:p>
      </dgm:t>
    </dgm:pt>
    <dgm:pt modelId="{5DD877C7-E4D9-4A68-A305-5A7689D3DBE7}" type="parTrans" cxnId="{70942EFE-3C69-4014-8E22-5A3373EC75D5}">
      <dgm:prSet/>
      <dgm:spPr/>
      <dgm:t>
        <a:bodyPr rtlCol="1"/>
        <a:lstStyle/>
        <a:p>
          <a:pPr rtl="1"/>
          <a:endParaRPr lang="en-US"/>
        </a:p>
      </dgm:t>
    </dgm:pt>
    <dgm:pt modelId="{A97FC57D-50D6-4D43-99C3-06D09820F122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C17BCABE-BEF2-4CC4-B037-B6B4866665CD}" type="sibTrans" cxnId="{70942EFE-3C69-4014-8E22-5A3373EC75D5}">
      <dgm:prSet/>
      <dgm:spPr/>
      <dgm:t>
        <a:bodyPr rtlCol="1"/>
        <a:lstStyle/>
        <a:p>
          <a:pPr rtl="1"/>
          <a:endParaRPr lang="en-US"/>
        </a:p>
      </dgm:t>
    </dgm:pt>
    <dgm:pt modelId="{C2176686-D23E-48EB-9D1B-1A1B46236638}" type="sibTrans" cxnId="{E3767135-E73A-42B7-AB01-E5D807A57636}">
      <dgm:prSet/>
      <dgm:spPr/>
      <dgm:t>
        <a:bodyPr rtlCol="1"/>
        <a:lstStyle/>
        <a:p>
          <a:pPr rtl="1"/>
          <a:endParaRPr lang="en-US"/>
        </a:p>
      </dgm:t>
    </dgm:pt>
    <dgm:pt modelId="{5CEFBD89-2F4F-4B51-A98A-0F3C86494166}" type="parTrans" cxnId="{385A6ABB-8421-436F-9BDB-1A0CE0CD376D}">
      <dgm:prSet/>
      <dgm:spPr/>
      <dgm:t>
        <a:bodyPr rtlCol="1"/>
        <a:lstStyle/>
        <a:p>
          <a:pPr rtl="1"/>
          <a:endParaRPr lang="en-US"/>
        </a:p>
      </dgm:t>
    </dgm:pt>
    <dgm:pt modelId="{B6E26FFC-9977-4BBC-BEC7-3D6B63754E52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2 العنوان</a:t>
          </a:r>
        </a:p>
      </dgm:t>
    </dgm:pt>
    <dgm:pt modelId="{4A973A1C-85F1-4969-A536-D29940229E2C}" type="parTrans" cxnId="{07EF21A0-4815-40FD-BBA6-F8F2BDB99A19}">
      <dgm:prSet/>
      <dgm:spPr/>
      <dgm:t>
        <a:bodyPr rtlCol="1"/>
        <a:lstStyle/>
        <a:p>
          <a:pPr rtl="1"/>
          <a:endParaRPr lang="en-US"/>
        </a:p>
      </dgm:t>
    </dgm:pt>
    <dgm:pt modelId="{CBCC21F5-552F-4D39-812E-6FCD4A366F5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3640B940-6901-481F-ADF7-6B77DEEED764}" type="sibTrans" cxnId="{07EF21A0-4815-40FD-BBA6-F8F2BDB99A19}">
      <dgm:prSet/>
      <dgm:spPr/>
      <dgm:t>
        <a:bodyPr rtlCol="1"/>
        <a:lstStyle/>
        <a:p>
          <a:pPr rtl="1"/>
          <a:endParaRPr lang="en-US"/>
        </a:p>
      </dgm:t>
    </dgm:pt>
    <dgm:pt modelId="{0F3EB6E4-07A5-4199-9C2F-8B91F53579FE}" type="parTrans" cxnId="{767AB8BF-759D-4869-A11E-2675BB7AF4D7}">
      <dgm:prSet/>
      <dgm:spPr/>
      <dgm:t>
        <a:bodyPr rtlCol="1"/>
        <a:lstStyle/>
        <a:p>
          <a:pPr rtl="1"/>
          <a:endParaRPr lang="en-US"/>
        </a:p>
      </dgm:t>
    </dgm:pt>
    <dgm:pt modelId="{62831651-7C26-466C-BAA4-31EA8D14E47A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0D19FA60-5F9C-420B-AD2F-A0656A7F0783}" type="sibTrans" cxnId="{767AB8BF-759D-4869-A11E-2675BB7AF4D7}">
      <dgm:prSet/>
      <dgm:spPr/>
      <dgm:t>
        <a:bodyPr rtlCol="1"/>
        <a:lstStyle/>
        <a:p>
          <a:pPr rtl="1"/>
          <a:endParaRPr lang="en-US"/>
        </a:p>
      </dgm:t>
    </dgm:pt>
    <dgm:pt modelId="{9EE40E78-C1B8-4A87-A668-53AD816CED24}" type="parTrans" cxnId="{9FEC0B45-A5AB-4B48-B39A-7F9998D38360}">
      <dgm:prSet/>
      <dgm:spPr/>
      <dgm:t>
        <a:bodyPr rtlCol="1"/>
        <a:lstStyle/>
        <a:p>
          <a:pPr rtl="1"/>
          <a:endParaRPr lang="en-US"/>
        </a:p>
      </dgm:t>
    </dgm:pt>
    <dgm:pt modelId="{44B2544A-D122-4B95-A36C-B03D9E272B4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F32DECE0-DC7F-4DCF-A10D-96A117A49197}" type="sibTrans" cxnId="{9FEC0B45-A5AB-4B48-B39A-7F9998D38360}">
      <dgm:prSet/>
      <dgm:spPr/>
      <dgm:t>
        <a:bodyPr rtlCol="1"/>
        <a:lstStyle/>
        <a:p>
          <a:pPr rtl="1"/>
          <a:endParaRPr lang="en-US"/>
        </a:p>
      </dgm:t>
    </dgm:pt>
    <dgm:pt modelId="{48634C00-2335-4923-9072-EB7482323D9C}" type="sibTrans" cxnId="{385A6ABB-8421-436F-9BDB-1A0CE0CD376D}">
      <dgm:prSet/>
      <dgm:spPr/>
      <dgm:t>
        <a:bodyPr rtlCol="1"/>
        <a:lstStyle/>
        <a:p>
          <a:pPr rtl="1"/>
          <a:endParaRPr lang="en-US"/>
        </a:p>
      </dgm:t>
    </dgm:pt>
    <dgm:pt modelId="{23416D07-25F8-426C-BC65-639E6BCF4D6D}" type="parTrans" cxnId="{40D7CF1F-298F-4116-BDCD-65E04CF1B13F}">
      <dgm:prSet/>
      <dgm:spPr/>
      <dgm:t>
        <a:bodyPr rtlCol="1"/>
        <a:lstStyle/>
        <a:p>
          <a:pPr rtl="1"/>
          <a:endParaRPr lang="en-US"/>
        </a:p>
      </dgm:t>
    </dgm:pt>
    <dgm:pt modelId="{6D0E5D9F-7263-4526-A227-51301233F549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3 العنوان</a:t>
          </a:r>
        </a:p>
      </dgm:t>
    </dgm:pt>
    <dgm:pt modelId="{E9A20291-2E30-4C14-BB7D-DC095A20ECB6}" type="parTrans" cxnId="{EE91C733-89DB-46B0-9A59-9B7B78205C6D}">
      <dgm:prSet/>
      <dgm:spPr/>
      <dgm:t>
        <a:bodyPr rtlCol="1"/>
        <a:lstStyle/>
        <a:p>
          <a:pPr rtl="1"/>
          <a:endParaRPr lang="en-US"/>
        </a:p>
      </dgm:t>
    </dgm:pt>
    <dgm:pt modelId="{F3256203-D9D1-492A-B801-68C1A32486F0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6C9440D0-8847-40C0-98BC-2B5EA5745C3A}" type="sibTrans" cxnId="{EE91C733-89DB-46B0-9A59-9B7B78205C6D}">
      <dgm:prSet/>
      <dgm:spPr/>
      <dgm:t>
        <a:bodyPr rtlCol="1"/>
        <a:lstStyle/>
        <a:p>
          <a:pPr rtl="1"/>
          <a:endParaRPr lang="en-US"/>
        </a:p>
      </dgm:t>
    </dgm:pt>
    <dgm:pt modelId="{ED5EFE54-4C6D-4A88-939B-CE66C6668425}" type="parTrans" cxnId="{D51D87B0-BA2E-471B-A0BF-6191BD15106B}">
      <dgm:prSet/>
      <dgm:spPr/>
      <dgm:t>
        <a:bodyPr rtlCol="1"/>
        <a:lstStyle/>
        <a:p>
          <a:pPr rtl="1"/>
          <a:endParaRPr lang="en-US"/>
        </a:p>
      </dgm:t>
    </dgm:pt>
    <dgm:pt modelId="{357008B7-F3FD-489F-A410-81C9A9EFE4DA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87BC108C-4915-4A4B-8565-E4BD28BA3C35}" type="sibTrans" cxnId="{D51D87B0-BA2E-471B-A0BF-6191BD15106B}">
      <dgm:prSet/>
      <dgm:spPr/>
      <dgm:t>
        <a:bodyPr rtlCol="1"/>
        <a:lstStyle/>
        <a:p>
          <a:pPr rtl="1"/>
          <a:endParaRPr lang="en-US"/>
        </a:p>
      </dgm:t>
    </dgm:pt>
    <dgm:pt modelId="{DE289E29-1989-4D8E-8AA6-F030105B3F13}" type="sibTrans" cxnId="{40D7CF1F-298F-4116-BDCD-65E04CF1B13F}">
      <dgm:prSet/>
      <dgm:spPr/>
      <dgm:t>
        <a:bodyPr rtlCol="1"/>
        <a:lstStyle/>
        <a:p>
          <a:pPr rtl="1"/>
          <a:endParaRPr lang="en-US"/>
        </a:p>
      </dgm:t>
    </dgm:pt>
    <dgm:pt modelId="{FD76A3AE-1B6C-45A0-8E84-63160283749F}" type="parTrans" cxnId="{17375EDE-567E-4BF1-82A2-2B5C370A4A92}">
      <dgm:prSet/>
      <dgm:spPr/>
      <dgm:t>
        <a:bodyPr rtlCol="1"/>
        <a:lstStyle/>
        <a:p>
          <a:pPr rtl="1"/>
          <a:endParaRPr lang="en-US"/>
        </a:p>
      </dgm:t>
    </dgm:pt>
    <dgm:pt modelId="{E5E95E82-EF79-43CA-AA86-43B0E1CBCD3F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4 العنوان</a:t>
          </a:r>
        </a:p>
      </dgm:t>
    </dgm:pt>
    <dgm:pt modelId="{262E0B94-6EA9-4797-B705-959D7B185F91}" type="parTrans" cxnId="{8ECB2790-83C8-4157-A7B1-E7273DC2C6C1}">
      <dgm:prSet/>
      <dgm:spPr/>
      <dgm:t>
        <a:bodyPr rtlCol="1"/>
        <a:lstStyle/>
        <a:p>
          <a:pPr rtl="1"/>
          <a:endParaRPr lang="en-US"/>
        </a:p>
      </dgm:t>
    </dgm:pt>
    <dgm:pt modelId="{A81358E0-3DE7-41AD-A28C-ABB22548B1F6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77756FBB-BF6C-4D78-803E-BCC851F1DA03}" type="sibTrans" cxnId="{8ECB2790-83C8-4157-A7B1-E7273DC2C6C1}">
      <dgm:prSet/>
      <dgm:spPr/>
      <dgm:t>
        <a:bodyPr rtlCol="1"/>
        <a:lstStyle/>
        <a:p>
          <a:pPr rtl="1"/>
          <a:endParaRPr lang="en-US"/>
        </a:p>
      </dgm:t>
    </dgm:pt>
    <dgm:pt modelId="{03F017E7-7E3C-4E2C-9CEF-B07099F38801}" type="parTrans" cxnId="{B02E42DB-714D-4D50-8AF9-F1C94D92CF8F}">
      <dgm:prSet/>
      <dgm:spPr/>
      <dgm:t>
        <a:bodyPr rtlCol="1"/>
        <a:lstStyle/>
        <a:p>
          <a:pPr rtl="1"/>
          <a:endParaRPr lang="en-US"/>
        </a:p>
      </dgm:t>
    </dgm:pt>
    <dgm:pt modelId="{37A7C994-CC74-44DD-8777-ED6736B35821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rtlCol="1"/>
        <a:lstStyle/>
        <a:p>
          <a:pPr rtl="1"/>
          <a:r>
            <a: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gm:t>
    </dgm:pt>
    <dgm:pt modelId="{118572A4-3B5E-487E-8015-6A319369077F}" type="sibTrans" cxnId="{B02E42DB-714D-4D50-8AF9-F1C94D92CF8F}">
      <dgm:prSet/>
      <dgm:spPr/>
      <dgm:t>
        <a:bodyPr rtlCol="1"/>
        <a:lstStyle/>
        <a:p>
          <a:pPr rtl="1"/>
          <a:endParaRPr lang="en-US"/>
        </a:p>
      </dgm:t>
    </dgm:pt>
    <dgm:pt modelId="{BF76010C-5523-4E13-B3E7-886DCE6AEBD4}" type="sibTrans" cxnId="{17375EDE-567E-4BF1-82A2-2B5C370A4A92}">
      <dgm:prSet/>
      <dgm:spPr/>
      <dgm:t>
        <a:bodyPr rtlCol="1"/>
        <a:lstStyle/>
        <a:p>
          <a:pPr rtl="1"/>
          <a:endParaRPr lang="en-US"/>
        </a:p>
      </dgm:t>
    </dgm:pt>
    <dgm:pt modelId="{6F1872F4-A030-4D64-A17C-72EA1ABBD62E}" type="pres">
      <dgm:prSet presAssocID="{CF9055CF-8DEB-4A02-949A-DE72B6AC5D37}" presName="Name0">
        <dgm:presLayoutVars>
          <dgm:dir val="rev"/>
          <dgm:resizeHandles val="exact"/>
        </dgm:presLayoutVars>
      </dgm:prSet>
      <dgm:spPr/>
      <dgm:t>
        <a:bodyPr/>
        <a:lstStyle/>
        <a:p/>
      </dgm:t>
    </dgm:pt>
    <dgm:pt modelId="{98302F07-D6A9-46A5-9807-EBF6C9F5B2DD}" type="pres">
      <dgm:prSet presAssocID="{082E8A29-955A-4C7C-A174-3E9DCD4DC89B}" presName="node" presStyleLbl="node1" presStyleCnt="4">
        <dgm:presLayoutVars>
          <dgm:bulletEnabled val="1"/>
        </dgm:presLayoutVars>
      </dgm:prSet>
      <dgm:spPr/>
      <dgm:t>
        <a:bodyPr/>
        <a:lstStyle/>
        <a:p/>
      </dgm:t>
    </dgm:pt>
    <dgm:pt modelId="{6681DF6F-8E98-430C-9A87-14BEC6C3269E}" type="pres">
      <dgm:prSet presAssocID="{C2176686-D23E-48EB-9D1B-1A1B46236638}" presName="sibTrans"/>
      <dgm:spPr/>
      <dgm:t>
        <a:bodyPr/>
        <a:lstStyle/>
        <a:p/>
      </dgm:t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39AEACD1-F8CF-4528-8379-DAA829B3790B}" type="pres">
      <dgm:prSet presAssocID="{48634C00-2335-4923-9072-EB7482323D9C}" presName="sibTrans"/>
      <dgm:spPr/>
      <dgm:t>
        <a:bodyPr/>
        <a:lstStyle/>
        <a:p/>
      </dgm:t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562EDDC3-60FD-463F-A6DB-A597D604B642}" type="pres">
      <dgm:prSet presAssocID="{DE289E29-1989-4D8E-8AA6-F030105B3F13}" presName="sibTrans"/>
      <dgm:spPr/>
      <dgm:t>
        <a:bodyPr/>
        <a:lstStyle/>
        <a:p/>
      </dgm:t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E3767135-E73A-42B7-AB01-E5D807A57636}" srcId="{CF9055CF-8DEB-4A02-949A-DE72B6AC5D37}" destId="{082E8A29-955A-4C7C-A174-3E9DCD4DC89B}" srcOrd="0" destOrd="0" parTransId="{BA7938E6-8DFA-40B7-B4C4-EACC6D85FC31}" sibTransId="{C2176686-D23E-48EB-9D1B-1A1B46236638}"/>
    <dgm:cxn modelId="{82A6CB5D-4AE6-440E-AC8D-ECF869343406}" srcId="{082E8A29-955A-4C7C-A174-3E9DCD4DC89B}" destId="{23A0DE4A-FE92-496E-B335-3433CEFB74E9}" srcOrd="0" destOrd="0" parTransId="{68935D38-FEDC-4CD3-8002-43CB3944BEAF}" sibTransId="{55DF926D-029A-4E18-95C4-77A5A37CAE40}"/>
    <dgm:cxn modelId="{51AC9E60-87F1-4E3E-B98B-E878EC7FD48E}" srcId="{082E8A29-955A-4C7C-A174-3E9DCD4DC89B}" destId="{97AFB725-9839-43BA-B026-0DD6AA03AD9C}" srcOrd="1" destOrd="0" parTransId="{CC01022B-5039-457F-931E-79459E3C1DC4}" sibTransId="{D5C26250-A06D-4B41-BC14-92648809C21F}"/>
    <dgm:cxn modelId="{5EB30311-4FB7-4EA2-9B57-E135041E5033}" srcId="{082E8A29-955A-4C7C-A174-3E9DCD4DC89B}" destId="{B86124A4-14C7-49C7-A342-9B2C2B94980B}" srcOrd="2" destOrd="0" parTransId="{B2F6F8FA-C3EE-485C-BFEC-A81570DC47D8}" sibTransId="{1114C752-8188-4E63-BFFC-E4081ACE9882}"/>
    <dgm:cxn modelId="{70942EFE-3C69-4014-8E22-5A3373EC75D5}" srcId="{082E8A29-955A-4C7C-A174-3E9DCD4DC89B}" destId="{A97FC57D-50D6-4D43-99C3-06D09820F122}" srcOrd="3" destOrd="0" parTransId="{5DD877C7-E4D9-4A68-A305-5A7689D3DBE7}" sibTransId="{C17BCABE-BEF2-4CC4-B037-B6B4866665CD}"/>
    <dgm:cxn modelId="{385A6ABB-8421-436F-9BDB-1A0CE0CD376D}" srcId="{CF9055CF-8DEB-4A02-949A-DE72B6AC5D37}" destId="{B6E26FFC-9977-4BBC-BEC7-3D6B63754E52}" srcOrd="1" destOrd="0" parTransId="{5CEFBD89-2F4F-4B51-A98A-0F3C86494166}" sibTransId="{48634C00-2335-4923-9072-EB7482323D9C}"/>
    <dgm:cxn modelId="{07EF21A0-4815-40FD-BBA6-F8F2BDB99A19}" srcId="{B6E26FFC-9977-4BBC-BEC7-3D6B63754E52}" destId="{CBCC21F5-552F-4D39-812E-6FCD4A366F58}" srcOrd="0" destOrd="0" parTransId="{4A973A1C-85F1-4969-A536-D29940229E2C}" sibTransId="{3640B940-6901-481F-ADF7-6B77DEEED764}"/>
    <dgm:cxn modelId="{767AB8BF-759D-4869-A11E-2675BB7AF4D7}" srcId="{B6E26FFC-9977-4BBC-BEC7-3D6B63754E52}" destId="{62831651-7C26-466C-BAA4-31EA8D14E47A}" srcOrd="1" destOrd="0" parTransId="{0F3EB6E4-07A5-4199-9C2F-8B91F53579FE}" sibTransId="{0D19FA60-5F9C-420B-AD2F-A0656A7F0783}"/>
    <dgm:cxn modelId="{9FEC0B45-A5AB-4B48-B39A-7F9998D38360}" srcId="{B6E26FFC-9977-4BBC-BEC7-3D6B63754E52}" destId="{44B2544A-D122-4B95-A36C-B03D9E272B48}" srcOrd="2" destOrd="0" parTransId="{9EE40E78-C1B8-4A87-A668-53AD816CED24}" sibTransId="{F32DECE0-DC7F-4DCF-A10D-96A117A49197}"/>
    <dgm:cxn modelId="{40D7CF1F-298F-4116-BDCD-65E04CF1B13F}" srcId="{CF9055CF-8DEB-4A02-949A-DE72B6AC5D37}" destId="{6D0E5D9F-7263-4526-A227-51301233F549}" srcOrd="2" destOrd="0" parTransId="{23416D07-25F8-426C-BC65-639E6BCF4D6D}" sibTransId="{DE289E29-1989-4D8E-8AA6-F030105B3F13}"/>
    <dgm:cxn modelId="{EE91C733-89DB-46B0-9A59-9B7B78205C6D}" srcId="{6D0E5D9F-7263-4526-A227-51301233F549}" destId="{F3256203-D9D1-492A-B801-68C1A32486F0}" srcOrd="0" destOrd="0" parTransId="{E9A20291-2E30-4C14-BB7D-DC095A20ECB6}" sibTransId="{6C9440D0-8847-40C0-98BC-2B5EA5745C3A}"/>
    <dgm:cxn modelId="{D51D87B0-BA2E-471B-A0BF-6191BD15106B}" srcId="{6D0E5D9F-7263-4526-A227-51301233F549}" destId="{357008B7-F3FD-489F-A410-81C9A9EFE4DA}" srcOrd="1" destOrd="0" parTransId="{ED5EFE54-4C6D-4A88-939B-CE66C6668425}" sibTransId="{87BC108C-4915-4A4B-8565-E4BD28BA3C35}"/>
    <dgm:cxn modelId="{17375EDE-567E-4BF1-82A2-2B5C370A4A92}" srcId="{CF9055CF-8DEB-4A02-949A-DE72B6AC5D37}" destId="{E5E95E82-EF79-43CA-AA86-43B0E1CBCD3F}" srcOrd="3" destOrd="0" parTransId="{FD76A3AE-1B6C-45A0-8E84-63160283749F}" sibTransId="{BF76010C-5523-4E13-B3E7-886DCE6AEBD4}"/>
    <dgm:cxn modelId="{8ECB2790-83C8-4157-A7B1-E7273DC2C6C1}" srcId="{E5E95E82-EF79-43CA-AA86-43B0E1CBCD3F}" destId="{A81358E0-3DE7-41AD-A28C-ABB22548B1F6}" srcOrd="0" destOrd="0" parTransId="{262E0B94-6EA9-4797-B705-959D7B185F91}" sibTransId="{77756FBB-BF6C-4D78-803E-BCC851F1DA03}"/>
    <dgm:cxn modelId="{B02E42DB-714D-4D50-8AF9-F1C94D92CF8F}" srcId="{E5E95E82-EF79-43CA-AA86-43B0E1CBCD3F}" destId="{37A7C994-CC74-44DD-8777-ED6736B35821}" srcOrd="1" destOrd="0" parTransId="{03F017E7-7E3C-4E2C-9CEF-B07099F38801}" sibTransId="{118572A4-3B5E-487E-8015-6A319369077F}"/>
    <dgm:cxn modelId="{6B971278-EBB6-4636-B5A5-F4DEEC9E2BA9}" type="presOf" srcId="{CF9055CF-8DEB-4A02-949A-DE72B6AC5D37}" destId="{6F1872F4-A030-4D64-A17C-72EA1ABBD62E}" srcOrd="0" destOrd="0" presId="urn:microsoft.com/office/officeart/2005/8/layout/hList6"/>
    <dgm:cxn modelId="{B420C605-5E42-4631-801B-25BA3EE6C000}" type="presParOf" srcId="{6F1872F4-A030-4D64-A17C-72EA1ABBD62E}" destId="{98302F07-D6A9-46A5-9807-EBF6C9F5B2DD}" srcOrd="0" destOrd="0" presId="urn:microsoft.com/office/officeart/2005/8/layout/hList6"/>
    <dgm:cxn modelId="{69773D37-5D5D-44AD-92D5-BDC9611BDBB7}" type="presOf" srcId="{082E8A29-955A-4C7C-A174-3E9DCD4DC89B}" destId="{98302F07-D6A9-46A5-9807-EBF6C9F5B2DD}" srcOrd="0" destOrd="0" presId="urn:microsoft.com/office/officeart/2005/8/layout/hList6"/>
    <dgm:cxn modelId="{6F0211CB-91AF-4076-A59B-209D71B8DE9A}" type="presOf" srcId="{23A0DE4A-FE92-496E-B335-3433CEFB74E9}" destId="{98302F07-D6A9-46A5-9807-EBF6C9F5B2DD}" srcOrd="0" destOrd="1" presId="urn:microsoft.com/office/officeart/2005/8/layout/hList6"/>
    <dgm:cxn modelId="{CA903F3F-AFD5-48B8-B7E1-84F96D323D0A}" type="presOf" srcId="{97AFB725-9839-43BA-B026-0DD6AA03AD9C}" destId="{98302F07-D6A9-46A5-9807-EBF6C9F5B2DD}" srcOrd="0" destOrd="2" presId="urn:microsoft.com/office/officeart/2005/8/layout/hList6"/>
    <dgm:cxn modelId="{5A64DD04-EF3F-4B9B-A1C0-1BD449F955B6}" type="presOf" srcId="{B86124A4-14C7-49C7-A342-9B2C2B94980B}" destId="{98302F07-D6A9-46A5-9807-EBF6C9F5B2DD}" srcOrd="0" destOrd="3" presId="urn:microsoft.com/office/officeart/2005/8/layout/hList6"/>
    <dgm:cxn modelId="{00D87D36-BC2C-45DD-8ADE-690FBD8E37A7}" type="presOf" srcId="{A97FC57D-50D6-4D43-99C3-06D09820F122}" destId="{98302F07-D6A9-46A5-9807-EBF6C9F5B2DD}" srcOrd="0" destOrd="4" presId="urn:microsoft.com/office/officeart/2005/8/layout/hList6"/>
    <dgm:cxn modelId="{34CFBF99-7A5C-436B-9257-91904512AE51}" type="presParOf" srcId="{6F1872F4-A030-4D64-A17C-72EA1ABBD62E}" destId="{6681DF6F-8E98-430C-9A87-14BEC6C3269E}" srcOrd="1" destOrd="0" presId="urn:microsoft.com/office/officeart/2005/8/layout/hList6"/>
    <dgm:cxn modelId="{008B916A-15A1-4043-A663-EB0E6EC481E4}" type="presParOf" srcId="{6F1872F4-A030-4D64-A17C-72EA1ABBD62E}" destId="{DAD9059A-916A-4916-A2A8-B42491568DD3}" srcOrd="2" destOrd="0" presId="urn:microsoft.com/office/officeart/2005/8/layout/hList6"/>
    <dgm:cxn modelId="{8D84D431-90D8-470B-82A1-E0EE5DB69C45}" type="presOf" srcId="{B6E26FFC-9977-4BBC-BEC7-3D6B63754E52}" destId="{DAD9059A-916A-4916-A2A8-B42491568DD3}" srcOrd="0" destOrd="0" presId="urn:microsoft.com/office/officeart/2005/8/layout/hList6"/>
    <dgm:cxn modelId="{413B38E6-2A5B-4492-BF0A-D5F748EC3D24}" type="presOf" srcId="{CBCC21F5-552F-4D39-812E-6FCD4A366F58}" destId="{DAD9059A-916A-4916-A2A8-B42491568DD3}" srcOrd="0" destOrd="1" presId="urn:microsoft.com/office/officeart/2005/8/layout/hList6"/>
    <dgm:cxn modelId="{B748CFD3-0401-4257-B4A1-394A2241179F}" type="presOf" srcId="{62831651-7C26-466C-BAA4-31EA8D14E47A}" destId="{DAD9059A-916A-4916-A2A8-B42491568DD3}" srcOrd="0" destOrd="2" presId="urn:microsoft.com/office/officeart/2005/8/layout/hList6"/>
    <dgm:cxn modelId="{4864D660-83BE-4CDD-823E-4FC507678121}" type="presOf" srcId="{44B2544A-D122-4B95-A36C-B03D9E272B48}" destId="{DAD9059A-916A-4916-A2A8-B42491568DD3}" srcOrd="0" destOrd="3" presId="urn:microsoft.com/office/officeart/2005/8/layout/hList6"/>
    <dgm:cxn modelId="{739D1137-A4DB-4D11-840C-2B2383863DC1}" type="presParOf" srcId="{6F1872F4-A030-4D64-A17C-72EA1ABBD62E}" destId="{39AEACD1-F8CF-4528-8379-DAA829B3790B}" srcOrd="3" destOrd="0" presId="urn:microsoft.com/office/officeart/2005/8/layout/hList6"/>
    <dgm:cxn modelId="{BE0DE87B-1A6A-4EAA-B866-F613023C3285}" type="presParOf" srcId="{6F1872F4-A030-4D64-A17C-72EA1ABBD62E}" destId="{25A33852-3C4B-4406-8856-3A4D6201948C}" srcOrd="4" destOrd="0" presId="urn:microsoft.com/office/officeart/2005/8/layout/hList6"/>
    <dgm:cxn modelId="{4EBA8577-8CE6-409C-AED5-D3FCEFD22DFC}" type="presOf" srcId="{6D0E5D9F-7263-4526-A227-51301233F549}" destId="{25A33852-3C4B-4406-8856-3A4D6201948C}" srcOrd="0" destOrd="0" presId="urn:microsoft.com/office/officeart/2005/8/layout/hList6"/>
    <dgm:cxn modelId="{EBC4CFA5-E0D3-4C48-B053-4381B0C5DEF6}" type="presOf" srcId="{F3256203-D9D1-492A-B801-68C1A32486F0}" destId="{25A33852-3C4B-4406-8856-3A4D6201948C}" srcOrd="0" destOrd="1" presId="urn:microsoft.com/office/officeart/2005/8/layout/hList6"/>
    <dgm:cxn modelId="{D3942022-965E-4D12-ABC2-7FB4C3F01C42}" type="presOf" srcId="{357008B7-F3FD-489F-A410-81C9A9EFE4DA}" destId="{25A33852-3C4B-4406-8856-3A4D6201948C}" srcOrd="0" destOrd="2" presId="urn:microsoft.com/office/officeart/2005/8/layout/hList6"/>
    <dgm:cxn modelId="{82DA3374-11E8-40B4-BA92-7418109624D3}" type="presParOf" srcId="{6F1872F4-A030-4D64-A17C-72EA1ABBD62E}" destId="{562EDDC3-60FD-463F-A6DB-A597D604B642}" srcOrd="5" destOrd="0" presId="urn:microsoft.com/office/officeart/2005/8/layout/hList6"/>
    <dgm:cxn modelId="{445EF75D-6CD9-4EB4-AA25-2DB2C47D6C34}" type="presParOf" srcId="{6F1872F4-A030-4D64-A17C-72EA1ABBD62E}" destId="{86146B22-5360-4D1B-AC91-3378F10134EE}" srcOrd="6" destOrd="0" presId="urn:microsoft.com/office/officeart/2005/8/layout/hList6"/>
    <dgm:cxn modelId="{42F43EA0-A6AB-4C64-953C-F2F09A8D34BF}" type="presOf" srcId="{E5E95E82-EF79-43CA-AA86-43B0E1CBCD3F}" destId="{86146B22-5360-4D1B-AC91-3378F10134EE}" srcOrd="0" destOrd="0" presId="urn:microsoft.com/office/officeart/2005/8/layout/hList6"/>
    <dgm:cxn modelId="{03ACA4F1-8730-42F3-A407-6706055DF5D6}" type="presOf" srcId="{A81358E0-3DE7-41AD-A28C-ABB22548B1F6}" destId="{86146B22-5360-4D1B-AC91-3378F10134EE}" srcOrd="0" destOrd="1" presId="urn:microsoft.com/office/officeart/2005/8/layout/hList6"/>
    <dgm:cxn modelId="{A8EF2224-B734-4CCB-8735-A67B83B798C3}" type="presOf" srcId="{37A7C994-CC74-44DD-8777-ED6736B35821}" destId="{86146B22-5360-4D1B-AC91-3378F10134EE}" srcOrd="0" destOrd="2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9" name=""/>
      <dsp:cNvGrpSpPr/>
    </dsp:nvGrpSpPr>
    <dsp:grpSpPr/>
    <dsp:sp modelId="{98302F07-D6A9-46A5-9807-EBF6C9F5B2DD}">
      <dsp:nvSpPr>
        <dsp:cNvPr id="10" name=""/>
        <dsp:cNvSpPr/>
      </dsp:nvSpPr>
      <dsp:spPr>
        <a:xfrm rot="54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0" tIns="0" rIns="186531" bIns="0" numCol="1" spcCol="1270" rtlCol="1" anchor="t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1 العنوان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 rot="-5400000">
        <a:off x="7349316" y="797242"/>
        <a:ext cx="2278137" cy="2391728"/>
      </dsp:txXfrm>
    </dsp:sp>
    <dsp:sp modelId="{DAD9059A-916A-4916-A2A8-B42491568DD3}">
      <dsp:nvSpPr>
        <dsp:cNvPr id="11" name=""/>
        <dsp:cNvSpPr/>
      </dsp:nvSpPr>
      <dsp:spPr>
        <a:xfrm rot="54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0" tIns="0" rIns="186531" bIns="0" numCol="1" spcCol="1270" rtlCol="1" anchor="t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2 العنوان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 rot="-5400000">
        <a:off x="4900318" y="797242"/>
        <a:ext cx="2278137" cy="2391728"/>
      </dsp:txXfrm>
    </dsp:sp>
    <dsp:sp modelId="{25A33852-3C4B-4406-8856-3A4D6201948C}">
      <dsp:nvSpPr>
        <dsp:cNvPr id="12" name=""/>
        <dsp:cNvSpPr/>
      </dsp:nvSpPr>
      <dsp:spPr>
        <a:xfrm rot="54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0" tIns="0" rIns="186531" bIns="0" numCol="1" spcCol="1270" rtlCol="1" anchor="t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3 العنوان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 rot="-5400000">
        <a:off x="2451319" y="797242"/>
        <a:ext cx="2278137" cy="2391728"/>
      </dsp:txXfrm>
    </dsp:sp>
    <dsp:sp modelId="{86146B22-5360-4D1B-AC91-3378F10134EE}">
      <dsp:nvSpPr>
        <dsp:cNvPr id="13" name=""/>
        <dsp:cNvSpPr/>
      </dsp:nvSpPr>
      <dsp:spPr>
        <a:xfrm rot="54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0" tIns="0" rIns="186531" bIns="0" numCol="1" spcCol="1270" rtlCol="1" anchor="t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الخطوة 4 العنوان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وصف المهمة</a:t>
          </a:r>
        </a:p>
      </dsp:txBody>
      <dsp:txXfrm rot="-5400000">
        <a:off x="2322" y="797242"/>
        <a:ext cx="2278137" cy="2391728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rot="-90" type="flowChartManualOperation" r:blip="">
              <dgm:adjLst/>
            </dgm:shape>
          </dgm:if>
          <dgm:else name="Name6">
            <dgm:shape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/>
        </dgm:ruleLst>
      </dgm:layoutNode>
      <dgm:forEach name="sibTransForEach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E782C7E3-2C17-4A56-B339-33206176BFC8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30/03/39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2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2977E94-A6AB-4E02-8E43-E89F9CF4757F}" type="slidenum">
              <a:rPr lang="ar-S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613" y="917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-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390DF3A-4A5A-46A8-84E1-CE4C3AF55F49}" type="uaqdatetime1">
              <a:rPr lang="ar-SA" smtClean="0"/>
              <a:t>30/03/39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1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ED491D0-8E1B-49C7-849B-A28568D944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rtl="1"/>
            <a:fld id="{DED491D0-8E1B-49C7-849B-A28568D94497}" type="slidenum">
              <a:rPr lang="ar-SA" smtClean="0"/>
              <a:pPr rtl="1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31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DED491D0-8E1B-49C7-849B-A28568D94497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72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DED491D0-8E1B-49C7-849B-A28568D94497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965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rtl="1"/>
            <a:fld id="{DED491D0-8E1B-49C7-849B-A28568D94497}" type="slidenum">
              <a:rPr lang="ar-SA" smtClean="0"/>
              <a:pPr rtl="1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874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rtl="1"/>
            <a:fld id="{DED491D0-8E1B-49C7-849B-A28568D94497}" type="slidenum">
              <a:rPr lang="ar-SA" smtClean="0"/>
              <a:pPr rtl="1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1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DED491D0-8E1B-49C7-849B-A28568D9449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60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DED491D0-8E1B-49C7-849B-A28568D94497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30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DED491D0-8E1B-49C7-849B-A28568D94497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31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DED491D0-8E1B-49C7-849B-A28568D94497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510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DED491D0-8E1B-49C7-849B-A28568D94497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22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DED491D0-8E1B-49C7-849B-A28568D94497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86637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شريحة العنوان">
    <p:bg bwMode="invGray"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مستطيل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1" anchor="b"/>
          <a:lstStyle>
            <a:lvl1pPr algn="r" rtl="1">
              <a:lnSpc>
                <a:spcPct val="90000"/>
              </a:lnSpc>
              <a:defRPr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1"/>
          <a:lstStyle>
            <a:lvl1pPr marL="0" indent="0" algn="r" rtl="1">
              <a:spcBef>
                <a:spcPct val="0"/>
              </a:spcBef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الرئيسي</a:t>
            </a:r>
          </a:p>
        </p:txBody>
      </p:sp>
      <p:sp>
        <p:nvSpPr>
          <p:cNvPr id="11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62A6CCB-6ED0-48F4-8C51-B8F38608C650}" type="uaqdatetime1">
              <a:rPr lang="ar-SA" smtClean="0"/>
              <a:t>30/03/39</a:t>
            </a:fld>
            <a:endParaRPr lang="ar-SA"/>
          </a:p>
        </p:txBody>
      </p:sp>
      <p:sp>
        <p:nvSpPr>
          <p:cNvPr id="12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13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964277" y="6356349"/>
            <a:ext cx="1944515" cy="365125"/>
          </a:xfrm>
        </p:spPr>
        <p:txBody>
          <a:bodyPr rtlCol="1"/>
          <a:lstStyle>
            <a:lvl1pPr>
              <a:defRPr/>
            </a:lvl1pPr>
          </a:lstStyle>
          <a:p>
            <a:fld id="{BB035BE1-97A3-4CE7-B7F5-5F84ED995A0C}" type="uaqdatetime1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عنوان عمودي ون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مستطيل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نص عمودي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099340" y="6356350"/>
            <a:ext cx="1971947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DE75B90-AB7B-4300-A94E-DB42D1E2C79A}" type="uaqdatetime1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378199" y="6356350"/>
            <a:ext cx="1968898" cy="365125"/>
          </a:xfrm>
        </p:spPr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936845" y="6357620"/>
            <a:ext cx="1967375" cy="365125"/>
          </a:xfrm>
        </p:spPr>
        <p:txBody>
          <a:bodyPr rtlCol="1"/>
          <a:lstStyle>
            <a:lvl1pPr>
              <a:defRPr/>
            </a:lvl1pPr>
          </a:lstStyle>
          <a:p>
            <a:fld id="{00E6DDA3-84D8-4628-AD8F-C9975104569D}" type="uaqdatetime1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رأس المقطع">
    <p:bg bwMode="invGray"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مستطيل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1" anchor="b">
            <a:normAutofit/>
          </a:bodyPr>
          <a:lstStyle>
            <a:lvl1pPr algn="r" rtl="1">
              <a:lnSpc>
                <a:spcPct val="90000"/>
              </a:lnSpc>
              <a:defRPr sz="5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1"/>
          <a:lstStyle>
            <a:lvl1pPr marL="0" indent="0" algn="r" rtl="1">
              <a:spcBef>
                <a:spcPct val="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F808F0-4871-4E47-8B53-97B6902A2863}" type="uaqdatetime1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975706" y="6356349"/>
            <a:ext cx="1933085" cy="365125"/>
          </a:xfrm>
        </p:spPr>
        <p:txBody>
          <a:bodyPr rtlCol="1"/>
          <a:lstStyle>
            <a:lvl1pPr>
              <a:defRPr/>
            </a:lvl1pPr>
          </a:lstStyle>
          <a:p>
            <a:fld id="{CF6EBEC8-C468-45C3-AA44-D6DC39306959}" type="uaqdatetime1">
              <a:rPr lang="ar-SA" smtClean="0"/>
              <a:t>30/03/39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283209" y="6356349"/>
            <a:ext cx="1968898" cy="365125"/>
          </a:xfrm>
        </p:spPr>
        <p:txBody>
          <a:bodyPr rtlCol="1"/>
          <a:lstStyle/>
          <a:p>
            <a:pPr rtl="1"/>
            <a:fld id="{BD266BE7-899D-4075-917F-DBDE33B6B692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E4D33F2-CE08-4113-AED4-BFC048670F07}" type="uaqdatetime1">
              <a:rPr lang="ar-SA" smtClean="0"/>
              <a:t>30/03/39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D67894BC-EAF8-4C99-8D2C-718D4DE1775D}" type="uaqdatetime1">
              <a:rPr lang="ar-SA" smtClean="0"/>
              <a:t>30/03/39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39074504-BA70-46E4-8FBF-D24766C21BC0}" type="uaqdatetime1">
              <a:rPr lang="ar-SA" smtClean="0"/>
              <a:t>30/03/39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ctr">
            <a:normAutofit/>
          </a:bodyPr>
          <a:lstStyle>
            <a:lvl1pPr algn="r" rtl="1">
              <a:defRPr sz="3000"/>
            </a:lvl1pPr>
          </a:lstStyle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4" name="عنصر نائب للنص 2"/>
          <p:cNvSpPr>
            <a:spLocks noGrp="1"/>
          </p:cNvSpPr>
          <p:nvPr>
            <p:ph type="body" sz="half" idx="2"/>
          </p:nvPr>
        </p:nvSpPr>
        <p:spPr>
          <a:xfrm>
            <a:off x="1508988" y="2465294"/>
            <a:ext cx="3834874" cy="3711669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500"/>
              </a:spcBef>
              <a:buNone/>
              <a:defRPr sz="22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محتوى 3"/>
          <p:cNvSpPr>
            <a:spLocks noGrp="1"/>
          </p:cNvSpPr>
          <p:nvPr>
            <p:ph idx="1"/>
          </p:nvPr>
        </p:nvSpPr>
        <p:spPr>
          <a:xfrm>
            <a:off x="5734288" y="2465293"/>
            <a:ext cx="5174504" cy="3711669"/>
          </a:xfrm>
        </p:spPr>
        <p:txBody>
          <a:bodyPr rtlCol="1">
            <a:normAutofit/>
          </a:bodyPr>
          <a:lstStyle>
            <a:lvl1pPr algn="r" rtl="1">
              <a:defRPr sz="22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936845" y="6356350"/>
            <a:ext cx="1971947" cy="365125"/>
          </a:xfrm>
        </p:spPr>
        <p:txBody>
          <a:bodyPr rtlCol="1"/>
          <a:lstStyle/>
          <a:p>
            <a:pPr rtl="1"/>
            <a:fld id="{40413E30-A87B-4855-B545-E4F060627EFE}" type="uaqdatetime1">
              <a:rPr lang="ar-SA" smtClean="0"/>
              <a:t>30/03/39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 anchor="ctr">
            <a:normAutofit/>
          </a:bodyPr>
          <a:lstStyle>
            <a:lvl1pPr algn="r" rtl="1">
              <a:defRPr sz="3000"/>
            </a:lvl1pPr>
          </a:lstStyle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2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1">
            <a:normAutofit/>
          </a:bodyPr>
          <a:lstStyle>
            <a:lvl1pPr marL="0" indent="0" algn="ctr" rtl="1">
              <a:buNone/>
              <a:defRPr sz="20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09843B5-6457-4C6F-83D3-A90EE7902CA7}" type="uaqdatetime1">
              <a:rPr lang="ar-SA" smtClean="0"/>
              <a:t>30/03/39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BD266BE7-899D-4075-917F-DBDE33B6B692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4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مستطيل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</a:p>
          <a:p>
            <a:pPr lvl="5" rtl="1"/>
            <a:r>
              <a:rPr lang="ar-SA"/>
              <a:t>السادس</a:t>
            </a:r>
          </a:p>
          <a:p>
            <a:pPr lvl="6" rtl="1"/>
            <a:r>
              <a:rPr lang="ar-SA"/>
              <a:t>السابع</a:t>
            </a:r>
          </a:p>
          <a:p>
            <a:pPr lvl="7" rtl="1"/>
            <a:r>
              <a:rPr lang="ar-SA"/>
              <a:t>الثامن</a:t>
            </a:r>
          </a:p>
          <a:p>
            <a:pPr lvl="8" rtl="1"/>
            <a:r>
              <a:rPr lang="ar-SA"/>
              <a:t>التاسع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936845" y="635762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A122F95-5865-4701-8873-49DF24D5E098}" type="uaqdatetime1">
              <a:rPr lang="ar-SA" smtClean="0"/>
              <a:t>30/03/39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280160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66BE7-899D-4075-917F-DBDE33B6B6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r" defTabSz="914400" rtl="1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chart" Target="../charts/char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ar-SA"/>
              <a:t>تخطيط العنوان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r>
              <a:rPr lang="ar-SA"/>
              <a:t>العنوان الفرعي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إضافة عنوان للشريحة - 4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إضافة عنوان للشريحة - 5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."/>
          <p:cNvSpPr>
            <a:spLocks noGrp="1"/>
          </p:cNvSpPr>
          <p:nvPr>
            <p:ph type="pic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تخطيط العنوان والمحتوى باستخدام قائمة</a:t>
            </a:r>
          </a:p>
        </p:txBody>
      </p:sp>
      <p:sp>
        <p:nvSpPr>
          <p:cNvPr id="14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r>
              <a:rPr lang="ar-SA"/>
              <a:t>إضافة أول نقطة رمز نقطي هنا</a:t>
            </a:r>
          </a:p>
          <a:p>
            <a:pPr rtl="1"/>
            <a:r>
              <a:rPr lang="ar-SA"/>
              <a:t>إضافة ثاني نقطة رمز نقطي هنا</a:t>
            </a:r>
          </a:p>
          <a:p>
            <a:pPr rtl="1"/>
            <a:r>
              <a:rPr lang="ar-SA"/>
              <a:t>إضافة ثالث نقطة رمز نقطي هنا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تخطيط العنوان والمحتوى باستخدام مخطط بياني</a:t>
            </a:r>
          </a:p>
        </p:txBody>
      </p:sp>
      <p:graphicFrame>
        <p:nvGraphicFramePr>
          <p:cNvPr id="9" name="عنصر نائب للمحتوى 2" descr="يعرض المخطط العمودي متفاوت المسافات قيم ثلاث سلاسل لأربع فئات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229773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تخطيطا محتوى ذي جدول</a:t>
            </a:r>
          </a:p>
        </p:txBody>
      </p:sp>
      <p:graphicFrame>
        <p:nvGraphicFramePr>
          <p:cNvPr id="5" name="عنصر نائب للمحتوى 3"/>
          <p:cNvGraphicFramePr/>
          <p:nvPr>
            <p:extLst>
              <p:ext uri="{D42A27DB-BD31-4B8C-83A1-F6EECF244321}">
                <p14:modId xmlns:p14="http://schemas.microsoft.com/office/powerpoint/2010/main" val="1685987597"/>
              </p:ext>
            </p:extLst>
          </p:nvPr>
        </p:nvGraphicFramePr>
        <p:xfrm>
          <a:off x="1921155" y="2194560"/>
          <a:ext cx="4494213" cy="1896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56">
                <a:tc>
                  <a:txBody>
                    <a:bodyPr vert="horz" wrap="square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المجموعة 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المجموعة 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6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6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56"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الفئة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/>
              <a:t>أول نقطة رمز نقطي هنا</a:t>
            </a:r>
          </a:p>
          <a:p>
            <a:r>
              <a:rPr lang="ar-SA"/>
              <a:t>ثاني نقطة رمز نقطي هنا</a:t>
            </a:r>
          </a:p>
          <a:p>
            <a:r>
              <a:rPr lang="ar-SA"/>
              <a:t>ثالث نقطة رمز نقطي هنا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تخطيط العنوان والمحتوى باستخدام SmartArt</a:t>
            </a:r>
            <a:endParaRPr lang="ar-SA"/>
          </a:p>
        </p:txBody>
      </p:sp>
      <p:graphicFrame>
        <p:nvGraphicFramePr>
          <p:cNvPr id="8" name="عنصر نائب للمحتوى 2" descr="تعرض القائمة بشكل شبه منحرف 4 مجموعات مرتبة من اليمين إلى اليسار مع وصف لمهمة تحت كل مجموعة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1312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إضافة عنوان للشريحة - 1</a:t>
            </a:r>
          </a:p>
        </p:txBody>
      </p:sp>
      <p:sp>
        <p:nvSpPr>
          <p:cNvPr id="14" name="عنصر نائب للنص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إضافة عنوان للشريحة - 2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 rtlCol="1"/>
          <a:lstStyle/>
          <a:p>
            <a:pPr rtl="1"/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 rtlCol="1"/>
          <a:lstStyle/>
          <a:p>
            <a:pPr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إضافة عنوان للشريحة - 3</a:t>
            </a: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3.1.7"/>
  <p:tag name="AS_OS" val="Microsoft Windows NT 10.0.14393.0"/>
  <p:tag name="AS_RELEASE_DATE" val="2021.01.14"/>
  <p:tag name="AS_TITLE" val="Aspose.Slides for .NET Standard 2.0"/>
  <p:tag name="AS_VERSION" val="21.1"/>
</p:tagLst>
</file>

<file path=ppt/theme/theme1.xml><?xml version="1.0" encoding="utf-8"?>
<a:theme xmlns:r="http://schemas.openxmlformats.org/officeDocument/2006/relationships" xmlns:a="http://schemas.openxmlformats.org/drawingml/2006/main" name="مواضيع تعليمية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_10525231_TF03462902" id="{A2287E46-F60D-49B3-A2BD-87AF8240FD9B}" vid="{6E37887D-28B5-4D4F-B190-761BDCA99A21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نسق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نسق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شاشة عريضة</PresentationFormat>
  <Paragraphs>32</Paragraphs>
  <Slides>11</Slides>
  <Notes>11</Notes>
  <TotalTime>174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6">
      <vt:lpstr>Arial</vt:lpstr>
      <vt:lpstr>Calibri</vt:lpstr>
      <vt:lpstr>Tahoma</vt:lpstr>
      <vt:lpstr>Wingdings</vt:lpstr>
      <vt:lpstr>مواضيع تعليمية 16×9</vt:lpstr>
      <vt:lpstr>تخطيط العنوان</vt:lpstr>
      <vt:lpstr>تخطيط العنوان والمحتوى باستخدام قائمة</vt:lpstr>
      <vt:lpstr>تخطيط العنوان والمحتوى باستخدام مخطط بياني</vt:lpstr>
      <vt:lpstr>تخطيطا محتوى ذي جدول</vt:lpstr>
      <vt:lpstr>تخطيط العنوان والمحتوى باستخدام SmartArt</vt:lpstr>
      <vt:lpstr>إضافة عنوان للشريحة - 1</vt:lpstr>
      <vt:lpstr>إضافة عنوان للشريحة - 2</vt:lpstr>
      <vt:lpstr>إضافة عنوان للشريحة - 3</vt:lpstr>
      <vt:lpstr>PowerPoint Presentation</vt:lpstr>
      <vt:lpstr>إضافة عنوان للشريحة - 4</vt:lpstr>
      <vt:lpstr>إضافة عنوان للشريحة - 5</vt:lpstr>
    </vt:vector>
  </TitlesOfParts>
  <LinksUpToDate>0</LinksUpToDate>
  <SharedDoc>0</SharedDoc>
  <HyperlinksChanged>0</HyperlinksChanged>
  <Application>Aspose.Slides for .NET</Application>
  <AppVersion>21.0100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تخطيط العنوان</dc:title>
  <cp:lastModifiedBy>admin</cp:lastModifiedBy>
  <cp:revision>1</cp:revision>
  <dcterms:created xsi:type="dcterms:W3CDTF">2016-09-09T17:19:24Z</dcterms:created>
  <dcterms:modified xsi:type="dcterms:W3CDTF">2021-07-29T07:20:34Z</dcterms:modified>
</cp:coreProperties>
</file>