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73" r:id="rId15"/>
    <p:sldId id="268" r:id="rId16"/>
    <p:sldId id="269" r:id="rId17"/>
    <p:sldId id="270" r:id="rId18"/>
    <p:sldId id="271" r:id="rId19"/>
  </p:sldIdLst>
  <p:sldSz cx="9144000" cy="6858000" type="screen4x3"/>
  <p:notesSz cx="6858000" cy="9144000"/>
  <p:defaultTextStyle>
    <a:defPPr>
      <a:defRPr lang="en-US"/>
    </a:defPPr>
    <a:lvl1pPr algn="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8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13826C3-672E-4EF0-AA27-755F017B1E72}"/>
              </a:ext>
            </a:extLst>
          </p:cNvPr>
          <p:cNvGrpSpPr>
            <a:grpSpLocks/>
          </p:cNvGrpSpPr>
          <p:nvPr/>
        </p:nvGrpSpPr>
        <p:grpSpPr bwMode="auto">
          <a:xfrm>
            <a:off x="0" y="-14288"/>
            <a:ext cx="9155113" cy="6884988"/>
            <a:chOff x="0" y="-9"/>
            <a:chExt cx="5767" cy="4337"/>
          </a:xfrm>
        </p:grpSpPr>
        <p:sp>
          <p:nvSpPr>
            <p:cNvPr id="5" name="Freeform 3">
              <a:extLst>
                <a:ext uri="{FF2B5EF4-FFF2-40B4-BE49-F238E27FC236}">
                  <a16:creationId xmlns:a16="http://schemas.microsoft.com/office/drawing/2014/main" id="{D1EC75EF-AEA8-406A-9746-F03E2A0FA64F}"/>
                </a:ext>
              </a:extLst>
            </p:cNvPr>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6" name="Freeform 4">
              <a:extLst>
                <a:ext uri="{FF2B5EF4-FFF2-40B4-BE49-F238E27FC236}">
                  <a16:creationId xmlns:a16="http://schemas.microsoft.com/office/drawing/2014/main" id="{7475A107-DB00-4B07-B57D-E092BF47DBE0}"/>
                </a:ext>
              </a:extLst>
            </p:cNvPr>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 name="Freeform 5">
              <a:extLst>
                <a:ext uri="{FF2B5EF4-FFF2-40B4-BE49-F238E27FC236}">
                  <a16:creationId xmlns:a16="http://schemas.microsoft.com/office/drawing/2014/main" id="{F448B827-E4C5-4BAE-981F-4F1A5F91DA30}"/>
                </a:ext>
              </a:extLst>
            </p:cNvPr>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8" name="Freeform 6">
              <a:extLst>
                <a:ext uri="{FF2B5EF4-FFF2-40B4-BE49-F238E27FC236}">
                  <a16:creationId xmlns:a16="http://schemas.microsoft.com/office/drawing/2014/main" id="{660669BA-9395-40D9-9464-5009A95A3D4F}"/>
                </a:ext>
              </a:extLst>
            </p:cNvPr>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ar-SA"/>
            </a:p>
          </p:txBody>
        </p:sp>
        <p:sp>
          <p:nvSpPr>
            <p:cNvPr id="9" name="Freeform 7">
              <a:extLst>
                <a:ext uri="{FF2B5EF4-FFF2-40B4-BE49-F238E27FC236}">
                  <a16:creationId xmlns:a16="http://schemas.microsoft.com/office/drawing/2014/main" id="{065C299B-E7F6-4018-8FF2-99CB8435992A}"/>
                </a:ext>
              </a:extLst>
            </p:cNvPr>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ar-SA"/>
            </a:p>
          </p:txBody>
        </p:sp>
        <p:sp>
          <p:nvSpPr>
            <p:cNvPr id="10" name="Freeform 8">
              <a:extLst>
                <a:ext uri="{FF2B5EF4-FFF2-40B4-BE49-F238E27FC236}">
                  <a16:creationId xmlns:a16="http://schemas.microsoft.com/office/drawing/2014/main" id="{DDD47784-230E-400B-AFB6-BF5545517689}"/>
                </a:ext>
              </a:extLst>
            </p:cNvPr>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1" name="Freeform 9">
              <a:extLst>
                <a:ext uri="{FF2B5EF4-FFF2-40B4-BE49-F238E27FC236}">
                  <a16:creationId xmlns:a16="http://schemas.microsoft.com/office/drawing/2014/main" id="{AB9ECC52-1B94-4E03-8F6E-DF6A9963CB52}"/>
                </a:ext>
              </a:extLst>
            </p:cNvPr>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2" name="Freeform 10">
              <a:extLst>
                <a:ext uri="{FF2B5EF4-FFF2-40B4-BE49-F238E27FC236}">
                  <a16:creationId xmlns:a16="http://schemas.microsoft.com/office/drawing/2014/main" id="{2603C0DD-3EE3-40EE-9C02-B51421B1D17F}"/>
                </a:ext>
              </a:extLst>
            </p:cNvPr>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3" name="Freeform 11">
              <a:extLst>
                <a:ext uri="{FF2B5EF4-FFF2-40B4-BE49-F238E27FC236}">
                  <a16:creationId xmlns:a16="http://schemas.microsoft.com/office/drawing/2014/main" id="{4EE77B12-827C-40D4-BF01-41E24CA31E7E}"/>
                </a:ext>
              </a:extLst>
            </p:cNvPr>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4" name="Freeform 12">
              <a:extLst>
                <a:ext uri="{FF2B5EF4-FFF2-40B4-BE49-F238E27FC236}">
                  <a16:creationId xmlns:a16="http://schemas.microsoft.com/office/drawing/2014/main" id="{9745F9EF-0C81-48CC-AD66-1DDA0FEF9F18}"/>
                </a:ext>
              </a:extLst>
            </p:cNvPr>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5" name="Freeform 13">
              <a:extLst>
                <a:ext uri="{FF2B5EF4-FFF2-40B4-BE49-F238E27FC236}">
                  <a16:creationId xmlns:a16="http://schemas.microsoft.com/office/drawing/2014/main" id="{B010E7BF-4918-4236-B06E-A795CDF5BE33}"/>
                </a:ext>
              </a:extLst>
            </p:cNvPr>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16" name="Rectangle 14">
              <a:extLst>
                <a:ext uri="{FF2B5EF4-FFF2-40B4-BE49-F238E27FC236}">
                  <a16:creationId xmlns:a16="http://schemas.microsoft.com/office/drawing/2014/main" id="{FE8D9ACF-1AB9-47A8-BD76-82159F8CDCBF}"/>
                </a:ext>
              </a:extLst>
            </p:cNvPr>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ar-SA"/>
            </a:p>
          </p:txBody>
        </p:sp>
        <p:sp>
          <p:nvSpPr>
            <p:cNvPr id="17" name="Freeform 15">
              <a:extLst>
                <a:ext uri="{FF2B5EF4-FFF2-40B4-BE49-F238E27FC236}">
                  <a16:creationId xmlns:a16="http://schemas.microsoft.com/office/drawing/2014/main" id="{0409AC23-3C64-4798-B17C-D5DF5E7A3EA3}"/>
                </a:ext>
              </a:extLst>
            </p:cNvPr>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18" name="Freeform 16">
              <a:extLst>
                <a:ext uri="{FF2B5EF4-FFF2-40B4-BE49-F238E27FC236}">
                  <a16:creationId xmlns:a16="http://schemas.microsoft.com/office/drawing/2014/main" id="{A202C6D5-91DC-4C73-81C4-C7B607AB6D70}"/>
                </a:ext>
              </a:extLst>
            </p:cNvPr>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19" name="Freeform 17">
              <a:extLst>
                <a:ext uri="{FF2B5EF4-FFF2-40B4-BE49-F238E27FC236}">
                  <a16:creationId xmlns:a16="http://schemas.microsoft.com/office/drawing/2014/main" id="{C1802FCF-0F7E-4CD0-8E7A-F0F954B48A0A}"/>
                </a:ext>
              </a:extLst>
            </p:cNvPr>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20" name="Freeform 18">
              <a:extLst>
                <a:ext uri="{FF2B5EF4-FFF2-40B4-BE49-F238E27FC236}">
                  <a16:creationId xmlns:a16="http://schemas.microsoft.com/office/drawing/2014/main" id="{11E386B1-B8F4-4733-B69F-DABFFCAA4ED9}"/>
                </a:ext>
              </a:extLst>
            </p:cNvPr>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ar-SA"/>
            </a:p>
          </p:txBody>
        </p:sp>
        <p:sp>
          <p:nvSpPr>
            <p:cNvPr id="21" name="Rectangle 19">
              <a:extLst>
                <a:ext uri="{FF2B5EF4-FFF2-40B4-BE49-F238E27FC236}">
                  <a16:creationId xmlns:a16="http://schemas.microsoft.com/office/drawing/2014/main" id="{D3B8580C-5EFD-453C-9549-A81A91CF8BD9}"/>
                </a:ext>
              </a:extLst>
            </p:cNvPr>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ar-SA"/>
            </a:p>
          </p:txBody>
        </p:sp>
        <p:sp>
          <p:nvSpPr>
            <p:cNvPr id="22" name="Freeform 20">
              <a:extLst>
                <a:ext uri="{FF2B5EF4-FFF2-40B4-BE49-F238E27FC236}">
                  <a16:creationId xmlns:a16="http://schemas.microsoft.com/office/drawing/2014/main" id="{1C783179-BD69-4E29-A7FC-16D606D4CE04}"/>
                </a:ext>
              </a:extLst>
            </p:cNvPr>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3" name="Freeform 21">
              <a:extLst>
                <a:ext uri="{FF2B5EF4-FFF2-40B4-BE49-F238E27FC236}">
                  <a16:creationId xmlns:a16="http://schemas.microsoft.com/office/drawing/2014/main" id="{D20F37CA-DB9C-42EB-AEB3-1385CFADD1E1}"/>
                </a:ext>
              </a:extLst>
            </p:cNvPr>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4" name="Freeform 22">
              <a:extLst>
                <a:ext uri="{FF2B5EF4-FFF2-40B4-BE49-F238E27FC236}">
                  <a16:creationId xmlns:a16="http://schemas.microsoft.com/office/drawing/2014/main" id="{7554153F-C6A9-480D-AF66-996FB3C00B43}"/>
                </a:ext>
              </a:extLst>
            </p:cNvPr>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5" name="Freeform 23">
              <a:extLst>
                <a:ext uri="{FF2B5EF4-FFF2-40B4-BE49-F238E27FC236}">
                  <a16:creationId xmlns:a16="http://schemas.microsoft.com/office/drawing/2014/main" id="{78A33A43-2291-4E50-9891-0C0A6CBB9647}"/>
                </a:ext>
              </a:extLst>
            </p:cNvPr>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6" name="Freeform 24">
              <a:extLst>
                <a:ext uri="{FF2B5EF4-FFF2-40B4-BE49-F238E27FC236}">
                  <a16:creationId xmlns:a16="http://schemas.microsoft.com/office/drawing/2014/main" id="{4423FDE8-FB5E-4745-92FD-0985603E2398}"/>
                </a:ext>
              </a:extLst>
            </p:cNvPr>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7" name="Freeform 25">
              <a:extLst>
                <a:ext uri="{FF2B5EF4-FFF2-40B4-BE49-F238E27FC236}">
                  <a16:creationId xmlns:a16="http://schemas.microsoft.com/office/drawing/2014/main" id="{24C9C9F2-8737-4A44-82D6-BDFD8A52B185}"/>
                </a:ext>
              </a:extLst>
            </p:cNvPr>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8" name="Freeform 26">
              <a:extLst>
                <a:ext uri="{FF2B5EF4-FFF2-40B4-BE49-F238E27FC236}">
                  <a16:creationId xmlns:a16="http://schemas.microsoft.com/office/drawing/2014/main" id="{76A9F3A1-C2FC-4805-A844-6544626F8FBD}"/>
                </a:ext>
              </a:extLst>
            </p:cNvPr>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29" name="Freeform 27">
              <a:extLst>
                <a:ext uri="{FF2B5EF4-FFF2-40B4-BE49-F238E27FC236}">
                  <a16:creationId xmlns:a16="http://schemas.microsoft.com/office/drawing/2014/main" id="{E3C99ECC-DEE3-47C5-ABD4-2D75A25717F0}"/>
                </a:ext>
              </a:extLst>
            </p:cNvPr>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30" name="Freeform 28">
              <a:extLst>
                <a:ext uri="{FF2B5EF4-FFF2-40B4-BE49-F238E27FC236}">
                  <a16:creationId xmlns:a16="http://schemas.microsoft.com/office/drawing/2014/main" id="{E112008F-F34B-4598-AA10-0BCD9EF1119A}"/>
                </a:ext>
              </a:extLst>
            </p:cNvPr>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31" name="Rectangle 29">
              <a:extLst>
                <a:ext uri="{FF2B5EF4-FFF2-40B4-BE49-F238E27FC236}">
                  <a16:creationId xmlns:a16="http://schemas.microsoft.com/office/drawing/2014/main" id="{5A79C34A-D96D-40B2-95EE-93C0B11AA247}"/>
                </a:ext>
              </a:extLst>
            </p:cNvPr>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ar-SA"/>
            </a:p>
          </p:txBody>
        </p:sp>
        <p:sp>
          <p:nvSpPr>
            <p:cNvPr id="32" name="Rectangle 30">
              <a:extLst>
                <a:ext uri="{FF2B5EF4-FFF2-40B4-BE49-F238E27FC236}">
                  <a16:creationId xmlns:a16="http://schemas.microsoft.com/office/drawing/2014/main" id="{87FD2E79-9DDF-49F5-A644-35EFD9FF10CB}"/>
                </a:ext>
              </a:extLst>
            </p:cNvPr>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ar-SA"/>
            </a:p>
          </p:txBody>
        </p:sp>
        <p:sp>
          <p:nvSpPr>
            <p:cNvPr id="33" name="Rectangle 31">
              <a:extLst>
                <a:ext uri="{FF2B5EF4-FFF2-40B4-BE49-F238E27FC236}">
                  <a16:creationId xmlns:a16="http://schemas.microsoft.com/office/drawing/2014/main" id="{5171F50C-E559-4969-8947-8E0424E9804C}"/>
                </a:ext>
              </a:extLst>
            </p:cNvPr>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pPr>
                <a:defRPr/>
              </a:pPr>
              <a:endParaRPr lang="ar-SA"/>
            </a:p>
          </p:txBody>
        </p:sp>
        <p:pic>
          <p:nvPicPr>
            <p:cNvPr id="34" name="Picture 32" descr="BTZBUL1A">
              <a:extLst>
                <a:ext uri="{FF2B5EF4-FFF2-40B4-BE49-F238E27FC236}">
                  <a16:creationId xmlns:a16="http://schemas.microsoft.com/office/drawing/2014/main" id="{FDA7C6E1-50C3-4670-BB06-CE115CFA5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25" name="Rectangle 33"/>
          <p:cNvSpPr>
            <a:spLocks noGrp="1" noChangeArrowheads="1"/>
          </p:cNvSpPr>
          <p:nvPr>
            <p:ph type="ctrTitle"/>
          </p:nvPr>
        </p:nvSpPr>
        <p:spPr>
          <a:xfrm>
            <a:off x="1676400" y="1905000"/>
            <a:ext cx="7239000" cy="1905000"/>
          </a:xfrm>
        </p:spPr>
        <p:txBody>
          <a:bodyPr/>
          <a:lstStyle>
            <a:lvl1pPr algn="l">
              <a:defRPr/>
            </a:lvl1pPr>
          </a:lstStyle>
          <a:p>
            <a:r>
              <a:rPr lang="en-US"/>
              <a:t>Click to edit Master title style</a:t>
            </a:r>
          </a:p>
        </p:txBody>
      </p:sp>
      <p:sp>
        <p:nvSpPr>
          <p:cNvPr id="8226"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en-US"/>
              <a:t>Click to edit Master subtitle style</a:t>
            </a:r>
          </a:p>
        </p:txBody>
      </p:sp>
      <p:sp>
        <p:nvSpPr>
          <p:cNvPr id="35" name="Rectangle 35">
            <a:extLst>
              <a:ext uri="{FF2B5EF4-FFF2-40B4-BE49-F238E27FC236}">
                <a16:creationId xmlns:a16="http://schemas.microsoft.com/office/drawing/2014/main" id="{19F9793E-F0AC-417C-9ED3-48E575DD9D71}"/>
              </a:ext>
            </a:extLst>
          </p:cNvPr>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36" name="Rectangle 36">
            <a:extLst>
              <a:ext uri="{FF2B5EF4-FFF2-40B4-BE49-F238E27FC236}">
                <a16:creationId xmlns:a16="http://schemas.microsoft.com/office/drawing/2014/main" id="{761D2484-20C7-4EA9-B9A8-980BEE096860}"/>
              </a:ext>
            </a:extLst>
          </p:cNvPr>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p>
        </p:txBody>
      </p:sp>
      <p:sp>
        <p:nvSpPr>
          <p:cNvPr id="37" name="Rectangle 37">
            <a:extLst>
              <a:ext uri="{FF2B5EF4-FFF2-40B4-BE49-F238E27FC236}">
                <a16:creationId xmlns:a16="http://schemas.microsoft.com/office/drawing/2014/main" id="{A7995C9C-C235-4D39-86B0-F6AAB2D1CDE0}"/>
              </a:ext>
            </a:extLst>
          </p:cNvPr>
          <p:cNvSpPr>
            <a:spLocks noGrp="1" noChangeArrowheads="1"/>
          </p:cNvSpPr>
          <p:nvPr>
            <p:ph type="sldNum" sz="quarter" idx="12"/>
          </p:nvPr>
        </p:nvSpPr>
        <p:spPr>
          <a:xfrm>
            <a:off x="6553200" y="6324600"/>
            <a:ext cx="1905000" cy="457200"/>
          </a:xfrm>
        </p:spPr>
        <p:txBody>
          <a:bodyPr/>
          <a:lstStyle>
            <a:lvl1pPr>
              <a:defRPr/>
            </a:lvl1pPr>
          </a:lstStyle>
          <a:p>
            <a:fld id="{246DEF73-7DE5-464E-A390-40E70A1E1F02}" type="slidenum">
              <a:rPr lang="ar-SA" altLang="en-US"/>
              <a:pPr/>
              <a:t>‹#›</a:t>
            </a:fld>
            <a:endParaRPr lang="en-US" altLang="en-US"/>
          </a:p>
        </p:txBody>
      </p:sp>
    </p:spTree>
    <p:extLst>
      <p:ext uri="{BB962C8B-B14F-4D97-AF65-F5344CB8AC3E}">
        <p14:creationId xmlns:p14="http://schemas.microsoft.com/office/powerpoint/2010/main" val="427734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2">
            <a:extLst>
              <a:ext uri="{FF2B5EF4-FFF2-40B4-BE49-F238E27FC236}">
                <a16:creationId xmlns:a16="http://schemas.microsoft.com/office/drawing/2014/main" id="{49D9A5D0-06B1-4DF1-976A-F533E87A0D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1EA9029C-F1ED-4267-84B5-227E6CD50A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FC04EA2D-461C-4FB7-BDB1-9DFFD786AA14}"/>
              </a:ext>
            </a:extLst>
          </p:cNvPr>
          <p:cNvSpPr>
            <a:spLocks noGrp="1" noChangeArrowheads="1"/>
          </p:cNvSpPr>
          <p:nvPr>
            <p:ph type="sldNum" sz="quarter" idx="12"/>
          </p:nvPr>
        </p:nvSpPr>
        <p:spPr>
          <a:ln/>
        </p:spPr>
        <p:txBody>
          <a:bodyPr/>
          <a:lstStyle>
            <a:lvl1pPr>
              <a:defRPr/>
            </a:lvl1pPr>
          </a:lstStyle>
          <a:p>
            <a:fld id="{96F6E7A4-C711-49B4-A15D-F266702E83D7}" type="slidenum">
              <a:rPr lang="ar-SA" altLang="en-US"/>
              <a:pPr/>
              <a:t>‹#›</a:t>
            </a:fld>
            <a:endParaRPr lang="en-US" altLang="en-US"/>
          </a:p>
        </p:txBody>
      </p:sp>
    </p:spTree>
    <p:extLst>
      <p:ext uri="{BB962C8B-B14F-4D97-AF65-F5344CB8AC3E}">
        <p14:creationId xmlns:p14="http://schemas.microsoft.com/office/powerpoint/2010/main" val="290381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465138"/>
            <a:ext cx="1943100" cy="5630862"/>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85800" y="465138"/>
            <a:ext cx="5676900" cy="5630862"/>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2">
            <a:extLst>
              <a:ext uri="{FF2B5EF4-FFF2-40B4-BE49-F238E27FC236}">
                <a16:creationId xmlns:a16="http://schemas.microsoft.com/office/drawing/2014/main" id="{184E7781-D50B-467B-A61B-E14225CD341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A735D290-CED5-49CC-B4E1-63C9344A6C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E4E6D771-4153-41B8-996A-C2214360AE2E}"/>
              </a:ext>
            </a:extLst>
          </p:cNvPr>
          <p:cNvSpPr>
            <a:spLocks noGrp="1" noChangeArrowheads="1"/>
          </p:cNvSpPr>
          <p:nvPr>
            <p:ph type="sldNum" sz="quarter" idx="12"/>
          </p:nvPr>
        </p:nvSpPr>
        <p:spPr>
          <a:ln/>
        </p:spPr>
        <p:txBody>
          <a:bodyPr/>
          <a:lstStyle>
            <a:lvl1pPr>
              <a:defRPr/>
            </a:lvl1pPr>
          </a:lstStyle>
          <a:p>
            <a:fld id="{6D5D0201-8DCF-430C-995B-EF30A9897DE3}" type="slidenum">
              <a:rPr lang="ar-SA" altLang="en-US"/>
              <a:pPr/>
              <a:t>‹#›</a:t>
            </a:fld>
            <a:endParaRPr lang="en-US" altLang="en-US"/>
          </a:p>
        </p:txBody>
      </p:sp>
    </p:spTree>
    <p:extLst>
      <p:ext uri="{BB962C8B-B14F-4D97-AF65-F5344CB8AC3E}">
        <p14:creationId xmlns:p14="http://schemas.microsoft.com/office/powerpoint/2010/main" val="42174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2">
            <a:extLst>
              <a:ext uri="{FF2B5EF4-FFF2-40B4-BE49-F238E27FC236}">
                <a16:creationId xmlns:a16="http://schemas.microsoft.com/office/drawing/2014/main" id="{F3C79640-5E5E-4EB1-813F-B513DA5114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471DAC61-DBE3-4169-8629-5F1371B5F8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57A24BC5-8CEA-47FD-AA01-2631630BC8EC}"/>
              </a:ext>
            </a:extLst>
          </p:cNvPr>
          <p:cNvSpPr>
            <a:spLocks noGrp="1" noChangeArrowheads="1"/>
          </p:cNvSpPr>
          <p:nvPr>
            <p:ph type="sldNum" sz="quarter" idx="12"/>
          </p:nvPr>
        </p:nvSpPr>
        <p:spPr>
          <a:ln/>
        </p:spPr>
        <p:txBody>
          <a:bodyPr/>
          <a:lstStyle>
            <a:lvl1pPr>
              <a:defRPr/>
            </a:lvl1pPr>
          </a:lstStyle>
          <a:p>
            <a:fld id="{97DE855D-8929-4249-B312-62D86EAE83F9}" type="slidenum">
              <a:rPr lang="ar-SA" altLang="en-US"/>
              <a:pPr/>
              <a:t>‹#›</a:t>
            </a:fld>
            <a:endParaRPr lang="en-US" altLang="en-US"/>
          </a:p>
        </p:txBody>
      </p:sp>
    </p:spTree>
    <p:extLst>
      <p:ext uri="{BB962C8B-B14F-4D97-AF65-F5344CB8AC3E}">
        <p14:creationId xmlns:p14="http://schemas.microsoft.com/office/powerpoint/2010/main" val="271464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32">
            <a:extLst>
              <a:ext uri="{FF2B5EF4-FFF2-40B4-BE49-F238E27FC236}">
                <a16:creationId xmlns:a16="http://schemas.microsoft.com/office/drawing/2014/main" id="{E6D0FF43-D730-47FB-85E1-0147BC2D09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839BF58B-6015-4380-A045-ED31543C3F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45878CDA-9A9D-4609-A71F-A3985B9EFD64}"/>
              </a:ext>
            </a:extLst>
          </p:cNvPr>
          <p:cNvSpPr>
            <a:spLocks noGrp="1" noChangeArrowheads="1"/>
          </p:cNvSpPr>
          <p:nvPr>
            <p:ph type="sldNum" sz="quarter" idx="12"/>
          </p:nvPr>
        </p:nvSpPr>
        <p:spPr>
          <a:ln/>
        </p:spPr>
        <p:txBody>
          <a:bodyPr/>
          <a:lstStyle>
            <a:lvl1pPr>
              <a:defRPr/>
            </a:lvl1pPr>
          </a:lstStyle>
          <a:p>
            <a:fld id="{A9FF7FD0-DB77-4095-A0C6-A28DCA8A0514}" type="slidenum">
              <a:rPr lang="ar-SA" altLang="en-US"/>
              <a:pPr/>
              <a:t>‹#›</a:t>
            </a:fld>
            <a:endParaRPr lang="en-US" altLang="en-US"/>
          </a:p>
        </p:txBody>
      </p:sp>
    </p:spTree>
    <p:extLst>
      <p:ext uri="{BB962C8B-B14F-4D97-AF65-F5344CB8AC3E}">
        <p14:creationId xmlns:p14="http://schemas.microsoft.com/office/powerpoint/2010/main" val="270514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32">
            <a:extLst>
              <a:ext uri="{FF2B5EF4-FFF2-40B4-BE49-F238E27FC236}">
                <a16:creationId xmlns:a16="http://schemas.microsoft.com/office/drawing/2014/main" id="{5DD5D704-9F6D-4B84-B898-2FA229FADF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D7F3348F-69E9-4ABD-A325-68AD3844EE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4">
            <a:extLst>
              <a:ext uri="{FF2B5EF4-FFF2-40B4-BE49-F238E27FC236}">
                <a16:creationId xmlns:a16="http://schemas.microsoft.com/office/drawing/2014/main" id="{BA435A90-2779-4F6A-A279-604DDE16437A}"/>
              </a:ext>
            </a:extLst>
          </p:cNvPr>
          <p:cNvSpPr>
            <a:spLocks noGrp="1" noChangeArrowheads="1"/>
          </p:cNvSpPr>
          <p:nvPr>
            <p:ph type="sldNum" sz="quarter" idx="12"/>
          </p:nvPr>
        </p:nvSpPr>
        <p:spPr>
          <a:ln/>
        </p:spPr>
        <p:txBody>
          <a:bodyPr/>
          <a:lstStyle>
            <a:lvl1pPr>
              <a:defRPr/>
            </a:lvl1pPr>
          </a:lstStyle>
          <a:p>
            <a:fld id="{17F9323C-9B52-4F60-824E-70161818EF33}" type="slidenum">
              <a:rPr lang="ar-SA" altLang="en-US"/>
              <a:pPr/>
              <a:t>‹#›</a:t>
            </a:fld>
            <a:endParaRPr lang="en-US" altLang="en-US"/>
          </a:p>
        </p:txBody>
      </p:sp>
    </p:spTree>
    <p:extLst>
      <p:ext uri="{BB962C8B-B14F-4D97-AF65-F5344CB8AC3E}">
        <p14:creationId xmlns:p14="http://schemas.microsoft.com/office/powerpoint/2010/main" val="224990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32">
            <a:extLst>
              <a:ext uri="{FF2B5EF4-FFF2-40B4-BE49-F238E27FC236}">
                <a16:creationId xmlns:a16="http://schemas.microsoft.com/office/drawing/2014/main" id="{FD0BAA15-AF0E-4B44-89F6-27414C45B3D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0504E2FB-5894-4B24-8F86-2B30AB1218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34">
            <a:extLst>
              <a:ext uri="{FF2B5EF4-FFF2-40B4-BE49-F238E27FC236}">
                <a16:creationId xmlns:a16="http://schemas.microsoft.com/office/drawing/2014/main" id="{00D11474-4B71-478B-A3FF-034659816608}"/>
              </a:ext>
            </a:extLst>
          </p:cNvPr>
          <p:cNvSpPr>
            <a:spLocks noGrp="1" noChangeArrowheads="1"/>
          </p:cNvSpPr>
          <p:nvPr>
            <p:ph type="sldNum" sz="quarter" idx="12"/>
          </p:nvPr>
        </p:nvSpPr>
        <p:spPr>
          <a:ln/>
        </p:spPr>
        <p:txBody>
          <a:bodyPr/>
          <a:lstStyle>
            <a:lvl1pPr>
              <a:defRPr/>
            </a:lvl1pPr>
          </a:lstStyle>
          <a:p>
            <a:fld id="{111928C1-EBC9-4C6B-AE71-F5EF058F07FF}" type="slidenum">
              <a:rPr lang="ar-SA" altLang="en-US"/>
              <a:pPr/>
              <a:t>‹#›</a:t>
            </a:fld>
            <a:endParaRPr lang="en-US" altLang="en-US"/>
          </a:p>
        </p:txBody>
      </p:sp>
    </p:spTree>
    <p:extLst>
      <p:ext uri="{BB962C8B-B14F-4D97-AF65-F5344CB8AC3E}">
        <p14:creationId xmlns:p14="http://schemas.microsoft.com/office/powerpoint/2010/main" val="6438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32">
            <a:extLst>
              <a:ext uri="{FF2B5EF4-FFF2-40B4-BE49-F238E27FC236}">
                <a16:creationId xmlns:a16="http://schemas.microsoft.com/office/drawing/2014/main" id="{A1128CE0-F15A-45E5-BE3F-AD768EB456E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B14B0E36-F852-4F3F-B766-BE5C046C65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D03A94F8-ACEC-4451-9AC3-123B66F6F0AD}"/>
              </a:ext>
            </a:extLst>
          </p:cNvPr>
          <p:cNvSpPr>
            <a:spLocks noGrp="1" noChangeArrowheads="1"/>
          </p:cNvSpPr>
          <p:nvPr>
            <p:ph type="sldNum" sz="quarter" idx="12"/>
          </p:nvPr>
        </p:nvSpPr>
        <p:spPr>
          <a:ln/>
        </p:spPr>
        <p:txBody>
          <a:bodyPr/>
          <a:lstStyle>
            <a:lvl1pPr>
              <a:defRPr/>
            </a:lvl1pPr>
          </a:lstStyle>
          <a:p>
            <a:fld id="{4C0C1A92-0638-4767-A48C-D7A5F05D5CC9}" type="slidenum">
              <a:rPr lang="ar-SA" altLang="en-US"/>
              <a:pPr/>
              <a:t>‹#›</a:t>
            </a:fld>
            <a:endParaRPr lang="en-US" altLang="en-US"/>
          </a:p>
        </p:txBody>
      </p:sp>
    </p:spTree>
    <p:extLst>
      <p:ext uri="{BB962C8B-B14F-4D97-AF65-F5344CB8AC3E}">
        <p14:creationId xmlns:p14="http://schemas.microsoft.com/office/powerpoint/2010/main" val="385784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9212E81F-7CA4-4FE0-9E97-B1CD1708423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40C6592D-1773-4AE6-BECC-46D9F105D1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34653ABE-FCAB-405D-85FA-FCE3090E5B6A}"/>
              </a:ext>
            </a:extLst>
          </p:cNvPr>
          <p:cNvSpPr>
            <a:spLocks noGrp="1" noChangeArrowheads="1"/>
          </p:cNvSpPr>
          <p:nvPr>
            <p:ph type="sldNum" sz="quarter" idx="12"/>
          </p:nvPr>
        </p:nvSpPr>
        <p:spPr>
          <a:ln/>
        </p:spPr>
        <p:txBody>
          <a:bodyPr/>
          <a:lstStyle>
            <a:lvl1pPr>
              <a:defRPr/>
            </a:lvl1pPr>
          </a:lstStyle>
          <a:p>
            <a:fld id="{A4A9CF31-DC4D-4B72-9B38-9DD3CAE152FF}" type="slidenum">
              <a:rPr lang="ar-SA" altLang="en-US"/>
              <a:pPr/>
              <a:t>‹#›</a:t>
            </a:fld>
            <a:endParaRPr lang="en-US" altLang="en-US"/>
          </a:p>
        </p:txBody>
      </p:sp>
    </p:spTree>
    <p:extLst>
      <p:ext uri="{BB962C8B-B14F-4D97-AF65-F5344CB8AC3E}">
        <p14:creationId xmlns:p14="http://schemas.microsoft.com/office/powerpoint/2010/main" val="190830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32">
            <a:extLst>
              <a:ext uri="{FF2B5EF4-FFF2-40B4-BE49-F238E27FC236}">
                <a16:creationId xmlns:a16="http://schemas.microsoft.com/office/drawing/2014/main" id="{8B29835D-F889-40E3-B738-60D631165F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9127DBA7-0A8B-43BC-A1A6-203C1F2B18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4">
            <a:extLst>
              <a:ext uri="{FF2B5EF4-FFF2-40B4-BE49-F238E27FC236}">
                <a16:creationId xmlns:a16="http://schemas.microsoft.com/office/drawing/2014/main" id="{9DE9E978-A405-4F0D-A529-403C99459C3C}"/>
              </a:ext>
            </a:extLst>
          </p:cNvPr>
          <p:cNvSpPr>
            <a:spLocks noGrp="1" noChangeArrowheads="1"/>
          </p:cNvSpPr>
          <p:nvPr>
            <p:ph type="sldNum" sz="quarter" idx="12"/>
          </p:nvPr>
        </p:nvSpPr>
        <p:spPr>
          <a:ln/>
        </p:spPr>
        <p:txBody>
          <a:bodyPr/>
          <a:lstStyle>
            <a:lvl1pPr>
              <a:defRPr/>
            </a:lvl1pPr>
          </a:lstStyle>
          <a:p>
            <a:fld id="{1D1E82D0-B35C-465D-A06E-639BB06E20A9}" type="slidenum">
              <a:rPr lang="ar-SA" altLang="en-US"/>
              <a:pPr/>
              <a:t>‹#›</a:t>
            </a:fld>
            <a:endParaRPr lang="en-US" altLang="en-US"/>
          </a:p>
        </p:txBody>
      </p:sp>
    </p:spTree>
    <p:extLst>
      <p:ext uri="{BB962C8B-B14F-4D97-AF65-F5344CB8AC3E}">
        <p14:creationId xmlns:p14="http://schemas.microsoft.com/office/powerpoint/2010/main" val="17029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32">
            <a:extLst>
              <a:ext uri="{FF2B5EF4-FFF2-40B4-BE49-F238E27FC236}">
                <a16:creationId xmlns:a16="http://schemas.microsoft.com/office/drawing/2014/main" id="{EE3ED8A3-CD53-46F0-B888-A5894BFEA93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C0C90118-5C78-47A5-B81E-3F9DE8D05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4">
            <a:extLst>
              <a:ext uri="{FF2B5EF4-FFF2-40B4-BE49-F238E27FC236}">
                <a16:creationId xmlns:a16="http://schemas.microsoft.com/office/drawing/2014/main" id="{599FABA8-2EB3-4ADE-B461-CD7B79E1BE3A}"/>
              </a:ext>
            </a:extLst>
          </p:cNvPr>
          <p:cNvSpPr>
            <a:spLocks noGrp="1" noChangeArrowheads="1"/>
          </p:cNvSpPr>
          <p:nvPr>
            <p:ph type="sldNum" sz="quarter" idx="12"/>
          </p:nvPr>
        </p:nvSpPr>
        <p:spPr>
          <a:ln/>
        </p:spPr>
        <p:txBody>
          <a:bodyPr/>
          <a:lstStyle>
            <a:lvl1pPr>
              <a:defRPr/>
            </a:lvl1pPr>
          </a:lstStyle>
          <a:p>
            <a:fld id="{B31EFBFD-5E0D-41FC-A464-BCFB420F627E}" type="slidenum">
              <a:rPr lang="ar-SA" altLang="en-US"/>
              <a:pPr/>
              <a:t>‹#›</a:t>
            </a:fld>
            <a:endParaRPr lang="en-US" altLang="en-US"/>
          </a:p>
        </p:txBody>
      </p:sp>
    </p:spTree>
    <p:extLst>
      <p:ext uri="{BB962C8B-B14F-4D97-AF65-F5344CB8AC3E}">
        <p14:creationId xmlns:p14="http://schemas.microsoft.com/office/powerpoint/2010/main" val="116820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CA29CE7-C546-4ECF-933F-5E56D85C5442}"/>
              </a:ext>
            </a:extLst>
          </p:cNvPr>
          <p:cNvGrpSpPr>
            <a:grpSpLocks/>
          </p:cNvGrpSpPr>
          <p:nvPr/>
        </p:nvGrpSpPr>
        <p:grpSpPr bwMode="auto">
          <a:xfrm>
            <a:off x="0" y="0"/>
            <a:ext cx="9144000" cy="7405688"/>
            <a:chOff x="0" y="-9"/>
            <a:chExt cx="5760" cy="4665"/>
          </a:xfrm>
        </p:grpSpPr>
        <p:sp>
          <p:nvSpPr>
            <p:cNvPr id="7171" name="Freeform 3">
              <a:extLst>
                <a:ext uri="{FF2B5EF4-FFF2-40B4-BE49-F238E27FC236}">
                  <a16:creationId xmlns:a16="http://schemas.microsoft.com/office/drawing/2014/main" id="{1382A9B3-6584-436E-9238-1D9229493D9F}"/>
                </a:ext>
              </a:extLst>
            </p:cNvPr>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72" name="Freeform 4">
              <a:extLst>
                <a:ext uri="{FF2B5EF4-FFF2-40B4-BE49-F238E27FC236}">
                  <a16:creationId xmlns:a16="http://schemas.microsoft.com/office/drawing/2014/main" id="{86A565AF-EB09-4848-A4E9-8AF7E855FD82}"/>
                </a:ext>
              </a:extLst>
            </p:cNvPr>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73" name="Freeform 5">
              <a:extLst>
                <a:ext uri="{FF2B5EF4-FFF2-40B4-BE49-F238E27FC236}">
                  <a16:creationId xmlns:a16="http://schemas.microsoft.com/office/drawing/2014/main" id="{239DB120-54D4-484D-A8E0-8DE7859D94E7}"/>
                </a:ext>
              </a:extLst>
            </p:cNvPr>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74" name="Freeform 6">
              <a:extLst>
                <a:ext uri="{FF2B5EF4-FFF2-40B4-BE49-F238E27FC236}">
                  <a16:creationId xmlns:a16="http://schemas.microsoft.com/office/drawing/2014/main" id="{A7B2F2EC-B3F5-4055-85DB-092BF3B5F682}"/>
                </a:ext>
              </a:extLst>
            </p:cNvPr>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ar-SA"/>
            </a:p>
          </p:txBody>
        </p:sp>
        <p:sp>
          <p:nvSpPr>
            <p:cNvPr id="7175" name="Freeform 7">
              <a:extLst>
                <a:ext uri="{FF2B5EF4-FFF2-40B4-BE49-F238E27FC236}">
                  <a16:creationId xmlns:a16="http://schemas.microsoft.com/office/drawing/2014/main" id="{24B83A23-75F4-4DE3-8DF1-1374003FE369}"/>
                </a:ext>
              </a:extLst>
            </p:cNvPr>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ar-SA"/>
            </a:p>
          </p:txBody>
        </p:sp>
        <p:sp>
          <p:nvSpPr>
            <p:cNvPr id="7176" name="Freeform 8">
              <a:extLst>
                <a:ext uri="{FF2B5EF4-FFF2-40B4-BE49-F238E27FC236}">
                  <a16:creationId xmlns:a16="http://schemas.microsoft.com/office/drawing/2014/main" id="{60E9957E-80F1-41F5-A371-86204AE0C9C1}"/>
                </a:ext>
              </a:extLst>
            </p:cNvPr>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77" name="Freeform 9">
              <a:extLst>
                <a:ext uri="{FF2B5EF4-FFF2-40B4-BE49-F238E27FC236}">
                  <a16:creationId xmlns:a16="http://schemas.microsoft.com/office/drawing/2014/main" id="{98C67A08-A3AF-4882-BF36-CB56C065AA70}"/>
                </a:ext>
              </a:extLst>
            </p:cNvPr>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78" name="Freeform 10">
              <a:extLst>
                <a:ext uri="{FF2B5EF4-FFF2-40B4-BE49-F238E27FC236}">
                  <a16:creationId xmlns:a16="http://schemas.microsoft.com/office/drawing/2014/main" id="{5F0AD99E-10B6-448F-AB3A-5936CB5C47CB}"/>
                </a:ext>
              </a:extLst>
            </p:cNvPr>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79" name="Freeform 11">
              <a:extLst>
                <a:ext uri="{FF2B5EF4-FFF2-40B4-BE49-F238E27FC236}">
                  <a16:creationId xmlns:a16="http://schemas.microsoft.com/office/drawing/2014/main" id="{D3B1C1C1-A666-4F10-8A17-36975047CC17}"/>
                </a:ext>
              </a:extLst>
            </p:cNvPr>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80" name="Freeform 12">
              <a:extLst>
                <a:ext uri="{FF2B5EF4-FFF2-40B4-BE49-F238E27FC236}">
                  <a16:creationId xmlns:a16="http://schemas.microsoft.com/office/drawing/2014/main" id="{B84B9832-9685-4737-B340-4E7CF351A748}"/>
                </a:ext>
              </a:extLst>
            </p:cNvPr>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81" name="Freeform 13">
              <a:extLst>
                <a:ext uri="{FF2B5EF4-FFF2-40B4-BE49-F238E27FC236}">
                  <a16:creationId xmlns:a16="http://schemas.microsoft.com/office/drawing/2014/main" id="{8641AAE1-AF4A-47A2-9F8B-C076418888D1}"/>
                </a:ext>
              </a:extLst>
            </p:cNvPr>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82" name="Rectangle 14">
              <a:extLst>
                <a:ext uri="{FF2B5EF4-FFF2-40B4-BE49-F238E27FC236}">
                  <a16:creationId xmlns:a16="http://schemas.microsoft.com/office/drawing/2014/main" id="{4DF13479-9A67-4016-8534-6919D3BBB7EB}"/>
                </a:ext>
              </a:extLst>
            </p:cNvPr>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ar-SA"/>
            </a:p>
          </p:txBody>
        </p:sp>
        <p:sp>
          <p:nvSpPr>
            <p:cNvPr id="7183" name="Freeform 15">
              <a:extLst>
                <a:ext uri="{FF2B5EF4-FFF2-40B4-BE49-F238E27FC236}">
                  <a16:creationId xmlns:a16="http://schemas.microsoft.com/office/drawing/2014/main" id="{32E71DEC-D8AD-4B7B-B1F2-CD67ED14D0AE}"/>
                </a:ext>
              </a:extLst>
            </p:cNvPr>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84" name="Freeform 16">
              <a:extLst>
                <a:ext uri="{FF2B5EF4-FFF2-40B4-BE49-F238E27FC236}">
                  <a16:creationId xmlns:a16="http://schemas.microsoft.com/office/drawing/2014/main" id="{65CC306A-5227-4423-89E1-703C142DF760}"/>
                </a:ext>
              </a:extLst>
            </p:cNvPr>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85" name="Freeform 17">
              <a:extLst>
                <a:ext uri="{FF2B5EF4-FFF2-40B4-BE49-F238E27FC236}">
                  <a16:creationId xmlns:a16="http://schemas.microsoft.com/office/drawing/2014/main" id="{960B03D7-72C5-4C10-95E9-AAAE56EF46CC}"/>
                </a:ext>
              </a:extLst>
            </p:cNvPr>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ar-SA"/>
            </a:p>
          </p:txBody>
        </p:sp>
        <p:sp>
          <p:nvSpPr>
            <p:cNvPr id="7186" name="Freeform 18">
              <a:extLst>
                <a:ext uri="{FF2B5EF4-FFF2-40B4-BE49-F238E27FC236}">
                  <a16:creationId xmlns:a16="http://schemas.microsoft.com/office/drawing/2014/main" id="{7AD03577-1947-43D3-916F-C95D8C340517}"/>
                </a:ext>
              </a:extLst>
            </p:cNvPr>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ar-SA"/>
            </a:p>
          </p:txBody>
        </p:sp>
        <p:sp>
          <p:nvSpPr>
            <p:cNvPr id="7187" name="Rectangle 19">
              <a:extLst>
                <a:ext uri="{FF2B5EF4-FFF2-40B4-BE49-F238E27FC236}">
                  <a16:creationId xmlns:a16="http://schemas.microsoft.com/office/drawing/2014/main" id="{365307AF-5CE1-4A26-ACDE-8F8864126E87}"/>
                </a:ext>
              </a:extLst>
            </p:cNvPr>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ar-SA"/>
            </a:p>
          </p:txBody>
        </p:sp>
        <p:sp>
          <p:nvSpPr>
            <p:cNvPr id="7188" name="Freeform 20">
              <a:extLst>
                <a:ext uri="{FF2B5EF4-FFF2-40B4-BE49-F238E27FC236}">
                  <a16:creationId xmlns:a16="http://schemas.microsoft.com/office/drawing/2014/main" id="{F4F8271A-B412-47DE-A3AB-38D2822960E2}"/>
                </a:ext>
              </a:extLst>
            </p:cNvPr>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89" name="Freeform 21">
              <a:extLst>
                <a:ext uri="{FF2B5EF4-FFF2-40B4-BE49-F238E27FC236}">
                  <a16:creationId xmlns:a16="http://schemas.microsoft.com/office/drawing/2014/main" id="{7F012144-1406-4606-91AB-3ED22A77EEA3}"/>
                </a:ext>
              </a:extLst>
            </p:cNvPr>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0" name="Freeform 22">
              <a:extLst>
                <a:ext uri="{FF2B5EF4-FFF2-40B4-BE49-F238E27FC236}">
                  <a16:creationId xmlns:a16="http://schemas.microsoft.com/office/drawing/2014/main" id="{D5893F1C-96E1-4538-9355-906A44F2FF64}"/>
                </a:ext>
              </a:extLst>
            </p:cNvPr>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1" name="Freeform 23">
              <a:extLst>
                <a:ext uri="{FF2B5EF4-FFF2-40B4-BE49-F238E27FC236}">
                  <a16:creationId xmlns:a16="http://schemas.microsoft.com/office/drawing/2014/main" id="{55692676-5EE2-44B4-A00F-8CCF24354915}"/>
                </a:ext>
              </a:extLst>
            </p:cNvPr>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2" name="Freeform 24">
              <a:extLst>
                <a:ext uri="{FF2B5EF4-FFF2-40B4-BE49-F238E27FC236}">
                  <a16:creationId xmlns:a16="http://schemas.microsoft.com/office/drawing/2014/main" id="{150B8B0A-0DFF-47B0-9D21-470B69524EA4}"/>
                </a:ext>
              </a:extLst>
            </p:cNvPr>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3" name="Freeform 25">
              <a:extLst>
                <a:ext uri="{FF2B5EF4-FFF2-40B4-BE49-F238E27FC236}">
                  <a16:creationId xmlns:a16="http://schemas.microsoft.com/office/drawing/2014/main" id="{49727273-31B4-458E-B8FD-CCB33EB74AA5}"/>
                </a:ext>
              </a:extLst>
            </p:cNvPr>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4" name="Freeform 26">
              <a:extLst>
                <a:ext uri="{FF2B5EF4-FFF2-40B4-BE49-F238E27FC236}">
                  <a16:creationId xmlns:a16="http://schemas.microsoft.com/office/drawing/2014/main" id="{FE28FBD0-20B7-4535-972B-216EF5EDFEEE}"/>
                </a:ext>
              </a:extLst>
            </p:cNvPr>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5" name="Freeform 27">
              <a:extLst>
                <a:ext uri="{FF2B5EF4-FFF2-40B4-BE49-F238E27FC236}">
                  <a16:creationId xmlns:a16="http://schemas.microsoft.com/office/drawing/2014/main" id="{29A64739-853B-4D92-95B2-21262B741B80}"/>
                </a:ext>
              </a:extLst>
            </p:cNvPr>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6" name="Freeform 28">
              <a:extLst>
                <a:ext uri="{FF2B5EF4-FFF2-40B4-BE49-F238E27FC236}">
                  <a16:creationId xmlns:a16="http://schemas.microsoft.com/office/drawing/2014/main" id="{BC70B918-A0C4-423F-89E0-B16A705836C2}"/>
                </a:ext>
              </a:extLst>
            </p:cNvPr>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ar-SA"/>
            </a:p>
          </p:txBody>
        </p:sp>
        <p:sp>
          <p:nvSpPr>
            <p:cNvPr id="7197" name="Rectangle 29">
              <a:extLst>
                <a:ext uri="{FF2B5EF4-FFF2-40B4-BE49-F238E27FC236}">
                  <a16:creationId xmlns:a16="http://schemas.microsoft.com/office/drawing/2014/main" id="{60BCAF72-C37A-434E-AA92-E5EF50EE6A17}"/>
                </a:ext>
              </a:extLst>
            </p:cNvPr>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ar-SA"/>
            </a:p>
          </p:txBody>
        </p:sp>
      </p:grpSp>
      <p:sp>
        <p:nvSpPr>
          <p:cNvPr id="1027" name="Rectangle 30">
            <a:extLst>
              <a:ext uri="{FF2B5EF4-FFF2-40B4-BE49-F238E27FC236}">
                <a16:creationId xmlns:a16="http://schemas.microsoft.com/office/drawing/2014/main" id="{41849213-9845-4E68-B292-1EF3F1CA77C9}"/>
              </a:ext>
            </a:extLst>
          </p:cNvPr>
          <p:cNvSpPr>
            <a:spLocks noGrp="1" noChangeArrowheads="1"/>
          </p:cNvSpPr>
          <p:nvPr>
            <p:ph type="title"/>
          </p:nvPr>
        </p:nvSpPr>
        <p:spPr bwMode="auto">
          <a:xfrm>
            <a:off x="685800" y="465138"/>
            <a:ext cx="77724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28" name="Rectangle 31">
            <a:extLst>
              <a:ext uri="{FF2B5EF4-FFF2-40B4-BE49-F238E27FC236}">
                <a16:creationId xmlns:a16="http://schemas.microsoft.com/office/drawing/2014/main" id="{80669095-4B62-4FB7-AFFC-208F2E87603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00" name="Rectangle 32">
            <a:extLst>
              <a:ext uri="{FF2B5EF4-FFF2-40B4-BE49-F238E27FC236}">
                <a16:creationId xmlns:a16="http://schemas.microsoft.com/office/drawing/2014/main" id="{1A3EE945-5B48-4299-9391-5BBD05664AF8}"/>
              </a:ext>
            </a:extLst>
          </p:cNvPr>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smtClean="0">
                <a:latin typeface="+mn-lt"/>
              </a:defRPr>
            </a:lvl1pPr>
          </a:lstStyle>
          <a:p>
            <a:pPr>
              <a:defRPr/>
            </a:pPr>
            <a:endParaRPr lang="en-US"/>
          </a:p>
        </p:txBody>
      </p:sp>
      <p:sp>
        <p:nvSpPr>
          <p:cNvPr id="7201" name="Rectangle 33">
            <a:extLst>
              <a:ext uri="{FF2B5EF4-FFF2-40B4-BE49-F238E27FC236}">
                <a16:creationId xmlns:a16="http://schemas.microsoft.com/office/drawing/2014/main" id="{76E9D3AD-CC06-43EC-B8A3-0C3B3CE81930}"/>
              </a:ext>
            </a:extLst>
          </p:cNvPr>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p>
        </p:txBody>
      </p:sp>
      <p:sp>
        <p:nvSpPr>
          <p:cNvPr id="7202" name="Rectangle 34">
            <a:extLst>
              <a:ext uri="{FF2B5EF4-FFF2-40B4-BE49-F238E27FC236}">
                <a16:creationId xmlns:a16="http://schemas.microsoft.com/office/drawing/2014/main" id="{0714EDF0-FA03-427F-A7E2-D27A405C1D0A}"/>
              </a:ext>
            </a:extLst>
          </p:cNvPr>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Arial" panose="020B0604020202020204" pitchFamily="34" charset="0"/>
              </a:defRPr>
            </a:lvl1pPr>
          </a:lstStyle>
          <a:p>
            <a:fld id="{31D06F2E-BB1A-40B1-A3D6-E3ED11DDA254}"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cs typeface="Times New Roman" pitchFamily="18" charset="0"/>
        </a:defRPr>
      </a:lvl2pPr>
      <a:lvl3pPr algn="ctr" rtl="0" eaLnBrk="0" fontAlgn="base" hangingPunct="0">
        <a:spcBef>
          <a:spcPct val="0"/>
        </a:spcBef>
        <a:spcAft>
          <a:spcPct val="0"/>
        </a:spcAft>
        <a:defRPr sz="4400">
          <a:solidFill>
            <a:schemeClr val="tx2"/>
          </a:solidFill>
          <a:latin typeface="Arial Black" pitchFamily="34" charset="0"/>
          <a:cs typeface="Times New Roman" pitchFamily="18" charset="0"/>
        </a:defRPr>
      </a:lvl3pPr>
      <a:lvl4pPr algn="ctr" rtl="0" eaLnBrk="0" fontAlgn="base" hangingPunct="0">
        <a:spcBef>
          <a:spcPct val="0"/>
        </a:spcBef>
        <a:spcAft>
          <a:spcPct val="0"/>
        </a:spcAft>
        <a:defRPr sz="4400">
          <a:solidFill>
            <a:schemeClr val="tx2"/>
          </a:solidFill>
          <a:latin typeface="Arial Black" pitchFamily="34" charset="0"/>
          <a:cs typeface="Times New Roman" pitchFamily="18" charset="0"/>
        </a:defRPr>
      </a:lvl4pPr>
      <a:lvl5pPr algn="ctr" rtl="0" eaLnBrk="0" fontAlgn="base" hangingPunct="0">
        <a:spcBef>
          <a:spcPct val="0"/>
        </a:spcBef>
        <a:spcAft>
          <a:spcPct val="0"/>
        </a:spcAft>
        <a:defRPr sz="4400">
          <a:solidFill>
            <a:schemeClr val="tx2"/>
          </a:solidFill>
          <a:latin typeface="Arial Black" pitchFamily="34" charset="0"/>
          <a:cs typeface="Times New Roman" pitchFamily="18" charset="0"/>
        </a:defRPr>
      </a:lvl5pPr>
      <a:lvl6pPr marL="457200" algn="ctr" rtl="0" fontAlgn="base">
        <a:spcBef>
          <a:spcPct val="0"/>
        </a:spcBef>
        <a:spcAft>
          <a:spcPct val="0"/>
        </a:spcAft>
        <a:defRPr sz="4400">
          <a:solidFill>
            <a:schemeClr val="tx2"/>
          </a:solidFill>
          <a:latin typeface="Arial Black" pitchFamily="34" charset="0"/>
          <a:cs typeface="Times New Roman" pitchFamily="18" charset="0"/>
        </a:defRPr>
      </a:lvl6pPr>
      <a:lvl7pPr marL="914400" algn="ctr" rtl="0" fontAlgn="base">
        <a:spcBef>
          <a:spcPct val="0"/>
        </a:spcBef>
        <a:spcAft>
          <a:spcPct val="0"/>
        </a:spcAft>
        <a:defRPr sz="4400">
          <a:solidFill>
            <a:schemeClr val="tx2"/>
          </a:solidFill>
          <a:latin typeface="Arial Black" pitchFamily="34" charset="0"/>
          <a:cs typeface="Times New Roman" pitchFamily="18" charset="0"/>
        </a:defRPr>
      </a:lvl7pPr>
      <a:lvl8pPr marL="1371600" algn="ctr" rtl="0" fontAlgn="base">
        <a:spcBef>
          <a:spcPct val="0"/>
        </a:spcBef>
        <a:spcAft>
          <a:spcPct val="0"/>
        </a:spcAft>
        <a:defRPr sz="4400">
          <a:solidFill>
            <a:schemeClr val="tx2"/>
          </a:solidFill>
          <a:latin typeface="Arial Black" pitchFamily="34" charset="0"/>
          <a:cs typeface="Times New Roman" pitchFamily="18" charset="0"/>
        </a:defRPr>
      </a:lvl8pPr>
      <a:lvl9pPr marL="1828800" algn="ctr" rtl="0" fontAlgn="base">
        <a:spcBef>
          <a:spcPct val="0"/>
        </a:spcBef>
        <a:spcAft>
          <a:spcPct val="0"/>
        </a:spcAft>
        <a:defRPr sz="4400">
          <a:solidFill>
            <a:schemeClr val="tx2"/>
          </a:solidFill>
          <a:latin typeface="Arial Black" pitchFamily="34" charset="0"/>
          <a:cs typeface="Times New Roman" pitchFamily="18"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B0DAD3-5413-4477-B563-DD0B7073E72F}"/>
              </a:ext>
            </a:extLst>
          </p:cNvPr>
          <p:cNvSpPr>
            <a:spLocks noGrp="1" noChangeArrowheads="1"/>
          </p:cNvSpPr>
          <p:nvPr>
            <p:ph type="ctrTitle"/>
          </p:nvPr>
        </p:nvSpPr>
        <p:spPr>
          <a:xfrm>
            <a:off x="914400" y="838200"/>
            <a:ext cx="7772400" cy="1143000"/>
          </a:xfrm>
        </p:spPr>
        <p:txBody>
          <a:bodyPr/>
          <a:lstStyle/>
          <a:p>
            <a:pPr algn="ctr" eaLnBrk="1" hangingPunct="1"/>
            <a:r>
              <a:rPr lang="ar-SA" altLang="en-US"/>
              <a:t>نظام المناطق</a:t>
            </a:r>
            <a:endParaRPr lang="en-US" altLang="en-US"/>
          </a:p>
        </p:txBody>
      </p:sp>
      <p:sp>
        <p:nvSpPr>
          <p:cNvPr id="2051" name="Rectangle 3">
            <a:extLst>
              <a:ext uri="{FF2B5EF4-FFF2-40B4-BE49-F238E27FC236}">
                <a16:creationId xmlns:a16="http://schemas.microsoft.com/office/drawing/2014/main" id="{8F165D74-5730-4ADE-B2D8-74FFCF24C949}"/>
              </a:ext>
            </a:extLst>
          </p:cNvPr>
          <p:cNvSpPr>
            <a:spLocks noGrp="1" noChangeArrowheads="1"/>
          </p:cNvSpPr>
          <p:nvPr>
            <p:ph type="subTitle" idx="1"/>
          </p:nvPr>
        </p:nvSpPr>
        <p:spPr>
          <a:xfrm>
            <a:off x="228600" y="2057400"/>
            <a:ext cx="8610600" cy="4267200"/>
          </a:xfrm>
        </p:spPr>
        <p:txBody>
          <a:bodyPr/>
          <a:lstStyle/>
          <a:p>
            <a:pPr eaLnBrk="1" hangingPunct="1"/>
            <a:r>
              <a:rPr lang="ar-SA" altLang="en-US" sz="4400" b="1" i="1"/>
              <a:t>اصدر الملك فهد مرسوم ملكي بنظام المناطق وذلك بهدف رفع مستوى الأداء في الأجهزة الحكومية في مختلف المناطق وتطويرها بما يواكب التطور الذي حققته البلاد والحفاظ على الأمن وكفالة حقوق المواطنين وحرياتهم في اطار الشريعة الاسلامية.</a:t>
            </a:r>
            <a:endParaRPr lang="en-US"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Effect transition="in" filter="box(out)">
                                      <p:cBhvr>
                                        <p:cTn id="7" dur="500"/>
                                        <p:tgtEl>
                                          <p:spTgt spid="20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ox(out)">
                                      <p:cBhvr>
                                        <p:cTn id="12" dur="500"/>
                                        <p:tgtEl>
                                          <p:spTgt spid="205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uild="p"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D47D4EB-3CE4-44EA-BF8A-CAAB97F8A629}"/>
              </a:ext>
            </a:extLst>
          </p:cNvPr>
          <p:cNvSpPr>
            <a:spLocks noGrp="1" noChangeArrowheads="1"/>
          </p:cNvSpPr>
          <p:nvPr>
            <p:ph type="title"/>
          </p:nvPr>
        </p:nvSpPr>
        <p:spPr/>
        <p:txBody>
          <a:bodyPr/>
          <a:lstStyle/>
          <a:p>
            <a:pPr eaLnBrk="1" hangingPunct="1"/>
            <a:endParaRPr lang="ar-SA" altLang="en-US"/>
          </a:p>
        </p:txBody>
      </p:sp>
      <p:sp>
        <p:nvSpPr>
          <p:cNvPr id="12291" name="Rectangle 3">
            <a:extLst>
              <a:ext uri="{FF2B5EF4-FFF2-40B4-BE49-F238E27FC236}">
                <a16:creationId xmlns:a16="http://schemas.microsoft.com/office/drawing/2014/main" id="{CF621B94-0BA6-4F86-BEB6-96A98A85C5D7}"/>
              </a:ext>
            </a:extLst>
          </p:cNvPr>
          <p:cNvSpPr>
            <a:spLocks noGrp="1" noChangeArrowheads="1"/>
          </p:cNvSpPr>
          <p:nvPr>
            <p:ph type="body" idx="1"/>
          </p:nvPr>
        </p:nvSpPr>
        <p:spPr/>
        <p:txBody>
          <a:bodyPr/>
          <a:lstStyle/>
          <a:p>
            <a:pPr algn="r" rtl="1" eaLnBrk="1" hangingPunct="1"/>
            <a:r>
              <a:rPr lang="ar-SA" altLang="en-US" sz="4000" b="1"/>
              <a:t>ويعتبر تخلف العضو عن حضور دورتى انعقاد متتاليتين بدون عذر مقبول موجبا للاقالة من المجلس وفى هذه الحالة لا يجوز تعيين هذا العضو لعضوية المجلس مرة اخرى الا بعد مضى عامين من تاريخ صدور قرار الاقالة</a:t>
            </a:r>
            <a:r>
              <a:rPr lang="ar-SA" altLang="en-US" b="1"/>
              <a:t> .</a:t>
            </a:r>
            <a:endParaRPr lang="en-US" alt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452AE29-873C-464F-8BEB-BFB07C1C0D8E}"/>
              </a:ext>
            </a:extLst>
          </p:cNvPr>
          <p:cNvSpPr>
            <a:spLocks noGrp="1" noChangeArrowheads="1"/>
          </p:cNvSpPr>
          <p:nvPr>
            <p:ph type="ctrTitle"/>
          </p:nvPr>
        </p:nvSpPr>
        <p:spPr>
          <a:xfrm>
            <a:off x="533400" y="304800"/>
            <a:ext cx="8382000" cy="3505200"/>
          </a:xfrm>
        </p:spPr>
        <p:txBody>
          <a:bodyPr/>
          <a:lstStyle/>
          <a:p>
            <a:pPr algn="ctr" rtl="1" eaLnBrk="1" hangingPunct="1">
              <a:buFontTx/>
              <a:buChar char="•"/>
            </a:pPr>
            <a:r>
              <a:rPr lang="ar-SA" altLang="en-US" b="1" i="1"/>
              <a:t> يمكن للمجلس تكوين لجان خاصة لدراسة أي أمر يدخل في اختصاصاته، و له أن يستعين بمن يراه من ذوى الخبرة دون أن يكون لهم حق التصويت.</a:t>
            </a:r>
            <a:endParaRPr lang="en-US" altLang="en-US" b="1" i="1"/>
          </a:p>
        </p:txBody>
      </p:sp>
      <p:sp>
        <p:nvSpPr>
          <p:cNvPr id="16387" name="Rectangle 3">
            <a:extLst>
              <a:ext uri="{FF2B5EF4-FFF2-40B4-BE49-F238E27FC236}">
                <a16:creationId xmlns:a16="http://schemas.microsoft.com/office/drawing/2014/main" id="{D155B24C-ECBB-4351-ACF7-4EC809710AE1}"/>
              </a:ext>
            </a:extLst>
          </p:cNvPr>
          <p:cNvSpPr>
            <a:spLocks noGrp="1" noChangeArrowheads="1"/>
          </p:cNvSpPr>
          <p:nvPr>
            <p:ph type="subTitle" idx="1"/>
          </p:nvPr>
        </p:nvSpPr>
        <p:spPr>
          <a:xfrm>
            <a:off x="609600" y="3276600"/>
            <a:ext cx="7924800" cy="3276600"/>
          </a:xfrm>
        </p:spPr>
        <p:txBody>
          <a:bodyPr/>
          <a:lstStyle/>
          <a:p>
            <a:pPr rtl="1" eaLnBrk="1" hangingPunct="1">
              <a:buFontTx/>
              <a:buBlip>
                <a:blip r:embed="rId3"/>
              </a:buBlip>
            </a:pPr>
            <a:r>
              <a:rPr lang="ar-SA" altLang="en-US" sz="4400" b="1" i="1"/>
              <a:t>  لمجلس المنطقة أمانة ( سكرتارية ) تكون مقرها في امارة المنطقة تتولى وضع جدول أعماله _  توجيه الدعوات---الخ</a:t>
            </a:r>
            <a:r>
              <a:rPr lang="en-US" altLang="en-US" sz="4400"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ox(out)">
                                      <p:cBhvr>
                                        <p:cTn id="7" dur="500"/>
                                        <p:tgtEl>
                                          <p:spTgt spid="1638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ox(out)">
                                      <p:cBhvr>
                                        <p:cTn id="12" dur="500"/>
                                        <p:tgtEl>
                                          <p:spTgt spid="1638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8228857-B2DB-4876-9316-CCBC8B382405}"/>
              </a:ext>
            </a:extLst>
          </p:cNvPr>
          <p:cNvSpPr>
            <a:spLocks noGrp="1" noChangeArrowheads="1"/>
          </p:cNvSpPr>
          <p:nvPr>
            <p:ph type="ctrTitle"/>
          </p:nvPr>
        </p:nvSpPr>
        <p:spPr>
          <a:xfrm>
            <a:off x="1524000" y="304800"/>
            <a:ext cx="7239000" cy="1905000"/>
          </a:xfrm>
        </p:spPr>
        <p:txBody>
          <a:bodyPr/>
          <a:lstStyle/>
          <a:p>
            <a:pPr algn="r" eaLnBrk="1" hangingPunct="1"/>
            <a:r>
              <a:rPr lang="ar-SA" altLang="en-US"/>
              <a:t>هناك علاقة بين عمل المنطقة وبعض الوزارات التى لها علاقة بالمنطقة : </a:t>
            </a:r>
            <a:endParaRPr lang="en-US" altLang="en-US"/>
          </a:p>
        </p:txBody>
      </p:sp>
      <p:sp>
        <p:nvSpPr>
          <p:cNvPr id="17411" name="Rectangle 3">
            <a:extLst>
              <a:ext uri="{FF2B5EF4-FFF2-40B4-BE49-F238E27FC236}">
                <a16:creationId xmlns:a16="http://schemas.microsoft.com/office/drawing/2014/main" id="{EA5B5223-5FB7-4715-BA63-4E8DF882CE55}"/>
              </a:ext>
            </a:extLst>
          </p:cNvPr>
          <p:cNvSpPr>
            <a:spLocks noGrp="1" noChangeArrowheads="1"/>
          </p:cNvSpPr>
          <p:nvPr>
            <p:ph type="subTitle" idx="1"/>
          </p:nvPr>
        </p:nvSpPr>
        <p:spPr>
          <a:xfrm>
            <a:off x="381000" y="2057400"/>
            <a:ext cx="8763000" cy="4800600"/>
          </a:xfrm>
        </p:spPr>
        <p:txBody>
          <a:bodyPr/>
          <a:lstStyle/>
          <a:p>
            <a:pPr rtl="1" eaLnBrk="1" hangingPunct="1">
              <a:buFontTx/>
              <a:buBlip>
                <a:blip r:embed="rId3"/>
              </a:buBlip>
            </a:pPr>
            <a:r>
              <a:rPr lang="ar-SA" altLang="en-US" sz="4400" b="1" i="1"/>
              <a:t>وعلى هذه الوزارات أن تراعي القرارات التي يتخذها مجلس المنطقة فإذا رفضت عليها توضيح أسباب الرفض وإذا لم يقتنع المجلس بهذه الأسباب يرفع القرار إلى وزير الداخلية الذي يحيله إلى مجلس الوزراء.</a:t>
            </a:r>
          </a:p>
          <a:p>
            <a:pPr rtl="1" eaLnBrk="1" hangingPunct="1">
              <a:buFontTx/>
              <a:buBlip>
                <a:blip r:embed="rId3"/>
              </a:buBlip>
            </a:pPr>
            <a:r>
              <a:rPr lang="ar-SA" altLang="en-US" sz="4400" b="1" i="1"/>
              <a:t> ولكل وزير أن يستشير أو يستطلع رأي مجلس المنطقة حول أي موضوع يتعلق بإختصاصاته.</a:t>
            </a:r>
            <a:r>
              <a:rPr lang="en-US" altLang="en-US" sz="4400"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ox(out)">
                                      <p:cBhvr>
                                        <p:cTn id="7" dur="500"/>
                                        <p:tgtEl>
                                          <p:spTgt spid="174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ox(out)">
                                      <p:cBhvr>
                                        <p:cTn id="12" dur="500"/>
                                        <p:tgtEl>
                                          <p:spTgt spid="1741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ox(out)">
                                      <p:cBhvr>
                                        <p:cTn id="17" dur="500"/>
                                        <p:tgtEl>
                                          <p:spTgt spid="17411">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A4FB092-9488-4CB2-AB91-358BB3D0A317}"/>
              </a:ext>
            </a:extLst>
          </p:cNvPr>
          <p:cNvSpPr>
            <a:spLocks noGrp="1" noChangeArrowheads="1"/>
          </p:cNvSpPr>
          <p:nvPr>
            <p:ph type="ctrTitle"/>
          </p:nvPr>
        </p:nvSpPr>
        <p:spPr>
          <a:xfrm>
            <a:off x="1258888" y="1773238"/>
            <a:ext cx="7239000" cy="1905000"/>
          </a:xfrm>
        </p:spPr>
        <p:txBody>
          <a:bodyPr/>
          <a:lstStyle/>
          <a:p>
            <a:pPr algn="r" eaLnBrk="1" hangingPunct="1"/>
            <a:r>
              <a:rPr lang="ar-SA" altLang="en-US"/>
              <a:t>أهم السمات والملامح التى تحتويها الأنظمة الثلاث: </a:t>
            </a:r>
            <a:endParaRPr lang="en-US" altLang="en-US"/>
          </a:p>
        </p:txBody>
      </p:sp>
      <p:sp>
        <p:nvSpPr>
          <p:cNvPr id="18435" name="Rectangle 3">
            <a:extLst>
              <a:ext uri="{FF2B5EF4-FFF2-40B4-BE49-F238E27FC236}">
                <a16:creationId xmlns:a16="http://schemas.microsoft.com/office/drawing/2014/main" id="{BA695941-928B-4284-9CFE-480434E03933}"/>
              </a:ext>
            </a:extLst>
          </p:cNvPr>
          <p:cNvSpPr>
            <a:spLocks noGrp="1" noChangeArrowheads="1"/>
          </p:cNvSpPr>
          <p:nvPr>
            <p:ph type="subTitle" idx="1"/>
          </p:nvPr>
        </p:nvSpPr>
        <p:spPr>
          <a:xfrm>
            <a:off x="0" y="1196975"/>
            <a:ext cx="9144000" cy="5203825"/>
          </a:xfrm>
        </p:spPr>
        <p:txBody>
          <a:bodyPr/>
          <a:lstStyle/>
          <a:p>
            <a:pPr algn="just" rtl="1" eaLnBrk="1" hangingPunct="1"/>
            <a:r>
              <a:rPr lang="ar-SA" altLang="en-US" b="1" i="1"/>
              <a:t>1</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ox(out)">
                                      <p:cBhvr>
                                        <p:cTn id="7" dur="500"/>
                                        <p:tgtEl>
                                          <p:spTgt spid="1843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box(out)">
                                      <p:cBhvr>
                                        <p:cTn id="12" dur="500"/>
                                        <p:tgtEl>
                                          <p:spTgt spid="1843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AE8C1B3-ECCD-4384-8674-862E47BE8F7A}"/>
              </a:ext>
            </a:extLst>
          </p:cNvPr>
          <p:cNvSpPr>
            <a:spLocks noGrp="1" noChangeArrowheads="1"/>
          </p:cNvSpPr>
          <p:nvPr>
            <p:ph type="title"/>
          </p:nvPr>
        </p:nvSpPr>
        <p:spPr/>
        <p:txBody>
          <a:bodyPr/>
          <a:lstStyle/>
          <a:p>
            <a:pPr eaLnBrk="1" hangingPunct="1"/>
            <a:endParaRPr lang="ar-SA" altLang="en-US"/>
          </a:p>
        </p:txBody>
      </p:sp>
      <p:sp>
        <p:nvSpPr>
          <p:cNvPr id="16387" name="Rectangle 3">
            <a:extLst>
              <a:ext uri="{FF2B5EF4-FFF2-40B4-BE49-F238E27FC236}">
                <a16:creationId xmlns:a16="http://schemas.microsoft.com/office/drawing/2014/main" id="{71FF2072-9406-4578-A856-4B07D912A805}"/>
              </a:ext>
            </a:extLst>
          </p:cNvPr>
          <p:cNvSpPr>
            <a:spLocks noGrp="1" noChangeArrowheads="1"/>
          </p:cNvSpPr>
          <p:nvPr>
            <p:ph type="body" idx="1"/>
          </p:nvPr>
        </p:nvSpPr>
        <p:spPr>
          <a:xfrm>
            <a:off x="827088" y="981075"/>
            <a:ext cx="7848600" cy="5327650"/>
          </a:xfrm>
        </p:spPr>
        <p:txBody>
          <a:bodyPr/>
          <a:lstStyle/>
          <a:p>
            <a:pPr algn="just" rtl="1" eaLnBrk="1" hangingPunct="1">
              <a:lnSpc>
                <a:spcPct val="90000"/>
              </a:lnSpc>
            </a:pPr>
            <a:r>
              <a:rPr lang="ar-SA" altLang="en-US" b="1" i="1"/>
              <a:t>)</a:t>
            </a:r>
            <a:r>
              <a:rPr lang="ar-SA" altLang="en-US" b="1" i="1">
                <a:latin typeface="Times New Roman" panose="02020603050405020304" pitchFamily="18" charset="0"/>
              </a:rPr>
              <a:t> </a:t>
            </a:r>
            <a:r>
              <a:rPr lang="ar-SA" altLang="en-US" b="1" i="1"/>
              <a:t>التأكيد على أن الشريعة الاسلامية هي المصدر الرئيسى لأي تشريع أو أي سلوك .</a:t>
            </a:r>
            <a:endParaRPr lang="ar-SA" altLang="en-US"/>
          </a:p>
          <a:p>
            <a:pPr algn="just" rtl="1" eaLnBrk="1" hangingPunct="1">
              <a:lnSpc>
                <a:spcPct val="90000"/>
              </a:lnSpc>
            </a:pPr>
            <a:r>
              <a:rPr lang="ar-SA" altLang="en-US" b="1" i="1"/>
              <a:t>2)</a:t>
            </a:r>
            <a:r>
              <a:rPr lang="ar-SA" altLang="en-US" b="1" i="1">
                <a:latin typeface="Times New Roman" panose="02020603050405020304" pitchFamily="18" charset="0"/>
              </a:rPr>
              <a:t> </a:t>
            </a:r>
            <a:r>
              <a:rPr lang="ar-SA" altLang="en-US" b="1" i="1"/>
              <a:t>وجود عنصر الشورى فى كل نظام من الانظمة الثلاث. .</a:t>
            </a:r>
            <a:endParaRPr lang="ar-SA" altLang="en-US"/>
          </a:p>
          <a:p>
            <a:pPr algn="just" rtl="1" eaLnBrk="1" hangingPunct="1">
              <a:lnSpc>
                <a:spcPct val="90000"/>
              </a:lnSpc>
            </a:pPr>
            <a:r>
              <a:rPr lang="ar-SA" altLang="en-US" b="1" i="1"/>
              <a:t> 3)</a:t>
            </a:r>
            <a:r>
              <a:rPr lang="ar-SA" altLang="en-US" b="1" i="1">
                <a:latin typeface="Times New Roman" panose="02020603050405020304" pitchFamily="18" charset="0"/>
              </a:rPr>
              <a:t>  </a:t>
            </a:r>
            <a:r>
              <a:rPr lang="ar-SA" altLang="en-US" b="1" i="1"/>
              <a:t>القابلية للتعديل وذلك وفقاً لاحتياجات التنفيذ وذلك للوصول إلى المستوى المطلوب .</a:t>
            </a:r>
            <a:endParaRPr lang="ar-SA" altLang="en-US"/>
          </a:p>
          <a:p>
            <a:pPr algn="r" rtl="1" eaLnBrk="1" hangingPunct="1">
              <a:lnSpc>
                <a:spcPct val="90000"/>
              </a:lnSpc>
            </a:pPr>
            <a:r>
              <a:rPr lang="ar-SA" altLang="en-US" b="1" i="1"/>
              <a:t>4) هذه الأنظمة ما هي الا  تقنين للواقع وإضفاء للطابع المؤسسي  يتسم بالشرعية السياسية والدينية ويتمتع بقدرة عالية على الاستمرارية السياسية.</a:t>
            </a:r>
          </a:p>
          <a:p>
            <a:pPr algn="r" rtl="1" eaLnBrk="1" hangingPunct="1">
              <a:lnSpc>
                <a:spcPct val="90000"/>
              </a:lnSpc>
            </a:pPr>
            <a:r>
              <a:rPr lang="ar-SA" altLang="en-US" b="1" i="1"/>
              <a:t>5)حق التعبير وهى ميزة تتسم بها الانظمة التى صاغها خادم الحرمين الشريفين</a:t>
            </a:r>
            <a:endParaRPr lang="en-US" altLang="en-US" b="1" i="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D9255D2-9EB2-4345-909E-06A8651DCDC3}"/>
              </a:ext>
            </a:extLst>
          </p:cNvPr>
          <p:cNvSpPr>
            <a:spLocks noGrp="1" noChangeArrowheads="1"/>
          </p:cNvSpPr>
          <p:nvPr>
            <p:ph type="title"/>
          </p:nvPr>
        </p:nvSpPr>
        <p:spPr>
          <a:xfrm>
            <a:off x="533400" y="2743200"/>
            <a:ext cx="7772400" cy="1431925"/>
          </a:xfrm>
        </p:spPr>
        <p:txBody>
          <a:bodyPr/>
          <a:lstStyle/>
          <a:p>
            <a:pPr eaLnBrk="1" hangingPunct="1"/>
            <a:r>
              <a:rPr lang="ar-SA" altLang="en-US"/>
              <a:t>مجموعة المبادئ الاقتصادية والاجتماعية للدولة:</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ox(out)">
                                      <p:cBhvr>
                                        <p:cTn id="7" dur="500"/>
                                        <p:tgtEl>
                                          <p:spTgt spid="1945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7021260-E721-495F-A02D-119279E47C1E}"/>
              </a:ext>
            </a:extLst>
          </p:cNvPr>
          <p:cNvSpPr>
            <a:spLocks noGrp="1" noChangeArrowheads="1"/>
          </p:cNvSpPr>
          <p:nvPr>
            <p:ph type="ctrTitle"/>
          </p:nvPr>
        </p:nvSpPr>
        <p:spPr>
          <a:xfrm>
            <a:off x="1600200" y="304800"/>
            <a:ext cx="7239000" cy="1905000"/>
          </a:xfrm>
        </p:spPr>
        <p:txBody>
          <a:bodyPr/>
          <a:lstStyle/>
          <a:p>
            <a:pPr algn="r" eaLnBrk="1" hangingPunct="1"/>
            <a:r>
              <a:rPr lang="ar-SA" altLang="en-US"/>
              <a:t> جاءت احكام النظام الاساسى للحكم لتوضح مجموعة المبادئ الاقتصادية والاجتماعية التى تسير عليها المملكة:</a:t>
            </a:r>
            <a:endParaRPr lang="en-US" altLang="en-US"/>
          </a:p>
        </p:txBody>
      </p:sp>
      <p:sp>
        <p:nvSpPr>
          <p:cNvPr id="20483" name="Rectangle 3">
            <a:extLst>
              <a:ext uri="{FF2B5EF4-FFF2-40B4-BE49-F238E27FC236}">
                <a16:creationId xmlns:a16="http://schemas.microsoft.com/office/drawing/2014/main" id="{062DEE8D-F8CC-4FCA-9B90-75C08FBA107C}"/>
              </a:ext>
            </a:extLst>
          </p:cNvPr>
          <p:cNvSpPr>
            <a:spLocks noGrp="1" noChangeArrowheads="1"/>
          </p:cNvSpPr>
          <p:nvPr>
            <p:ph type="subTitle" idx="1"/>
          </p:nvPr>
        </p:nvSpPr>
        <p:spPr>
          <a:xfrm>
            <a:off x="0" y="2514600"/>
            <a:ext cx="9144000" cy="4343400"/>
          </a:xfrm>
        </p:spPr>
        <p:txBody>
          <a:bodyPr/>
          <a:lstStyle/>
          <a:p>
            <a:pPr algn="just" rtl="1" eaLnBrk="1" hangingPunct="1"/>
            <a:r>
              <a:rPr lang="ar-EG" altLang="en-US" sz="4000" b="1" i="1"/>
              <a:t>1-</a:t>
            </a:r>
            <a:r>
              <a:rPr lang="ar-EG" altLang="en-US" sz="4000" b="1" i="1">
                <a:latin typeface="Times New Roman" panose="02020603050405020304" pitchFamily="18" charset="0"/>
              </a:rPr>
              <a:t>  </a:t>
            </a:r>
            <a:r>
              <a:rPr lang="ar-SA" altLang="en-US" sz="4000" b="1" i="1"/>
              <a:t>جميع الثروات في المملكة هي ملك الدولة ويبين النظام كيفية استغلالها وتنميتها وحمايتها .</a:t>
            </a:r>
            <a:endParaRPr lang="ar-SA" altLang="en-US" sz="4000"/>
          </a:p>
          <a:p>
            <a:pPr algn="just" rtl="1" eaLnBrk="1" hangingPunct="1"/>
            <a:r>
              <a:rPr lang="ar-EG" altLang="en-US" sz="4000" b="1" i="1"/>
              <a:t>2-</a:t>
            </a:r>
            <a:r>
              <a:rPr lang="ar-EG" altLang="en-US" sz="4000" b="1" i="1">
                <a:latin typeface="Times New Roman" panose="02020603050405020304" pitchFamily="18" charset="0"/>
              </a:rPr>
              <a:t>  </a:t>
            </a:r>
            <a:r>
              <a:rPr lang="ar-SA" altLang="en-US" sz="4000" b="1" i="1"/>
              <a:t>لا يجوز منح الامتياز أو استثمار مورد من موارد البلاد والعامة إلا لما فيه مصلحة الدولة وأمنها .</a:t>
            </a:r>
            <a:endParaRPr lang="ar-SA" altLang="en-US" sz="4000"/>
          </a:p>
          <a:p>
            <a:pPr algn="just" rtl="1" eaLnBrk="1" hangingPunct="1"/>
            <a:r>
              <a:rPr lang="ar-EG" altLang="en-US" sz="4000" b="1" i="1"/>
              <a:t>3-</a:t>
            </a:r>
            <a:r>
              <a:rPr lang="ar-EG" altLang="en-US" sz="4000" b="1" i="1">
                <a:latin typeface="Times New Roman" panose="02020603050405020304" pitchFamily="18" charset="0"/>
              </a:rPr>
              <a:t>  </a:t>
            </a:r>
            <a:r>
              <a:rPr lang="ar-SA" altLang="en-US" sz="4000" b="1" i="1"/>
              <a:t>لأموال الدولة حرمتها وعلى الدولة والمواطنين والمقيمين المحافظة عليها .</a:t>
            </a:r>
            <a:endParaRPr lang="ar-SA" altLang="en-US" sz="4000"/>
          </a:p>
          <a:p>
            <a:pPr eaLnBrk="1" hangingPunct="1"/>
            <a:endParaRPr lang="en-US"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ox(out)">
                                      <p:cBhvr>
                                        <p:cTn id="7" dur="500"/>
                                        <p:tgtEl>
                                          <p:spTgt spid="204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box(out)">
                                      <p:cBhvr>
                                        <p:cTn id="12" dur="500"/>
                                        <p:tgtEl>
                                          <p:spTgt spid="2048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box(out)">
                                      <p:cBhvr>
                                        <p:cTn id="17" dur="500"/>
                                        <p:tgtEl>
                                          <p:spTgt spid="2048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box(out)">
                                      <p:cBhvr>
                                        <p:cTn id="22" dur="500"/>
                                        <p:tgtEl>
                                          <p:spTgt spid="20483">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CA2AC01-8165-4CB1-A113-41AB9CEDAE62}"/>
              </a:ext>
            </a:extLst>
          </p:cNvPr>
          <p:cNvSpPr>
            <a:spLocks noGrp="1" noChangeArrowheads="1"/>
          </p:cNvSpPr>
          <p:nvPr>
            <p:ph type="ctrTitle"/>
          </p:nvPr>
        </p:nvSpPr>
        <p:spPr>
          <a:xfrm>
            <a:off x="0" y="1524000"/>
            <a:ext cx="9144000" cy="4343400"/>
          </a:xfrm>
        </p:spPr>
        <p:txBody>
          <a:bodyPr/>
          <a:lstStyle/>
          <a:p>
            <a:pPr marL="838200" indent="-838200" algn="r" eaLnBrk="1" hangingPunct="1"/>
            <a:r>
              <a:rPr lang="ar-SA" altLang="en-US" b="1" i="1">
                <a:latin typeface="Times New Roman" panose="02020603050405020304" pitchFamily="18" charset="0"/>
              </a:rPr>
              <a:t>  4-  </a:t>
            </a:r>
            <a:r>
              <a:rPr lang="ar-SA" altLang="en-US" b="1" i="1"/>
              <a:t>تكفل الدولة حرية الملكية الخاصة وحرمتها ولا ينزع من أحد ملكه إلا للمصلحة العامة على أن يعوض المالك تعويضاً عادلاً .</a:t>
            </a:r>
            <a:br>
              <a:rPr lang="ar-SA" altLang="en-US"/>
            </a:br>
            <a:r>
              <a:rPr lang="ar-SA" altLang="en-US"/>
              <a:t>  5-   </a:t>
            </a:r>
            <a:r>
              <a:rPr lang="ar-SA" altLang="en-US" b="1" i="1"/>
              <a:t>تحظر المصادرة للأموال ولا تكون عقوبة المصادرة إلا بحكم القضاء.</a:t>
            </a:r>
            <a:br>
              <a:rPr lang="ar-SA" altLang="en-US" b="1" i="1"/>
            </a:br>
            <a:r>
              <a:rPr lang="ar-SA" altLang="en-US" b="1" i="1"/>
              <a:t>  6-   الملكية ورأس المال والعمل مقومات اساسية في الكيان الاقتصادية والاجتماعي للمملكة.</a:t>
            </a:r>
            <a:endParaRPr lang="en-US" altLang="en-US"/>
          </a:p>
        </p:txBody>
      </p:sp>
      <p:sp>
        <p:nvSpPr>
          <p:cNvPr id="19459" name="Rectangle 3">
            <a:extLst>
              <a:ext uri="{FF2B5EF4-FFF2-40B4-BE49-F238E27FC236}">
                <a16:creationId xmlns:a16="http://schemas.microsoft.com/office/drawing/2014/main" id="{77499555-3BA4-4B10-A98E-99C3110FBA4B}"/>
              </a:ext>
            </a:extLst>
          </p:cNvPr>
          <p:cNvSpPr>
            <a:spLocks noGrp="1" noChangeArrowheads="1"/>
          </p:cNvSpPr>
          <p:nvPr>
            <p:ph type="subTitle" idx="1"/>
          </p:nvPr>
        </p:nvSpPr>
        <p:spPr/>
        <p:txBody>
          <a:bodyPr/>
          <a:lstStyle/>
          <a:p>
            <a:pPr eaLnBrk="1" hangingPunct="1"/>
            <a:endParaRPr lang="ar-S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ox(out)">
                                      <p:cBhvr>
                                        <p:cTn id="7" dur="500"/>
                                        <p:tgtEl>
                                          <p:spTgt spid="2150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49C14FF-51CA-4B6B-B267-0813B1CBBEE8}"/>
              </a:ext>
            </a:extLst>
          </p:cNvPr>
          <p:cNvSpPr>
            <a:spLocks noGrp="1" noChangeArrowheads="1"/>
          </p:cNvSpPr>
          <p:nvPr>
            <p:ph type="ctrTitle"/>
          </p:nvPr>
        </p:nvSpPr>
        <p:spPr>
          <a:xfrm>
            <a:off x="685800" y="990600"/>
            <a:ext cx="8229600" cy="5486400"/>
          </a:xfrm>
        </p:spPr>
        <p:txBody>
          <a:bodyPr/>
          <a:lstStyle/>
          <a:p>
            <a:pPr marL="838200" indent="-838200" algn="r" rtl="1" eaLnBrk="1" hangingPunct="1">
              <a:buFontTx/>
              <a:buAutoNum type="arabicPeriod"/>
            </a:pPr>
            <a:r>
              <a:rPr lang="ar-SA" altLang="en-US" b="1" i="1"/>
              <a:t>7-</a:t>
            </a:r>
            <a:r>
              <a:rPr lang="en-US" altLang="en-US" b="1" i="1">
                <a:latin typeface="Times New Roman" panose="02020603050405020304" pitchFamily="18" charset="0"/>
              </a:rPr>
              <a:t> </a:t>
            </a:r>
            <a:r>
              <a:rPr lang="ar-SA" altLang="en-US" b="1" i="1"/>
              <a:t>لا تفرض الضرائب والرسوم إلا عند الحاجة وعلى اساس من العدل ولا يجوز فرضها أو تعديلها أو إلغائها أوالاعفاء منها إلا بقانون .</a:t>
            </a:r>
            <a:br>
              <a:rPr lang="en-US" altLang="en-US"/>
            </a:br>
            <a:r>
              <a:rPr lang="ar-EG" altLang="en-US" b="1" i="1"/>
              <a:t>8-</a:t>
            </a:r>
            <a:r>
              <a:rPr lang="en-US" altLang="en-US" b="1" i="1">
                <a:latin typeface="Times New Roman" panose="02020603050405020304" pitchFamily="18" charset="0"/>
              </a:rPr>
              <a:t>  </a:t>
            </a:r>
            <a:r>
              <a:rPr lang="ar-SA" altLang="en-US" b="1" i="1"/>
              <a:t>تجبى الزكاة وتنفق في مصارفها الشرعية .</a:t>
            </a:r>
            <a:br>
              <a:rPr lang="ar-SA" altLang="en-US"/>
            </a:br>
            <a:r>
              <a:rPr lang="ar-SA" altLang="en-US"/>
              <a:t> 9 - </a:t>
            </a:r>
            <a:r>
              <a:rPr lang="ar-SA" altLang="en-US" b="1" i="1"/>
              <a:t>يتم تحقيق التنمية الاقتصادية والاجتماعية وفق خطة عملية عادلة</a:t>
            </a:r>
            <a:r>
              <a:rPr lang="en-US" altLang="en-US" b="1" i="1"/>
              <a:t> </a:t>
            </a:r>
            <a:r>
              <a:rPr lang="ar-SA" altLang="en-US" b="1" i="1"/>
              <a:t>.</a:t>
            </a:r>
            <a:endParaRPr lang="en-US" altLang="en-US" b="1" i="1"/>
          </a:p>
        </p:txBody>
      </p:sp>
      <p:sp>
        <p:nvSpPr>
          <p:cNvPr id="20483" name="Rectangle 3">
            <a:extLst>
              <a:ext uri="{FF2B5EF4-FFF2-40B4-BE49-F238E27FC236}">
                <a16:creationId xmlns:a16="http://schemas.microsoft.com/office/drawing/2014/main" id="{D7C4AA3E-F3FD-4996-A4E1-44AEECDA7EA8}"/>
              </a:ext>
            </a:extLst>
          </p:cNvPr>
          <p:cNvSpPr>
            <a:spLocks noGrp="1" noChangeArrowheads="1"/>
          </p:cNvSpPr>
          <p:nvPr>
            <p:ph type="subTitle" idx="1"/>
          </p:nvPr>
        </p:nvSpPr>
        <p:spPr/>
        <p:txBody>
          <a:bodyPr/>
          <a:lstStyle/>
          <a:p>
            <a:pPr eaLnBrk="1" hangingPunct="1"/>
            <a:endParaRPr lang="ar-S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ox(out)">
                                      <p:cBhvr>
                                        <p:cTn id="7" dur="500"/>
                                        <p:tgtEl>
                                          <p:spTgt spid="22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68B94B3-D9B7-425D-BEAA-671E2F51A693}"/>
              </a:ext>
            </a:extLst>
          </p:cNvPr>
          <p:cNvSpPr>
            <a:spLocks noGrp="1" noChangeArrowheads="1"/>
          </p:cNvSpPr>
          <p:nvPr>
            <p:ph type="ctrTitle"/>
          </p:nvPr>
        </p:nvSpPr>
        <p:spPr>
          <a:xfrm>
            <a:off x="1905000" y="-304800"/>
            <a:ext cx="7239000" cy="1905000"/>
          </a:xfrm>
        </p:spPr>
        <p:txBody>
          <a:bodyPr/>
          <a:lstStyle/>
          <a:p>
            <a:pPr algn="r" eaLnBrk="1" hangingPunct="1"/>
            <a:r>
              <a:rPr lang="ar-SA" altLang="en-US"/>
              <a:t>أهم ما جاء به:</a:t>
            </a:r>
            <a:endParaRPr lang="en-US" altLang="en-US"/>
          </a:p>
        </p:txBody>
      </p:sp>
      <p:sp>
        <p:nvSpPr>
          <p:cNvPr id="9219" name="Rectangle 3">
            <a:extLst>
              <a:ext uri="{FF2B5EF4-FFF2-40B4-BE49-F238E27FC236}">
                <a16:creationId xmlns:a16="http://schemas.microsoft.com/office/drawing/2014/main" id="{5005AF10-716D-4272-9D77-E70A0EFB6AF5}"/>
              </a:ext>
            </a:extLst>
          </p:cNvPr>
          <p:cNvSpPr>
            <a:spLocks noGrp="1" noChangeArrowheads="1"/>
          </p:cNvSpPr>
          <p:nvPr>
            <p:ph type="subTitle" idx="1"/>
          </p:nvPr>
        </p:nvSpPr>
        <p:spPr>
          <a:xfrm>
            <a:off x="0" y="1125538"/>
            <a:ext cx="9144000" cy="5732462"/>
          </a:xfrm>
        </p:spPr>
        <p:txBody>
          <a:bodyPr/>
          <a:lstStyle/>
          <a:p>
            <a:pPr algn="just" rtl="1" eaLnBrk="1" hangingPunct="1"/>
            <a:r>
              <a:rPr lang="ar-SA" altLang="en-US" sz="4400" b="1" i="1">
                <a:solidFill>
                  <a:srgbClr val="99CC00"/>
                </a:solidFill>
              </a:rPr>
              <a:t>أ‌</a:t>
            </a:r>
            <a:r>
              <a:rPr lang="ar-SA" altLang="en-US" sz="4400" b="1" i="1">
                <a:solidFill>
                  <a:srgbClr val="99CC00"/>
                </a:solidFill>
                <a:latin typeface="Times New Roman" panose="02020603050405020304" pitchFamily="18" charset="0"/>
              </a:rPr>
              <a:t>-</a:t>
            </a:r>
            <a:r>
              <a:rPr lang="ar-SA" altLang="en-US" sz="4400" b="1" i="1"/>
              <a:t>ان المملكة تتكون من</a:t>
            </a:r>
            <a:r>
              <a:rPr lang="ar-SA" altLang="en-US" sz="4400" b="1" i="1">
                <a:solidFill>
                  <a:srgbClr val="FF9900"/>
                </a:solidFill>
              </a:rPr>
              <a:t> 13</a:t>
            </a:r>
            <a:r>
              <a:rPr lang="ar-SA" altLang="en-US" sz="4400" b="1" i="1"/>
              <a:t> منطقة و  تتكون من</a:t>
            </a:r>
            <a:r>
              <a:rPr lang="ar-SA" altLang="en-US" sz="4400" b="1" i="1">
                <a:solidFill>
                  <a:srgbClr val="FF9900"/>
                </a:solidFill>
              </a:rPr>
              <a:t> 103</a:t>
            </a:r>
            <a:r>
              <a:rPr lang="ar-SA" altLang="en-US" sz="4400" b="1" i="1"/>
              <a:t> محافظة </a:t>
            </a:r>
            <a:r>
              <a:rPr lang="ar-SA" altLang="en-US" sz="4400" b="1" i="1">
                <a:solidFill>
                  <a:srgbClr val="FF9900"/>
                </a:solidFill>
              </a:rPr>
              <a:t>(43محافظة فئة أ ,60 محافظة فئة  ب</a:t>
            </a:r>
            <a:r>
              <a:rPr lang="ar-SA" altLang="en-US" sz="4400" b="1" i="1"/>
              <a:t> </a:t>
            </a:r>
            <a:r>
              <a:rPr lang="ar-SA" altLang="en-US" sz="4400" b="1" i="1">
                <a:solidFill>
                  <a:srgbClr val="FF9900"/>
                </a:solidFill>
              </a:rPr>
              <a:t>)</a:t>
            </a:r>
            <a:r>
              <a:rPr lang="ar-SA" altLang="en-US" sz="4400" b="1" i="1"/>
              <a:t> وعدد من  المراكز </a:t>
            </a:r>
            <a:r>
              <a:rPr lang="ar-SA" altLang="en-US" sz="4400" b="1" i="1">
                <a:solidFill>
                  <a:srgbClr val="FF9900"/>
                </a:solidFill>
              </a:rPr>
              <a:t>( أ , ب )</a:t>
            </a:r>
            <a:r>
              <a:rPr lang="ar-SA" altLang="en-US" sz="4400" b="1" i="1"/>
              <a:t> وترتبط المحافظات بأمير المنطقة ويتم تنظيمها بأمر ملكي بناءً على توصية من وزير الداخلية.</a:t>
            </a:r>
          </a:p>
          <a:p>
            <a:pPr algn="just" rtl="1" eaLnBrk="1" hangingPunct="1"/>
            <a:r>
              <a:rPr lang="ar-SA" altLang="en-US" sz="4400" b="1" i="1"/>
              <a:t>   أما المراكز يصدر بشأنها قرار من وزير الداخلية بناءً على اقتراح من أمير المنطقة .</a:t>
            </a:r>
            <a:endParaRPr lang="ar-SA" altLang="en-US" sz="4400"/>
          </a:p>
          <a:p>
            <a:pPr eaLnBrk="1" hangingPunct="1"/>
            <a:r>
              <a:rPr lang="en-US" altLang="en-US" sz="4400" b="1" i="1"/>
              <a:t> </a:t>
            </a:r>
            <a:r>
              <a:rPr lang="ar-SA" altLang="en-US" sz="4400" b="1" i="1"/>
              <a:t>  </a:t>
            </a:r>
            <a:endParaRPr lang="en-US" altLang="en-US" sz="4400"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ox(out)">
                                      <p:cBhvr>
                                        <p:cTn id="7" dur="500"/>
                                        <p:tgtEl>
                                          <p:spTgt spid="92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ox(out)">
                                      <p:cBhvr>
                                        <p:cTn id="12" dur="500"/>
                                        <p:tgtEl>
                                          <p:spTgt spid="921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box(out)">
                                      <p:cBhvr>
                                        <p:cTn id="17" dur="500"/>
                                        <p:tgtEl>
                                          <p:spTgt spid="921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box(out)">
                                      <p:cBhvr>
                                        <p:cTn id="22" dur="500"/>
                                        <p:tgtEl>
                                          <p:spTgt spid="921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A115F9E-DF5A-4323-80F9-8DAEF382C014}"/>
              </a:ext>
            </a:extLst>
          </p:cNvPr>
          <p:cNvSpPr>
            <a:spLocks noGrp="1" noChangeArrowheads="1"/>
          </p:cNvSpPr>
          <p:nvPr>
            <p:ph type="ctrTitle"/>
          </p:nvPr>
        </p:nvSpPr>
        <p:spPr>
          <a:xfrm>
            <a:off x="0" y="609600"/>
            <a:ext cx="8915400" cy="5181600"/>
          </a:xfrm>
        </p:spPr>
        <p:txBody>
          <a:bodyPr/>
          <a:lstStyle/>
          <a:p>
            <a:pPr algn="r" eaLnBrk="1" hangingPunct="1">
              <a:buFontTx/>
              <a:buChar char="•"/>
            </a:pPr>
            <a:r>
              <a:rPr lang="ar-SA" altLang="en-US" sz="4000" b="1" i="1"/>
              <a:t>-  لكل منطقة أمير بمرتبة وزير ويكون له نائب أمير المنطقة يساعده في اعماله ويقوم مقامه عند غيابه.</a:t>
            </a:r>
            <a:br>
              <a:rPr lang="ar-SA" altLang="en-US" sz="4000" b="1" i="1"/>
            </a:br>
            <a:r>
              <a:rPr lang="ar-SA" altLang="en-US" sz="4000" b="1" i="1"/>
              <a:t> ويتم تعيين الأمير ونائبه واعفائهما بأمر ملكي ويكون امير المنطقة مسئول أمام وزير الداخلية.</a:t>
            </a:r>
            <a:br>
              <a:rPr lang="en-US" altLang="en-US" sz="4000" b="1" i="1"/>
            </a:br>
            <a:r>
              <a:rPr lang="ar-SA" altLang="en-US" sz="4000" b="1" i="1"/>
              <a:t>ويعقد اجتماع سنوى برئاسة وزير الداخلية لأمراء المناطق لبحث الامور المتعلقة بالمناطق ويرفع وزير الداخلية تقريرا بذلك لرئيس مجلس الوزراء  </a:t>
            </a:r>
            <a:endParaRPr lang="en-US" altLang="en-US" sz="4000" b="1" i="1"/>
          </a:p>
        </p:txBody>
      </p:sp>
      <p:sp>
        <p:nvSpPr>
          <p:cNvPr id="5123" name="Rectangle 3">
            <a:extLst>
              <a:ext uri="{FF2B5EF4-FFF2-40B4-BE49-F238E27FC236}">
                <a16:creationId xmlns:a16="http://schemas.microsoft.com/office/drawing/2014/main" id="{56C9B40E-DF54-473D-9CBE-C9943FD8A70C}"/>
              </a:ext>
            </a:extLst>
          </p:cNvPr>
          <p:cNvSpPr>
            <a:spLocks noGrp="1" noChangeArrowheads="1"/>
          </p:cNvSpPr>
          <p:nvPr>
            <p:ph type="subTitle" idx="1"/>
          </p:nvPr>
        </p:nvSpPr>
        <p:spPr/>
        <p:txBody>
          <a:bodyPr/>
          <a:lstStyle/>
          <a:p>
            <a:pPr eaLnBrk="1" hangingPunct="1"/>
            <a:endParaRPr lang="ar-S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ox(out)">
                                      <p:cBhvr>
                                        <p:cTn id="7" dur="500"/>
                                        <p:tgtEl>
                                          <p:spTgt spid="102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1AF7E3-7C5F-45E1-92DF-264BE13EE189}"/>
              </a:ext>
            </a:extLst>
          </p:cNvPr>
          <p:cNvSpPr>
            <a:spLocks noGrp="1" noChangeArrowheads="1"/>
          </p:cNvSpPr>
          <p:nvPr>
            <p:ph type="ctrTitle"/>
          </p:nvPr>
        </p:nvSpPr>
        <p:spPr>
          <a:xfrm>
            <a:off x="1143000" y="-381000"/>
            <a:ext cx="7543800" cy="2057400"/>
          </a:xfrm>
        </p:spPr>
        <p:txBody>
          <a:bodyPr/>
          <a:lstStyle/>
          <a:p>
            <a:pPr algn="r" eaLnBrk="1" hangingPunct="1"/>
            <a:r>
              <a:rPr lang="ar-SA" altLang="en-US" b="1" i="1">
                <a:solidFill>
                  <a:srgbClr val="99CC00"/>
                </a:solidFill>
              </a:rPr>
              <a:t>ان كل أمير يتولى منطقته لتحقيق مجموعة من الأهداف:</a:t>
            </a:r>
            <a:r>
              <a:rPr lang="en-US" altLang="en-US" b="1" i="1">
                <a:solidFill>
                  <a:srgbClr val="99CC00"/>
                </a:solidFill>
              </a:rPr>
              <a:t> </a:t>
            </a:r>
          </a:p>
        </p:txBody>
      </p:sp>
      <p:sp>
        <p:nvSpPr>
          <p:cNvPr id="1027" name="Rectangle 3">
            <a:extLst>
              <a:ext uri="{FF2B5EF4-FFF2-40B4-BE49-F238E27FC236}">
                <a16:creationId xmlns:a16="http://schemas.microsoft.com/office/drawing/2014/main" id="{2CF867FC-2CBA-4812-B497-797F7449DFD3}"/>
              </a:ext>
            </a:extLst>
          </p:cNvPr>
          <p:cNvSpPr>
            <a:spLocks noGrp="1" noChangeArrowheads="1"/>
          </p:cNvSpPr>
          <p:nvPr>
            <p:ph type="subTitle" idx="1"/>
          </p:nvPr>
        </p:nvSpPr>
        <p:spPr>
          <a:xfrm>
            <a:off x="381000" y="1447800"/>
            <a:ext cx="8458200" cy="5029200"/>
          </a:xfrm>
        </p:spPr>
        <p:txBody>
          <a:bodyPr/>
          <a:lstStyle/>
          <a:p>
            <a:pPr algn="just" rtl="1" eaLnBrk="1" hangingPunct="1"/>
            <a:r>
              <a:rPr lang="ar-EG" altLang="en-US" b="1" i="1"/>
              <a:t>1)</a:t>
            </a:r>
            <a:r>
              <a:rPr lang="ar-EG" altLang="en-US" b="1" i="1">
                <a:latin typeface="Times New Roman" panose="02020603050405020304" pitchFamily="18" charset="0"/>
              </a:rPr>
              <a:t>  </a:t>
            </a:r>
            <a:r>
              <a:rPr lang="ar-SA" altLang="en-US" b="1" i="1"/>
              <a:t>المحافظة على الامن والنظام والاستقرار واتخاذ الاجراءات اللازمة لذلك .</a:t>
            </a:r>
            <a:endParaRPr lang="ar-SA" altLang="en-US"/>
          </a:p>
          <a:p>
            <a:pPr algn="just" rtl="1" eaLnBrk="1" hangingPunct="1"/>
            <a:r>
              <a:rPr lang="ar-EG" altLang="en-US" b="1" i="1"/>
              <a:t>2)</a:t>
            </a:r>
            <a:r>
              <a:rPr lang="ar-EG" altLang="en-US" b="1" i="1">
                <a:latin typeface="Times New Roman" panose="02020603050405020304" pitchFamily="18" charset="0"/>
              </a:rPr>
              <a:t>  </a:t>
            </a:r>
            <a:r>
              <a:rPr lang="ar-SA" altLang="en-US" b="1" i="1"/>
              <a:t>تنفيذ الاحكام القضائية بعد اكتسابها الصفة الشرعية .</a:t>
            </a:r>
            <a:endParaRPr lang="ar-SA" altLang="en-US"/>
          </a:p>
          <a:p>
            <a:pPr algn="just" rtl="1" eaLnBrk="1" hangingPunct="1"/>
            <a:r>
              <a:rPr lang="ar-EG" altLang="en-US" b="1" i="1"/>
              <a:t>3)</a:t>
            </a:r>
            <a:r>
              <a:rPr lang="ar-EG" altLang="en-US" b="1" i="1">
                <a:latin typeface="Times New Roman" panose="02020603050405020304" pitchFamily="18" charset="0"/>
              </a:rPr>
              <a:t>  </a:t>
            </a:r>
            <a:r>
              <a:rPr lang="ar-SA" altLang="en-US" b="1" i="1"/>
              <a:t>كفالة حقوق الأفراد وحرياتهم وعدم اتخاذ اي اجراء يمس تلك الحقوق والحريات الا فى  الحدود المقررة شرعاً ونظاماً .</a:t>
            </a:r>
            <a:endParaRPr lang="ar-SA" altLang="en-US"/>
          </a:p>
          <a:p>
            <a:pPr algn="just" rtl="1" eaLnBrk="1" hangingPunct="1"/>
            <a:r>
              <a:rPr lang="ar-EG" altLang="en-US" b="1" i="1"/>
              <a:t>4)</a:t>
            </a:r>
            <a:r>
              <a:rPr lang="ar-EG" altLang="en-US" b="1" i="1">
                <a:latin typeface="Times New Roman" panose="02020603050405020304" pitchFamily="18" charset="0"/>
              </a:rPr>
              <a:t>  </a:t>
            </a:r>
            <a:r>
              <a:rPr lang="ar-SA" altLang="en-US" b="1" i="1"/>
              <a:t>العمل على تنمية الخدمات العامة في المنطقة ورفع كفاءتها .</a:t>
            </a:r>
            <a:endParaRPr lang="ar-SA" altLang="en-US"/>
          </a:p>
          <a:p>
            <a:pPr algn="r" eaLnBrk="1" hangingPunct="1"/>
            <a:r>
              <a:rPr lang="ar-SA" altLang="en-US" b="1" i="1"/>
              <a:t> 5)  ادارة المحافظات والمراكز ومراقبة اعمال محافظي المحافظات ورؤساء المراكز والتأكد من كفاءتها.</a:t>
            </a:r>
            <a:r>
              <a:rPr lang="en-US" altLang="en-US"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box(out)">
                                      <p:cBhvr>
                                        <p:cTn id="7" dur="500"/>
                                        <p:tgtEl>
                                          <p:spTgt spid="102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box(out)">
                                      <p:cBhvr>
                                        <p:cTn id="12" dur="500"/>
                                        <p:tgtEl>
                                          <p:spTgt spid="102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box(out)">
                                      <p:cBhvr>
                                        <p:cTn id="17" dur="500"/>
                                        <p:tgtEl>
                                          <p:spTgt spid="102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box(out)">
                                      <p:cBhvr>
                                        <p:cTn id="22" dur="500"/>
                                        <p:tgtEl>
                                          <p:spTgt spid="1027">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Effect transition="in" filter="box(out)">
                                      <p:cBhvr>
                                        <p:cTn id="27" dur="500"/>
                                        <p:tgtEl>
                                          <p:spTgt spid="1027">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Effect transition="in" filter="box(out)">
                                      <p:cBhvr>
                                        <p:cTn id="32" dur="500"/>
                                        <p:tgtEl>
                                          <p:spTgt spid="1027">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bldP spid="102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B12ACE-C2D6-49C9-AFBD-D2B020E2D3FC}"/>
              </a:ext>
            </a:extLst>
          </p:cNvPr>
          <p:cNvSpPr>
            <a:spLocks noGrp="1" noChangeArrowheads="1"/>
          </p:cNvSpPr>
          <p:nvPr>
            <p:ph type="ctrTitle"/>
          </p:nvPr>
        </p:nvSpPr>
        <p:spPr>
          <a:xfrm>
            <a:off x="1905000" y="-457200"/>
            <a:ext cx="7239000" cy="1905000"/>
          </a:xfrm>
        </p:spPr>
        <p:txBody>
          <a:bodyPr/>
          <a:lstStyle/>
          <a:p>
            <a:pPr algn="r" eaLnBrk="1" hangingPunct="1"/>
            <a:r>
              <a:rPr lang="ar-SA" altLang="en-US"/>
              <a:t>من الاهداف ايضا:</a:t>
            </a:r>
            <a:endParaRPr lang="en-US" altLang="en-US"/>
          </a:p>
        </p:txBody>
      </p:sp>
      <p:sp>
        <p:nvSpPr>
          <p:cNvPr id="11267" name="Rectangle 3">
            <a:extLst>
              <a:ext uri="{FF2B5EF4-FFF2-40B4-BE49-F238E27FC236}">
                <a16:creationId xmlns:a16="http://schemas.microsoft.com/office/drawing/2014/main" id="{762CBBC9-D116-4309-810A-3E043A6EE281}"/>
              </a:ext>
            </a:extLst>
          </p:cNvPr>
          <p:cNvSpPr>
            <a:spLocks noGrp="1" noChangeArrowheads="1"/>
          </p:cNvSpPr>
          <p:nvPr>
            <p:ph type="subTitle" idx="1"/>
          </p:nvPr>
        </p:nvSpPr>
        <p:spPr>
          <a:xfrm>
            <a:off x="914400" y="990600"/>
            <a:ext cx="7696200" cy="5410200"/>
          </a:xfrm>
        </p:spPr>
        <p:txBody>
          <a:bodyPr/>
          <a:lstStyle/>
          <a:p>
            <a:pPr algn="just" rtl="1" eaLnBrk="1" hangingPunct="1"/>
            <a:r>
              <a:rPr lang="ar-SA" altLang="en-US" sz="4000" b="1" i="1"/>
              <a:t>6-</a:t>
            </a:r>
            <a:r>
              <a:rPr lang="ar-SA" altLang="en-US" sz="4000" b="1" i="1">
                <a:latin typeface="Times New Roman" panose="02020603050405020304" pitchFamily="18" charset="0"/>
              </a:rPr>
              <a:t> </a:t>
            </a:r>
            <a:r>
              <a:rPr lang="ar-SA" altLang="en-US" sz="4000" b="1" i="1"/>
              <a:t>المحافظه على اموال الدولة وأملاكها .</a:t>
            </a:r>
            <a:endParaRPr lang="ar-SA" altLang="en-US" sz="4000"/>
          </a:p>
          <a:p>
            <a:pPr algn="just" rtl="1" eaLnBrk="1" hangingPunct="1"/>
            <a:r>
              <a:rPr lang="ar-SA" altLang="en-US" sz="4000" b="1" i="1"/>
              <a:t>7-</a:t>
            </a:r>
            <a:r>
              <a:rPr lang="ar-SA" altLang="en-US" sz="4000" b="1" i="1">
                <a:latin typeface="Times New Roman" panose="02020603050405020304" pitchFamily="18" charset="0"/>
              </a:rPr>
              <a:t>  </a:t>
            </a:r>
            <a:r>
              <a:rPr lang="ar-SA" altLang="en-US" sz="4000" b="1" i="1"/>
              <a:t>الاشراف على الاجهزة الحكومية وموظفيها في المنطقة .</a:t>
            </a:r>
            <a:endParaRPr lang="ar-SA" altLang="en-US" sz="4000"/>
          </a:p>
          <a:p>
            <a:pPr algn="just" rtl="1" eaLnBrk="1" hangingPunct="1"/>
            <a:r>
              <a:rPr lang="ar-SA" altLang="en-US" sz="4000" b="1" i="1"/>
              <a:t>8-</a:t>
            </a:r>
            <a:r>
              <a:rPr lang="ar-SA" altLang="en-US" sz="4000" b="1" i="1">
                <a:latin typeface="Times New Roman" panose="02020603050405020304" pitchFamily="18" charset="0"/>
              </a:rPr>
              <a:t> </a:t>
            </a:r>
            <a:r>
              <a:rPr lang="ar-SA" altLang="en-US" sz="4000" b="1" i="1"/>
              <a:t>الاتصال مباشرة بالوزراء ورؤساء المصالح ويبحث معهم امور المنطقة بهدف رفع كفاية اداء الاجهزة المرتبطة بهم .</a:t>
            </a:r>
            <a:endParaRPr lang="ar-SA" altLang="en-US" sz="4000"/>
          </a:p>
          <a:p>
            <a:pPr eaLnBrk="1" hangingPunct="1"/>
            <a:r>
              <a:rPr lang="ar-SA" altLang="en-US" sz="4000" b="1" i="1"/>
              <a:t>9- تقديم تقارير سنوية لوزير الداخلية عن كفاية اداء الخدمات العامة في المنطقة.</a:t>
            </a:r>
            <a:r>
              <a:rPr lang="en-US" altLang="en-US" sz="4000"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ox(out)">
                                      <p:cBhvr>
                                        <p:cTn id="7" dur="500"/>
                                        <p:tgtEl>
                                          <p:spTgt spid="1126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ox(out)">
                                      <p:cBhvr>
                                        <p:cTn id="12" dur="500"/>
                                        <p:tgtEl>
                                          <p:spTgt spid="1126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ox(out)">
                                      <p:cBhvr>
                                        <p:cTn id="17" dur="500"/>
                                        <p:tgtEl>
                                          <p:spTgt spid="1126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ox(out)">
                                      <p:cBhvr>
                                        <p:cTn id="22" dur="500"/>
                                        <p:tgtEl>
                                          <p:spTgt spid="11267">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ox(out)">
                                      <p:cBhvr>
                                        <p:cTn id="27" dur="500"/>
                                        <p:tgtEl>
                                          <p:spTgt spid="11267">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6610246-2AB1-4C57-9D15-8431A638B86E}"/>
              </a:ext>
            </a:extLst>
          </p:cNvPr>
          <p:cNvSpPr>
            <a:spLocks noGrp="1" noChangeArrowheads="1"/>
          </p:cNvSpPr>
          <p:nvPr>
            <p:ph type="ctrTitle"/>
          </p:nvPr>
        </p:nvSpPr>
        <p:spPr>
          <a:xfrm>
            <a:off x="1676400" y="0"/>
            <a:ext cx="7239000" cy="1905000"/>
          </a:xfrm>
        </p:spPr>
        <p:txBody>
          <a:bodyPr/>
          <a:lstStyle/>
          <a:p>
            <a:pPr algn="r" eaLnBrk="1" hangingPunct="1"/>
            <a:r>
              <a:rPr lang="ar-SA" altLang="en-US"/>
              <a:t>-ينشأ فى كل منطقة مجلس يسمى مجلس المنطقة يكون مقره امارة المنطقة ويتكون من:</a:t>
            </a:r>
            <a:endParaRPr lang="en-US" altLang="en-US"/>
          </a:p>
        </p:txBody>
      </p:sp>
      <p:sp>
        <p:nvSpPr>
          <p:cNvPr id="12291" name="Rectangle 3">
            <a:extLst>
              <a:ext uri="{FF2B5EF4-FFF2-40B4-BE49-F238E27FC236}">
                <a16:creationId xmlns:a16="http://schemas.microsoft.com/office/drawing/2014/main" id="{90A1BFD3-1FA7-4B9B-8020-797E2393F2B4}"/>
              </a:ext>
            </a:extLst>
          </p:cNvPr>
          <p:cNvSpPr>
            <a:spLocks noGrp="1" noChangeArrowheads="1"/>
          </p:cNvSpPr>
          <p:nvPr>
            <p:ph type="subTitle" idx="1"/>
          </p:nvPr>
        </p:nvSpPr>
        <p:spPr>
          <a:xfrm>
            <a:off x="533400" y="2286000"/>
            <a:ext cx="8229600" cy="4038600"/>
          </a:xfrm>
        </p:spPr>
        <p:txBody>
          <a:bodyPr/>
          <a:lstStyle/>
          <a:p>
            <a:pPr eaLnBrk="1" hangingPunct="1"/>
            <a:r>
              <a:rPr lang="en-US" altLang="en-US" sz="4000" b="1" i="1"/>
              <a:t> </a:t>
            </a:r>
            <a:r>
              <a:rPr lang="ar-SA" altLang="en-US" sz="4000" b="1" i="1"/>
              <a:t>أمير المنطقة باعتباره رئيسا ، نائب امير المنطقة باعتباره نائب لرئيس مجلس المنطقة ، رؤساء الاجهزة الحكومية فى ا لمنطقة وعدد من الاهالي لا يقل عن عشرة يتم اختيارهم من ذوي الخبرة والعلم ويتم تعيينهم بأمر من رئيس مجلس الوزراء ومدة العضوية </a:t>
            </a:r>
            <a:r>
              <a:rPr lang="ar-SA" altLang="en-US" sz="4000" b="1" i="1">
                <a:solidFill>
                  <a:srgbClr val="FF9900"/>
                </a:solidFill>
              </a:rPr>
              <a:t>4</a:t>
            </a:r>
            <a:r>
              <a:rPr lang="ar-SA" altLang="en-US" sz="4000" b="1" i="1"/>
              <a:t> سنوات قابلة للتجديد.</a:t>
            </a:r>
            <a:endParaRPr lang="en-US"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ox(out)">
                                      <p:cBhvr>
                                        <p:cTn id="7" dur="500"/>
                                        <p:tgtEl>
                                          <p:spTgt spid="1229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ox(out)">
                                      <p:cBhvr>
                                        <p:cTn id="12" dur="500"/>
                                        <p:tgtEl>
                                          <p:spTgt spid="1229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99C0568-902B-4BAC-92DE-D09B7AF7BA88}"/>
              </a:ext>
            </a:extLst>
          </p:cNvPr>
          <p:cNvSpPr>
            <a:spLocks noGrp="1" noChangeArrowheads="1"/>
          </p:cNvSpPr>
          <p:nvPr>
            <p:ph type="ctrTitle"/>
          </p:nvPr>
        </p:nvSpPr>
        <p:spPr>
          <a:xfrm>
            <a:off x="1600200" y="304800"/>
            <a:ext cx="7239000" cy="1905000"/>
          </a:xfrm>
        </p:spPr>
        <p:txBody>
          <a:bodyPr/>
          <a:lstStyle/>
          <a:p>
            <a:pPr algn="r" eaLnBrk="1" hangingPunct="1"/>
            <a:r>
              <a:rPr lang="ar-SA" altLang="en-US"/>
              <a:t>شروط عضو مجلس المنطقة:</a:t>
            </a:r>
            <a:endParaRPr lang="en-US" altLang="en-US"/>
          </a:p>
        </p:txBody>
      </p:sp>
      <p:sp>
        <p:nvSpPr>
          <p:cNvPr id="13315" name="Rectangle 3">
            <a:extLst>
              <a:ext uri="{FF2B5EF4-FFF2-40B4-BE49-F238E27FC236}">
                <a16:creationId xmlns:a16="http://schemas.microsoft.com/office/drawing/2014/main" id="{3A4D35DC-E8B1-4103-9608-022490C40C7B}"/>
              </a:ext>
            </a:extLst>
          </p:cNvPr>
          <p:cNvSpPr>
            <a:spLocks noGrp="1" noChangeArrowheads="1"/>
          </p:cNvSpPr>
          <p:nvPr>
            <p:ph type="subTitle" idx="1"/>
          </p:nvPr>
        </p:nvSpPr>
        <p:spPr>
          <a:xfrm>
            <a:off x="457200" y="1752600"/>
            <a:ext cx="8686800" cy="4648200"/>
          </a:xfrm>
        </p:spPr>
        <p:txBody>
          <a:bodyPr/>
          <a:lstStyle/>
          <a:p>
            <a:pPr algn="just" rtl="1" eaLnBrk="1" hangingPunct="1"/>
            <a:r>
              <a:rPr lang="ar-EG" altLang="en-US" sz="4400" b="1" i="1">
                <a:latin typeface="Times New Roman" panose="02020603050405020304" pitchFamily="18" charset="0"/>
              </a:rPr>
              <a:t>   1) </a:t>
            </a:r>
            <a:r>
              <a:rPr lang="ar-SA" altLang="en-US" sz="4400" b="1" i="1"/>
              <a:t>ان يكون سعودي الجنسية بالأصل والمنشأ</a:t>
            </a:r>
            <a:endParaRPr lang="ar-SA" altLang="en-US" sz="4400"/>
          </a:p>
          <a:p>
            <a:pPr algn="just" rtl="1" eaLnBrk="1" hangingPunct="1"/>
            <a:r>
              <a:rPr lang="ar-SA" altLang="en-US" sz="4400" b="1" i="1"/>
              <a:t>    2)أ ن يكون مشهود له بالكفاية والصلاح .</a:t>
            </a:r>
            <a:endParaRPr lang="ar-SA" altLang="en-US" sz="4400"/>
          </a:p>
          <a:p>
            <a:pPr algn="just" rtl="1" eaLnBrk="1" hangingPunct="1"/>
            <a:r>
              <a:rPr lang="ar-EG" altLang="en-US" sz="4400" b="1" i="1">
                <a:latin typeface="Times New Roman" panose="02020603050405020304" pitchFamily="18" charset="0"/>
              </a:rPr>
              <a:t>     3) </a:t>
            </a:r>
            <a:r>
              <a:rPr lang="ar-SA" altLang="en-US" sz="4400" b="1" i="1"/>
              <a:t>ان لا يقل عمره عن 30 عاماً .</a:t>
            </a:r>
          </a:p>
          <a:p>
            <a:pPr algn="just" rtl="1" eaLnBrk="1" hangingPunct="1"/>
            <a:r>
              <a:rPr lang="ar-SA" altLang="en-US" sz="4400" b="1" i="1"/>
              <a:t>     4)  ان تكون إقامته في المنطقة.</a:t>
            </a:r>
            <a:r>
              <a:rPr lang="en-US" altLang="en-US" sz="4400" b="1" i="1"/>
              <a:t> </a:t>
            </a:r>
          </a:p>
          <a:p>
            <a:pPr algn="just" rtl="1" eaLnBrk="1" hangingPunct="1"/>
            <a:endParaRPr lang="ar-SA"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ox(out)">
                                      <p:cBhvr>
                                        <p:cTn id="7" dur="500"/>
                                        <p:tgtEl>
                                          <p:spTgt spid="1331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ox(out)">
                                      <p:cBhvr>
                                        <p:cTn id="12" dur="500"/>
                                        <p:tgtEl>
                                          <p:spTgt spid="1331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ox(out)">
                                      <p:cBhvr>
                                        <p:cTn id="17" dur="500"/>
                                        <p:tgtEl>
                                          <p:spTgt spid="13315">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box(out)">
                                      <p:cBhvr>
                                        <p:cTn id="22" dur="500"/>
                                        <p:tgtEl>
                                          <p:spTgt spid="13315">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box(out)">
                                      <p:cBhvr>
                                        <p:cTn id="27" dur="500"/>
                                        <p:tgtEl>
                                          <p:spTgt spid="13315">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35039C9-E1A6-44DE-82B5-26101CCFCDE6}"/>
              </a:ext>
            </a:extLst>
          </p:cNvPr>
          <p:cNvSpPr>
            <a:spLocks noGrp="1" noChangeArrowheads="1"/>
          </p:cNvSpPr>
          <p:nvPr>
            <p:ph type="ctrTitle"/>
          </p:nvPr>
        </p:nvSpPr>
        <p:spPr>
          <a:xfrm>
            <a:off x="1905000" y="-457200"/>
            <a:ext cx="7239000" cy="1905000"/>
          </a:xfrm>
        </p:spPr>
        <p:txBody>
          <a:bodyPr/>
          <a:lstStyle/>
          <a:p>
            <a:pPr algn="r" eaLnBrk="1" hangingPunct="1"/>
            <a:r>
              <a:rPr lang="ar-SA" altLang="en-US"/>
              <a:t>اختصاصات مجلس المنطقة:</a:t>
            </a:r>
            <a:endParaRPr lang="en-US" altLang="en-US"/>
          </a:p>
        </p:txBody>
      </p:sp>
      <p:sp>
        <p:nvSpPr>
          <p:cNvPr id="14339" name="Rectangle 3">
            <a:extLst>
              <a:ext uri="{FF2B5EF4-FFF2-40B4-BE49-F238E27FC236}">
                <a16:creationId xmlns:a16="http://schemas.microsoft.com/office/drawing/2014/main" id="{66E57ECF-AA18-4B4D-B2BB-6E3F4408627E}"/>
              </a:ext>
            </a:extLst>
          </p:cNvPr>
          <p:cNvSpPr>
            <a:spLocks noGrp="1" noChangeArrowheads="1"/>
          </p:cNvSpPr>
          <p:nvPr>
            <p:ph type="subTitle" idx="1"/>
          </p:nvPr>
        </p:nvSpPr>
        <p:spPr>
          <a:xfrm>
            <a:off x="457200" y="1295400"/>
            <a:ext cx="8382000" cy="5562600"/>
          </a:xfrm>
        </p:spPr>
        <p:txBody>
          <a:bodyPr/>
          <a:lstStyle/>
          <a:p>
            <a:pPr algn="just" rtl="1" eaLnBrk="1" hangingPunct="1"/>
            <a:r>
              <a:rPr lang="ar-SA" altLang="en-US" sz="4000" b="1" i="1"/>
              <a:t>يختص مجلس المنطقة بدراسة كل ما من شأنه رفع مستوى الخدمات في المنطقة وله ما يلي :</a:t>
            </a:r>
            <a:endParaRPr lang="ar-SA" altLang="en-US" sz="4000"/>
          </a:p>
          <a:p>
            <a:pPr algn="just" rtl="1" eaLnBrk="1" hangingPunct="1"/>
            <a:r>
              <a:rPr lang="ar-EG" altLang="en-US" sz="4000" b="1" i="1"/>
              <a:t>1</a:t>
            </a:r>
            <a:r>
              <a:rPr lang="ar-SA" altLang="en-US" sz="4000" b="1" i="1"/>
              <a:t>)</a:t>
            </a:r>
            <a:r>
              <a:rPr lang="ar-SA" altLang="en-US" sz="4000" b="1" i="1">
                <a:latin typeface="Times New Roman" panose="02020603050405020304" pitchFamily="18" charset="0"/>
              </a:rPr>
              <a:t>  </a:t>
            </a:r>
            <a:r>
              <a:rPr lang="ar-SA" altLang="en-US" sz="4000" b="1" i="1"/>
              <a:t>تحديد احتياجات المنطقة واقتراح ادراجها في خطة التنمية .</a:t>
            </a:r>
            <a:endParaRPr lang="ar-SA" altLang="en-US" sz="4000"/>
          </a:p>
          <a:p>
            <a:pPr algn="just" rtl="1" eaLnBrk="1" hangingPunct="1"/>
            <a:r>
              <a:rPr lang="ar-EG" altLang="en-US" sz="4000" b="1" i="1"/>
              <a:t>2</a:t>
            </a:r>
            <a:r>
              <a:rPr lang="ar-SA" altLang="en-US" sz="4000" b="1" i="1"/>
              <a:t>)</a:t>
            </a:r>
            <a:r>
              <a:rPr lang="ar-SA" altLang="en-US" sz="4000" b="1" i="1">
                <a:latin typeface="Times New Roman" panose="02020603050405020304" pitchFamily="18" charset="0"/>
              </a:rPr>
              <a:t>  </a:t>
            </a:r>
            <a:r>
              <a:rPr lang="ar-SA" altLang="en-US" sz="4000" b="1" i="1"/>
              <a:t>تحديد المشاريع النافعة حسب اولوياتها واقتراح ادراجها في ميزانية الدولة .</a:t>
            </a:r>
            <a:endParaRPr lang="ar-SA" altLang="en-US" sz="4000"/>
          </a:p>
          <a:p>
            <a:pPr algn="r" eaLnBrk="1" hangingPunct="1"/>
            <a:r>
              <a:rPr lang="ar-SA" altLang="en-US" sz="4000" b="1" i="1"/>
              <a:t>3) متابعة تنفيذ ما يخص المنطقة من خطة التنمية والموازنة.</a:t>
            </a:r>
            <a:endParaRPr lang="en-US"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ox(out)">
                                      <p:cBhvr>
                                        <p:cTn id="7" dur="500"/>
                                        <p:tgtEl>
                                          <p:spTgt spid="1433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ox(out)">
                                      <p:cBhvr>
                                        <p:cTn id="12" dur="500"/>
                                        <p:tgtEl>
                                          <p:spTgt spid="1433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ox(out)">
                                      <p:cBhvr>
                                        <p:cTn id="17" dur="500"/>
                                        <p:tgtEl>
                                          <p:spTgt spid="1433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box(out)">
                                      <p:cBhvr>
                                        <p:cTn id="22" dur="500"/>
                                        <p:tgtEl>
                                          <p:spTgt spid="1433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box(out)">
                                      <p:cBhvr>
                                        <p:cTn id="27" dur="500"/>
                                        <p:tgtEl>
                                          <p:spTgt spid="14339">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7426BD3-EA9F-44B2-B043-BF2C043FEC50}"/>
              </a:ext>
            </a:extLst>
          </p:cNvPr>
          <p:cNvSpPr>
            <a:spLocks noGrp="1" noChangeArrowheads="1"/>
          </p:cNvSpPr>
          <p:nvPr>
            <p:ph type="ctrTitle"/>
          </p:nvPr>
        </p:nvSpPr>
        <p:spPr>
          <a:xfrm>
            <a:off x="1905000" y="0"/>
            <a:ext cx="7239000" cy="1905000"/>
          </a:xfrm>
        </p:spPr>
        <p:txBody>
          <a:bodyPr/>
          <a:lstStyle/>
          <a:p>
            <a:pPr algn="r" eaLnBrk="1" hangingPunct="1"/>
            <a:r>
              <a:rPr lang="ar-SA" altLang="en-US"/>
              <a:t>أداء المجلس وعمله:</a:t>
            </a:r>
            <a:endParaRPr lang="en-US" altLang="en-US"/>
          </a:p>
        </p:txBody>
      </p:sp>
      <p:sp>
        <p:nvSpPr>
          <p:cNvPr id="15363" name="Rectangle 3">
            <a:extLst>
              <a:ext uri="{FF2B5EF4-FFF2-40B4-BE49-F238E27FC236}">
                <a16:creationId xmlns:a16="http://schemas.microsoft.com/office/drawing/2014/main" id="{28644CC9-A869-42F5-A8D0-349F74A07736}"/>
              </a:ext>
            </a:extLst>
          </p:cNvPr>
          <p:cNvSpPr>
            <a:spLocks noGrp="1" noChangeArrowheads="1"/>
          </p:cNvSpPr>
          <p:nvPr>
            <p:ph type="subTitle" idx="1"/>
          </p:nvPr>
        </p:nvSpPr>
        <p:spPr>
          <a:xfrm>
            <a:off x="990600" y="1676400"/>
            <a:ext cx="7848600" cy="4800600"/>
          </a:xfrm>
        </p:spPr>
        <p:txBody>
          <a:bodyPr/>
          <a:lstStyle/>
          <a:p>
            <a:pPr rtl="1" eaLnBrk="1" hangingPunct="1">
              <a:buFontTx/>
              <a:buChar char="•"/>
            </a:pPr>
            <a:r>
              <a:rPr lang="ar-SA" altLang="en-US" sz="4400" b="1" i="1"/>
              <a:t> يعقد دوره عادية كل 3 شهور وللرئيس ان يدعو إلى جلسة طارئة إذا رأى الحاجة إلى ذلك.</a:t>
            </a:r>
          </a:p>
          <a:p>
            <a:pPr rtl="1" eaLnBrk="1" hangingPunct="1">
              <a:buFontTx/>
              <a:buChar char="•"/>
            </a:pPr>
            <a:r>
              <a:rPr lang="ar-SA" altLang="en-US" sz="4400" b="1" i="1"/>
              <a:t> ولا تكون الاجتماعات نظامية الا بحضور ثلثي الاعضاء تصدر قراراته بالأغلبية فإذا تساوت الاصوات فإن صوت الرئيس يكون هو المرجح.</a:t>
            </a:r>
            <a:endParaRPr lang="en-US"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ox(out)">
                                      <p:cBhvr>
                                        <p:cTn id="7" dur="500"/>
                                        <p:tgtEl>
                                          <p:spTgt spid="153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out)">
                                      <p:cBhvr>
                                        <p:cTn id="12" dur="500"/>
                                        <p:tgtEl>
                                          <p:spTgt spid="1536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ox(out)">
                                      <p:cBhvr>
                                        <p:cTn id="17" dur="500"/>
                                        <p:tgtEl>
                                          <p:spTgt spid="1536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146</TotalTime>
  <Words>522</Words>
  <Application>Microsoft Office PowerPoint</Application>
  <PresentationFormat>On-screen Show (4:3)</PresentationFormat>
  <Paragraphs>53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Times New Roman</vt:lpstr>
      <vt:lpstr>Wingdings</vt:lpstr>
      <vt:lpstr>Network Blitz</vt:lpstr>
      <vt:lpstr>نظام المناطق</vt:lpstr>
      <vt:lpstr>أهم ما جاء به:</vt:lpstr>
      <vt:lpstr>-  لكل منطقة أمير بمرتبة وزير ويكون له نائب أمير المنطقة يساعده في اعماله ويقوم مقامه عند غيابه.  ويتم تعيين الأمير ونائبه واعفائهما بأمر ملكي ويكون امير المنطقة مسئول أمام وزير الداخلية. ويعقد اجتماع سنوى برئاسة وزير الداخلية لأمراء المناطق لبحث الامور المتعلقة بالمناطق ويرفع وزير الداخلية تقريرا بذلك لرئيس مجلس الوزراء  </vt:lpstr>
      <vt:lpstr>ان كل أمير يتولى منطقته لتحقيق مجموعة من الأهداف: </vt:lpstr>
      <vt:lpstr>من الاهداف ايضا:</vt:lpstr>
      <vt:lpstr>-ينشأ فى كل منطقة مجلس يسمى مجلس المنطقة يكون مقره امارة المنطقة ويتكون من:</vt:lpstr>
      <vt:lpstr>شروط عضو مجلس المنطقة:</vt:lpstr>
      <vt:lpstr>اختصاصات مجلس المنطقة:</vt:lpstr>
      <vt:lpstr>أداء المجلس وعمله:</vt:lpstr>
      <vt:lpstr>PowerPoint Presentation</vt:lpstr>
      <vt:lpstr> يمكن للمجلس تكوين لجان خاصة لدراسة أي أمر يدخل في اختصاصاته، و له أن يستعين بمن يراه من ذوى الخبرة دون أن يكون لهم حق التصويت.</vt:lpstr>
      <vt:lpstr>هناك علاقة بين عمل المنطقة وبعض الوزارات التى لها علاقة بالمنطقة : </vt:lpstr>
      <vt:lpstr>أهم السمات والملامح التى تحتويها الأنظمة الثلاث: </vt:lpstr>
      <vt:lpstr>PowerPoint Presentation</vt:lpstr>
      <vt:lpstr>مجموعة المبادئ الاقتصادية والاجتماعية للدولة:</vt:lpstr>
      <vt:lpstr> جاءت احكام النظام الاساسى للحكم لتوضح مجموعة المبادئ الاقتصادية والاجتماعية التى تسير عليها المملكة:</vt:lpstr>
      <vt:lpstr>  4-  تكفل الدولة حرية الملكية الخاصة وحرمتها ولا ينزع من أحد ملكه إلا للمصلحة العامة على أن يعوض المالك تعويضاً عادلاً .   5-   تحظر المصادرة للأموال ولا تكون عقوبة المصادرة إلا بحكم القضاء.   6-   الملكية ورأس المال والعمل مقومات اساسية في الكيان الاقتصادية والاجتماعي للمملكة.</vt:lpstr>
      <vt:lpstr>7- لا تفرض الضرائب والرسوم إلا عند الحاجة وعلى اساس من العدل ولا يجوز فرضها أو تعديلها أو إلغائها أوالاعفاء منها إلا بقانون . 8-  تجبى الزكاة وتنفق في مصارفها الشرعية .  9 - يتم تحقيق التنمية الاقتصادية والاجتماعية وفق خطة عملية عادلة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المناطق</dc:title>
  <dc:creator>Admin</dc:creator>
  <cp:lastModifiedBy>Admin</cp:lastModifiedBy>
  <cp:revision>28</cp:revision>
  <dcterms:created xsi:type="dcterms:W3CDTF">2004-09-20T16:16:01Z</dcterms:created>
  <dcterms:modified xsi:type="dcterms:W3CDTF">2021-11-05T16:11:45Z</dcterms:modified>
</cp:coreProperties>
</file>