
<file path=[Content_Types].xml><?xml version="1.0" encoding="utf-8"?>
<Types xmlns="http://schemas.openxmlformats.org/package/2006/content-types">
  <Default Extension="gif" ContentType="image/gif"/>
  <Default Extension="jpg" ContentType="image/jpg"/>
  <Default Extension="png" ContentType="image/png"/>
  <Default Extension="rels" ContentType="application/vnd.openxmlformats-package.relationships+xml"/>
  <Default Extension="wav" ContentType="audio/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69" r:id="rId3"/>
    <p:sldMasterId id="2147483673" r:id="rId4"/>
    <p:sldMasterId id="2147483676" r:id="rId5"/>
    <p:sldMasterId id="2147483680" r:id="rId6"/>
    <p:sldMasterId id="2147483683" r:id="rId7"/>
    <p:sldMasterId id="2147483687" r:id="rId8"/>
    <p:sldMasterId id="2147483691" r:id="rId9"/>
  </p:sld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563"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7" r:id="rId77"/>
    <p:sldId id="588" r:id="rId78"/>
    <p:sldId id="589" r:id="rId79"/>
    <p:sldId id="590" r:id="rId80"/>
    <p:sldId id="591" r:id="rId81"/>
    <p:sldId id="592" r:id="rId82"/>
    <p:sldId id="593" r:id="rId83"/>
    <p:sldId id="594" r:id="rId84"/>
    <p:sldId id="595" r:id="rId85"/>
    <p:sldId id="596" r:id="rId86"/>
    <p:sldId id="597" r:id="rId87"/>
    <p:sldId id="598" r:id="rId88"/>
    <p:sldId id="599" r:id="rId89"/>
    <p:sldId id="600" r:id="rId90"/>
    <p:sldId id="601" r:id="rId91"/>
    <p:sldId id="602" r:id="rId92"/>
    <p:sldId id="603" r:id="rId93"/>
    <p:sldId id="604" r:id="rId94"/>
    <p:sldId id="605" r:id="rId95"/>
    <p:sldId id="606" r:id="rId96"/>
    <p:sldId id="607" r:id="rId97"/>
    <p:sldId id="608" r:id="rId98"/>
    <p:sldId id="609" r:id="rId99"/>
    <p:sldId id="610" r:id="rId100"/>
    <p:sldId id="611" r:id="rId101"/>
    <p:sldId id="612" r:id="rId102"/>
    <p:sldId id="613" r:id="rId103"/>
    <p:sldId id="614" r:id="rId104"/>
    <p:sldId id="615" r:id="rId105"/>
    <p:sldId id="616" r:id="rId106"/>
    <p:sldId id="617" r:id="rId107"/>
    <p:sldId id="618" r:id="rId108"/>
    <p:sldId id="619" r:id="rId109"/>
    <p:sldId id="620" r:id="rId110"/>
    <p:sldId id="621" r:id="rId111"/>
    <p:sldId id="622" r:id="rId112"/>
    <p:sldId id="623" r:id="rId113"/>
    <p:sldId id="624" r:id="rId114"/>
    <p:sldId id="625" r:id="rId115"/>
    <p:sldId id="626" r:id="rId116"/>
    <p:sldId id="627" r:id="rId117"/>
    <p:sldId id="628" r:id="rId118"/>
    <p:sldId id="629" r:id="rId119"/>
    <p:sldId id="630" r:id="rId120"/>
    <p:sldId id="631" r:id="rId121"/>
    <p:sldId id="565" r:id="rId122"/>
    <p:sldId id="632" r:id="rId123"/>
    <p:sldId id="633" r:id="rId124"/>
    <p:sldId id="634" r:id="rId125"/>
    <p:sldId id="635" r:id="rId126"/>
    <p:sldId id="636" r:id="rId127"/>
    <p:sldId id="637" r:id="rId128"/>
    <p:sldId id="638" r:id="rId129"/>
    <p:sldId id="639" r:id="rId130"/>
    <p:sldId id="640" r:id="rId131"/>
    <p:sldId id="641" r:id="rId132"/>
    <p:sldId id="642" r:id="rId133"/>
    <p:sldId id="643" r:id="rId134"/>
    <p:sldId id="644" r:id="rId135"/>
    <p:sldId id="645" r:id="rId136"/>
    <p:sldId id="646" r:id="rId137"/>
    <p:sldId id="647" r:id="rId138"/>
    <p:sldId id="648" r:id="rId139"/>
    <p:sldId id="649" r:id="rId140"/>
    <p:sldId id="650" r:id="rId141"/>
    <p:sldId id="651" r:id="rId142"/>
    <p:sldId id="652" r:id="rId143"/>
    <p:sldId id="653" r:id="rId144"/>
    <p:sldId id="654" r:id="rId145"/>
    <p:sldId id="655" r:id="rId146"/>
    <p:sldId id="656" r:id="rId147"/>
    <p:sldId id="657" r:id="rId148"/>
    <p:sldId id="658" r:id="rId149"/>
    <p:sldId id="659" r:id="rId150"/>
    <p:sldId id="660" r:id="rId151"/>
    <p:sldId id="661" r:id="rId152"/>
    <p:sldId id="662" r:id="rId153"/>
    <p:sldId id="663" r:id="rId154"/>
    <p:sldId id="664" r:id="rId155"/>
    <p:sldId id="665" r:id="rId156"/>
    <p:sldId id="666" r:id="rId157"/>
    <p:sldId id="667" r:id="rId158"/>
    <p:sldId id="668" r:id="rId159"/>
    <p:sldId id="669" r:id="rId160"/>
    <p:sldId id="670" r:id="rId161"/>
    <p:sldId id="671" r:id="rId162"/>
    <p:sldId id="672" r:id="rId163"/>
    <p:sldId id="673" r:id="rId164"/>
    <p:sldId id="674" r:id="rId165"/>
    <p:sldId id="675" r:id="rId166"/>
    <p:sldId id="676" r:id="rId167"/>
    <p:sldId id="677" r:id="rId168"/>
    <p:sldId id="678" r:id="rId169"/>
    <p:sldId id="679" r:id="rId170"/>
    <p:sldId id="680" r:id="rId171"/>
    <p:sldId id="681" r:id="rId172"/>
    <p:sldId id="682" r:id="rId173"/>
    <p:sldId id="683" r:id="rId174"/>
    <p:sldId id="684" r:id="rId175"/>
    <p:sldId id="685" r:id="rId176"/>
    <p:sldId id="686" r:id="rId177"/>
    <p:sldId id="687" r:id="rId178"/>
    <p:sldId id="688" r:id="rId179"/>
    <p:sldId id="689" r:id="rId180"/>
    <p:sldId id="690" r:id="rId181"/>
    <p:sldId id="691" r:id="rId182"/>
    <p:sldId id="692" r:id="rId183"/>
    <p:sldId id="693" r:id="rId184"/>
    <p:sldId id="694" r:id="rId185"/>
    <p:sldId id="695" r:id="rId186"/>
    <p:sldId id="696" r:id="rId187"/>
    <p:sldId id="697" r:id="rId188"/>
    <p:sldId id="698" r:id="rId189"/>
    <p:sldId id="699" r:id="rId190"/>
    <p:sldId id="700" r:id="rId191"/>
    <p:sldId id="701" r:id="rId192"/>
    <p:sldId id="702" r:id="rId193"/>
    <p:sldId id="703" r:id="rId194"/>
    <p:sldId id="704" r:id="rId195"/>
    <p:sldId id="705" r:id="rId196"/>
    <p:sldId id="566" r:id="rId197"/>
    <p:sldId id="706" r:id="rId198"/>
    <p:sldId id="707" r:id="rId199"/>
    <p:sldId id="708" r:id="rId200"/>
    <p:sldId id="709" r:id="rId201"/>
    <p:sldId id="710" r:id="rId202"/>
    <p:sldId id="711" r:id="rId203"/>
    <p:sldId id="712" r:id="rId204"/>
    <p:sldId id="713" r:id="rId205"/>
    <p:sldId id="714" r:id="rId206"/>
    <p:sldId id="715" r:id="rId207"/>
    <p:sldId id="716" r:id="rId208"/>
    <p:sldId id="717" r:id="rId209"/>
    <p:sldId id="718" r:id="rId210"/>
    <p:sldId id="719" r:id="rId211"/>
    <p:sldId id="720" r:id="rId212"/>
    <p:sldId id="721" r:id="rId213"/>
    <p:sldId id="722" r:id="rId214"/>
    <p:sldId id="723" r:id="rId215"/>
    <p:sldId id="724" r:id="rId216"/>
    <p:sldId id="725" r:id="rId217"/>
    <p:sldId id="567" r:id="rId218"/>
    <p:sldId id="726" r:id="rId219"/>
    <p:sldId id="727" r:id="rId220"/>
    <p:sldId id="728" r:id="rId221"/>
    <p:sldId id="729" r:id="rId222"/>
    <p:sldId id="730" r:id="rId223"/>
    <p:sldId id="731" r:id="rId224"/>
    <p:sldId id="732" r:id="rId225"/>
    <p:sldId id="733" r:id="rId226"/>
    <p:sldId id="734" r:id="rId227"/>
    <p:sldId id="735" r:id="rId228"/>
    <p:sldId id="736" r:id="rId229"/>
    <p:sldId id="737" r:id="rId230"/>
    <p:sldId id="738" r:id="rId231"/>
    <p:sldId id="739" r:id="rId232"/>
    <p:sldId id="740" r:id="rId233"/>
    <p:sldId id="741" r:id="rId234"/>
    <p:sldId id="742" r:id="rId235"/>
    <p:sldId id="743" r:id="rId236"/>
    <p:sldId id="744" r:id="rId237"/>
    <p:sldId id="745" r:id="rId238"/>
    <p:sldId id="520" r:id="rId239"/>
  </p:sldIdLst>
  <p:sldSz cx="9144000" cy="6858000" type="screen4x3"/>
  <p:notesSz cx="9144000" cy="6858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37" Type="http://schemas.openxmlformats.org/officeDocument/2006/relationships/slide" Target="slides/slide228.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6" Type="http://schemas.openxmlformats.org/officeDocument/2006/relationships/slideMaster" Target="slideMasters/slideMaster6.xml"/><Relationship Id="rId238" Type="http://schemas.openxmlformats.org/officeDocument/2006/relationships/slide" Target="slides/slide229.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presProps" Target="presProps.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8" Type="http://schemas.openxmlformats.org/officeDocument/2006/relationships/slideMaster" Target="slideMasters/slideMaster8.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viewProps" Target="view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36" Type="http://schemas.openxmlformats.org/officeDocument/2006/relationships/slide" Target="slides/slide227.xml"/><Relationship Id="rId26" Type="http://schemas.openxmlformats.org/officeDocument/2006/relationships/slide" Target="slides/slide17.xml"/><Relationship Id="rId231" Type="http://schemas.openxmlformats.org/officeDocument/2006/relationships/slide" Target="slides/slide222.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theme" Target="theme/theme1.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tableStyles" Target="tableStyles.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سلسلة 1</c:v>
                </c:pt>
              </c:strCache>
            </c:strRef>
          </c:tx>
          <c:invertIfNegative val="0"/>
          <c:cat>
            <c:strRef>
              <c:f>ورقة1!$A$2:$A$5</c:f>
              <c:strCache>
                <c:ptCount val="4"/>
                <c:pt idx="0">
                  <c:v>أحمد</c:v>
                </c:pt>
                <c:pt idx="1">
                  <c:v>محمد</c:v>
                </c:pt>
                <c:pt idx="2">
                  <c:v>سعود</c:v>
                </c:pt>
                <c:pt idx="3">
                  <c:v>فيصل</c:v>
                </c:pt>
              </c:strCache>
            </c:strRef>
          </c:cat>
          <c:val>
            <c:numRef>
              <c:f>ورقة1!$B$2:$B$5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282-4024-8F1E-2482CABE69C4}"/>
            </c:ext>
          </c:extLst>
        </c:ser>
        <c:dLbls>
          <c:showLegendKey val="0"/>
          <c:showVal val="0"/>
          <c:showCatName val="0"/>
          <c:showSerName val="0"/>
          <c:showPercent val="0"/>
          <c:showBubbleSize val="0"/>
        </c:dLbls>
        <c:gapWidth val="150"/>
        <c:axId val="158965120"/>
        <c:axId val="158647424"/>
      </c:barChart>
      <c:catAx>
        <c:axId val="158965120"/>
        <c:scaling>
          <c:orientation val="minMax"/>
        </c:scaling>
        <c:delete val="0"/>
        <c:axPos val="b"/>
        <c:numFmt formatCode="General" sourceLinked="0"/>
        <c:majorTickMark val="out"/>
        <c:minorTickMark val="none"/>
        <c:tickLblPos val="nextTo"/>
        <c:crossAx val="158647424"/>
        <c:crosses val="autoZero"/>
        <c:auto val="1"/>
        <c:lblAlgn val="ctr"/>
        <c:lblOffset val="100"/>
        <c:noMultiLvlLbl val="0"/>
      </c:catAx>
      <c:valAx>
        <c:axId val="158647424"/>
        <c:scaling>
          <c:orientation val="minMax"/>
        </c:scaling>
        <c:delete val="1"/>
        <c:axPos val="l"/>
        <c:majorGridlines/>
        <c:numFmt formatCode="General" sourceLinked="1"/>
        <c:majorTickMark val="out"/>
        <c:minorTickMark val="none"/>
        <c:tickLblPos val="nextTo"/>
        <c:crossAx val="1589651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5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audio" Target="../media/audio2.wav"/></Relationships>
</file>

<file path=ppt/slideLayouts/_rels/slideLayout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4.xml"/><Relationship Id="rId6" Type="http://schemas.openxmlformats.org/officeDocument/2006/relationships/slide" Target="../slides/slide114.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114.xml"/></Relationships>
</file>

<file path=ppt/slideLayouts/_rels/slideLayout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5.xml"/><Relationship Id="rId6" Type="http://schemas.openxmlformats.org/officeDocument/2006/relationships/slide" Target="../slides/slide114.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1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audio" Target="../media/audio2.wav"/></Relationships>
</file>

<file path=ppt/slideLayouts/_rels/slideLayout1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6.xml"/><Relationship Id="rId6" Type="http://schemas.openxmlformats.org/officeDocument/2006/relationships/slide" Target="../slides/slide189.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7.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189.xml"/></Relationships>
</file>

<file path=ppt/slideLayouts/_rels/slideLayout1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7.xml"/><Relationship Id="rId6" Type="http://schemas.openxmlformats.org/officeDocument/2006/relationships/slide" Target="../slides/slide189.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7.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18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8.xml"/><Relationship Id="rId6"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audio" Target="../media/audio2.wav"/></Relationships>
</file>

<file path=ppt/slideLayouts/_rels/slideLayout2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8.xml"/><Relationship Id="rId6" Type="http://schemas.openxmlformats.org/officeDocument/2006/relationships/slide" Target="../slides/slide210.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8.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9.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210.xml"/></Relationships>
</file>

<file path=ppt/slideLayouts/_rels/slideLayout2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9.xml"/><Relationship Id="rId6" Type="http://schemas.openxmlformats.org/officeDocument/2006/relationships/slide" Target="../slides/slide210.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image" Target="../media/image2.png"/><Relationship Id="rId4"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2.xml"/><Relationship Id="rId6" Type="http://schemas.openxmlformats.org/officeDocument/2006/relationships/slide" Target="../slides/slide52.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slide" Target="../slides/slide52.xml"/></Relationships>
</file>

<file path=ppt/slideLayouts/_rels/slideLayout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png"/><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Master" Target="../slideMasters/slideMaster3.xml"/><Relationship Id="rId6" Type="http://schemas.openxmlformats.org/officeDocument/2006/relationships/slide" Target="../slides/slide52.xml"/><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9/6/2021</a:t>
            </a:fld>
            <a:endParaRPr lang="en-US"/>
          </a:p>
        </p:txBody>
      </p:sp>
      <p:sp>
        <p:nvSpPr>
          <p:cNvPr id="6" name="Holder 6"/>
          <p:cNvSpPr>
            <a:spLocks noGrp="1"/>
          </p:cNvSpPr>
          <p:nvPr>
            <p:ph type="sldNum" sz="quarter" idx="7"/>
          </p:nvPr>
        </p:nvSpPr>
        <p:spPr/>
        <p:txBody>
          <a:bodyPr lIns="0" tIns="0" rIns="0" bIns="0"/>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113846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8496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17029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10350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8844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1333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374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60156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0994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2372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1">
                <a:solidFill>
                  <a:schemeClr val="bg1"/>
                </a:solidFill>
                <a:latin typeface="Arabic Typesetting"/>
                <a:cs typeface="Arabic Typesetting"/>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9/6/2021</a:t>
            </a:fld>
            <a:endParaRPr lang="en-US"/>
          </a:p>
        </p:txBody>
      </p:sp>
      <p:sp>
        <p:nvSpPr>
          <p:cNvPr id="6" name="Holder 6"/>
          <p:cNvSpPr>
            <a:spLocks noGrp="1"/>
          </p:cNvSpPr>
          <p:nvPr>
            <p:ph type="sldNum" sz="quarter" idx="7"/>
          </p:nvPr>
        </p:nvSpPr>
        <p:spPr/>
        <p:txBody>
          <a:bodyPr lIns="0" tIns="0" rIns="0" bIns="0"/>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8648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to="" calcmode="lin" valueType="num">
                                      <p:cBhvr>
                                        <p:cTn id="1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9504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41937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7" name="مخطط انسيابي: محطة طرفية 16">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43410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to="" calcmode="lin" valueType="num">
                                      <p:cBhvr>
                                        <p:cTn id="10" dur="1" fill="hold"/>
                                        <p:tgtEl>
                                          <p:spTgt spid="1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7018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40927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1">
                <a:solidFill>
                  <a:schemeClr val="bg1"/>
                </a:solidFill>
                <a:latin typeface="Arabic Typesetting"/>
                <a:cs typeface="Arabic Typesetting"/>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9/6/2021</a:t>
            </a:fld>
            <a:endParaRPr lang="en-US"/>
          </a:p>
        </p:txBody>
      </p:sp>
      <p:sp>
        <p:nvSpPr>
          <p:cNvPr id="7" name="Holder 7"/>
          <p:cNvSpPr>
            <a:spLocks noGrp="1"/>
          </p:cNvSpPr>
          <p:nvPr>
            <p:ph type="sldNum" sz="quarter" idx="7"/>
          </p:nvPr>
        </p:nvSpPr>
        <p:spPr/>
        <p:txBody>
          <a:bodyPr lIns="0" tIns="0" rIns="0" bIns="0"/>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1">
                <a:solidFill>
                  <a:schemeClr val="bg1"/>
                </a:solidFill>
                <a:latin typeface="Arabic Typesetting"/>
                <a:cs typeface="Arabic Typesetting"/>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9/6/2021</a:t>
            </a:fld>
            <a:endParaRPr lang="en-US"/>
          </a:p>
        </p:txBody>
      </p:sp>
      <p:sp>
        <p:nvSpPr>
          <p:cNvPr id="5" name="Holder 5"/>
          <p:cNvSpPr>
            <a:spLocks noGrp="1"/>
          </p:cNvSpPr>
          <p:nvPr>
            <p:ph type="sldNum" sz="quarter" idx="7"/>
          </p:nvPr>
        </p:nvSpPr>
        <p:spPr/>
        <p:txBody>
          <a:bodyPr lIns="0" tIns="0" rIns="0" bIns="0"/>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9/6/2021</a:t>
            </a:fld>
            <a:endParaRPr lang="en-US"/>
          </a:p>
        </p:txBody>
      </p:sp>
      <p:sp>
        <p:nvSpPr>
          <p:cNvPr id="4" name="Holder 4"/>
          <p:cNvSpPr>
            <a:spLocks noGrp="1"/>
          </p:cNvSpPr>
          <p:nvPr>
            <p:ph type="sldNum" sz="quarter" idx="7"/>
          </p:nvPr>
        </p:nvSpPr>
        <p:spPr/>
        <p:txBody>
          <a:bodyPr lIns="0" tIns="0" rIns="0" bIns="0"/>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15"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6"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8"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388495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to="" calcmode="lin" valueType="num">
                                      <p:cBhvr>
                                        <p:cTn id="13"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1389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5" name="Picture 12" descr="D:\Work2\arrow_next.png">
            <a:hlinkClick r:id="" action="ppaction://hlinkshowjump?jump=nextslide"/>
            <a:hlinkHover r:id="" action="ppaction://noaction">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Click r:id="rId4" action="ppaction://hlinksldjump"/>
            <a:hlinkHover r:id="" action="ppaction://noaction">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234453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6" name="Picture 11" descr="D:\Work2\arrow_right.png">
            <a:hlinkClick r:id="" action="ppaction://hlinkshowjump?jump=previousslide"/>
            <a:hlinkHover r:id="" action="ppaction://noaction">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12" descr="D:\Work2\arrow_next.png">
            <a:hlinkClick r:id="" action="ppaction://hlinkshowjump?jump=nextslide"/>
            <a:hlinkHover r:id="" action="ppaction://noaction">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2" name="مخطط انسيابي: محطة طرفية 11">
            <a:hlinkClick r:id="rId6" action="ppaction://hlinksldjump"/>
            <a:hlinkHover r:id="" action="ppaction://noaction">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3" name="Picture 8" descr="D:\Work2\exxit.png">
            <a:hlinkClick r:id="" action="ppaction://hlinkshowjump?jump=endshow"/>
            <a:hlinkHover r:id="" action="ppaction://noaction">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extLst>
      <p:ext uri="{BB962C8B-B14F-4D97-AF65-F5344CB8AC3E}">
        <p14:creationId xmlns:p14="http://schemas.microsoft.com/office/powerpoint/2010/main" val="5017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to="" calcmode="lin" valueType="num">
                                      <p:cBhvr>
                                        <p:cTn id="13" dur="1" fill="hold"/>
                                        <p:tgtEl>
                                          <p:spTgt spid="12"/>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6.gi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9.gif"/><Relationship Id="rId4" Type="http://schemas.openxmlformats.org/officeDocument/2006/relationships/theme" Target="../theme/theme3.xml"/><Relationship Id="rId9" Type="http://schemas.openxmlformats.org/officeDocument/2006/relationships/image" Target="../media/image8.gi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image" Target="../media/image6.gi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11.gif"/><Relationship Id="rId4" Type="http://schemas.openxmlformats.org/officeDocument/2006/relationships/theme" Target="../theme/theme5.xml"/><Relationship Id="rId9" Type="http://schemas.openxmlformats.org/officeDocument/2006/relationships/image" Target="../media/image10.gi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image" Target="../media/image6.gi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gif"/><Relationship Id="rId10" Type="http://schemas.openxmlformats.org/officeDocument/2006/relationships/image" Target="../media/image13.gif"/><Relationship Id="rId4" Type="http://schemas.openxmlformats.org/officeDocument/2006/relationships/theme" Target="../theme/theme7.xml"/><Relationship Id="rId9" Type="http://schemas.openxmlformats.org/officeDocument/2006/relationships/image" Target="../media/image12.gif"/></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theme" Target="../theme/theme9.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1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00" y="6353555"/>
            <a:ext cx="8229600" cy="0"/>
          </a:xfrm>
          <a:custGeom>
            <a:avLst/>
            <a:gdLst/>
            <a:ahLst/>
            <a:cxnLst/>
            <a:rect l="l" t="t" r="r" b="b"/>
            <a:pathLst>
              <a:path w="8229600">
                <a:moveTo>
                  <a:pt x="0" y="0"/>
                </a:moveTo>
                <a:lnTo>
                  <a:pt x="8229600" y="0"/>
                </a:lnTo>
              </a:path>
            </a:pathLst>
          </a:custGeom>
          <a:ln w="9144">
            <a:solidFill>
              <a:srgbClr val="9FB8CD"/>
            </a:solidFill>
            <a:prstDash val="sysDash"/>
          </a:ln>
        </p:spPr>
        <p:txBody>
          <a:bodyPr wrap="square" lIns="0" tIns="0" rIns="0" bIns="0" rtlCol="0"/>
          <a:lstStyle/>
          <a:p>
            <a:endParaRPr/>
          </a:p>
        </p:txBody>
      </p:sp>
      <p:sp>
        <p:nvSpPr>
          <p:cNvPr id="17" name="bg object 17"/>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sp>
        <p:nvSpPr>
          <p:cNvPr id="2" name="Holder 2"/>
          <p:cNvSpPr>
            <a:spLocks noGrp="1"/>
          </p:cNvSpPr>
          <p:nvPr>
            <p:ph type="title"/>
          </p:nvPr>
        </p:nvSpPr>
        <p:spPr>
          <a:xfrm>
            <a:off x="220637" y="2746286"/>
            <a:ext cx="3273425" cy="603885"/>
          </a:xfrm>
          <a:prstGeom prst="rect">
            <a:avLst/>
          </a:prstGeom>
        </p:spPr>
        <p:txBody>
          <a:bodyPr wrap="square" lIns="0" tIns="0" rIns="0" bIns="0">
            <a:spAutoFit/>
          </a:bodyPr>
          <a:lstStyle>
            <a:lvl1pPr>
              <a:defRPr sz="3800" b="0" i="1">
                <a:solidFill>
                  <a:schemeClr val="bg1"/>
                </a:solidFill>
                <a:latin typeface="Arabic Typesetting"/>
                <a:cs typeface="Arabic Typesetting"/>
              </a:defRPr>
            </a:lvl1pPr>
          </a:lstStyle>
          <a:p>
            <a:endParaRPr/>
          </a:p>
        </p:txBody>
      </p:sp>
      <p:sp>
        <p:nvSpPr>
          <p:cNvPr id="3" name="Holder 3"/>
          <p:cNvSpPr>
            <a:spLocks noGrp="1"/>
          </p:cNvSpPr>
          <p:nvPr>
            <p:ph type="body" idx="1"/>
          </p:nvPr>
        </p:nvSpPr>
        <p:spPr>
          <a:xfrm>
            <a:off x="4851400" y="3190239"/>
            <a:ext cx="4234180" cy="16522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166740" y="6401361"/>
            <a:ext cx="1157604" cy="225425"/>
          </a:xfrm>
          <a:prstGeom prst="rect">
            <a:avLst/>
          </a:prstGeom>
        </p:spPr>
        <p:txBody>
          <a:bodyPr wrap="square" lIns="0" tIns="0" rIns="0" bIns="0">
            <a:spAutoFit/>
          </a:bodyPr>
          <a:lstStyle>
            <a:lvl1pPr>
              <a:defRPr sz="1400" b="0" i="0">
                <a:solidFill>
                  <a:srgbClr val="464652"/>
                </a:solidFill>
                <a:latin typeface="Arial"/>
                <a:cs typeface="Arial"/>
              </a:defRPr>
            </a:lvl1p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9/6/2021</a:t>
            </a:fld>
            <a:endParaRPr lang="en-US"/>
          </a:p>
        </p:txBody>
      </p:sp>
      <p:sp>
        <p:nvSpPr>
          <p:cNvPr id="6" name="Holder 6"/>
          <p:cNvSpPr>
            <a:spLocks noGrp="1"/>
          </p:cNvSpPr>
          <p:nvPr>
            <p:ph type="sldNum" sz="quarter" idx="7"/>
          </p:nvPr>
        </p:nvSpPr>
        <p:spPr>
          <a:xfrm>
            <a:off x="692912" y="6401361"/>
            <a:ext cx="252730" cy="225425"/>
          </a:xfrm>
          <a:prstGeom prst="rect">
            <a:avLst/>
          </a:prstGeom>
        </p:spPr>
        <p:txBody>
          <a:bodyPr wrap="square" lIns="0" tIns="0" rIns="0" bIns="0">
            <a:spAutoFit/>
          </a:bodyPr>
          <a:lstStyle>
            <a:lvl1pPr>
              <a:defRPr sz="1400" b="0" i="0">
                <a:solidFill>
                  <a:srgbClr val="464652"/>
                </a:solidFill>
                <a:latin typeface="Arial"/>
                <a:cs typeface="Arial"/>
              </a:defRPr>
            </a:lvl1pPr>
          </a:lstStyle>
          <a:p>
            <a:pPr marL="12700">
              <a:lnSpc>
                <a:spcPts val="1655"/>
              </a:lnSpc>
            </a:pPr>
            <a:r>
              <a:rPr spc="-40" dirty="0"/>
              <a:t>1</a:t>
            </a:r>
            <a:fld id="{81D60167-4931-47E6-BA6A-407CBD079E47}" type="slidenum">
              <a:rPr spc="-40" dirty="0"/>
              <a:t>‹#›</a:t>
            </a:fld>
            <a:endParaRPr spc="-4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624498537"/>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6B19C">
                <a:alpha val="0"/>
              </a:srgbClr>
            </a:gs>
            <a:gs pos="30000">
              <a:srgbClr val="D49E6C">
                <a:alpha val="17000"/>
              </a:srgbClr>
            </a:gs>
            <a:gs pos="70000">
              <a:srgbClr val="A65528">
                <a:alpha val="82000"/>
              </a:srgbClr>
            </a:gs>
            <a:gs pos="100000">
              <a:srgbClr val="663012"/>
            </a:gs>
          </a:gsLst>
          <a:lin ang="5400000" scaled="0"/>
          <a:tileRect r="-100000" b="-100000"/>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1">
                <a:tint val="45000"/>
                <a:satMod val="400000"/>
              </a:schemeClr>
            </a:duotone>
          </a:blip>
          <a:stretch>
            <a:fillRect/>
          </a:stretch>
        </p:blipFill>
        <p:spPr>
          <a:xfrm>
            <a:off x="0" y="-10894"/>
            <a:ext cx="9144000" cy="6879788"/>
          </a:xfrm>
          <a:prstGeom prst="rect">
            <a:avLst/>
          </a:prstGeom>
          <a:effectLst>
            <a:glow rad="139700">
              <a:schemeClr val="accent1">
                <a:satMod val="175000"/>
                <a:alpha val="40000"/>
              </a:schemeClr>
            </a:glow>
            <a:outerShdw blurRad="50800" dist="38100" dir="8100000" algn="tr" rotWithShape="0">
              <a:prstClr val="black">
                <a:alpha val="40000"/>
              </a:prstClr>
            </a:outerShdw>
          </a:effectLst>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dk1"/>
            </a:lnRef>
            <a:fillRef idx="2">
              <a:schemeClr val="dk1"/>
            </a:fillRef>
            <a:effectRef idx="1">
              <a:schemeClr val="dk1"/>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dk1"/>
            </a:lnRef>
            <a:fillRef idx="2">
              <a:schemeClr val="dk1"/>
            </a:fillRef>
            <a:effectRef idx="1">
              <a:schemeClr val="dk1"/>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4">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4">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2</a:t>
            </a:r>
          </a:p>
        </p:txBody>
      </p:sp>
      <p:pic>
        <p:nvPicPr>
          <p:cNvPr id="15" name="صورة 14" descr="الكفاية-الثانية.gif"/>
          <p:cNvPicPr>
            <a:picLocks noChangeAspect="1"/>
          </p:cNvPicPr>
          <p:nvPr/>
        </p:nvPicPr>
        <p:blipFill>
          <a:blip r:embed="rId9">
            <a:duotone>
              <a:schemeClr val="accent2">
                <a:shade val="45000"/>
                <a:satMod val="135000"/>
              </a:schemeClr>
              <a:prstClr val="white"/>
            </a:duotone>
          </a:blip>
          <a:stretch>
            <a:fillRect/>
          </a:stretch>
        </p:blipFill>
        <p:spPr>
          <a:xfrm>
            <a:off x="7920000" y="72000"/>
            <a:ext cx="727200" cy="1377853"/>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الكفاية-الإملائية.gif"/>
          <p:cNvPicPr>
            <a:picLocks noChangeAspect="1"/>
          </p:cNvPicPr>
          <p:nvPr/>
        </p:nvPicPr>
        <p:blipFill>
          <a:blip r:embed="rId10">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533398" y="4318000"/>
            <a:ext cx="2087193" cy="529012"/>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31147133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to="" calcmode="lin" valueType="num">
                                      <p:cBhvr>
                                        <p:cTn id="10" dur="1" fill="hold"/>
                                        <p:tgtEl>
                                          <p:spTgt spid="1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1838232887"/>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2">
                <a:tint val="45000"/>
                <a:satMod val="400000"/>
              </a:schemeClr>
            </a:duotone>
          </a:blip>
          <a:stretch>
            <a:fillRect/>
          </a:stretch>
        </p:blipFill>
        <p:spPr>
          <a:xfrm>
            <a:off x="0" y="-10894"/>
            <a:ext cx="9144000" cy="6879788"/>
          </a:xfrm>
          <a:prstGeom prst="rect">
            <a:avLst/>
          </a:prstGeom>
          <a:ln>
            <a:noFill/>
          </a:ln>
          <a:effectLst>
            <a:glow rad="228600">
              <a:schemeClr val="accent2">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accent3"/>
            </a:lnRef>
            <a:fillRef idx="2">
              <a:schemeClr val="accent3"/>
            </a:fillRef>
            <a:effectRef idx="1">
              <a:schemeClr val="accent3"/>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pic>
        <p:nvPicPr>
          <p:cNvPr id="13" name="صورة 12" descr="0131.gif"/>
          <p:cNvPicPr>
            <a:picLocks noChangeAspect="1"/>
          </p:cNvPicPr>
          <p:nvPr/>
        </p:nvPicPr>
        <p:blipFill>
          <a:blip r:embed="rId9">
            <a:clrChange>
              <a:clrFrom>
                <a:srgbClr val="FFFFFF"/>
              </a:clrFrom>
              <a:clrTo>
                <a:srgbClr val="FFFFFF">
                  <a:alpha val="0"/>
                </a:srgbClr>
              </a:clrTo>
            </a:clrChange>
          </a:blip>
          <a:srcRect l="35912" t="92963" r="56882" b="4895"/>
          <a:stretch>
            <a:fillRect/>
          </a:stretch>
        </p:blipFill>
        <p:spPr>
          <a:xfrm rot="16200000">
            <a:off x="-562000" y="4308500"/>
            <a:ext cx="2140000" cy="609600"/>
          </a:xfrm>
          <a:prstGeom prst="rect">
            <a:avLst/>
          </a:prstGeom>
          <a:effectLst>
            <a:glow rad="63500">
              <a:schemeClr val="accent2">
                <a:satMod val="175000"/>
                <a:alpha val="40000"/>
              </a:schemeClr>
            </a:glow>
          </a:effectLst>
        </p:spPr>
      </p:pic>
      <p:pic>
        <p:nvPicPr>
          <p:cNvPr id="14" name="صورة 13" descr="الكفاية-الثالثة.gif"/>
          <p:cNvPicPr>
            <a:picLocks noChangeAspect="1"/>
          </p:cNvPicPr>
          <p:nvPr/>
        </p:nvPicPr>
        <p:blipFill>
          <a:blip r:embed="rId10">
            <a:duotone>
              <a:schemeClr val="accent2">
                <a:shade val="45000"/>
                <a:satMod val="135000"/>
              </a:schemeClr>
              <a:prstClr val="white"/>
            </a:duotone>
          </a:blip>
          <a:stretch>
            <a:fillRect/>
          </a:stretch>
        </p:blipFill>
        <p:spPr>
          <a:xfrm>
            <a:off x="7920000" y="72000"/>
            <a:ext cx="727200" cy="1357868"/>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2043088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to="" calcmode="lin" valueType="num">
                                      <p:cBhvr>
                                        <p:cTn id="16" dur="1" fill="hold"/>
                                        <p:tgtEl>
                                          <p:spTgt spid="13"/>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888540474"/>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DEBCF">
                <a:alpha val="25000"/>
              </a:srgbClr>
            </a:gs>
            <a:gs pos="50000">
              <a:srgbClr val="9CB86E">
                <a:alpha val="32000"/>
              </a:srgbClr>
            </a:gs>
            <a:gs pos="100000">
              <a:srgbClr val="156B13">
                <a:alpha val="41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5">
            <a:duotone>
              <a:prstClr val="black"/>
              <a:schemeClr val="accent3">
                <a:tint val="45000"/>
                <a:satMod val="400000"/>
              </a:schemeClr>
            </a:duotone>
          </a:blip>
          <a:stretch>
            <a:fillRect/>
          </a:stretch>
        </p:blipFill>
        <p:spPr>
          <a:xfrm>
            <a:off x="0" y="-10894"/>
            <a:ext cx="9144000" cy="6879788"/>
          </a:xfrm>
          <a:prstGeom prst="rect">
            <a:avLst/>
          </a:prstGeom>
          <a:ln>
            <a:noFill/>
          </a:ln>
          <a:effectLst>
            <a:glow rad="228600">
              <a:schemeClr val="accent3">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DEB9ED"/>
          </a:solidFill>
          <a:effectLst>
            <a:glow rad="63500">
              <a:schemeClr val="accent5">
                <a:satMod val="175000"/>
                <a:alpha val="40000"/>
              </a:schemeClr>
            </a:glow>
          </a:effectLst>
        </p:grpSpPr>
        <p:sp>
          <p:nvSpPr>
            <p:cNvPr id="8" name="مستطيل 7"/>
            <p:cNvSpPr/>
            <p:nvPr userDrawn="1"/>
          </p:nvSpPr>
          <p:spPr>
            <a:xfrm>
              <a:off x="71406" y="3500438"/>
              <a:ext cx="571504" cy="1785950"/>
            </a:xfrm>
            <a:prstGeom prst="rect">
              <a:avLst/>
            </a:prstGeom>
            <a:ln/>
          </p:spPr>
          <p:style>
            <a:lnRef idx="1">
              <a:schemeClr val="accent5"/>
            </a:lnRef>
            <a:fillRef idx="2">
              <a:schemeClr val="accent5"/>
            </a:fillRef>
            <a:effectRef idx="1">
              <a:schemeClr val="accent5"/>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4</a:t>
            </a:r>
          </a:p>
        </p:txBody>
      </p:sp>
      <p:pic>
        <p:nvPicPr>
          <p:cNvPr id="15" name="صورة 14" descr="الكفاية-الرابعة.gif"/>
          <p:cNvPicPr>
            <a:picLocks noChangeAspect="1"/>
          </p:cNvPicPr>
          <p:nvPr/>
        </p:nvPicPr>
        <p:blipFill>
          <a:blip r:embed="rId9">
            <a:duotone>
              <a:schemeClr val="accent3">
                <a:shade val="45000"/>
                <a:satMod val="135000"/>
              </a:schemeClr>
              <a:prstClr val="white"/>
            </a:duotone>
          </a:blip>
          <a:stretch>
            <a:fillRect/>
          </a:stretch>
        </p:blipFill>
        <p:spPr>
          <a:xfrm>
            <a:off x="8136000" y="63318"/>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7" name="صورة 16" descr="0143.gif"/>
          <p:cNvPicPr>
            <a:picLocks noChangeAspect="1"/>
          </p:cNvPicPr>
          <p:nvPr/>
        </p:nvPicPr>
        <p:blipFill>
          <a:blip r:embed="rId10">
            <a:clrChange>
              <a:clrFrom>
                <a:srgbClr val="FFFFFF"/>
              </a:clrFrom>
              <a:clrTo>
                <a:srgbClr val="FFFFFF">
                  <a:alpha val="0"/>
                </a:srgbClr>
              </a:clrTo>
            </a:clrChange>
            <a:grayscl/>
          </a:blip>
          <a:srcRect l="32933" t="93101" r="57008" b="4908"/>
          <a:stretch>
            <a:fillRect/>
          </a:stretch>
        </p:blipFill>
        <p:spPr>
          <a:xfrm rot="16200000">
            <a:off x="-480083" y="4314485"/>
            <a:ext cx="2014858" cy="590229"/>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5410148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to="" calcmode="lin" valueType="num">
                                      <p:cBhvr>
                                        <p:cTn id="16" dur="1" fill="hold"/>
                                        <p:tgtEl>
                                          <p:spTgt spid="15"/>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35146931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89334E">
                <a:alpha val="7000"/>
              </a:srgbClr>
            </a:gs>
            <a:gs pos="30000">
              <a:srgbClr val="89334E">
                <a:alpha val="29000"/>
              </a:srgbClr>
            </a:gs>
            <a:gs pos="70000">
              <a:srgbClr val="89334E">
                <a:alpha val="42000"/>
              </a:srgbClr>
            </a:gs>
            <a:gs pos="100000">
              <a:srgbClr val="89334E">
                <a:alpha val="74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p:nvPicPr>
        <p:blipFill>
          <a:blip r:embed="rId4">
            <a:duotone>
              <a:prstClr val="black"/>
              <a:srgbClr val="89334E">
                <a:tint val="45000"/>
                <a:satMod val="400000"/>
              </a:srgbClr>
            </a:duotone>
          </a:blip>
          <a:stretch>
            <a:fillRect/>
          </a:stretch>
        </p:blipFill>
        <p:spPr>
          <a:xfrm>
            <a:off x="0" y="-10894"/>
            <a:ext cx="9144000" cy="6879788"/>
          </a:xfrm>
          <a:prstGeom prst="rect">
            <a:avLst/>
          </a:prstGeom>
          <a:ln>
            <a:noFill/>
          </a:ln>
          <a:effectLst>
            <a:glow rad="228600">
              <a:srgbClr val="89334E">
                <a:alpha val="40000"/>
              </a:srgb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5"/>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6"/>
            <a:stretch>
              <a:fillRect/>
            </a:stretch>
          </p:blipFill>
          <p:spPr>
            <a:xfrm>
              <a:off x="109538" y="1000108"/>
              <a:ext cx="941282" cy="1000132"/>
            </a:xfrm>
            <a:prstGeom prst="rect">
              <a:avLst/>
            </a:prstGeom>
          </p:spPr>
        </p:pic>
      </p:grpSp>
      <p:grpSp>
        <p:nvGrpSpPr>
          <p:cNvPr id="3" name="مجموعة 6"/>
          <p:cNvGrpSpPr/>
          <p:nvPr/>
        </p:nvGrpSpPr>
        <p:grpSpPr>
          <a:xfrm>
            <a:off x="214282" y="3345465"/>
            <a:ext cx="571504" cy="2300597"/>
            <a:chOff x="71406" y="3300638"/>
            <a:chExt cx="571504" cy="1985750"/>
          </a:xfrm>
          <a:solidFill>
            <a:srgbClr val="89334E"/>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pic>
        <p:nvPicPr>
          <p:cNvPr id="24" name="صورة 23" descr="3.png"/>
          <p:cNvPicPr>
            <a:picLocks noChangeAspect="1"/>
          </p:cNvPicPr>
          <p:nvPr/>
        </p:nvPicPr>
        <p:blipFill>
          <a:blip r:embed="rId7">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p:nvPicPr>
        <p:blipFill>
          <a:blip r:embed="rId7">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a:ln w="11430">
                  <a:solidFill>
                    <a:srgbClr val="00B050"/>
                  </a:solidFill>
                </a:ln>
                <a:solidFill>
                  <a:srgbClr val="00B050"/>
                </a:solidFill>
                <a:effectLst>
                  <a:outerShdw blurRad="76200" dist="50800" dir="5400000" algn="tl" rotWithShape="0">
                    <a:srgbClr val="000000">
                      <a:alpha val="65000"/>
                    </a:srgbClr>
                  </a:outerShdw>
                </a:effectLst>
              </a:rPr>
              <a:t>5</a:t>
            </a:r>
          </a:p>
        </p:txBody>
      </p:sp>
      <p:pic>
        <p:nvPicPr>
          <p:cNvPr id="14" name="صورة 13" descr="الكفاية-الخامسة.gif"/>
          <p:cNvPicPr>
            <a:picLocks noChangeAspect="1"/>
          </p:cNvPicPr>
          <p:nvPr/>
        </p:nvPicPr>
        <p:blipFill>
          <a:blip r:embed="rId8">
            <a:duotone>
              <a:schemeClr val="accent2">
                <a:shade val="45000"/>
                <a:satMod val="135000"/>
              </a:schemeClr>
              <a:prstClr val="white"/>
            </a:duotone>
          </a:blip>
          <a:stretch>
            <a:fillRect/>
          </a:stretch>
        </p:blipFill>
        <p:spPr>
          <a:xfrm>
            <a:off x="8136000" y="64800"/>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0183.gif"/>
          <p:cNvPicPr>
            <a:picLocks noChangeAspect="1"/>
          </p:cNvPicPr>
          <p:nvPr/>
        </p:nvPicPr>
        <p:blipFill>
          <a:blip r:embed="rId9">
            <a:clrChange>
              <a:clrFrom>
                <a:srgbClr val="FFFFFF"/>
              </a:clrFrom>
              <a:clrTo>
                <a:srgbClr val="FFFFFF">
                  <a:alpha val="0"/>
                </a:srgbClr>
              </a:clrTo>
            </a:clrChange>
            <a:duotone>
              <a:schemeClr val="accent3">
                <a:shade val="45000"/>
                <a:satMod val="135000"/>
              </a:schemeClr>
              <a:prstClr val="white"/>
            </a:duotone>
          </a:blip>
          <a:srcRect l="32539" t="92976" r="57023" b="4792"/>
          <a:stretch>
            <a:fillRect/>
          </a:stretch>
        </p:blipFill>
        <p:spPr>
          <a:xfrm rot="16200000">
            <a:off x="-511630" y="4285345"/>
            <a:ext cx="2039259" cy="59508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847118"/>
      </p:ext>
    </p:extLst>
  </p:cSld>
  <p:clrMap bg1="lt1" tx1="dk1" bg2="lt2" tx2="dk2" accent1="accent1" accent2="accent2" accent3="accent3" accent4="accent4" accent5="accent5" accent6="accent6" hlink="hlink" folHlink="folHlink"/>
  <p:sldLayoutIdLst>
    <p:sldLayoutId id="2147483692" r:id="rId1"/>
    <p:sldLayoutId id="2147483693" r:id="rId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to="" calcmode="lin" valueType="num">
                                      <p:cBhvr>
                                        <p:cTn id="16" dur="1" fill="hold"/>
                                        <p:tgtEl>
                                          <p:spTgt spid="14"/>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91.gif"/><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5.gif"/><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jpg"/></Relationships>
</file>

<file path=ppt/slides/_rels/slide150.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slide" Target="slide190.xml"/><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91.gi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78.gif"/><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image" Target="../media/image178.gif"/><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2" Type="http://schemas.openxmlformats.org/officeDocument/2006/relationships/image" Target="../media/image179.gif"/><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2" Type="http://schemas.openxmlformats.org/officeDocument/2006/relationships/image" Target="../media/image179.gif"/><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2" Type="http://schemas.openxmlformats.org/officeDocument/2006/relationships/image" Target="../media/image183.gif"/><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2" Type="http://schemas.openxmlformats.org/officeDocument/2006/relationships/image" Target="../media/image183.gif"/><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19.xml"/></Relationships>
</file>

<file path=ppt/slides/_rels/slide206.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19.xml"/></Relationships>
</file>

<file path=ppt/slides/_rels/slide208.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2" Type="http://schemas.openxmlformats.org/officeDocument/2006/relationships/slide" Target="slide21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186.gif"/><Relationship Id="rId2" Type="http://schemas.openxmlformats.org/officeDocument/2006/relationships/image" Target="../media/image91.gif"/><Relationship Id="rId1" Type="http://schemas.openxmlformats.org/officeDocument/2006/relationships/slideLayout" Target="../slideLayouts/slideLayout25.xml"/></Relationships>
</file>

<file path=ppt/slides/_rels/slide211.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25.xml"/></Relationships>
</file>

<file path=ppt/slides/_rels/slide212.xml.rels><?xml version="1.0" encoding="UTF-8" standalone="yes"?>
<Relationships xmlns="http://schemas.openxmlformats.org/package/2006/relationships"><Relationship Id="rId2" Type="http://schemas.openxmlformats.org/officeDocument/2006/relationships/image" Target="../media/image187.gif"/><Relationship Id="rId1" Type="http://schemas.openxmlformats.org/officeDocument/2006/relationships/slideLayout" Target="../slideLayouts/slideLayout25.xml"/></Relationships>
</file>

<file path=ppt/slides/_rels/slide213.xml.rels><?xml version="1.0" encoding="UTF-8" standalone="yes"?>
<Relationships xmlns="http://schemas.openxmlformats.org/package/2006/relationships"><Relationship Id="rId2" Type="http://schemas.openxmlformats.org/officeDocument/2006/relationships/image" Target="../media/image187.gif"/><Relationship Id="rId1" Type="http://schemas.openxmlformats.org/officeDocument/2006/relationships/slideLayout" Target="../slideLayouts/slideLayout25.xml"/></Relationships>
</file>

<file path=ppt/slides/_rels/slide214.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25.xml"/></Relationships>
</file>

<file path=ppt/slides/_rels/slide215.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25.xml"/></Relationships>
</file>

<file path=ppt/slides/_rels/slide216.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25.xml"/></Relationships>
</file>

<file path=ppt/slides/_rels/slide217.xml.rels><?xml version="1.0" encoding="UTF-8" standalone="yes"?>
<Relationships xmlns="http://schemas.openxmlformats.org/package/2006/relationships"><Relationship Id="rId2" Type="http://schemas.openxmlformats.org/officeDocument/2006/relationships/image" Target="../media/image188.gif"/><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5.xml"/></Relationships>
</file>

<file path=ppt/slides/_rels/slide219.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25.xml"/></Relationships>
</file>

<file path=ppt/slides/_rels/slide221.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25.xml"/></Relationships>
</file>

<file path=ppt/slides/_rels/slide222.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25.xml"/></Relationships>
</file>

<file path=ppt/slides/_rels/slide223.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25.xml"/></Relationships>
</file>

<file path=ppt/slides/_rels/slide225.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25.xml"/></Relationships>
</file>

<file path=ppt/slides/_rels/slide228.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3.gi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jpg"/><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gif"/><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5.gi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8.gi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9.xml"/><Relationship Id="rId4" Type="http://schemas.openxmlformats.org/officeDocument/2006/relationships/image" Target="../media/image102.gi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0.gif"/><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9.xml"/><Relationship Id="rId4" Type="http://schemas.openxmlformats.org/officeDocument/2006/relationships/image" Target="../media/image108.gif"/></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6.gif"/><Relationship Id="rId1" Type="http://schemas.openxmlformats.org/officeDocument/2006/relationships/slideLayout" Target="../slideLayouts/slideLayout9.xml"/><Relationship Id="rId4" Type="http://schemas.openxmlformats.org/officeDocument/2006/relationships/image" Target="../media/image110.gif"/></Relationships>
</file>

<file path=ppt/slides/_rels/slide65.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127.gif"/><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358128"/>
          </a:xfrm>
          <a:prstGeom prst="rect">
            <a:avLst/>
          </a:prstGeom>
        </p:spPr>
      </p:pic>
      <p:sp>
        <p:nvSpPr>
          <p:cNvPr id="3" name="object 3"/>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2</a:t>
            </a:r>
            <a:endParaRPr sz="14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286500"/>
          </a:xfrm>
          <a:prstGeom prst="rect">
            <a:avLst/>
          </a:prstGeom>
        </p:spPr>
      </p:pic>
      <p:sp>
        <p:nvSpPr>
          <p:cNvPr id="3" name="object 3"/>
          <p:cNvSpPr/>
          <p:nvPr/>
        </p:nvSpPr>
        <p:spPr>
          <a:xfrm>
            <a:off x="2936875" y="4909820"/>
            <a:ext cx="445134" cy="5080"/>
          </a:xfrm>
          <a:custGeom>
            <a:avLst/>
            <a:gdLst/>
            <a:ahLst/>
            <a:cxnLst/>
            <a:rect l="l" t="t" r="r" b="b"/>
            <a:pathLst>
              <a:path w="445135" h="5079">
                <a:moveTo>
                  <a:pt x="445008" y="0"/>
                </a:moveTo>
                <a:lnTo>
                  <a:pt x="0" y="0"/>
                </a:lnTo>
                <a:lnTo>
                  <a:pt x="0" y="4571"/>
                </a:lnTo>
                <a:lnTo>
                  <a:pt x="445008" y="4571"/>
                </a:lnTo>
                <a:lnTo>
                  <a:pt x="445008" y="0"/>
                </a:lnTo>
                <a:close/>
              </a:path>
            </a:pathLst>
          </a:custGeom>
          <a:solidFill>
            <a:srgbClr val="FFFFFF"/>
          </a:solidFill>
        </p:spPr>
        <p:txBody>
          <a:bodyPr wrap="square" lIns="0" tIns="0" rIns="0" bIns="0" rtlCol="0"/>
          <a:lstStyle/>
          <a:p>
            <a:endParaRPr/>
          </a:p>
        </p:txBody>
      </p:sp>
      <p:sp>
        <p:nvSpPr>
          <p:cNvPr id="4" name="object 4"/>
          <p:cNvSpPr/>
          <p:nvPr/>
        </p:nvSpPr>
        <p:spPr>
          <a:xfrm>
            <a:off x="3817746" y="5481320"/>
            <a:ext cx="425450" cy="5080"/>
          </a:xfrm>
          <a:custGeom>
            <a:avLst/>
            <a:gdLst/>
            <a:ahLst/>
            <a:cxnLst/>
            <a:rect l="l" t="t" r="r" b="b"/>
            <a:pathLst>
              <a:path w="425450" h="5079">
                <a:moveTo>
                  <a:pt x="425196" y="0"/>
                </a:moveTo>
                <a:lnTo>
                  <a:pt x="0" y="0"/>
                </a:lnTo>
                <a:lnTo>
                  <a:pt x="0" y="4571"/>
                </a:lnTo>
                <a:lnTo>
                  <a:pt x="425196" y="4571"/>
                </a:lnTo>
                <a:lnTo>
                  <a:pt x="425196" y="0"/>
                </a:lnTo>
                <a:close/>
              </a:path>
            </a:pathLst>
          </a:custGeom>
          <a:solidFill>
            <a:srgbClr val="FFFFFF"/>
          </a:solidFill>
        </p:spPr>
        <p:txBody>
          <a:bodyPr wrap="square" lIns="0" tIns="0" rIns="0" bIns="0" rtlCol="0"/>
          <a:lstStyle/>
          <a:p>
            <a:endParaRPr/>
          </a:p>
        </p:txBody>
      </p:sp>
      <p:graphicFrame>
        <p:nvGraphicFramePr>
          <p:cNvPr id="5" name="object 5"/>
          <p:cNvGraphicFramePr>
            <a:graphicFrameLocks noGrp="1"/>
          </p:cNvGraphicFramePr>
          <p:nvPr/>
        </p:nvGraphicFramePr>
        <p:xfrm>
          <a:off x="207937" y="1605152"/>
          <a:ext cx="7234555" cy="4592955"/>
        </p:xfrm>
        <a:graphic>
          <a:graphicData uri="http://schemas.openxmlformats.org/drawingml/2006/table">
            <a:tbl>
              <a:tblPr firstRow="1" bandRow="1">
                <a:tableStyleId>{2D5ABB26-0587-4C30-8999-92F81FD0307C}</a:tableStyleId>
              </a:tblPr>
              <a:tblGrid>
                <a:gridCol w="7215505">
                  <a:extLst>
                    <a:ext uri="{9D8B030D-6E8A-4147-A177-3AD203B41FA5}">
                      <a16:colId xmlns:a16="http://schemas.microsoft.com/office/drawing/2014/main" val="20000"/>
                    </a:ext>
                  </a:extLst>
                </a:gridCol>
              </a:tblGrid>
              <a:tr h="452120">
                <a:tc>
                  <a:txBody>
                    <a:bodyPr/>
                    <a:lstStyle/>
                    <a:p>
                      <a:pPr algn="ctr">
                        <a:lnSpc>
                          <a:spcPts val="3400"/>
                        </a:lnSpc>
                      </a:pPr>
                      <a:r>
                        <a:rPr sz="3350" i="1" spc="-5" dirty="0">
                          <a:solidFill>
                            <a:srgbClr val="FFFFFF"/>
                          </a:solidFill>
                          <a:latin typeface="Arabic Typesetting"/>
                          <a:cs typeface="Arabic Typesetting"/>
                        </a:rPr>
                        <a:t>يرصعل</a:t>
                      </a:r>
                      <a:r>
                        <a:rPr sz="3350" i="1" dirty="0">
                          <a:solidFill>
                            <a:srgbClr val="FFFFFF"/>
                          </a:solidFill>
                          <a:latin typeface="Arabic Typesetting"/>
                          <a:cs typeface="Arabic Typesetting"/>
                        </a:rPr>
                        <a:t>ا</a:t>
                      </a:r>
                      <a:r>
                        <a:rPr sz="3350" i="1" spc="-30" dirty="0">
                          <a:solidFill>
                            <a:srgbClr val="FFFFFF"/>
                          </a:solidFill>
                          <a:latin typeface="Arabic Typesetting"/>
                          <a:cs typeface="Arabic Typesetting"/>
                        </a:rPr>
                        <a:t> </a:t>
                      </a:r>
                      <a:r>
                        <a:rPr sz="3200" dirty="0">
                          <a:solidFill>
                            <a:srgbClr val="FFFFFF"/>
                          </a:solidFill>
                          <a:latin typeface="Arabic Typesetting"/>
                          <a:cs typeface="Arabic Typesetting"/>
                        </a:rPr>
                        <a:t>ف</a:t>
                      </a:r>
                      <a:r>
                        <a:rPr sz="3200" spc="-5" dirty="0">
                          <a:solidFill>
                            <a:srgbClr val="FFFFFF"/>
                          </a:solidFill>
                          <a:latin typeface="Arabic Typesetting"/>
                          <a:cs typeface="Arabic Typesetting"/>
                        </a:rPr>
                        <a:t>يضل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275" dirty="0">
                          <a:solidFill>
                            <a:srgbClr val="FFFFFF"/>
                          </a:solidFill>
                          <a:latin typeface="Arabic Typesetting"/>
                          <a:cs typeface="Arabic Typesetting"/>
                        </a:rPr>
                        <a:t>ب</a:t>
                      </a:r>
                      <a:r>
                        <a:rPr sz="3200" dirty="0">
                          <a:solidFill>
                            <a:srgbClr val="FFFFFF"/>
                          </a:solidFill>
                          <a:latin typeface="Arabic Typesetting"/>
                          <a:cs typeface="Arabic Typesetting"/>
                        </a:rPr>
                        <a:t>شر</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499745">
                <a:tc>
                  <a:txBody>
                    <a:bodyPr/>
                    <a:lstStyle/>
                    <a:p>
                      <a:pPr algn="ctr">
                        <a:lnSpc>
                          <a:spcPts val="3400"/>
                        </a:lnSpc>
                      </a:pPr>
                      <a:r>
                        <a:rPr sz="3350" i="1" dirty="0">
                          <a:solidFill>
                            <a:srgbClr val="FFFFFF"/>
                          </a:solidFill>
                          <a:latin typeface="Arabic Typesetting"/>
                          <a:cs typeface="Arabic Typesetting"/>
                        </a:rPr>
                        <a:t>ا</a:t>
                      </a:r>
                      <a:r>
                        <a:rPr sz="3350" i="1" spc="-570" dirty="0">
                          <a:solidFill>
                            <a:srgbClr val="FFFFFF"/>
                          </a:solidFill>
                          <a:latin typeface="Arabic Typesetting"/>
                          <a:cs typeface="Arabic Typesetting"/>
                        </a:rPr>
                        <a:t>ف</a:t>
                      </a:r>
                      <a:r>
                        <a:rPr sz="5025" i="1" baseline="2487" dirty="0">
                          <a:solidFill>
                            <a:srgbClr val="FFFFFF"/>
                          </a:solidFill>
                          <a:latin typeface="Arabic Typesetting"/>
                          <a:cs typeface="Arabic Typesetting"/>
                        </a:rPr>
                        <a:t>ً</a:t>
                      </a:r>
                      <a:r>
                        <a:rPr sz="5025" i="1" spc="-165" baseline="2487" dirty="0">
                          <a:solidFill>
                            <a:srgbClr val="FFFFFF"/>
                          </a:solidFill>
                          <a:latin typeface="Arabic Typesetting"/>
                          <a:cs typeface="Arabic Typesetting"/>
                        </a:rPr>
                        <a:t> </a:t>
                      </a:r>
                      <a:r>
                        <a:rPr sz="3350" i="1" spc="15" dirty="0">
                          <a:solidFill>
                            <a:srgbClr val="FFFFFF"/>
                          </a:solidFill>
                          <a:latin typeface="Arabic Typesetting"/>
                          <a:cs typeface="Arabic Typesetting"/>
                        </a:rPr>
                        <a:t>ي</a:t>
                      </a:r>
                      <a:r>
                        <a:rPr sz="3350" i="1" dirty="0">
                          <a:solidFill>
                            <a:srgbClr val="FFFFFF"/>
                          </a:solidFill>
                          <a:latin typeface="Arabic Typesetting"/>
                          <a:cs typeface="Arabic Typesetting"/>
                        </a:rPr>
                        <a:t>ص</a:t>
                      </a:r>
                      <a:r>
                        <a:rPr sz="3350" i="1" spc="-15" dirty="0">
                          <a:solidFill>
                            <a:srgbClr val="FFFFFF"/>
                          </a:solidFill>
                          <a:latin typeface="Arabic Typesetting"/>
                          <a:cs typeface="Arabic Typesetting"/>
                        </a:rPr>
                        <a:t> </a:t>
                      </a:r>
                      <a:r>
                        <a:rPr sz="3200" dirty="0">
                          <a:solidFill>
                            <a:srgbClr val="FFFFFF"/>
                          </a:solidFill>
                          <a:latin typeface="Arabic Typesetting"/>
                          <a:cs typeface="Arabic Typesetting"/>
                        </a:rPr>
                        <a:t>هك</a:t>
                      </a:r>
                      <a:r>
                        <a:rPr sz="3200" spc="-160" dirty="0">
                          <a:solidFill>
                            <a:srgbClr val="FFFFFF"/>
                          </a:solidFill>
                          <a:latin typeface="Arabic Typesetting"/>
                          <a:cs typeface="Arabic Typesetting"/>
                        </a:rPr>
                        <a:t>ا</a:t>
                      </a:r>
                      <a:r>
                        <a:rPr sz="3200" dirty="0">
                          <a:solidFill>
                            <a:srgbClr val="FFFFFF"/>
                          </a:solidFill>
                          <a:latin typeface="Arabic Typesetting"/>
                          <a:cs typeface="Arabic Typesetting"/>
                        </a:rPr>
                        <a:t>وفلا</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ثر</a:t>
                      </a:r>
                      <a:r>
                        <a:rPr sz="3200" spc="5" dirty="0">
                          <a:solidFill>
                            <a:srgbClr val="FFFFFF"/>
                          </a:solidFill>
                          <a:latin typeface="Arabic Typesetting"/>
                          <a:cs typeface="Arabic Typesetting"/>
                        </a:rPr>
                        <a:t>ك</a:t>
                      </a:r>
                      <a:r>
                        <a:rPr sz="3200" dirty="0">
                          <a:solidFill>
                            <a:srgbClr val="FFFFFF"/>
                          </a:solidFill>
                          <a:latin typeface="Arabic Typesetting"/>
                          <a:cs typeface="Arabic Typesetting"/>
                        </a:rPr>
                        <a:t>ت</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412750">
                <a:tc>
                  <a:txBody>
                    <a:bodyPr/>
                    <a:lstStyle/>
                    <a:p>
                      <a:pPr marL="635" algn="ctr">
                        <a:lnSpc>
                          <a:spcPts val="3150"/>
                        </a:lnSpc>
                      </a:pPr>
                      <a:r>
                        <a:rPr sz="3200" dirty="0">
                          <a:solidFill>
                            <a:srgbClr val="FFFFFF"/>
                          </a:solidFill>
                          <a:latin typeface="Arabic Typesetting"/>
                          <a:cs typeface="Arabic Typesetting"/>
                        </a:rPr>
                        <a:t>لةواطلا </a:t>
                      </a:r>
                      <a:r>
                        <a:rPr sz="3350" i="1" spc="5" dirty="0">
                          <a:solidFill>
                            <a:srgbClr val="FFFFFF"/>
                          </a:solidFill>
                          <a:latin typeface="Arabic Typesetting"/>
                          <a:cs typeface="Arabic Typesetting"/>
                        </a:rPr>
                        <a:t>ت</a:t>
                      </a:r>
                      <a:r>
                        <a:rPr sz="3350" i="1" dirty="0">
                          <a:solidFill>
                            <a:srgbClr val="FFFFFF"/>
                          </a:solidFill>
                          <a:latin typeface="Arabic Typesetting"/>
                          <a:cs typeface="Arabic Typesetting"/>
                        </a:rPr>
                        <a:t>تح</a:t>
                      </a:r>
                      <a:r>
                        <a:rPr sz="3350" i="1" spc="-20" dirty="0">
                          <a:solidFill>
                            <a:srgbClr val="FFFFFF"/>
                          </a:solidFill>
                          <a:latin typeface="Arabic Typesetting"/>
                          <a:cs typeface="Arabic Typesetting"/>
                        </a:rPr>
                        <a:t> </a:t>
                      </a:r>
                      <a:r>
                        <a:rPr sz="3200" dirty="0">
                          <a:solidFill>
                            <a:srgbClr val="FFFFFF"/>
                          </a:solidFill>
                          <a:latin typeface="Arabic Typesetting"/>
                          <a:cs typeface="Arabic Typesetting"/>
                        </a:rPr>
                        <a:t>ةطقلا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467359">
                <a:tc>
                  <a:txBody>
                    <a:bodyPr/>
                    <a:lstStyle/>
                    <a:p>
                      <a:pPr marR="45085" algn="ctr">
                        <a:lnSpc>
                          <a:spcPts val="3400"/>
                        </a:lnSpc>
                      </a:pPr>
                      <a:r>
                        <a:rPr sz="3350" i="1" spc="-285" dirty="0">
                          <a:solidFill>
                            <a:srgbClr val="FFFFFF"/>
                          </a:solidFill>
                          <a:latin typeface="Arabic Typesetting"/>
                          <a:cs typeface="Arabic Typesetting"/>
                        </a:rPr>
                        <a:t>ا</a:t>
                      </a:r>
                      <a:r>
                        <a:rPr sz="5025" i="1" spc="-427" baseline="-3316" dirty="0">
                          <a:solidFill>
                            <a:srgbClr val="FFFFFF"/>
                          </a:solidFill>
                          <a:latin typeface="Arabic Typesetting"/>
                          <a:cs typeface="Arabic Typesetting"/>
                        </a:rPr>
                        <a:t>ً</a:t>
                      </a:r>
                      <a:r>
                        <a:rPr sz="3350" i="1" spc="-285" dirty="0">
                          <a:solidFill>
                            <a:srgbClr val="FFFFFF"/>
                          </a:solidFill>
                          <a:latin typeface="Arabic Typesetting"/>
                          <a:cs typeface="Arabic Typesetting"/>
                        </a:rPr>
                        <a:t>نخاس</a:t>
                      </a:r>
                      <a:r>
                        <a:rPr sz="3350" i="1" spc="10" dirty="0">
                          <a:solidFill>
                            <a:srgbClr val="FFFFFF"/>
                          </a:solidFill>
                          <a:latin typeface="Arabic Typesetting"/>
                          <a:cs typeface="Arabic Typesetting"/>
                        </a:rPr>
                        <a:t> </a:t>
                      </a:r>
                      <a:r>
                        <a:rPr sz="3200" spc="-455" dirty="0">
                          <a:solidFill>
                            <a:srgbClr val="FFFFFF"/>
                          </a:solidFill>
                          <a:latin typeface="Arabic Typesetting"/>
                          <a:cs typeface="Arabic Typesetting"/>
                        </a:rPr>
                        <a:t>بيللحا</a:t>
                      </a:r>
                      <a:r>
                        <a:rPr sz="3200" spc="-355" dirty="0">
                          <a:solidFill>
                            <a:srgbClr val="FFFFFF"/>
                          </a:solidFill>
                          <a:latin typeface="Arabic Typesetting"/>
                          <a:cs typeface="Arabic Typesetting"/>
                        </a:rPr>
                        <a:t> </a:t>
                      </a:r>
                      <a:r>
                        <a:rPr sz="3200" spc="-125" dirty="0">
                          <a:solidFill>
                            <a:srgbClr val="FFFFFF"/>
                          </a:solidFill>
                          <a:latin typeface="Arabic Typesetting"/>
                          <a:cs typeface="Arabic Typesetting"/>
                        </a:rPr>
                        <a:t>بحأ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508000">
                <a:tc>
                  <a:txBody>
                    <a:bodyPr/>
                    <a:lstStyle/>
                    <a:p>
                      <a:pPr marR="635" algn="ctr">
                        <a:lnSpc>
                          <a:spcPts val="3400"/>
                        </a:lnSpc>
                      </a:pPr>
                      <a:r>
                        <a:rPr sz="5025" i="1" spc="120" baseline="-9121" dirty="0">
                          <a:solidFill>
                            <a:srgbClr val="FFFFFF"/>
                          </a:solidFill>
                          <a:latin typeface="Arabic Typesetting"/>
                          <a:cs typeface="Arabic Typesetting"/>
                        </a:rPr>
                        <a:t> </a:t>
                      </a:r>
                      <a:r>
                        <a:rPr sz="3350" i="1" dirty="0">
                          <a:solidFill>
                            <a:srgbClr val="FFFFFF"/>
                          </a:solidFill>
                          <a:latin typeface="Arabic Typesetting"/>
                          <a:cs typeface="Arabic Typesetting"/>
                        </a:rPr>
                        <a:t>مل</a:t>
                      </a:r>
                      <a:r>
                        <a:rPr sz="3350" i="1" spc="-5" dirty="0">
                          <a:solidFill>
                            <a:srgbClr val="FFFFFF"/>
                          </a:solidFill>
                          <a:latin typeface="Arabic Typesetting"/>
                          <a:cs typeface="Arabic Typesetting"/>
                        </a:rPr>
                        <a:t>ا</a:t>
                      </a:r>
                      <a:r>
                        <a:rPr sz="3350" i="1" spc="-10" dirty="0">
                          <a:solidFill>
                            <a:srgbClr val="FFFFFF"/>
                          </a:solidFill>
                          <a:latin typeface="Arabic Typesetting"/>
                          <a:cs typeface="Arabic Typesetting"/>
                        </a:rPr>
                        <a:t>ق</a:t>
                      </a:r>
                      <a:r>
                        <a:rPr sz="3350" i="1" spc="-375" dirty="0">
                          <a:solidFill>
                            <a:srgbClr val="FFFFFF"/>
                          </a:solidFill>
                          <a:latin typeface="Arabic Typesetting"/>
                          <a:cs typeface="Arabic Typesetting"/>
                        </a:rPr>
                        <a:t>أ</a:t>
                      </a:r>
                      <a:r>
                        <a:rPr sz="5025" i="1" baseline="2487" dirty="0">
                          <a:solidFill>
                            <a:srgbClr val="FFFFFF"/>
                          </a:solidFill>
                          <a:latin typeface="Arabic Typesetting"/>
                          <a:cs typeface="Arabic Typesetting"/>
                        </a:rPr>
                        <a:t>  </a:t>
                      </a:r>
                      <a:r>
                        <a:rPr sz="5025" i="1" spc="-480" baseline="2487" dirty="0">
                          <a:solidFill>
                            <a:srgbClr val="FFFFFF"/>
                          </a:solidFill>
                          <a:latin typeface="Arabic Typesetting"/>
                          <a:cs typeface="Arabic Typesetting"/>
                        </a:rPr>
                        <a:t> </a:t>
                      </a:r>
                      <a:r>
                        <a:rPr sz="3200" dirty="0">
                          <a:solidFill>
                            <a:srgbClr val="FFFFFF"/>
                          </a:solidFill>
                          <a:latin typeface="Arabic Typesetting"/>
                          <a:cs typeface="Arabic Typesetting"/>
                        </a:rPr>
                        <a:t>ة</a:t>
                      </a:r>
                      <a:r>
                        <a:rPr sz="3200" spc="-5" dirty="0">
                          <a:solidFill>
                            <a:srgbClr val="FFFFFF"/>
                          </a:solidFill>
                          <a:latin typeface="Arabic Typesetting"/>
                          <a:cs typeface="Arabic Typesetting"/>
                        </a:rPr>
                        <a:t>ث</a:t>
                      </a:r>
                      <a:r>
                        <a:rPr sz="3200" dirty="0">
                          <a:solidFill>
                            <a:srgbClr val="FFFFFF"/>
                          </a:solidFill>
                          <a:latin typeface="Arabic Typesetting"/>
                          <a:cs typeface="Arabic Typesetting"/>
                        </a:rPr>
                        <a:t>لاث</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ا</a:t>
                      </a:r>
                      <a:r>
                        <a:rPr sz="3200" dirty="0">
                          <a:solidFill>
                            <a:srgbClr val="FFFFFF"/>
                          </a:solidFill>
                          <a:latin typeface="Arabic Typesetting"/>
                          <a:cs typeface="Arabic Typesetting"/>
                        </a:rPr>
                        <a:t>ن</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ت</a:t>
                      </a:r>
                      <a:r>
                        <a:rPr sz="3200" spc="5" dirty="0">
                          <a:solidFill>
                            <a:srgbClr val="FFFFFF"/>
                          </a:solidFill>
                          <a:latin typeface="Arabic Typesetting"/>
                          <a:cs typeface="Arabic Typesetting"/>
                        </a:rPr>
                        <a:t>رش</a:t>
                      </a:r>
                      <a:r>
                        <a:rPr sz="3200" dirty="0">
                          <a:solidFill>
                            <a:srgbClr val="FFFFFF"/>
                          </a:solidFill>
                          <a:latin typeface="Arabic Typesetting"/>
                          <a:cs typeface="Arabic Typesetting"/>
                        </a:rPr>
                        <a:t>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531495">
                <a:tc>
                  <a:txBody>
                    <a:bodyPr/>
                    <a:lstStyle/>
                    <a:p>
                      <a:pPr algn="ctr">
                        <a:lnSpc>
                          <a:spcPts val="3404"/>
                        </a:lnSpc>
                      </a:pPr>
                      <a:r>
                        <a:rPr sz="3350" i="1" spc="-1415" dirty="0">
                          <a:solidFill>
                            <a:srgbClr val="FFFFFF"/>
                          </a:solidFill>
                          <a:latin typeface="Arabic Typesetting"/>
                          <a:cs typeface="Arabic Typesetting"/>
                        </a:rPr>
                        <a:t>لا</a:t>
                      </a:r>
                      <a:r>
                        <a:rPr sz="5025" i="1" baseline="4145" dirty="0">
                          <a:solidFill>
                            <a:srgbClr val="FFFFFF"/>
                          </a:solidFill>
                          <a:latin typeface="Arabic Typesetting"/>
                          <a:cs typeface="Arabic Typesetting"/>
                        </a:rPr>
                        <a:t>ً </a:t>
                      </a:r>
                      <a:r>
                        <a:rPr sz="5025" i="1" spc="89" baseline="4145" dirty="0">
                          <a:solidFill>
                            <a:srgbClr val="FFFFFF"/>
                          </a:solidFill>
                          <a:latin typeface="Arabic Typesetting"/>
                          <a:cs typeface="Arabic Typesetting"/>
                        </a:rPr>
                        <a:t> </a:t>
                      </a:r>
                      <a:r>
                        <a:rPr sz="3350" i="1" spc="5" dirty="0">
                          <a:solidFill>
                            <a:srgbClr val="FFFFFF"/>
                          </a:solidFill>
                          <a:latin typeface="Arabic Typesetting"/>
                          <a:cs typeface="Arabic Typesetting"/>
                        </a:rPr>
                        <a:t>ي</a:t>
                      </a:r>
                      <a:r>
                        <a:rPr sz="3350" i="1" dirty="0">
                          <a:solidFill>
                            <a:srgbClr val="FFFFFF"/>
                          </a:solidFill>
                          <a:latin typeface="Arabic Typesetting"/>
                          <a:cs typeface="Arabic Typesetting"/>
                        </a:rPr>
                        <a:t>م</a:t>
                      </a:r>
                      <a:r>
                        <a:rPr sz="3350" i="1" spc="-40" dirty="0">
                          <a:solidFill>
                            <a:srgbClr val="FFFFFF"/>
                          </a:solidFill>
                          <a:latin typeface="Arabic Typesetting"/>
                          <a:cs typeface="Arabic Typesetting"/>
                        </a:rPr>
                        <a:t> </a:t>
                      </a:r>
                      <a:r>
                        <a:rPr sz="3200" dirty="0">
                          <a:solidFill>
                            <a:srgbClr val="FFFFFF"/>
                          </a:solidFill>
                          <a:latin typeface="Arabic Typesetting"/>
                          <a:cs typeface="Arabic Typesetting"/>
                        </a:rPr>
                        <a:t>ناسر</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5"/>
                  </a:ext>
                </a:extLst>
              </a:tr>
              <a:tr h="568960">
                <a:tc>
                  <a:txBody>
                    <a:bodyPr/>
                    <a:lstStyle/>
                    <a:p>
                      <a:pPr algn="ctr">
                        <a:lnSpc>
                          <a:spcPts val="3404"/>
                        </a:lnSpc>
                      </a:pPr>
                      <a:r>
                        <a:rPr sz="3200" spc="5" dirty="0">
                          <a:solidFill>
                            <a:srgbClr val="FFFFFF"/>
                          </a:solidFill>
                          <a:latin typeface="Arabic Typesetting"/>
                          <a:cs typeface="Arabic Typesetting"/>
                        </a:rPr>
                        <a:t>“</a:t>
                      </a:r>
                      <a:r>
                        <a:rPr sz="3350" i="1" dirty="0">
                          <a:solidFill>
                            <a:srgbClr val="FFFFFF"/>
                          </a:solidFill>
                          <a:latin typeface="Arabic Typesetting"/>
                          <a:cs typeface="Arabic Typesetting"/>
                        </a:rPr>
                        <a:t>ن</a:t>
                      </a:r>
                      <a:r>
                        <a:rPr sz="3350" i="1" spc="-5" dirty="0">
                          <a:solidFill>
                            <a:srgbClr val="FFFFFF"/>
                          </a:solidFill>
                          <a:latin typeface="Arabic Typesetting"/>
                          <a:cs typeface="Arabic Typesetting"/>
                        </a:rPr>
                        <a:t>ا</a:t>
                      </a:r>
                      <a:r>
                        <a:rPr sz="3350" i="1" dirty="0">
                          <a:solidFill>
                            <a:srgbClr val="FFFFFF"/>
                          </a:solidFill>
                          <a:latin typeface="Arabic Typesetting"/>
                          <a:cs typeface="Arabic Typesetting"/>
                        </a:rPr>
                        <a:t>و</a:t>
                      </a:r>
                      <a:r>
                        <a:rPr sz="3350" i="1" spc="15" dirty="0">
                          <a:solidFill>
                            <a:srgbClr val="FFFFFF"/>
                          </a:solidFill>
                          <a:latin typeface="Arabic Typesetting"/>
                          <a:cs typeface="Arabic Typesetting"/>
                        </a:rPr>
                        <a:t>ي</a:t>
                      </a:r>
                      <a:r>
                        <a:rPr sz="3350" i="1" dirty="0">
                          <a:solidFill>
                            <a:srgbClr val="FFFFFF"/>
                          </a:solidFill>
                          <a:latin typeface="Arabic Typesetting"/>
                          <a:cs typeface="Arabic Typesetting"/>
                        </a:rPr>
                        <a:t>ع</a:t>
                      </a:r>
                      <a:r>
                        <a:rPr sz="3350" i="1" spc="-55" dirty="0">
                          <a:solidFill>
                            <a:srgbClr val="FFFFFF"/>
                          </a:solidFill>
                          <a:latin typeface="Arabic Typesetting"/>
                          <a:cs typeface="Arabic Typesetting"/>
                        </a:rPr>
                        <a:t> </a:t>
                      </a:r>
                      <a:r>
                        <a:rPr sz="3200" spc="-280" dirty="0">
                          <a:solidFill>
                            <a:srgbClr val="FFFFFF"/>
                          </a:solidFill>
                          <a:latin typeface="Arabic Typesetting"/>
                          <a:cs typeface="Arabic Typesetting"/>
                        </a:rPr>
                        <a:t>ض</a:t>
                      </a:r>
                      <a:r>
                        <a:rPr sz="3200" spc="-5" dirty="0">
                          <a:solidFill>
                            <a:srgbClr val="FFFFFF"/>
                          </a:solidFill>
                          <a:latin typeface="Arabic Typesetting"/>
                          <a:cs typeface="Arabic Typesetting"/>
                        </a:rPr>
                        <a:t>ر</a:t>
                      </a:r>
                      <a:r>
                        <a:rPr sz="3200" spc="-1070" dirty="0">
                          <a:solidFill>
                            <a:srgbClr val="FFFFFF"/>
                          </a:solidFill>
                          <a:latin typeface="Arabic Typesetting"/>
                          <a:cs typeface="Arabic Typesetting"/>
                        </a:rPr>
                        <a:t>ل</a:t>
                      </a:r>
                      <a:r>
                        <a:rPr sz="4800" baseline="4340" dirty="0">
                          <a:solidFill>
                            <a:srgbClr val="FFFFFF"/>
                          </a:solidFill>
                          <a:latin typeface="Arabic Typesetting"/>
                          <a:cs typeface="Arabic Typesetting"/>
                        </a:rPr>
                        <a:t>  </a:t>
                      </a:r>
                      <a:r>
                        <a:rPr sz="4800" spc="-337" baseline="4340" dirty="0">
                          <a:solidFill>
                            <a:srgbClr val="FFFFFF"/>
                          </a:solidFill>
                          <a:latin typeface="Arabic Typesetting"/>
                          <a:cs typeface="Arabic Typesetting"/>
                        </a:rPr>
                        <a:t> </a:t>
                      </a:r>
                      <a:r>
                        <a:rPr sz="3200" dirty="0">
                          <a:solidFill>
                            <a:srgbClr val="FFFFFF"/>
                          </a:solidFill>
                          <a:latin typeface="Arabic Typesetting"/>
                          <a:cs typeface="Arabic Typesetting"/>
                        </a:rPr>
                        <a:t>ا ن</a:t>
                      </a:r>
                      <a:r>
                        <a:rPr sz="3200" spc="-5" dirty="0">
                          <a:solidFill>
                            <a:srgbClr val="FFFFFF"/>
                          </a:solidFill>
                          <a:latin typeface="Arabic Typesetting"/>
                          <a:cs typeface="Arabic Typesetting"/>
                        </a:rPr>
                        <a:t>ا</a:t>
                      </a:r>
                      <a:r>
                        <a:rPr sz="3200" dirty="0">
                          <a:solidFill>
                            <a:srgbClr val="FFFFFF"/>
                          </a:solidFill>
                          <a:latin typeface="Arabic Typesetting"/>
                          <a:cs typeface="Arabic Typesetting"/>
                        </a:rPr>
                        <a:t>ر</a:t>
                      </a:r>
                      <a:r>
                        <a:rPr sz="3200" spc="-155" dirty="0">
                          <a:solidFill>
                            <a:srgbClr val="FFFFFF"/>
                          </a:solidFill>
                          <a:latin typeface="Arabic Typesetting"/>
                          <a:cs typeface="Arabic Typesetting"/>
                        </a:rPr>
                        <a:t>فج</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717BA2"/>
                    </a:solidFill>
                  </a:tcPr>
                </a:tc>
                <a:extLst>
                  <a:ext uri="{0D108BD9-81ED-4DB2-BD59-A6C34878D82A}">
                    <a16:rowId xmlns:a16="http://schemas.microsoft.com/office/drawing/2014/main" val="10006"/>
                  </a:ext>
                </a:extLst>
              </a:tr>
              <a:tr h="570865">
                <a:tc>
                  <a:txBody>
                    <a:bodyPr/>
                    <a:lstStyle/>
                    <a:p>
                      <a:pPr marR="46355" algn="ctr">
                        <a:lnSpc>
                          <a:spcPts val="3425"/>
                        </a:lnSpc>
                      </a:pPr>
                      <a:r>
                        <a:rPr sz="3200" spc="-120" dirty="0">
                          <a:solidFill>
                            <a:srgbClr val="FFFFFF"/>
                          </a:solidFill>
                          <a:latin typeface="Arabic Typesetting"/>
                          <a:cs typeface="Arabic Typesetting"/>
                        </a:rPr>
                        <a:t>ق</a:t>
                      </a:r>
                      <a:r>
                        <a:rPr sz="3200" dirty="0">
                          <a:solidFill>
                            <a:srgbClr val="FFFFFF"/>
                          </a:solidFill>
                          <a:latin typeface="Arabic Typesetting"/>
                          <a:cs typeface="Arabic Typesetting"/>
                        </a:rPr>
                        <a:t>و</a:t>
                      </a:r>
                      <a:r>
                        <a:rPr sz="3200" spc="-5" dirty="0">
                          <a:solidFill>
                            <a:srgbClr val="FFFFFF"/>
                          </a:solidFill>
                          <a:latin typeface="Arabic Typesetting"/>
                          <a:cs typeface="Arabic Typesetting"/>
                        </a:rPr>
                        <a:t>فتل</a:t>
                      </a:r>
                      <a:r>
                        <a:rPr sz="3200" dirty="0">
                          <a:solidFill>
                            <a:srgbClr val="FFFFFF"/>
                          </a:solidFill>
                          <a:latin typeface="Arabic Typesetting"/>
                          <a:cs typeface="Arabic Typesetting"/>
                        </a:rPr>
                        <a:t>ا في</a:t>
                      </a:r>
                      <a:r>
                        <a:rPr sz="3200" spc="-10" dirty="0">
                          <a:solidFill>
                            <a:srgbClr val="FFFFFF"/>
                          </a:solidFill>
                          <a:latin typeface="Arabic Typesetting"/>
                          <a:cs typeface="Arabic Typesetting"/>
                        </a:rPr>
                        <a:t> </a:t>
                      </a:r>
                      <a:r>
                        <a:rPr sz="3350" i="1" spc="-5" dirty="0">
                          <a:solidFill>
                            <a:srgbClr val="FFFFFF"/>
                          </a:solidFill>
                          <a:latin typeface="Arabic Typesetting"/>
                          <a:cs typeface="Arabic Typesetting"/>
                        </a:rPr>
                        <a:t>ا</a:t>
                      </a:r>
                      <a:r>
                        <a:rPr sz="5025" i="1" spc="7" baseline="-5804" dirty="0">
                          <a:solidFill>
                            <a:srgbClr val="FFFFFF"/>
                          </a:solidFill>
                          <a:latin typeface="Arabic Typesetting"/>
                          <a:cs typeface="Arabic Typesetting"/>
                        </a:rPr>
                        <a:t>ً</a:t>
                      </a:r>
                      <a:r>
                        <a:rPr sz="3350" i="1" spc="-5" dirty="0">
                          <a:solidFill>
                            <a:srgbClr val="FFFFFF"/>
                          </a:solidFill>
                          <a:latin typeface="Arabic Typesetting"/>
                          <a:cs typeface="Arabic Typesetting"/>
                        </a:rPr>
                        <a:t>ع</a:t>
                      </a:r>
                      <a:r>
                        <a:rPr sz="3350" i="1" dirty="0">
                          <a:solidFill>
                            <a:srgbClr val="FFFFFF"/>
                          </a:solidFill>
                          <a:latin typeface="Arabic Typesetting"/>
                          <a:cs typeface="Arabic Typesetting"/>
                        </a:rPr>
                        <a:t>مط</a:t>
                      </a:r>
                      <a:r>
                        <a:rPr sz="3350" i="1" spc="-25" dirty="0">
                          <a:solidFill>
                            <a:srgbClr val="FFFFFF"/>
                          </a:solidFill>
                          <a:latin typeface="Arabic Typesetting"/>
                          <a:cs typeface="Arabic Typesetting"/>
                        </a:rPr>
                        <a:t> </a:t>
                      </a:r>
                      <a:r>
                        <a:rPr sz="3200" dirty="0">
                          <a:solidFill>
                            <a:srgbClr val="FFFFFF"/>
                          </a:solidFill>
                          <a:latin typeface="Arabic Typesetting"/>
                          <a:cs typeface="Arabic Typesetting"/>
                        </a:rPr>
                        <a:t>رك</a:t>
                      </a:r>
                      <a:r>
                        <a:rPr sz="3200" spc="-5" dirty="0">
                          <a:solidFill>
                            <a:srgbClr val="FFFFFF"/>
                          </a:solidFill>
                          <a:latin typeface="Arabic Typesetting"/>
                          <a:cs typeface="Arabic Typesetting"/>
                        </a:rPr>
                        <a:t>اذ</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717BA2"/>
                    </a:solidFill>
                  </a:tcPr>
                </a:tc>
                <a:extLst>
                  <a:ext uri="{0D108BD9-81ED-4DB2-BD59-A6C34878D82A}">
                    <a16:rowId xmlns:a16="http://schemas.microsoft.com/office/drawing/2014/main" val="10007"/>
                  </a:ext>
                </a:extLst>
              </a:tr>
              <a:tr h="581660">
                <a:tc>
                  <a:txBody>
                    <a:bodyPr/>
                    <a:lstStyle/>
                    <a:p>
                      <a:pPr algn="ctr">
                        <a:lnSpc>
                          <a:spcPts val="3425"/>
                        </a:lnSpc>
                      </a:pPr>
                      <a:r>
                        <a:rPr sz="3200" spc="-5" dirty="0">
                          <a:solidFill>
                            <a:srgbClr val="FFFFFF"/>
                          </a:solidFill>
                          <a:latin typeface="Arabic Typesetting"/>
                          <a:cs typeface="Arabic Typesetting"/>
                        </a:rPr>
                        <a:t>قذالح</a:t>
                      </a:r>
                      <a:r>
                        <a:rPr sz="3200" dirty="0">
                          <a:solidFill>
                            <a:srgbClr val="FFFFFF"/>
                          </a:solidFill>
                          <a:latin typeface="Arabic Typesetting"/>
                          <a:cs typeface="Arabic Typesetting"/>
                        </a:rPr>
                        <a:t>ا</a:t>
                      </a:r>
                      <a:r>
                        <a:rPr sz="3200" spc="20" dirty="0">
                          <a:solidFill>
                            <a:srgbClr val="FFFFFF"/>
                          </a:solidFill>
                          <a:latin typeface="Arabic Typesetting"/>
                          <a:cs typeface="Arabic Typesetting"/>
                        </a:rPr>
                        <a:t> </a:t>
                      </a:r>
                      <a:r>
                        <a:rPr sz="3350" i="1" spc="-844" dirty="0">
                          <a:solidFill>
                            <a:srgbClr val="FFFFFF"/>
                          </a:solidFill>
                          <a:latin typeface="Arabic Typesetting"/>
                          <a:cs typeface="Arabic Typesetting"/>
                        </a:rPr>
                        <a:t>م</a:t>
                      </a:r>
                      <a:r>
                        <a:rPr sz="5025" i="1" baseline="-10779" dirty="0">
                          <a:solidFill>
                            <a:srgbClr val="FFFFFF"/>
                          </a:solidFill>
                          <a:latin typeface="Arabic Typesetting"/>
                          <a:cs typeface="Arabic Typesetting"/>
                        </a:rPr>
                        <a:t>َ</a:t>
                      </a:r>
                      <a:r>
                        <a:rPr sz="5025" i="1" spc="254" baseline="-10779" dirty="0">
                          <a:solidFill>
                            <a:srgbClr val="FFFFFF"/>
                          </a:solidFill>
                          <a:latin typeface="Arabic Typesetting"/>
                          <a:cs typeface="Arabic Typesetting"/>
                        </a:rPr>
                        <a:t> </a:t>
                      </a:r>
                      <a:r>
                        <a:rPr sz="3350" i="1" spc="5" dirty="0">
                          <a:solidFill>
                            <a:srgbClr val="FFFFFF"/>
                          </a:solidFill>
                          <a:latin typeface="Arabic Typesetting"/>
                          <a:cs typeface="Arabic Typesetting"/>
                        </a:rPr>
                        <a:t>ه</a:t>
                      </a:r>
                      <a:r>
                        <a:rPr sz="3350" i="1" dirty="0">
                          <a:solidFill>
                            <a:srgbClr val="FFFFFF"/>
                          </a:solidFill>
                          <a:latin typeface="Arabic Typesetting"/>
                          <a:cs typeface="Arabic Typesetting"/>
                        </a:rPr>
                        <a:t>ف</a:t>
                      </a:r>
                      <a:r>
                        <a:rPr sz="3350" i="1" spc="-60" dirty="0">
                          <a:solidFill>
                            <a:srgbClr val="FFFFFF"/>
                          </a:solidFill>
                          <a:latin typeface="Arabic Typesetting"/>
                          <a:cs typeface="Arabic Typesetting"/>
                        </a:rPr>
                        <a:t> </a:t>
                      </a:r>
                      <a:r>
                        <a:rPr sz="3200" spc="-280" dirty="0">
                          <a:solidFill>
                            <a:srgbClr val="FFFFFF"/>
                          </a:solidFill>
                          <a:latin typeface="Arabic Typesetting"/>
                          <a:cs typeface="Arabic Typesetting"/>
                        </a:rPr>
                        <a:t>س</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د</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ت</a:t>
                      </a:r>
                      <a:r>
                        <a:rPr sz="3200" dirty="0">
                          <a:solidFill>
                            <a:srgbClr val="FFFFFF"/>
                          </a:solidFill>
                          <a:latin typeface="Arabic Typesetting"/>
                          <a:cs typeface="Arabic Typesetting"/>
                        </a:rPr>
                        <a:t>م</a:t>
                      </a:r>
                      <a:r>
                        <a:rPr sz="3200" spc="-5" dirty="0">
                          <a:solidFill>
                            <a:srgbClr val="FFFFFF"/>
                          </a:solidFill>
                          <a:latin typeface="Arabic Typesetting"/>
                          <a:cs typeface="Arabic Typesetting"/>
                        </a:rPr>
                        <a:t>ه</a:t>
                      </a:r>
                      <a:r>
                        <a:rPr sz="3200" dirty="0">
                          <a:solidFill>
                            <a:srgbClr val="FFFFFF"/>
                          </a:solidFill>
                          <a:latin typeface="Arabic Typesetting"/>
                          <a:cs typeface="Arabic Typesetting"/>
                        </a:rPr>
                        <a:t>ف</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8"/>
                  </a:ext>
                </a:extLst>
              </a:tr>
            </a:tbl>
          </a:graphicData>
        </a:graphic>
      </p:graphicFrame>
      <p:sp>
        <p:nvSpPr>
          <p:cNvPr id="6" name="object 6"/>
          <p:cNvSpPr/>
          <p:nvPr/>
        </p:nvSpPr>
        <p:spPr>
          <a:xfrm>
            <a:off x="2897251" y="2036698"/>
            <a:ext cx="571500" cy="5080"/>
          </a:xfrm>
          <a:custGeom>
            <a:avLst/>
            <a:gdLst/>
            <a:ahLst/>
            <a:cxnLst/>
            <a:rect l="l" t="t" r="r" b="b"/>
            <a:pathLst>
              <a:path w="571500" h="5080">
                <a:moveTo>
                  <a:pt x="571500" y="0"/>
                </a:moveTo>
                <a:lnTo>
                  <a:pt x="0" y="0"/>
                </a:lnTo>
                <a:lnTo>
                  <a:pt x="0" y="4572"/>
                </a:lnTo>
                <a:lnTo>
                  <a:pt x="571500" y="4572"/>
                </a:lnTo>
                <a:lnTo>
                  <a:pt x="571500" y="0"/>
                </a:lnTo>
                <a:close/>
              </a:path>
            </a:pathLst>
          </a:custGeom>
          <a:solidFill>
            <a:srgbClr val="FFFFFF"/>
          </a:solidFill>
        </p:spPr>
        <p:txBody>
          <a:bodyPr wrap="square" lIns="0" tIns="0" rIns="0" bIns="0" rtlCol="0"/>
          <a:lstStyle/>
          <a:p>
            <a:endParaRPr/>
          </a:p>
        </p:txBody>
      </p:sp>
      <p:sp>
        <p:nvSpPr>
          <p:cNvPr id="7" name="object 7"/>
          <p:cNvSpPr/>
          <p:nvPr/>
        </p:nvSpPr>
        <p:spPr>
          <a:xfrm>
            <a:off x="3063367" y="2489200"/>
            <a:ext cx="408940" cy="5080"/>
          </a:xfrm>
          <a:custGeom>
            <a:avLst/>
            <a:gdLst/>
            <a:ahLst/>
            <a:cxnLst/>
            <a:rect l="l" t="t" r="r" b="b"/>
            <a:pathLst>
              <a:path w="408939" h="5080">
                <a:moveTo>
                  <a:pt x="408431" y="0"/>
                </a:moveTo>
                <a:lnTo>
                  <a:pt x="0" y="0"/>
                </a:lnTo>
                <a:lnTo>
                  <a:pt x="0" y="4572"/>
                </a:lnTo>
                <a:lnTo>
                  <a:pt x="408431" y="4572"/>
                </a:lnTo>
                <a:lnTo>
                  <a:pt x="408431" y="0"/>
                </a:lnTo>
                <a:close/>
              </a:path>
            </a:pathLst>
          </a:custGeom>
          <a:solidFill>
            <a:srgbClr val="FFFFFF"/>
          </a:solidFill>
        </p:spPr>
        <p:txBody>
          <a:bodyPr wrap="square" lIns="0" tIns="0" rIns="0" bIns="0" rtlCol="0"/>
          <a:lstStyle/>
          <a:p>
            <a:endParaRPr/>
          </a:p>
        </p:txBody>
      </p:sp>
      <p:sp>
        <p:nvSpPr>
          <p:cNvPr id="8" name="object 8"/>
          <p:cNvSpPr/>
          <p:nvPr/>
        </p:nvSpPr>
        <p:spPr>
          <a:xfrm>
            <a:off x="2938398" y="3402202"/>
            <a:ext cx="525780" cy="5080"/>
          </a:xfrm>
          <a:custGeom>
            <a:avLst/>
            <a:gdLst/>
            <a:ahLst/>
            <a:cxnLst/>
            <a:rect l="l" t="t" r="r" b="b"/>
            <a:pathLst>
              <a:path w="525779" h="5079">
                <a:moveTo>
                  <a:pt x="525779" y="0"/>
                </a:moveTo>
                <a:lnTo>
                  <a:pt x="0" y="0"/>
                </a:lnTo>
                <a:lnTo>
                  <a:pt x="0" y="4572"/>
                </a:lnTo>
                <a:lnTo>
                  <a:pt x="525779" y="4572"/>
                </a:lnTo>
                <a:lnTo>
                  <a:pt x="525779" y="0"/>
                </a:lnTo>
                <a:close/>
              </a:path>
            </a:pathLst>
          </a:custGeom>
          <a:solidFill>
            <a:srgbClr val="FFFFFF"/>
          </a:solidFill>
        </p:spPr>
        <p:txBody>
          <a:bodyPr wrap="square" lIns="0" tIns="0" rIns="0" bIns="0" rtlCol="0"/>
          <a:lstStyle/>
          <a:p>
            <a:endParaRPr/>
          </a:p>
        </p:txBody>
      </p:sp>
      <p:sp>
        <p:nvSpPr>
          <p:cNvPr id="9" name="object 9"/>
          <p:cNvSpPr/>
          <p:nvPr/>
        </p:nvSpPr>
        <p:spPr>
          <a:xfrm>
            <a:off x="3031363" y="3869944"/>
            <a:ext cx="431800" cy="5080"/>
          </a:xfrm>
          <a:custGeom>
            <a:avLst/>
            <a:gdLst/>
            <a:ahLst/>
            <a:cxnLst/>
            <a:rect l="l" t="t" r="r" b="b"/>
            <a:pathLst>
              <a:path w="431800" h="5079">
                <a:moveTo>
                  <a:pt x="431291" y="0"/>
                </a:moveTo>
                <a:lnTo>
                  <a:pt x="0" y="0"/>
                </a:lnTo>
                <a:lnTo>
                  <a:pt x="0" y="4571"/>
                </a:lnTo>
                <a:lnTo>
                  <a:pt x="431291" y="4571"/>
                </a:lnTo>
                <a:lnTo>
                  <a:pt x="431291" y="0"/>
                </a:lnTo>
                <a:close/>
              </a:path>
            </a:pathLst>
          </a:custGeom>
          <a:solidFill>
            <a:srgbClr val="FFFFFF"/>
          </a:solidFill>
        </p:spPr>
        <p:txBody>
          <a:bodyPr wrap="square" lIns="0" tIns="0" rIns="0" bIns="0" rtlCol="0"/>
          <a:lstStyle/>
          <a:p>
            <a:endParaRPr/>
          </a:p>
        </p:txBody>
      </p:sp>
      <p:sp>
        <p:nvSpPr>
          <p:cNvPr id="10" name="object 10"/>
          <p:cNvSpPr/>
          <p:nvPr/>
        </p:nvSpPr>
        <p:spPr>
          <a:xfrm>
            <a:off x="3395598" y="4378198"/>
            <a:ext cx="356870" cy="5080"/>
          </a:xfrm>
          <a:custGeom>
            <a:avLst/>
            <a:gdLst/>
            <a:ahLst/>
            <a:cxnLst/>
            <a:rect l="l" t="t" r="r" b="b"/>
            <a:pathLst>
              <a:path w="356870" h="5079">
                <a:moveTo>
                  <a:pt x="356615" y="0"/>
                </a:moveTo>
                <a:lnTo>
                  <a:pt x="0" y="0"/>
                </a:lnTo>
                <a:lnTo>
                  <a:pt x="0" y="4571"/>
                </a:lnTo>
                <a:lnTo>
                  <a:pt x="356615" y="4571"/>
                </a:lnTo>
                <a:lnTo>
                  <a:pt x="356615" y="0"/>
                </a:lnTo>
                <a:close/>
              </a:path>
            </a:pathLst>
          </a:custGeom>
          <a:solidFill>
            <a:srgbClr val="FFFFFF"/>
          </a:solidFill>
        </p:spPr>
        <p:txBody>
          <a:bodyPr wrap="square" lIns="0" tIns="0" rIns="0" bIns="0" rtlCol="0"/>
          <a:lstStyle/>
          <a:p>
            <a:endParaRPr/>
          </a:p>
        </p:txBody>
      </p:sp>
      <p:sp>
        <p:nvSpPr>
          <p:cNvPr id="11" name="object 11"/>
          <p:cNvSpPr/>
          <p:nvPr/>
        </p:nvSpPr>
        <p:spPr>
          <a:xfrm>
            <a:off x="3401695" y="6052782"/>
            <a:ext cx="266700" cy="5080"/>
          </a:xfrm>
          <a:custGeom>
            <a:avLst/>
            <a:gdLst/>
            <a:ahLst/>
            <a:cxnLst/>
            <a:rect l="l" t="t" r="r" b="b"/>
            <a:pathLst>
              <a:path w="266700" h="5079">
                <a:moveTo>
                  <a:pt x="266700" y="0"/>
                </a:moveTo>
                <a:lnTo>
                  <a:pt x="0" y="0"/>
                </a:lnTo>
                <a:lnTo>
                  <a:pt x="0" y="4571"/>
                </a:lnTo>
                <a:lnTo>
                  <a:pt x="266700" y="4571"/>
                </a:lnTo>
                <a:lnTo>
                  <a:pt x="266700" y="0"/>
                </a:lnTo>
                <a:close/>
              </a:path>
            </a:pathLst>
          </a:custGeom>
          <a:solidFill>
            <a:srgbClr val="FFFFFF"/>
          </a:solidFill>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11</a:t>
            </a: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2.gif"/>
          <p:cNvPicPr>
            <a:picLocks noChangeAspect="1"/>
          </p:cNvPicPr>
          <p:nvPr/>
        </p:nvPicPr>
        <p:blipFill>
          <a:blip r:embed="rId2">
            <a:clrChange>
              <a:clrFrom>
                <a:srgbClr val="FFFFFF"/>
              </a:clrFrom>
              <a:clrTo>
                <a:srgbClr val="FFFFFF">
                  <a:alpha val="0"/>
                </a:srgbClr>
              </a:clrTo>
            </a:clrChange>
          </a:blip>
          <a:srcRect l="5396" t="8159" r="5119" b="47065"/>
          <a:stretch>
            <a:fillRect/>
          </a:stretch>
        </p:blipFill>
        <p:spPr>
          <a:xfrm>
            <a:off x="1924332" y="1460309"/>
            <a:ext cx="6564574" cy="4572845"/>
          </a:xfrm>
          <a:prstGeom prst="rect">
            <a:avLst/>
          </a:prstGeom>
        </p:spPr>
      </p:pic>
      <p:sp>
        <p:nvSpPr>
          <p:cNvPr id="3" name="مربع نص 2"/>
          <p:cNvSpPr txBox="1"/>
          <p:nvPr/>
        </p:nvSpPr>
        <p:spPr>
          <a:xfrm>
            <a:off x="4230806" y="3016155"/>
            <a:ext cx="1501254" cy="92333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rPr>
              <a:t>لم تلحق </a:t>
            </a:r>
            <a:r>
              <a:rPr kumimoji="0" lang="ar-EG" sz="1800" b="1" i="0" u="none" strike="noStrike" kern="1200" cap="all" spc="0" normalizeH="0" baseline="0" noProof="0"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rPr>
              <a:t>بها</a:t>
            </a:r>
            <a:r>
              <a:rPr kumimoji="0" lang="ar-EG"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rPr>
              <a:t> الألف مع أنها مختومة بواو.</a:t>
            </a:r>
            <a:endParaRPr kumimoji="0" lang="ar-SA"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4" name="مربع نص 3"/>
          <p:cNvSpPr txBox="1"/>
          <p:nvPr/>
        </p:nvSpPr>
        <p:spPr>
          <a:xfrm>
            <a:off x="4203510" y="3862316"/>
            <a:ext cx="1501254" cy="646331"/>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rPr>
              <a:t>لحقت الألف بواو الجماعة</a:t>
            </a:r>
            <a:endParaRPr kumimoji="0" lang="ar-SA"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5" name="مربع نص 4"/>
          <p:cNvSpPr txBox="1"/>
          <p:nvPr/>
        </p:nvSpPr>
        <p:spPr>
          <a:xfrm>
            <a:off x="4217158" y="4517408"/>
            <a:ext cx="1501254" cy="646331"/>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rPr>
              <a:t>حذف الألف الفارقة.</a:t>
            </a:r>
            <a:endParaRPr kumimoji="0" lang="ar-SA" sz="1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6" name="مربع نص 5"/>
          <p:cNvSpPr txBox="1"/>
          <p:nvPr/>
        </p:nvSpPr>
        <p:spPr>
          <a:xfrm>
            <a:off x="2019869" y="2415659"/>
            <a:ext cx="222458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حذفت الألف بسبب الإضافة.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2006221" y="4053404"/>
            <a:ext cx="222458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لأنها تدل على الجمع.</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2019869" y="4722144"/>
            <a:ext cx="222458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بسبب الوصل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1992574" y="3261820"/>
            <a:ext cx="222458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 الفعل يدل على الواحد.</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2074461" y="5240759"/>
            <a:ext cx="5622878"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تحذف الألف الفارقة بسبب الإضافة والوصل بالضمير المتصل، وتثبت للتفريق بين الجمع والمفرد.</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3.gif"/>
          <p:cNvPicPr>
            <a:picLocks noChangeAspect="1"/>
          </p:cNvPicPr>
          <p:nvPr/>
        </p:nvPicPr>
        <p:blipFill>
          <a:blip r:embed="rId2">
            <a:clrChange>
              <a:clrFrom>
                <a:srgbClr val="FFFFFF"/>
              </a:clrFrom>
              <a:clrTo>
                <a:srgbClr val="FFFFFF">
                  <a:alpha val="0"/>
                </a:srgbClr>
              </a:clrTo>
            </a:clrChange>
          </a:blip>
          <a:srcRect l="3149" t="10945" r="9466" b="63643"/>
          <a:stretch>
            <a:fillRect/>
          </a:stretch>
        </p:blipFill>
        <p:spPr>
          <a:xfrm>
            <a:off x="1514902" y="1487607"/>
            <a:ext cx="7096836" cy="2729551"/>
          </a:xfrm>
          <a:prstGeom prst="rect">
            <a:avLst/>
          </a:prstGeom>
        </p:spPr>
      </p:pic>
      <p:sp>
        <p:nvSpPr>
          <p:cNvPr id="3" name="مربع نص 2"/>
          <p:cNvSpPr txBox="1"/>
          <p:nvPr/>
        </p:nvSpPr>
        <p:spPr>
          <a:xfrm>
            <a:off x="4995081" y="3234524"/>
            <a:ext cx="3466531"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ضمير – الضالين – عضو – بيض- ضفدع – ضابط – ضياع.</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1514902" y="3207229"/>
            <a:ext cx="3466531"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ظرف – ظهر – ظاهر – كاظم.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3.gif"/>
          <p:cNvPicPr>
            <a:picLocks noChangeAspect="1"/>
          </p:cNvPicPr>
          <p:nvPr/>
        </p:nvPicPr>
        <p:blipFill>
          <a:blip r:embed="rId2">
            <a:clrChange>
              <a:clrFrom>
                <a:srgbClr val="FFFFFF"/>
              </a:clrFrom>
              <a:clrTo>
                <a:srgbClr val="FFFFFF">
                  <a:alpha val="0"/>
                </a:srgbClr>
              </a:clrTo>
            </a:clrChange>
          </a:blip>
          <a:srcRect l="3149" t="36611" r="9466" b="33731"/>
          <a:stretch>
            <a:fillRect/>
          </a:stretch>
        </p:blipFill>
        <p:spPr>
          <a:xfrm>
            <a:off x="1555845" y="1965277"/>
            <a:ext cx="7096836" cy="3185683"/>
          </a:xfrm>
          <a:prstGeom prst="rect">
            <a:avLst/>
          </a:prstGeom>
        </p:spPr>
      </p:pic>
      <p:sp>
        <p:nvSpPr>
          <p:cNvPr id="3" name="مربع نص 2"/>
          <p:cNvSpPr txBox="1"/>
          <p:nvPr/>
        </p:nvSpPr>
        <p:spPr>
          <a:xfrm>
            <a:off x="2961564" y="2361066"/>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مصطفى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2715905" y="2784147"/>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أخلص</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2019869" y="3193580"/>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ضربت محمد؛ لأنه كسول.</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2456597" y="3603013"/>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عيسى – موسى.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2006221" y="3998798"/>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بيئة.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3357349" y="4353639"/>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عصا</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3493827" y="4749425"/>
            <a:ext cx="305709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عمرو - </a:t>
            </a: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أؤلئك</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4.gif"/>
          <p:cNvPicPr>
            <a:picLocks noChangeAspect="1"/>
          </p:cNvPicPr>
          <p:nvPr/>
        </p:nvPicPr>
        <p:blipFill>
          <a:blip r:embed="rId2">
            <a:clrChange>
              <a:clrFrom>
                <a:srgbClr val="FFFFFF"/>
              </a:clrFrom>
              <a:clrTo>
                <a:srgbClr val="FFFFFF">
                  <a:alpha val="0"/>
                </a:srgbClr>
              </a:clrTo>
            </a:clrChange>
          </a:blip>
          <a:srcRect t="10547" b="45210"/>
          <a:stretch>
            <a:fillRect/>
          </a:stretch>
        </p:blipFill>
        <p:spPr>
          <a:xfrm>
            <a:off x="1405720" y="1439837"/>
            <a:ext cx="7212526" cy="4442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651380" y="2156346"/>
            <a:ext cx="6482686" cy="2677656"/>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هناك أشياء تتناقل عبر التاريخ وعبر الأجيال ويأتي جيل مقلد لما قبله، ثم يأتي جيل مقدس لهذه الأشياء، ومن هذه الأشياء، بعض التماثيل والأصنام التي كان يعبدها العرب، فهي في الأصل تماثيل لأشخاص عظماء، فجاء جيل يوقرها، ثم جاء جيل يحترمها، ثم انتهى المطاف بجيل يعبدها.</a:t>
            </a:r>
            <a:endParaRPr kumimoji="0" lang="ar-SA"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4.gif"/>
          <p:cNvPicPr>
            <a:picLocks noChangeAspect="1"/>
          </p:cNvPicPr>
          <p:nvPr/>
        </p:nvPicPr>
        <p:blipFill>
          <a:blip r:embed="rId2">
            <a:clrChange>
              <a:clrFrom>
                <a:srgbClr val="FFFFFF"/>
              </a:clrFrom>
              <a:clrTo>
                <a:srgbClr val="FFFFFF">
                  <a:alpha val="0"/>
                </a:srgbClr>
              </a:clrTo>
            </a:clrChange>
          </a:blip>
          <a:srcRect t="67430" b="10448"/>
          <a:stretch>
            <a:fillRect/>
          </a:stretch>
        </p:blipFill>
        <p:spPr>
          <a:xfrm>
            <a:off x="1487607" y="2251881"/>
            <a:ext cx="7212526" cy="2221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5.gif"/>
          <p:cNvPicPr>
            <a:picLocks noChangeAspect="1"/>
          </p:cNvPicPr>
          <p:nvPr/>
        </p:nvPicPr>
        <p:blipFill>
          <a:blip r:embed="rId2">
            <a:clrChange>
              <a:clrFrom>
                <a:srgbClr val="FFFFFF"/>
              </a:clrFrom>
              <a:clrTo>
                <a:srgbClr val="FFFFFF">
                  <a:alpha val="0"/>
                </a:srgbClr>
              </a:clrTo>
            </a:clrChange>
          </a:blip>
          <a:srcRect t="8756" r="9466" b="86269"/>
          <a:stretch>
            <a:fillRect/>
          </a:stretch>
        </p:blipFill>
        <p:spPr>
          <a:xfrm>
            <a:off x="1209952" y="1473958"/>
            <a:ext cx="7510968" cy="545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5.gif"/>
          <p:cNvPicPr>
            <a:picLocks noChangeAspect="1"/>
          </p:cNvPicPr>
          <p:nvPr/>
        </p:nvPicPr>
        <p:blipFill>
          <a:blip r:embed="rId2">
            <a:clrChange>
              <a:clrFrom>
                <a:srgbClr val="FFFFFF"/>
              </a:clrFrom>
              <a:clrTo>
                <a:srgbClr val="FFFFFF">
                  <a:alpha val="0"/>
                </a:srgbClr>
              </a:clrTo>
            </a:clrChange>
          </a:blip>
          <a:srcRect t="60744" r="9466" b="11028"/>
          <a:stretch>
            <a:fillRect/>
          </a:stretch>
        </p:blipFill>
        <p:spPr>
          <a:xfrm>
            <a:off x="1332781" y="2279175"/>
            <a:ext cx="7510968" cy="3098042"/>
          </a:xfrm>
          <a:prstGeom prst="rect">
            <a:avLst/>
          </a:prstGeom>
        </p:spPr>
      </p:pic>
      <p:sp>
        <p:nvSpPr>
          <p:cNvPr id="3" name="مربع نص 2"/>
          <p:cNvSpPr txBox="1"/>
          <p:nvPr/>
        </p:nvSpPr>
        <p:spPr>
          <a:xfrm>
            <a:off x="1637731" y="3193576"/>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وطأ – بدأ - طأطأ</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1651379" y="3780429"/>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لؤلؤ – </a:t>
            </a: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لؤى</a:t>
            </a: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1665027" y="4367282"/>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موسى – عيسى – متى – حتى- منى – رأى – رمى.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1678675" y="4954135"/>
            <a:ext cx="700130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بعلبك – مما – ممن – مثلما – كلما – أينما – علامَ- إلامَ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6.gif"/>
          <p:cNvPicPr>
            <a:picLocks noChangeAspect="1"/>
          </p:cNvPicPr>
          <p:nvPr/>
        </p:nvPicPr>
        <p:blipFill>
          <a:blip r:embed="rId2">
            <a:clrChange>
              <a:clrFrom>
                <a:srgbClr val="FFFFFF"/>
              </a:clrFrom>
              <a:clrTo>
                <a:srgbClr val="FFFFFF">
                  <a:alpha val="0"/>
                </a:srgbClr>
              </a:clrTo>
            </a:clrChange>
          </a:blip>
          <a:srcRect l="4842" t="57711" b="12040"/>
          <a:stretch>
            <a:fillRect/>
          </a:stretch>
        </p:blipFill>
        <p:spPr>
          <a:xfrm>
            <a:off x="1583140" y="2033515"/>
            <a:ext cx="7130639" cy="3155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7.gif"/>
          <p:cNvPicPr>
            <a:picLocks noChangeAspect="1"/>
          </p:cNvPicPr>
          <p:nvPr/>
        </p:nvPicPr>
        <p:blipFill>
          <a:blip r:embed="rId2">
            <a:clrChange>
              <a:clrFrom>
                <a:srgbClr val="FFFFFF"/>
              </a:clrFrom>
              <a:clrTo>
                <a:srgbClr val="FFFFFF">
                  <a:alpha val="0"/>
                </a:srgbClr>
              </a:clrTo>
            </a:clrChange>
          </a:blip>
          <a:srcRect l="2903" t="15323" r="5119" b="46887"/>
          <a:stretch>
            <a:fillRect/>
          </a:stretch>
        </p:blipFill>
        <p:spPr>
          <a:xfrm>
            <a:off x="1460310" y="1378425"/>
            <a:ext cx="7110483" cy="4067032"/>
          </a:xfrm>
          <a:prstGeom prst="rect">
            <a:avLst/>
          </a:prstGeom>
        </p:spPr>
      </p:pic>
      <p:sp>
        <p:nvSpPr>
          <p:cNvPr id="3" name="مربع نص 2"/>
          <p:cNvSpPr txBox="1"/>
          <p:nvPr/>
        </p:nvSpPr>
        <p:spPr>
          <a:xfrm>
            <a:off x="2197290" y="5145205"/>
            <a:ext cx="550004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الفقرات – الإبراز – العنوان الرئيسي</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358255"/>
            <a:chOff x="0" y="0"/>
            <a:chExt cx="9144000" cy="6358255"/>
          </a:xfrm>
        </p:grpSpPr>
        <p:pic>
          <p:nvPicPr>
            <p:cNvPr id="3" name="object 3"/>
            <p:cNvPicPr/>
            <p:nvPr/>
          </p:nvPicPr>
          <p:blipFill>
            <a:blip r:embed="rId2" cstate="print"/>
            <a:stretch>
              <a:fillRect/>
            </a:stretch>
          </p:blipFill>
          <p:spPr>
            <a:xfrm>
              <a:off x="0" y="0"/>
              <a:ext cx="9144000" cy="6358128"/>
            </a:xfrm>
            <a:prstGeom prst="rect">
              <a:avLst/>
            </a:prstGeom>
          </p:spPr>
        </p:pic>
        <p:sp>
          <p:nvSpPr>
            <p:cNvPr id="4" name="object 4"/>
            <p:cNvSpPr/>
            <p:nvPr/>
          </p:nvSpPr>
          <p:spPr>
            <a:xfrm>
              <a:off x="2286000" y="1999488"/>
              <a:ext cx="4358640" cy="4073525"/>
            </a:xfrm>
            <a:custGeom>
              <a:avLst/>
              <a:gdLst/>
              <a:ahLst/>
              <a:cxnLst/>
              <a:rect l="l" t="t" r="r" b="b"/>
              <a:pathLst>
                <a:path w="4358640" h="4073525">
                  <a:moveTo>
                    <a:pt x="3643376" y="71627"/>
                  </a:moveTo>
                  <a:lnTo>
                    <a:pt x="0" y="1071752"/>
                  </a:lnTo>
                </a:path>
                <a:path w="4358640" h="4073525">
                  <a:moveTo>
                    <a:pt x="2929001" y="571500"/>
                  </a:moveTo>
                  <a:lnTo>
                    <a:pt x="0" y="0"/>
                  </a:lnTo>
                </a:path>
                <a:path w="4358640" h="4073525">
                  <a:moveTo>
                    <a:pt x="2429129" y="1143000"/>
                  </a:moveTo>
                  <a:lnTo>
                    <a:pt x="71627" y="571500"/>
                  </a:lnTo>
                </a:path>
                <a:path w="4358640" h="4073525">
                  <a:moveTo>
                    <a:pt x="3357626" y="1786128"/>
                  </a:moveTo>
                  <a:lnTo>
                    <a:pt x="0" y="2286254"/>
                  </a:lnTo>
                </a:path>
                <a:path w="4358640" h="4073525">
                  <a:moveTo>
                    <a:pt x="4357751" y="2430399"/>
                  </a:moveTo>
                  <a:lnTo>
                    <a:pt x="0" y="1716024"/>
                  </a:lnTo>
                </a:path>
                <a:path w="4358640" h="4073525">
                  <a:moveTo>
                    <a:pt x="4357751" y="3000756"/>
                  </a:moveTo>
                  <a:lnTo>
                    <a:pt x="0" y="3429380"/>
                  </a:lnTo>
                </a:path>
                <a:path w="4358640" h="4073525">
                  <a:moveTo>
                    <a:pt x="4358132" y="3500628"/>
                  </a:moveTo>
                  <a:lnTo>
                    <a:pt x="143256" y="4000690"/>
                  </a:lnTo>
                </a:path>
                <a:path w="4358640" h="4073525">
                  <a:moveTo>
                    <a:pt x="3929507" y="4073474"/>
                  </a:moveTo>
                  <a:lnTo>
                    <a:pt x="143256" y="2859024"/>
                  </a:lnTo>
                </a:path>
              </a:pathLst>
            </a:custGeom>
            <a:ln w="9144">
              <a:solidFill>
                <a:srgbClr val="717BA2"/>
              </a:solidFill>
            </a:ln>
          </p:spPr>
          <p:txBody>
            <a:bodyPr wrap="square" lIns="0" tIns="0" rIns="0" bIns="0" rtlCol="0"/>
            <a:lstStyle/>
            <a:p>
              <a:endParaRPr/>
            </a:p>
          </p:txBody>
        </p:sp>
      </p:gr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12</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7.gif"/>
          <p:cNvPicPr>
            <a:picLocks noChangeAspect="1"/>
          </p:cNvPicPr>
          <p:nvPr/>
        </p:nvPicPr>
        <p:blipFill>
          <a:blip r:embed="rId2">
            <a:clrChange>
              <a:clrFrom>
                <a:srgbClr val="FFFFFF"/>
              </a:clrFrom>
              <a:clrTo>
                <a:srgbClr val="FFFFFF">
                  <a:alpha val="0"/>
                </a:srgbClr>
              </a:clrTo>
            </a:clrChange>
          </a:blip>
          <a:srcRect l="2903" t="53494" r="5119" b="10846"/>
          <a:stretch>
            <a:fillRect/>
          </a:stretch>
        </p:blipFill>
        <p:spPr>
          <a:xfrm>
            <a:off x="1528548" y="1774209"/>
            <a:ext cx="7110483" cy="3837776"/>
          </a:xfrm>
          <a:prstGeom prst="rect">
            <a:avLst/>
          </a:prstGeom>
        </p:spPr>
      </p:pic>
      <p:sp>
        <p:nvSpPr>
          <p:cNvPr id="3" name="مربع نص 2"/>
          <p:cNvSpPr txBox="1"/>
          <p:nvPr/>
        </p:nvSpPr>
        <p:spPr>
          <a:xfrm>
            <a:off x="5281684" y="2565779"/>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انتقائية</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4" name="مربع نص 3"/>
          <p:cNvSpPr txBox="1"/>
          <p:nvPr/>
        </p:nvSpPr>
        <p:spPr>
          <a:xfrm>
            <a:off x="1596788" y="2565779"/>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اســـــــــــم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5281684" y="2920621"/>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أننا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1596788" y="2920621"/>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حــــــــــرف</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5281684" y="3248167"/>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جاءنا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1596788" y="3248167"/>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مفتوحة وقبلها ساكن ثم تم وصل ضمير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5281684" y="3562065"/>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شأن</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0" name="مربع نص 9"/>
          <p:cNvSpPr txBox="1"/>
          <p:nvPr/>
        </p:nvSpPr>
        <p:spPr>
          <a:xfrm>
            <a:off x="1596788" y="3562065"/>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ساكنة وما قبلها مفتوح</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5281684" y="3835019"/>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نقرؤه</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2" name="مربع نص 11"/>
          <p:cNvSpPr txBox="1"/>
          <p:nvPr/>
        </p:nvSpPr>
        <p:spPr>
          <a:xfrm>
            <a:off x="1596788" y="3835019"/>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مضمومة ومفتوح ما قبلها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5281684" y="4176213"/>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ذائقة</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4" name="مربع نص 13"/>
          <p:cNvSpPr txBox="1"/>
          <p:nvPr/>
        </p:nvSpPr>
        <p:spPr>
          <a:xfrm>
            <a:off x="1596788" y="4176213"/>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لأنها مكسورة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5" name="مربع نص 14"/>
          <p:cNvSpPr txBox="1"/>
          <p:nvPr/>
        </p:nvSpPr>
        <p:spPr>
          <a:xfrm>
            <a:off x="5281684" y="4503759"/>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علماء</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6" name="مربع نص 15"/>
          <p:cNvSpPr txBox="1"/>
          <p:nvPr/>
        </p:nvSpPr>
        <p:spPr>
          <a:xfrm>
            <a:off x="1596788" y="4503759"/>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 قبلها ساكن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7" name="مربع نص 16"/>
          <p:cNvSpPr txBox="1"/>
          <p:nvPr/>
        </p:nvSpPr>
        <p:spPr>
          <a:xfrm>
            <a:off x="5281684" y="4831305"/>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إلى</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8" name="مربع نص 17"/>
          <p:cNvSpPr txBox="1"/>
          <p:nvPr/>
        </p:nvSpPr>
        <p:spPr>
          <a:xfrm>
            <a:off x="1596788" y="4831305"/>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حرف</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9" name="مربع نص 18"/>
          <p:cNvSpPr txBox="1"/>
          <p:nvPr/>
        </p:nvSpPr>
        <p:spPr>
          <a:xfrm>
            <a:off x="5281684" y="5158851"/>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هنا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0" name="مربع نص 19"/>
          <p:cNvSpPr txBox="1"/>
          <p:nvPr/>
        </p:nvSpPr>
        <p:spPr>
          <a:xfrm>
            <a:off x="1596788" y="5158851"/>
            <a:ext cx="369854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اسم مبنى</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8.gif"/>
          <p:cNvPicPr>
            <a:picLocks noChangeAspect="1"/>
          </p:cNvPicPr>
          <p:nvPr/>
        </p:nvPicPr>
        <p:blipFill>
          <a:blip r:embed="rId2">
            <a:clrChange>
              <a:clrFrom>
                <a:srgbClr val="FFFFFF"/>
              </a:clrFrom>
              <a:clrTo>
                <a:srgbClr val="FFFFFF">
                  <a:alpha val="0"/>
                </a:srgbClr>
              </a:clrTo>
            </a:clrChange>
          </a:blip>
          <a:srcRect l="4565" t="12338" r="4288" b="55910"/>
          <a:stretch>
            <a:fillRect/>
          </a:stretch>
        </p:blipFill>
        <p:spPr>
          <a:xfrm>
            <a:off x="1323832" y="1787856"/>
            <a:ext cx="7260610" cy="3521123"/>
          </a:xfrm>
          <a:prstGeom prst="rect">
            <a:avLst/>
          </a:prstGeom>
        </p:spPr>
      </p:pic>
      <p:sp>
        <p:nvSpPr>
          <p:cNvPr id="3" name="مربع نص 2"/>
          <p:cNvSpPr txBox="1"/>
          <p:nvPr/>
        </p:nvSpPr>
        <p:spPr>
          <a:xfrm>
            <a:off x="5254389" y="2183642"/>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مما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4" name="مربع نص 3"/>
          <p:cNvSpPr txBox="1"/>
          <p:nvPr/>
        </p:nvSpPr>
        <p:spPr>
          <a:xfrm>
            <a:off x="1419367" y="2183642"/>
            <a:ext cx="379407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تم وصل من + ما، وحذفت النون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5240741" y="2511188"/>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جاءنا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1405719" y="2511188"/>
            <a:ext cx="379407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تم زيادة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نا</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إلى الفعل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5227093" y="2838734"/>
            <a:ext cx="84616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حينئذ</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1392071" y="2838734"/>
            <a:ext cx="379407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تم وصل حين + إذن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1460310" y="3998794"/>
            <a:ext cx="3794077"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لأنها ليست (ما) الاستفهامية، بل هي (ما) الوصل بمعني الذي.</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419366" y="4394579"/>
            <a:ext cx="379407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علامَ يفرض الحس الذوقي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8.gif"/>
          <p:cNvPicPr>
            <a:picLocks noChangeAspect="1"/>
          </p:cNvPicPr>
          <p:nvPr/>
        </p:nvPicPr>
        <p:blipFill>
          <a:blip r:embed="rId2">
            <a:clrChange>
              <a:clrFrom>
                <a:srgbClr val="FFFFFF"/>
              </a:clrFrom>
              <a:clrTo>
                <a:srgbClr val="FFFFFF">
                  <a:alpha val="0"/>
                </a:srgbClr>
              </a:clrTo>
            </a:clrChange>
          </a:blip>
          <a:srcRect l="4565" t="44705" r="4288" b="20712"/>
          <a:stretch>
            <a:fillRect/>
          </a:stretch>
        </p:blipFill>
        <p:spPr>
          <a:xfrm>
            <a:off x="1569492" y="1924334"/>
            <a:ext cx="7260610" cy="383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3514275" y="513440"/>
            <a:ext cx="2465610"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2000" b="1" i="0" u="none" strike="noStrike" kern="1200" cap="none" spc="50" normalizeH="0" baseline="0" noProof="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50" normalizeH="0" baseline="0" noProof="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الكفاية القرائية</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ثالثًا:</a:t>
              </a:r>
            </a:p>
          </p:txBody>
        </p:sp>
      </p:grpSp>
      <p:sp>
        <p:nvSpPr>
          <p:cNvPr id="13" name="مستطيل 12">
            <a:hlinkHover r:id="" action="ppaction://noaction" highlightClick="1"/>
          </p:cNvPr>
          <p:cNvSpPr/>
          <p:nvPr/>
        </p:nvSpPr>
        <p:spPr>
          <a:xfrm>
            <a:off x="3585032" y="2017489"/>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القراءة السريعة</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Times New Roman" panose="02020603050405020304" pitchFamily="18" charset="0"/>
              </a:rPr>
              <a:t>أنواعـــــــــــــــها</a:t>
            </a:r>
          </a:p>
        </p:txBody>
      </p:sp>
      <p:sp>
        <p:nvSpPr>
          <p:cNvPr id="15" name="مستطيل 14">
            <a:hlinkClick r:id="" action="ppaction://noaction"/>
            <a:hlinkHover r:id="" action="ppaction://noaction" highlightClick="1"/>
          </p:cNvPr>
          <p:cNvSpPr/>
          <p:nvPr/>
        </p:nvSpPr>
        <p:spPr>
          <a:xfrm>
            <a:off x="1683661" y="3599543"/>
            <a:ext cx="2846964" cy="551543"/>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Times New Roman" panose="02020603050405020304" pitchFamily="18" charset="0"/>
              </a:rPr>
              <a:t>إستراتيجياتــــــها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auto" latinLnBrk="0" hangingPunct="1">
                <a:lnSpc>
                  <a:spcPct val="120000"/>
                </a:lnSpc>
                <a:spcBef>
                  <a:spcPts val="1200"/>
                </a:spcBef>
                <a:spcAft>
                  <a:spcPts val="1200"/>
                </a:spcAft>
                <a:buClrTx/>
                <a:buSzTx/>
                <a:buFontTx/>
                <a:buNone/>
                <a:tabLst/>
                <a:defRPr/>
              </a:pPr>
              <a:r>
                <a:rPr kumimoji="0" lang="ar-EG"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rPr>
                <a:t>نشاطات تمهيدية</a:t>
              </a:r>
              <a:endParaRPr kumimoji="0" lang="en-GB"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endParaRPr>
            </a:p>
          </p:txBody>
        </p:sp>
      </p:grpSp>
      <p:pic>
        <p:nvPicPr>
          <p:cNvPr id="9" name="صورة 8" descr="54.gif"/>
          <p:cNvPicPr>
            <a:picLocks noChangeAspect="1"/>
          </p:cNvPicPr>
          <p:nvPr/>
        </p:nvPicPr>
        <p:blipFill>
          <a:blip r:embed="rId3">
            <a:clrChange>
              <a:clrFrom>
                <a:srgbClr val="FFFFFF"/>
              </a:clrFrom>
              <a:clrTo>
                <a:srgbClr val="FFFFFF">
                  <a:alpha val="0"/>
                </a:srgbClr>
              </a:clrTo>
            </a:clrChange>
          </a:blip>
          <a:srcRect l="8781" t="20344" r="2749" b="73809"/>
          <a:stretch>
            <a:fillRect/>
          </a:stretch>
        </p:blipFill>
        <p:spPr>
          <a:xfrm>
            <a:off x="1545465" y="1326520"/>
            <a:ext cx="7134895" cy="631069"/>
          </a:xfrm>
          <a:prstGeom prst="rect">
            <a:avLst/>
          </a:prstGeom>
        </p:spPr>
      </p:pic>
      <p:pic>
        <p:nvPicPr>
          <p:cNvPr id="10" name="صورة 9" descr="54.gif"/>
          <p:cNvPicPr>
            <a:picLocks noChangeAspect="1"/>
          </p:cNvPicPr>
          <p:nvPr/>
        </p:nvPicPr>
        <p:blipFill>
          <a:blip r:embed="rId3">
            <a:clrChange>
              <a:clrFrom>
                <a:srgbClr val="FFFFFF"/>
              </a:clrFrom>
              <a:clrTo>
                <a:srgbClr val="FFFFFF">
                  <a:alpha val="0"/>
                </a:srgbClr>
              </a:clrTo>
            </a:clrChange>
          </a:blip>
          <a:srcRect l="8781" t="26907" r="2749" b="35269"/>
          <a:stretch>
            <a:fillRect/>
          </a:stretch>
        </p:blipFill>
        <p:spPr>
          <a:xfrm>
            <a:off x="1545465" y="2034862"/>
            <a:ext cx="7134895" cy="4082598"/>
          </a:xfrm>
          <a:prstGeom prst="rect">
            <a:avLst/>
          </a:prstGeom>
        </p:spPr>
      </p:pic>
      <p:sp>
        <p:nvSpPr>
          <p:cNvPr id="11" name="مربع نص 10"/>
          <p:cNvSpPr txBox="1"/>
          <p:nvPr/>
        </p:nvSpPr>
        <p:spPr>
          <a:xfrm>
            <a:off x="7379594" y="2485622"/>
            <a:ext cx="1171978"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استطلاع النص</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2" name="مربع نص 11"/>
          <p:cNvSpPr txBox="1"/>
          <p:nvPr/>
        </p:nvSpPr>
        <p:spPr>
          <a:xfrm>
            <a:off x="7379594" y="3290840"/>
            <a:ext cx="1171978"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قراءة حول النص</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7352299" y="4423604"/>
            <a:ext cx="1171978"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القراءة للفهم والتفسير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4.gif"/>
          <p:cNvPicPr>
            <a:picLocks noChangeAspect="1"/>
          </p:cNvPicPr>
          <p:nvPr/>
        </p:nvPicPr>
        <p:blipFill>
          <a:blip r:embed="rId2">
            <a:clrChange>
              <a:clrFrom>
                <a:srgbClr val="FFFFFF"/>
              </a:clrFrom>
              <a:clrTo>
                <a:srgbClr val="FFFFFF">
                  <a:alpha val="0"/>
                </a:srgbClr>
              </a:clrTo>
            </a:clrChange>
          </a:blip>
          <a:srcRect l="65048" t="69515" r="5845" b="9875"/>
          <a:stretch>
            <a:fillRect/>
          </a:stretch>
        </p:blipFill>
        <p:spPr>
          <a:xfrm>
            <a:off x="6250675" y="2306472"/>
            <a:ext cx="2347415" cy="2224585"/>
          </a:xfrm>
          <a:prstGeom prst="rect">
            <a:avLst/>
          </a:prstGeom>
        </p:spPr>
      </p:pic>
      <p:sp>
        <p:nvSpPr>
          <p:cNvPr id="3" name="مربع نص 2"/>
          <p:cNvSpPr txBox="1"/>
          <p:nvPr/>
        </p:nvSpPr>
        <p:spPr>
          <a:xfrm>
            <a:off x="1801503" y="2415657"/>
            <a:ext cx="4312693" cy="1477328"/>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إن النص بما فيه من رموز وطلاسم لا يستطيع القارئ فكها من أول وهلة، بل لا بد له من الفحص والتمعن، وهنا نقول مهما تفحص وتمعن لن ولم ولما يفهم النص، كما يفهم القارئ الملم موضوعات النص من خبرات سابقة، فهنا يصل إليه معنى النص الصحيح كاملا.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pic>
        <p:nvPicPr>
          <p:cNvPr id="4" name="صورة 3" descr="54.gif"/>
          <p:cNvPicPr>
            <a:picLocks noChangeAspect="1"/>
          </p:cNvPicPr>
          <p:nvPr/>
        </p:nvPicPr>
        <p:blipFill>
          <a:blip r:embed="rId2">
            <a:clrChange>
              <a:clrFrom>
                <a:srgbClr val="FFFFFF"/>
              </a:clrFrom>
              <a:clrTo>
                <a:srgbClr val="FFFFFF">
                  <a:alpha val="0"/>
                </a:srgbClr>
              </a:clrTo>
            </a:clrChange>
          </a:blip>
          <a:srcRect l="83494" t="65089" r="2749" b="32256"/>
          <a:stretch>
            <a:fillRect/>
          </a:stretch>
        </p:blipFill>
        <p:spPr>
          <a:xfrm>
            <a:off x="7157114" y="1678676"/>
            <a:ext cx="1690671" cy="436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5.gif"/>
          <p:cNvPicPr>
            <a:picLocks noChangeAspect="1"/>
          </p:cNvPicPr>
          <p:nvPr/>
        </p:nvPicPr>
        <p:blipFill>
          <a:blip r:embed="rId2">
            <a:clrChange>
              <a:clrFrom>
                <a:srgbClr val="FFFFFF"/>
              </a:clrFrom>
              <a:clrTo>
                <a:srgbClr val="FFFFFF">
                  <a:alpha val="0"/>
                </a:srgbClr>
              </a:clrTo>
            </a:clrChange>
          </a:blip>
          <a:srcRect l="4036" t="9353" r="2909" b="87289"/>
          <a:stretch>
            <a:fillRect/>
          </a:stretch>
        </p:blipFill>
        <p:spPr>
          <a:xfrm>
            <a:off x="1419368" y="1323833"/>
            <a:ext cx="7206018" cy="368489"/>
          </a:xfrm>
          <a:prstGeom prst="rect">
            <a:avLst/>
          </a:prstGeom>
        </p:spPr>
      </p:pic>
      <p:pic>
        <p:nvPicPr>
          <p:cNvPr id="11" name="صورة 10" descr="55.gif"/>
          <p:cNvPicPr>
            <a:picLocks noChangeAspect="1"/>
          </p:cNvPicPr>
          <p:nvPr/>
        </p:nvPicPr>
        <p:blipFill>
          <a:blip r:embed="rId2">
            <a:clrChange>
              <a:clrFrom>
                <a:srgbClr val="FFFFFF"/>
              </a:clrFrom>
              <a:clrTo>
                <a:srgbClr val="FFFFFF">
                  <a:alpha val="0"/>
                </a:srgbClr>
              </a:clrTo>
            </a:clrChange>
          </a:blip>
          <a:srcRect l="4036" t="13209" r="2909" b="47861"/>
          <a:stretch>
            <a:fillRect/>
          </a:stretch>
        </p:blipFill>
        <p:spPr>
          <a:xfrm>
            <a:off x="1419368" y="1746913"/>
            <a:ext cx="7206018" cy="4271750"/>
          </a:xfrm>
          <a:prstGeom prst="rect">
            <a:avLst/>
          </a:prstGeom>
        </p:spPr>
      </p:pic>
      <p:sp>
        <p:nvSpPr>
          <p:cNvPr id="3" name="مربع نص 2"/>
          <p:cNvSpPr txBox="1"/>
          <p:nvPr/>
        </p:nvSpPr>
        <p:spPr>
          <a:xfrm>
            <a:off x="3739483" y="2565779"/>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أستطلع</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3425583" y="2893325"/>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أسأل</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3084387" y="3248167"/>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أقرأ</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2702253" y="2634018"/>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أجب</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2374707" y="3057099"/>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أراجع</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3166278" y="4667535"/>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الرموز</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2183641" y="4217159"/>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التسميع</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2415655" y="4599296"/>
            <a:ext cx="95534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التلخيص</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5.gif"/>
          <p:cNvPicPr>
            <a:picLocks noChangeAspect="1"/>
          </p:cNvPicPr>
          <p:nvPr/>
        </p:nvPicPr>
        <p:blipFill>
          <a:blip r:embed="rId2">
            <a:clrChange>
              <a:clrFrom>
                <a:srgbClr val="FFFFFF"/>
              </a:clrFrom>
              <a:clrTo>
                <a:srgbClr val="FFFFFF">
                  <a:alpha val="0"/>
                </a:srgbClr>
              </a:clrTo>
            </a:clrChange>
          </a:blip>
          <a:srcRect l="4036" t="54627" r="2909" b="13234"/>
          <a:stretch>
            <a:fillRect/>
          </a:stretch>
        </p:blipFill>
        <p:spPr>
          <a:xfrm>
            <a:off x="1651380" y="2292824"/>
            <a:ext cx="7206018" cy="3526582"/>
          </a:xfrm>
          <a:prstGeom prst="rect">
            <a:avLst/>
          </a:prstGeom>
        </p:spPr>
      </p:pic>
      <p:sp>
        <p:nvSpPr>
          <p:cNvPr id="3" name="مربع نص 2"/>
          <p:cNvSpPr txBox="1"/>
          <p:nvPr/>
        </p:nvSpPr>
        <p:spPr>
          <a:xfrm>
            <a:off x="1719618" y="3343703"/>
            <a:ext cx="4735773"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 الإنسان يحيى بفكره فكلما كان فكره مرموقًا، كلما قاده وأخذه إلى الرقي والعلم.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733266" y="4162568"/>
            <a:ext cx="4735773"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 فهم الناس وما يدور بخلجات أنفسهم، لا تأتي من فراغ، بل تأتي من النقاش</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746914" y="4981433"/>
            <a:ext cx="4735773"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 البداية هي نقطة الابتداء، فلا يمكن أن يجعلها أحد هي نقط النهاية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6.gif"/>
          <p:cNvPicPr>
            <a:picLocks noChangeAspect="1"/>
          </p:cNvPicPr>
          <p:nvPr/>
        </p:nvPicPr>
        <p:blipFill>
          <a:blip r:embed="rId2">
            <a:clrChange>
              <a:clrFrom>
                <a:srgbClr val="FFFFFF"/>
              </a:clrFrom>
              <a:clrTo>
                <a:srgbClr val="FFFFFF">
                  <a:alpha val="0"/>
                </a:srgbClr>
              </a:clrTo>
            </a:clrChange>
          </a:blip>
          <a:srcRect l="8717" t="8358" r="3124" b="57360"/>
          <a:stretch>
            <a:fillRect/>
          </a:stretch>
        </p:blipFill>
        <p:spPr>
          <a:xfrm>
            <a:off x="1351129" y="1405719"/>
            <a:ext cx="7342496" cy="382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6.gif"/>
          <p:cNvPicPr>
            <a:picLocks noChangeAspect="1"/>
          </p:cNvPicPr>
          <p:nvPr/>
        </p:nvPicPr>
        <p:blipFill>
          <a:blip r:embed="rId2">
            <a:clrChange>
              <a:clrFrom>
                <a:srgbClr val="FFFFFF"/>
              </a:clrFrom>
              <a:clrTo>
                <a:srgbClr val="FFFFFF">
                  <a:alpha val="0"/>
                </a:srgbClr>
              </a:clrTo>
            </a:clrChange>
          </a:blip>
          <a:srcRect l="8717" t="60393" r="3124" b="36301"/>
          <a:stretch>
            <a:fillRect/>
          </a:stretch>
        </p:blipFill>
        <p:spPr>
          <a:xfrm>
            <a:off x="1460312" y="1678674"/>
            <a:ext cx="7342496" cy="368490"/>
          </a:xfrm>
          <a:prstGeom prst="rect">
            <a:avLst/>
          </a:prstGeom>
        </p:spPr>
      </p:pic>
      <p:pic>
        <p:nvPicPr>
          <p:cNvPr id="3" name="صورة 2" descr="56.gif"/>
          <p:cNvPicPr>
            <a:picLocks noChangeAspect="1"/>
          </p:cNvPicPr>
          <p:nvPr/>
        </p:nvPicPr>
        <p:blipFill>
          <a:blip r:embed="rId2">
            <a:clrChange>
              <a:clrFrom>
                <a:srgbClr val="FFFFFF"/>
              </a:clrFrom>
              <a:clrTo>
                <a:srgbClr val="FFFFFF">
                  <a:alpha val="0"/>
                </a:srgbClr>
              </a:clrTo>
            </a:clrChange>
          </a:blip>
          <a:srcRect l="8717" t="63576" r="3124" b="6866"/>
          <a:stretch>
            <a:fillRect/>
          </a:stretch>
        </p:blipFill>
        <p:spPr>
          <a:xfrm>
            <a:off x="1460312" y="2033516"/>
            <a:ext cx="7342496" cy="3294717"/>
          </a:xfrm>
          <a:prstGeom prst="rect">
            <a:avLst/>
          </a:prstGeom>
        </p:spPr>
      </p:pic>
      <p:sp>
        <p:nvSpPr>
          <p:cNvPr id="4" name="مربع نص 3"/>
          <p:cNvSpPr txBox="1"/>
          <p:nvPr/>
        </p:nvSpPr>
        <p:spPr>
          <a:xfrm>
            <a:off x="5008728" y="4162567"/>
            <a:ext cx="364395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مجموعة قصصية – مقال اجتماعية في صحيفة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378424" y="4244455"/>
            <a:ext cx="3643953"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ديوان شعر – عقد أو اتفاق – مقالة علمية في مجلة – نص تاريخي يحلل الأسباب</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358255"/>
            <a:chOff x="0" y="0"/>
            <a:chExt cx="9144000" cy="6358255"/>
          </a:xfrm>
        </p:grpSpPr>
        <p:pic>
          <p:nvPicPr>
            <p:cNvPr id="3" name="object 3"/>
            <p:cNvPicPr/>
            <p:nvPr/>
          </p:nvPicPr>
          <p:blipFill>
            <a:blip r:embed="rId2" cstate="print"/>
            <a:stretch>
              <a:fillRect/>
            </a:stretch>
          </p:blipFill>
          <p:spPr>
            <a:xfrm>
              <a:off x="0" y="0"/>
              <a:ext cx="9144000" cy="6358128"/>
            </a:xfrm>
            <a:prstGeom prst="rect">
              <a:avLst/>
            </a:prstGeom>
          </p:spPr>
        </p:pic>
        <p:sp>
          <p:nvSpPr>
            <p:cNvPr id="4" name="object 4"/>
            <p:cNvSpPr/>
            <p:nvPr/>
          </p:nvSpPr>
          <p:spPr>
            <a:xfrm>
              <a:off x="5866257" y="3794633"/>
              <a:ext cx="2143125" cy="581660"/>
            </a:xfrm>
            <a:custGeom>
              <a:avLst/>
              <a:gdLst/>
              <a:ahLst/>
              <a:cxnLst/>
              <a:rect l="l" t="t" r="r" b="b"/>
              <a:pathLst>
                <a:path w="2143125" h="581660">
                  <a:moveTo>
                    <a:pt x="2143124" y="0"/>
                  </a:moveTo>
                  <a:lnTo>
                    <a:pt x="2143124" y="581152"/>
                  </a:lnTo>
                </a:path>
                <a:path w="2143125" h="581660">
                  <a:moveTo>
                    <a:pt x="0" y="0"/>
                  </a:moveTo>
                  <a:lnTo>
                    <a:pt x="0" y="581152"/>
                  </a:lnTo>
                </a:path>
              </a:pathLst>
            </a:custGeom>
            <a:ln w="12700">
              <a:solidFill>
                <a:srgbClr val="FFFFFF"/>
              </a:solidFill>
            </a:ln>
          </p:spPr>
          <p:txBody>
            <a:bodyPr wrap="square" lIns="0" tIns="0" rIns="0" bIns="0" rtlCol="0"/>
            <a:lstStyle/>
            <a:p>
              <a:endParaRPr/>
            </a:p>
          </p:txBody>
        </p:sp>
        <p:sp>
          <p:nvSpPr>
            <p:cNvPr id="5" name="object 5"/>
            <p:cNvSpPr/>
            <p:nvPr/>
          </p:nvSpPr>
          <p:spPr>
            <a:xfrm>
              <a:off x="5859907" y="3794633"/>
              <a:ext cx="2155825" cy="12700"/>
            </a:xfrm>
            <a:custGeom>
              <a:avLst/>
              <a:gdLst/>
              <a:ahLst/>
              <a:cxnLst/>
              <a:rect l="l" t="t" r="r" b="b"/>
              <a:pathLst>
                <a:path w="2155825" h="12700">
                  <a:moveTo>
                    <a:pt x="0" y="12700"/>
                  </a:moveTo>
                  <a:lnTo>
                    <a:pt x="2155824" y="12700"/>
                  </a:lnTo>
                  <a:lnTo>
                    <a:pt x="2155824" y="0"/>
                  </a:lnTo>
                  <a:lnTo>
                    <a:pt x="0" y="0"/>
                  </a:lnTo>
                  <a:lnTo>
                    <a:pt x="0" y="12700"/>
                  </a:lnTo>
                  <a:close/>
                </a:path>
              </a:pathLst>
            </a:custGeom>
            <a:solidFill>
              <a:srgbClr val="FFFFFF"/>
            </a:solidFill>
          </p:spPr>
          <p:txBody>
            <a:bodyPr wrap="square" lIns="0" tIns="0" rIns="0" bIns="0" rtlCol="0"/>
            <a:lstStyle/>
            <a:p>
              <a:endParaRPr/>
            </a:p>
          </p:txBody>
        </p:sp>
        <p:sp>
          <p:nvSpPr>
            <p:cNvPr id="6" name="object 6"/>
            <p:cNvSpPr/>
            <p:nvPr/>
          </p:nvSpPr>
          <p:spPr>
            <a:xfrm>
              <a:off x="5859907" y="4356734"/>
              <a:ext cx="2155825" cy="0"/>
            </a:xfrm>
            <a:custGeom>
              <a:avLst/>
              <a:gdLst/>
              <a:ahLst/>
              <a:cxnLst/>
              <a:rect l="l" t="t" r="r" b="b"/>
              <a:pathLst>
                <a:path w="2155825">
                  <a:moveTo>
                    <a:pt x="0" y="0"/>
                  </a:moveTo>
                  <a:lnTo>
                    <a:pt x="2155824" y="0"/>
                  </a:lnTo>
                </a:path>
              </a:pathLst>
            </a:custGeom>
            <a:ln w="38100">
              <a:solidFill>
                <a:srgbClr val="FFFFFF"/>
              </a:solidFill>
            </a:ln>
          </p:spPr>
          <p:txBody>
            <a:bodyPr wrap="square" lIns="0" tIns="0" rIns="0" bIns="0" rtlCol="0"/>
            <a:lstStyle/>
            <a:p>
              <a:endParaRPr/>
            </a:p>
          </p:txBody>
        </p:sp>
      </p:grpSp>
      <p:sp>
        <p:nvSpPr>
          <p:cNvPr id="7" name="object 7"/>
          <p:cNvSpPr txBox="1"/>
          <p:nvPr/>
        </p:nvSpPr>
        <p:spPr>
          <a:xfrm>
            <a:off x="5852667" y="3807333"/>
            <a:ext cx="2150745" cy="515620"/>
          </a:xfrm>
          <a:prstGeom prst="rect">
            <a:avLst/>
          </a:prstGeom>
          <a:solidFill>
            <a:srgbClr val="717BA2"/>
          </a:solidFill>
        </p:spPr>
        <p:txBody>
          <a:bodyPr vert="horz" wrap="square" lIns="0" tIns="0" rIns="0" bIns="0" rtlCol="0">
            <a:spAutoFit/>
          </a:bodyPr>
          <a:lstStyle/>
          <a:p>
            <a:pPr marL="331470">
              <a:lnSpc>
                <a:spcPts val="2945"/>
              </a:lnSpc>
            </a:pPr>
            <a:r>
              <a:rPr sz="2800" spc="-229" dirty="0">
                <a:solidFill>
                  <a:srgbClr val="FFFFFF"/>
                </a:solidFill>
                <a:latin typeface="Arabic Typesetting"/>
                <a:cs typeface="Arabic Typesetting"/>
              </a:rPr>
              <a:t>م</a:t>
            </a:r>
            <a:r>
              <a:rPr sz="2800" spc="-130" dirty="0">
                <a:solidFill>
                  <a:srgbClr val="FFFFFF"/>
                </a:solidFill>
                <a:latin typeface="Arabic Typesetting"/>
                <a:cs typeface="Arabic Typesetting"/>
              </a:rPr>
              <a:t>ا</a:t>
            </a:r>
            <a:r>
              <a:rPr sz="2800" spc="-595" dirty="0">
                <a:solidFill>
                  <a:srgbClr val="FFFFFF"/>
                </a:solidFill>
                <a:latin typeface="Arabic Typesetting"/>
                <a:cs typeface="Arabic Typesetting"/>
              </a:rPr>
              <a:t>ن</a:t>
            </a:r>
            <a:r>
              <a:rPr sz="2800" spc="-560" dirty="0">
                <a:solidFill>
                  <a:srgbClr val="FFFFFF"/>
                </a:solidFill>
                <a:latin typeface="Arabic Typesetting"/>
                <a:cs typeface="Arabic Typesetting"/>
              </a:rPr>
              <a:t>ه</a:t>
            </a:r>
            <a:r>
              <a:rPr sz="2800" spc="-509" dirty="0">
                <a:solidFill>
                  <a:srgbClr val="FFFFFF"/>
                </a:solidFill>
                <a:latin typeface="Arabic Typesetting"/>
                <a:cs typeface="Arabic Typesetting"/>
              </a:rPr>
              <a:t>ط</a:t>
            </a:r>
            <a:r>
              <a:rPr sz="2800" spc="40" dirty="0">
                <a:solidFill>
                  <a:srgbClr val="FFFFFF"/>
                </a:solidFill>
                <a:latin typeface="Arabic Typesetting"/>
                <a:cs typeface="Arabic Typesetting"/>
              </a:rPr>
              <a:t>و</a:t>
            </a:r>
            <a:r>
              <a:rPr sz="2800" spc="-735" dirty="0">
                <a:solidFill>
                  <a:srgbClr val="FFFFFF"/>
                </a:solidFill>
                <a:latin typeface="Arabic Typesetting"/>
                <a:cs typeface="Arabic Typesetting"/>
              </a:rPr>
              <a:t>ل</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ن</a:t>
            </a:r>
            <a:r>
              <a:rPr sz="2800" spc="75" dirty="0">
                <a:solidFill>
                  <a:srgbClr val="FFFFFF"/>
                </a:solidFill>
                <a:latin typeface="Arabic Typesetting"/>
                <a:cs typeface="Arabic Typesetting"/>
              </a:rPr>
              <a:t>ا</a:t>
            </a:r>
            <a:r>
              <a:rPr sz="2800" spc="-1080" dirty="0">
                <a:solidFill>
                  <a:srgbClr val="FFFFFF"/>
                </a:solidFill>
                <a:latin typeface="Arabic Typesetting"/>
                <a:cs typeface="Arabic Typesetting"/>
              </a:rPr>
              <a:t>ب</a:t>
            </a:r>
            <a:r>
              <a:rPr sz="2800" spc="-425" dirty="0">
                <a:solidFill>
                  <a:srgbClr val="FFFFFF"/>
                </a:solidFill>
                <a:latin typeface="Arabic Typesetting"/>
                <a:cs typeface="Arabic Typesetting"/>
              </a:rPr>
              <a:t>مح</a:t>
            </a:r>
            <a:r>
              <a:rPr sz="2800" dirty="0">
                <a:solidFill>
                  <a:srgbClr val="FFFFFF"/>
                </a:solidFill>
                <a:latin typeface="Arabic Typesetting"/>
                <a:cs typeface="Arabic Typesetting"/>
              </a:rPr>
              <a:t> </a:t>
            </a:r>
            <a:r>
              <a:rPr sz="2800" spc="20" dirty="0">
                <a:solidFill>
                  <a:srgbClr val="FFFFFF"/>
                </a:solidFill>
                <a:latin typeface="Arabic Typesetting"/>
                <a:cs typeface="Arabic Typesetting"/>
              </a:rPr>
              <a:t> </a:t>
            </a:r>
            <a:r>
              <a:rPr sz="2800" spc="-300" dirty="0">
                <a:solidFill>
                  <a:srgbClr val="FFFFFF"/>
                </a:solidFill>
                <a:latin typeface="Arabic Typesetting"/>
                <a:cs typeface="Arabic Typesetting"/>
              </a:rPr>
              <a:t>نالحاصلا</a:t>
            </a:r>
            <a:endParaRPr sz="2800">
              <a:latin typeface="Arabic Typesetting"/>
              <a:cs typeface="Arabic Typesetting"/>
            </a:endParaRPr>
          </a:p>
        </p:txBody>
      </p:sp>
      <p:grpSp>
        <p:nvGrpSpPr>
          <p:cNvPr id="8" name="object 8"/>
          <p:cNvGrpSpPr/>
          <p:nvPr/>
        </p:nvGrpSpPr>
        <p:grpSpPr>
          <a:xfrm>
            <a:off x="5832475" y="4630801"/>
            <a:ext cx="2193925" cy="593725"/>
            <a:chOff x="5832475" y="4630801"/>
            <a:chExt cx="2193925" cy="593725"/>
          </a:xfrm>
        </p:grpSpPr>
        <p:sp>
          <p:nvSpPr>
            <p:cNvPr id="9" name="object 9"/>
            <p:cNvSpPr/>
            <p:nvPr/>
          </p:nvSpPr>
          <p:spPr>
            <a:xfrm>
              <a:off x="5857875" y="4643386"/>
              <a:ext cx="2143125" cy="556260"/>
            </a:xfrm>
            <a:custGeom>
              <a:avLst/>
              <a:gdLst/>
              <a:ahLst/>
              <a:cxnLst/>
              <a:rect l="l" t="t" r="r" b="b"/>
              <a:pathLst>
                <a:path w="2143125" h="556260">
                  <a:moveTo>
                    <a:pt x="2143125" y="0"/>
                  </a:moveTo>
                  <a:lnTo>
                    <a:pt x="0" y="0"/>
                  </a:lnTo>
                  <a:lnTo>
                    <a:pt x="0" y="555739"/>
                  </a:lnTo>
                  <a:lnTo>
                    <a:pt x="2143125" y="555739"/>
                  </a:lnTo>
                  <a:lnTo>
                    <a:pt x="2143125" y="0"/>
                  </a:lnTo>
                  <a:close/>
                </a:path>
              </a:pathLst>
            </a:custGeom>
            <a:solidFill>
              <a:srgbClr val="717BA2"/>
            </a:solidFill>
          </p:spPr>
          <p:txBody>
            <a:bodyPr wrap="square" lIns="0" tIns="0" rIns="0" bIns="0" rtlCol="0"/>
            <a:lstStyle/>
            <a:p>
              <a:endParaRPr/>
            </a:p>
          </p:txBody>
        </p:sp>
        <p:sp>
          <p:nvSpPr>
            <p:cNvPr id="10" name="object 10"/>
            <p:cNvSpPr/>
            <p:nvPr/>
          </p:nvSpPr>
          <p:spPr>
            <a:xfrm>
              <a:off x="5857875" y="4637151"/>
              <a:ext cx="2143125" cy="581025"/>
            </a:xfrm>
            <a:custGeom>
              <a:avLst/>
              <a:gdLst/>
              <a:ahLst/>
              <a:cxnLst/>
              <a:rect l="l" t="t" r="r" b="b"/>
              <a:pathLst>
                <a:path w="2143125" h="581025">
                  <a:moveTo>
                    <a:pt x="2143125" y="0"/>
                  </a:moveTo>
                  <a:lnTo>
                    <a:pt x="2143125" y="581025"/>
                  </a:lnTo>
                </a:path>
                <a:path w="2143125" h="581025">
                  <a:moveTo>
                    <a:pt x="0" y="0"/>
                  </a:moveTo>
                  <a:lnTo>
                    <a:pt x="0" y="581025"/>
                  </a:lnTo>
                </a:path>
              </a:pathLst>
            </a:custGeom>
            <a:ln w="12700">
              <a:solidFill>
                <a:srgbClr val="FFFFFF"/>
              </a:solidFill>
            </a:ln>
          </p:spPr>
          <p:txBody>
            <a:bodyPr wrap="square" lIns="0" tIns="0" rIns="0" bIns="0" rtlCol="0"/>
            <a:lstStyle/>
            <a:p>
              <a:endParaRPr/>
            </a:p>
          </p:txBody>
        </p:sp>
        <p:sp>
          <p:nvSpPr>
            <p:cNvPr id="11" name="object 11"/>
            <p:cNvSpPr/>
            <p:nvPr/>
          </p:nvSpPr>
          <p:spPr>
            <a:xfrm>
              <a:off x="5851525" y="4637151"/>
              <a:ext cx="2155825" cy="12700"/>
            </a:xfrm>
            <a:custGeom>
              <a:avLst/>
              <a:gdLst/>
              <a:ahLst/>
              <a:cxnLst/>
              <a:rect l="l" t="t" r="r" b="b"/>
              <a:pathLst>
                <a:path w="2155825" h="12700">
                  <a:moveTo>
                    <a:pt x="0" y="12700"/>
                  </a:moveTo>
                  <a:lnTo>
                    <a:pt x="2155825" y="12700"/>
                  </a:lnTo>
                  <a:lnTo>
                    <a:pt x="2155825" y="0"/>
                  </a:lnTo>
                  <a:lnTo>
                    <a:pt x="0" y="0"/>
                  </a:lnTo>
                  <a:lnTo>
                    <a:pt x="0" y="12700"/>
                  </a:lnTo>
                  <a:close/>
                </a:path>
              </a:pathLst>
            </a:custGeom>
            <a:solidFill>
              <a:srgbClr val="FFFFFF"/>
            </a:solidFill>
          </p:spPr>
          <p:txBody>
            <a:bodyPr wrap="square" lIns="0" tIns="0" rIns="0" bIns="0" rtlCol="0"/>
            <a:lstStyle/>
            <a:p>
              <a:endParaRPr/>
            </a:p>
          </p:txBody>
        </p:sp>
        <p:sp>
          <p:nvSpPr>
            <p:cNvPr id="12" name="object 12"/>
            <p:cNvSpPr/>
            <p:nvPr/>
          </p:nvSpPr>
          <p:spPr>
            <a:xfrm>
              <a:off x="5851525" y="5199126"/>
              <a:ext cx="2155825" cy="0"/>
            </a:xfrm>
            <a:custGeom>
              <a:avLst/>
              <a:gdLst/>
              <a:ahLst/>
              <a:cxnLst/>
              <a:rect l="l" t="t" r="r" b="b"/>
              <a:pathLst>
                <a:path w="2155825">
                  <a:moveTo>
                    <a:pt x="0" y="0"/>
                  </a:moveTo>
                  <a:lnTo>
                    <a:pt x="2155825" y="0"/>
                  </a:lnTo>
                </a:path>
              </a:pathLst>
            </a:custGeom>
            <a:ln w="38100">
              <a:solidFill>
                <a:srgbClr val="FFFFFF"/>
              </a:solidFill>
            </a:ln>
          </p:spPr>
          <p:txBody>
            <a:bodyPr wrap="square" lIns="0" tIns="0" rIns="0" bIns="0" rtlCol="0"/>
            <a:lstStyle/>
            <a:p>
              <a:endParaRPr/>
            </a:p>
          </p:txBody>
        </p:sp>
      </p:grpSp>
      <p:sp>
        <p:nvSpPr>
          <p:cNvPr id="13" name="object 13"/>
          <p:cNvSpPr txBox="1"/>
          <p:nvPr/>
        </p:nvSpPr>
        <p:spPr>
          <a:xfrm>
            <a:off x="5864225" y="4584268"/>
            <a:ext cx="2130425" cy="452120"/>
          </a:xfrm>
          <a:prstGeom prst="rect">
            <a:avLst/>
          </a:prstGeom>
        </p:spPr>
        <p:txBody>
          <a:bodyPr vert="horz" wrap="square" lIns="0" tIns="12065" rIns="0" bIns="0" rtlCol="0">
            <a:spAutoFit/>
          </a:bodyPr>
          <a:lstStyle/>
          <a:p>
            <a:pPr marL="209550">
              <a:lnSpc>
                <a:spcPct val="100000"/>
              </a:lnSpc>
              <a:spcBef>
                <a:spcPts val="95"/>
              </a:spcBef>
            </a:pPr>
            <a:r>
              <a:rPr sz="2800" spc="30" dirty="0">
                <a:solidFill>
                  <a:srgbClr val="FFFFFF"/>
                </a:solidFill>
                <a:latin typeface="Arabic Typesetting"/>
                <a:cs typeface="Arabic Typesetting"/>
              </a:rPr>
              <a:t>م</a:t>
            </a:r>
            <a:r>
              <a:rPr sz="2800" spc="-580" dirty="0">
                <a:solidFill>
                  <a:srgbClr val="FFFFFF"/>
                </a:solidFill>
                <a:latin typeface="Arabic Typesetting"/>
                <a:cs typeface="Arabic Typesetting"/>
              </a:rPr>
              <a:t>نه</a:t>
            </a:r>
            <a:r>
              <a:rPr sz="2800" spc="-509" dirty="0">
                <a:solidFill>
                  <a:srgbClr val="FFFFFF"/>
                </a:solidFill>
                <a:latin typeface="Arabic Typesetting"/>
                <a:cs typeface="Arabic Typesetting"/>
              </a:rPr>
              <a:t>ط</a:t>
            </a:r>
            <a:r>
              <a:rPr sz="2800" spc="45" dirty="0">
                <a:solidFill>
                  <a:srgbClr val="FFFFFF"/>
                </a:solidFill>
                <a:latin typeface="Arabic Typesetting"/>
                <a:cs typeface="Arabic Typesetting"/>
              </a:rPr>
              <a:t>و</a:t>
            </a:r>
            <a:r>
              <a:rPr sz="2800" spc="-735" dirty="0">
                <a:solidFill>
                  <a:srgbClr val="FFFFFF"/>
                </a:solidFill>
                <a:latin typeface="Arabic Typesetting"/>
                <a:cs typeface="Arabic Typesetting"/>
              </a:rPr>
              <a:t>ل</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ن</a:t>
            </a:r>
            <a:r>
              <a:rPr sz="2800" spc="45" dirty="0">
                <a:solidFill>
                  <a:srgbClr val="FFFFFF"/>
                </a:solidFill>
                <a:latin typeface="Arabic Typesetting"/>
                <a:cs typeface="Arabic Typesetting"/>
              </a:rPr>
              <a:t>و</a:t>
            </a:r>
            <a:r>
              <a:rPr sz="2800" spc="-1080" dirty="0">
                <a:solidFill>
                  <a:srgbClr val="FFFFFF"/>
                </a:solidFill>
                <a:latin typeface="Arabic Typesetting"/>
                <a:cs typeface="Arabic Typesetting"/>
              </a:rPr>
              <a:t>ب</a:t>
            </a:r>
            <a:r>
              <a:rPr sz="2800" spc="-425" dirty="0">
                <a:solidFill>
                  <a:srgbClr val="FFFFFF"/>
                </a:solidFill>
                <a:latin typeface="Arabic Typesetting"/>
                <a:cs typeface="Arabic Typesetting"/>
              </a:rPr>
              <a:t>مح</a:t>
            </a:r>
            <a:r>
              <a:rPr sz="2800" dirty="0">
                <a:solidFill>
                  <a:srgbClr val="FFFFFF"/>
                </a:solidFill>
                <a:latin typeface="Arabic Typesetting"/>
                <a:cs typeface="Arabic Typesetting"/>
              </a:rPr>
              <a:t> </a:t>
            </a:r>
            <a:r>
              <a:rPr sz="2800" spc="10" dirty="0">
                <a:solidFill>
                  <a:srgbClr val="FFFFFF"/>
                </a:solidFill>
                <a:latin typeface="Arabic Typesetting"/>
                <a:cs typeface="Arabic Typesetting"/>
              </a:rPr>
              <a:t> </a:t>
            </a:r>
            <a:r>
              <a:rPr sz="2800" spc="-235" dirty="0">
                <a:solidFill>
                  <a:srgbClr val="FFFFFF"/>
                </a:solidFill>
                <a:latin typeface="Arabic Typesetting"/>
                <a:cs typeface="Arabic Typesetting"/>
              </a:rPr>
              <a:t>نولحا</a:t>
            </a:r>
            <a:r>
              <a:rPr sz="2800" spc="-530" dirty="0">
                <a:solidFill>
                  <a:srgbClr val="FFFFFF"/>
                </a:solidFill>
                <a:latin typeface="Arabic Typesetting"/>
                <a:cs typeface="Arabic Typesetting"/>
              </a:rPr>
              <a:t>ص</a:t>
            </a:r>
            <a:r>
              <a:rPr sz="2800" spc="-370" dirty="0">
                <a:solidFill>
                  <a:srgbClr val="FFFFFF"/>
                </a:solidFill>
                <a:latin typeface="Arabic Typesetting"/>
                <a:cs typeface="Arabic Typesetting"/>
              </a:rPr>
              <a:t>لا</a:t>
            </a:r>
            <a:endParaRPr sz="2800">
              <a:latin typeface="Arabic Typesetting"/>
              <a:cs typeface="Arabic Typesetting"/>
            </a:endParaRPr>
          </a:p>
        </p:txBody>
      </p:sp>
      <p:grpSp>
        <p:nvGrpSpPr>
          <p:cNvPr id="14" name="object 14"/>
          <p:cNvGrpSpPr/>
          <p:nvPr/>
        </p:nvGrpSpPr>
        <p:grpSpPr>
          <a:xfrm>
            <a:off x="5832475" y="5575172"/>
            <a:ext cx="2193925" cy="594360"/>
            <a:chOff x="5832475" y="5575172"/>
            <a:chExt cx="2193925" cy="594360"/>
          </a:xfrm>
        </p:grpSpPr>
        <p:sp>
          <p:nvSpPr>
            <p:cNvPr id="15" name="object 15"/>
            <p:cNvSpPr/>
            <p:nvPr/>
          </p:nvSpPr>
          <p:spPr>
            <a:xfrm>
              <a:off x="5857875" y="5587898"/>
              <a:ext cx="2143125" cy="556260"/>
            </a:xfrm>
            <a:custGeom>
              <a:avLst/>
              <a:gdLst/>
              <a:ahLst/>
              <a:cxnLst/>
              <a:rect l="l" t="t" r="r" b="b"/>
              <a:pathLst>
                <a:path w="2143125" h="556260">
                  <a:moveTo>
                    <a:pt x="2143125" y="0"/>
                  </a:moveTo>
                  <a:lnTo>
                    <a:pt x="0" y="0"/>
                  </a:lnTo>
                  <a:lnTo>
                    <a:pt x="0" y="555739"/>
                  </a:lnTo>
                  <a:lnTo>
                    <a:pt x="2143125" y="555739"/>
                  </a:lnTo>
                  <a:lnTo>
                    <a:pt x="2143125" y="0"/>
                  </a:lnTo>
                  <a:close/>
                </a:path>
              </a:pathLst>
            </a:custGeom>
            <a:solidFill>
              <a:srgbClr val="717BA2"/>
            </a:solidFill>
          </p:spPr>
          <p:txBody>
            <a:bodyPr wrap="square" lIns="0" tIns="0" rIns="0" bIns="0" rtlCol="0"/>
            <a:lstStyle/>
            <a:p>
              <a:endParaRPr/>
            </a:p>
          </p:txBody>
        </p:sp>
        <p:sp>
          <p:nvSpPr>
            <p:cNvPr id="16" name="object 16"/>
            <p:cNvSpPr/>
            <p:nvPr/>
          </p:nvSpPr>
          <p:spPr>
            <a:xfrm>
              <a:off x="5857875" y="5581522"/>
              <a:ext cx="2143125" cy="581660"/>
            </a:xfrm>
            <a:custGeom>
              <a:avLst/>
              <a:gdLst/>
              <a:ahLst/>
              <a:cxnLst/>
              <a:rect l="l" t="t" r="r" b="b"/>
              <a:pathLst>
                <a:path w="2143125" h="581660">
                  <a:moveTo>
                    <a:pt x="2143125" y="0"/>
                  </a:moveTo>
                  <a:lnTo>
                    <a:pt x="2143125" y="581164"/>
                  </a:lnTo>
                </a:path>
                <a:path w="2143125" h="581660">
                  <a:moveTo>
                    <a:pt x="0" y="0"/>
                  </a:moveTo>
                  <a:lnTo>
                    <a:pt x="0" y="581164"/>
                  </a:lnTo>
                </a:path>
              </a:pathLst>
            </a:custGeom>
            <a:ln w="12700">
              <a:solidFill>
                <a:srgbClr val="FFFFFF"/>
              </a:solidFill>
            </a:ln>
          </p:spPr>
          <p:txBody>
            <a:bodyPr wrap="square" lIns="0" tIns="0" rIns="0" bIns="0" rtlCol="0"/>
            <a:lstStyle/>
            <a:p>
              <a:endParaRPr/>
            </a:p>
          </p:txBody>
        </p:sp>
        <p:sp>
          <p:nvSpPr>
            <p:cNvPr id="17" name="object 17"/>
            <p:cNvSpPr/>
            <p:nvPr/>
          </p:nvSpPr>
          <p:spPr>
            <a:xfrm>
              <a:off x="5851525" y="5581522"/>
              <a:ext cx="2155825" cy="12700"/>
            </a:xfrm>
            <a:custGeom>
              <a:avLst/>
              <a:gdLst/>
              <a:ahLst/>
              <a:cxnLst/>
              <a:rect l="l" t="t" r="r" b="b"/>
              <a:pathLst>
                <a:path w="2155825" h="12700">
                  <a:moveTo>
                    <a:pt x="0" y="12699"/>
                  </a:moveTo>
                  <a:lnTo>
                    <a:pt x="2155825" y="12699"/>
                  </a:lnTo>
                  <a:lnTo>
                    <a:pt x="2155825" y="0"/>
                  </a:lnTo>
                  <a:lnTo>
                    <a:pt x="0" y="0"/>
                  </a:lnTo>
                  <a:lnTo>
                    <a:pt x="0" y="12699"/>
                  </a:lnTo>
                  <a:close/>
                </a:path>
              </a:pathLst>
            </a:custGeom>
            <a:solidFill>
              <a:srgbClr val="FFFFFF"/>
            </a:solidFill>
          </p:spPr>
          <p:txBody>
            <a:bodyPr wrap="square" lIns="0" tIns="0" rIns="0" bIns="0" rtlCol="0"/>
            <a:lstStyle/>
            <a:p>
              <a:endParaRPr/>
            </a:p>
          </p:txBody>
        </p:sp>
        <p:sp>
          <p:nvSpPr>
            <p:cNvPr id="18" name="object 18"/>
            <p:cNvSpPr/>
            <p:nvPr/>
          </p:nvSpPr>
          <p:spPr>
            <a:xfrm>
              <a:off x="5851525" y="6143637"/>
              <a:ext cx="2155825" cy="0"/>
            </a:xfrm>
            <a:custGeom>
              <a:avLst/>
              <a:gdLst/>
              <a:ahLst/>
              <a:cxnLst/>
              <a:rect l="l" t="t" r="r" b="b"/>
              <a:pathLst>
                <a:path w="2155825">
                  <a:moveTo>
                    <a:pt x="0" y="0"/>
                  </a:moveTo>
                  <a:lnTo>
                    <a:pt x="2155825" y="0"/>
                  </a:lnTo>
                </a:path>
              </a:pathLst>
            </a:custGeom>
            <a:ln w="38100">
              <a:solidFill>
                <a:srgbClr val="FFFFFF"/>
              </a:solidFill>
            </a:ln>
          </p:spPr>
          <p:txBody>
            <a:bodyPr wrap="square" lIns="0" tIns="0" rIns="0" bIns="0" rtlCol="0"/>
            <a:lstStyle/>
            <a:p>
              <a:endParaRPr/>
            </a:p>
          </p:txBody>
        </p:sp>
      </p:grpSp>
      <p:sp>
        <p:nvSpPr>
          <p:cNvPr id="19" name="object 19"/>
          <p:cNvSpPr txBox="1"/>
          <p:nvPr/>
        </p:nvSpPr>
        <p:spPr>
          <a:xfrm>
            <a:off x="5864225" y="5529478"/>
            <a:ext cx="2130425" cy="452120"/>
          </a:xfrm>
          <a:prstGeom prst="rect">
            <a:avLst/>
          </a:prstGeom>
        </p:spPr>
        <p:txBody>
          <a:bodyPr vert="horz" wrap="square" lIns="0" tIns="12065" rIns="0" bIns="0" rtlCol="0">
            <a:spAutoFit/>
          </a:bodyPr>
          <a:lstStyle/>
          <a:p>
            <a:pPr marL="128270">
              <a:lnSpc>
                <a:spcPct val="100000"/>
              </a:lnSpc>
              <a:spcBef>
                <a:spcPts val="95"/>
              </a:spcBef>
            </a:pPr>
            <a:r>
              <a:rPr sz="2800" spc="-355" dirty="0">
                <a:solidFill>
                  <a:srgbClr val="FFFFFF"/>
                </a:solidFill>
                <a:latin typeface="Arabic Typesetting"/>
                <a:cs typeface="Arabic Typesetting"/>
              </a:rPr>
              <a:t>ننه</a:t>
            </a:r>
            <a:r>
              <a:rPr sz="2800" spc="-515" dirty="0">
                <a:solidFill>
                  <a:srgbClr val="FFFFFF"/>
                </a:solidFill>
                <a:latin typeface="Arabic Typesetting"/>
                <a:cs typeface="Arabic Typesetting"/>
              </a:rPr>
              <a:t>ط</a:t>
            </a:r>
            <a:r>
              <a:rPr sz="2800" spc="40" dirty="0">
                <a:solidFill>
                  <a:srgbClr val="FFFFFF"/>
                </a:solidFill>
                <a:latin typeface="Arabic Typesetting"/>
                <a:cs typeface="Arabic Typesetting"/>
              </a:rPr>
              <a:t>و</a:t>
            </a:r>
            <a:r>
              <a:rPr sz="2800" spc="-735" dirty="0">
                <a:solidFill>
                  <a:srgbClr val="FFFFFF"/>
                </a:solidFill>
                <a:latin typeface="Arabic Typesetting"/>
                <a:cs typeface="Arabic Typesetting"/>
              </a:rPr>
              <a:t>ل</a:t>
            </a:r>
            <a:r>
              <a:rPr sz="2800" spc="15" dirty="0">
                <a:solidFill>
                  <a:srgbClr val="FFFFFF"/>
                </a:solidFill>
                <a:latin typeface="Arabic Typesetting"/>
                <a:cs typeface="Arabic Typesetting"/>
              </a:rPr>
              <a:t> </a:t>
            </a:r>
            <a:r>
              <a:rPr sz="2800" spc="-1030" dirty="0">
                <a:solidFill>
                  <a:srgbClr val="FFFFFF"/>
                </a:solidFill>
                <a:latin typeface="Arabic Typesetting"/>
                <a:cs typeface="Arabic Typesetting"/>
              </a:rPr>
              <a:t>ت</a:t>
            </a:r>
            <a:r>
              <a:rPr sz="4200" spc="-7" baseline="1984" dirty="0">
                <a:solidFill>
                  <a:srgbClr val="FFFFFF"/>
                </a:solidFill>
                <a:latin typeface="Arabic Typesetting"/>
                <a:cs typeface="Arabic Typesetting"/>
              </a:rPr>
              <a:t> </a:t>
            </a:r>
            <a:r>
              <a:rPr sz="4200" baseline="1984" dirty="0">
                <a:solidFill>
                  <a:srgbClr val="FFFFFF"/>
                </a:solidFill>
                <a:latin typeface="Arabic Typesetting"/>
                <a:cs typeface="Arabic Typesetting"/>
              </a:rPr>
              <a:t> </a:t>
            </a:r>
            <a:r>
              <a:rPr sz="4200" spc="-165" baseline="1984" dirty="0">
                <a:solidFill>
                  <a:srgbClr val="FFFFFF"/>
                </a:solidFill>
                <a:latin typeface="Arabic Typesetting"/>
                <a:cs typeface="Arabic Typesetting"/>
              </a:rPr>
              <a:t> </a:t>
            </a:r>
            <a:r>
              <a:rPr sz="2800" spc="75" dirty="0">
                <a:solidFill>
                  <a:srgbClr val="FFFFFF"/>
                </a:solidFill>
                <a:latin typeface="Arabic Typesetting"/>
                <a:cs typeface="Arabic Typesetting"/>
              </a:rPr>
              <a:t>ا</a:t>
            </a:r>
            <a:r>
              <a:rPr sz="2800" spc="-1080" dirty="0">
                <a:solidFill>
                  <a:srgbClr val="FFFFFF"/>
                </a:solidFill>
                <a:latin typeface="Arabic Typesetting"/>
                <a:cs typeface="Arabic Typesetting"/>
              </a:rPr>
              <a:t>ب</a:t>
            </a:r>
            <a:r>
              <a:rPr sz="2800" spc="-425" dirty="0">
                <a:solidFill>
                  <a:srgbClr val="FFFFFF"/>
                </a:solidFill>
                <a:latin typeface="Arabic Typesetting"/>
                <a:cs typeface="Arabic Typesetting"/>
              </a:rPr>
              <a:t>مح</a:t>
            </a:r>
            <a:r>
              <a:rPr sz="2800" dirty="0">
                <a:solidFill>
                  <a:srgbClr val="FFFFFF"/>
                </a:solidFill>
                <a:latin typeface="Arabic Typesetting"/>
                <a:cs typeface="Arabic Typesetting"/>
              </a:rPr>
              <a:t> </a:t>
            </a:r>
            <a:r>
              <a:rPr sz="2800" spc="20" dirty="0">
                <a:solidFill>
                  <a:srgbClr val="FFFFFF"/>
                </a:solidFill>
                <a:latin typeface="Arabic Typesetting"/>
                <a:cs typeface="Arabic Typesetting"/>
              </a:rPr>
              <a:t> </a:t>
            </a:r>
            <a:r>
              <a:rPr sz="2800" spc="-935" dirty="0">
                <a:solidFill>
                  <a:srgbClr val="FFFFFF"/>
                </a:solidFill>
                <a:latin typeface="Arabic Typesetting"/>
                <a:cs typeface="Arabic Typesetting"/>
              </a:rPr>
              <a:t>ت</a:t>
            </a:r>
            <a:r>
              <a:rPr sz="2800" dirty="0">
                <a:solidFill>
                  <a:srgbClr val="FFFFFF"/>
                </a:solidFill>
                <a:latin typeface="Arabic Typesetting"/>
                <a:cs typeface="Arabic Typesetting"/>
              </a:rPr>
              <a:t>ُ </a:t>
            </a:r>
            <a:r>
              <a:rPr sz="2800" spc="-210" dirty="0">
                <a:solidFill>
                  <a:srgbClr val="FFFFFF"/>
                </a:solidFill>
                <a:latin typeface="Arabic Typesetting"/>
                <a:cs typeface="Arabic Typesetting"/>
              </a:rPr>
              <a:t> </a:t>
            </a:r>
            <a:r>
              <a:rPr sz="2800" spc="75" dirty="0">
                <a:solidFill>
                  <a:srgbClr val="FFFFFF"/>
                </a:solidFill>
                <a:latin typeface="Arabic Typesetting"/>
                <a:cs typeface="Arabic Typesetting"/>
              </a:rPr>
              <a:t>ا</a:t>
            </a:r>
            <a:r>
              <a:rPr sz="2800" spc="-530" dirty="0">
                <a:solidFill>
                  <a:srgbClr val="FFFFFF"/>
                </a:solidFill>
                <a:latin typeface="Arabic Typesetting"/>
                <a:cs typeface="Arabic Typesetting"/>
              </a:rPr>
              <a:t>ل</a:t>
            </a:r>
            <a:r>
              <a:rPr sz="2800" spc="-610" dirty="0">
                <a:solidFill>
                  <a:srgbClr val="FFFFFF"/>
                </a:solidFill>
                <a:latin typeface="Arabic Typesetting"/>
                <a:cs typeface="Arabic Typesetting"/>
              </a:rPr>
              <a:t>ح</a:t>
            </a:r>
            <a:r>
              <a:rPr sz="2800" spc="75" dirty="0">
                <a:solidFill>
                  <a:srgbClr val="FFFFFF"/>
                </a:solidFill>
                <a:latin typeface="Arabic Typesetting"/>
                <a:cs typeface="Arabic Typesetting"/>
              </a:rPr>
              <a:t>ا</a:t>
            </a:r>
            <a:r>
              <a:rPr sz="2800" spc="-690" dirty="0">
                <a:solidFill>
                  <a:srgbClr val="FFFFFF"/>
                </a:solidFill>
                <a:latin typeface="Arabic Typesetting"/>
                <a:cs typeface="Arabic Typesetting"/>
              </a:rPr>
              <a:t>ص</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endParaRPr sz="2800">
              <a:latin typeface="Arabic Typesetting"/>
              <a:cs typeface="Arabic Typesetting"/>
            </a:endParaRPr>
          </a:p>
        </p:txBody>
      </p:sp>
      <p:grpSp>
        <p:nvGrpSpPr>
          <p:cNvPr id="20" name="object 20"/>
          <p:cNvGrpSpPr/>
          <p:nvPr/>
        </p:nvGrpSpPr>
        <p:grpSpPr>
          <a:xfrm>
            <a:off x="2729102" y="3702050"/>
            <a:ext cx="3122930" cy="649605"/>
            <a:chOff x="2729102" y="3702050"/>
            <a:chExt cx="3122930" cy="649605"/>
          </a:xfrm>
        </p:grpSpPr>
        <p:sp>
          <p:nvSpPr>
            <p:cNvPr id="21" name="object 21"/>
            <p:cNvSpPr/>
            <p:nvPr/>
          </p:nvSpPr>
          <p:spPr>
            <a:xfrm>
              <a:off x="2754502" y="3708400"/>
              <a:ext cx="3072130" cy="636905"/>
            </a:xfrm>
            <a:custGeom>
              <a:avLst/>
              <a:gdLst/>
              <a:ahLst/>
              <a:cxnLst/>
              <a:rect l="l" t="t" r="r" b="b"/>
              <a:pathLst>
                <a:path w="3072129" h="636904">
                  <a:moveTo>
                    <a:pt x="3071876" y="0"/>
                  </a:moveTo>
                  <a:lnTo>
                    <a:pt x="3071876" y="636777"/>
                  </a:lnTo>
                </a:path>
                <a:path w="3072129" h="636904">
                  <a:moveTo>
                    <a:pt x="0" y="0"/>
                  </a:moveTo>
                  <a:lnTo>
                    <a:pt x="0" y="636777"/>
                  </a:lnTo>
                </a:path>
              </a:pathLst>
            </a:custGeom>
            <a:ln w="12700">
              <a:solidFill>
                <a:srgbClr val="FFFFFF"/>
              </a:solidFill>
            </a:ln>
          </p:spPr>
          <p:txBody>
            <a:bodyPr wrap="square" lIns="0" tIns="0" rIns="0" bIns="0" rtlCol="0"/>
            <a:lstStyle/>
            <a:p>
              <a:endParaRPr/>
            </a:p>
          </p:txBody>
        </p:sp>
        <p:sp>
          <p:nvSpPr>
            <p:cNvPr id="22" name="object 22"/>
            <p:cNvSpPr/>
            <p:nvPr/>
          </p:nvSpPr>
          <p:spPr>
            <a:xfrm>
              <a:off x="2748152" y="3708400"/>
              <a:ext cx="3084830" cy="12700"/>
            </a:xfrm>
            <a:custGeom>
              <a:avLst/>
              <a:gdLst/>
              <a:ahLst/>
              <a:cxnLst/>
              <a:rect l="l" t="t" r="r" b="b"/>
              <a:pathLst>
                <a:path w="3084829" h="12700">
                  <a:moveTo>
                    <a:pt x="0" y="12700"/>
                  </a:moveTo>
                  <a:lnTo>
                    <a:pt x="3084576" y="12700"/>
                  </a:lnTo>
                  <a:lnTo>
                    <a:pt x="3084576" y="0"/>
                  </a:lnTo>
                  <a:lnTo>
                    <a:pt x="0" y="0"/>
                  </a:lnTo>
                  <a:lnTo>
                    <a:pt x="0" y="12700"/>
                  </a:lnTo>
                  <a:close/>
                </a:path>
              </a:pathLst>
            </a:custGeom>
            <a:solidFill>
              <a:srgbClr val="FFFFFF"/>
            </a:solidFill>
          </p:spPr>
          <p:txBody>
            <a:bodyPr wrap="square" lIns="0" tIns="0" rIns="0" bIns="0" rtlCol="0"/>
            <a:lstStyle/>
            <a:p>
              <a:endParaRPr/>
            </a:p>
          </p:txBody>
        </p:sp>
        <p:sp>
          <p:nvSpPr>
            <p:cNvPr id="23" name="object 23"/>
            <p:cNvSpPr/>
            <p:nvPr/>
          </p:nvSpPr>
          <p:spPr>
            <a:xfrm>
              <a:off x="2748152" y="4326127"/>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grpSp>
      <p:sp>
        <p:nvSpPr>
          <p:cNvPr id="24" name="object 24"/>
          <p:cNvSpPr txBox="1"/>
          <p:nvPr/>
        </p:nvSpPr>
        <p:spPr>
          <a:xfrm>
            <a:off x="2760852" y="3721100"/>
            <a:ext cx="3079115" cy="601345"/>
          </a:xfrm>
          <a:prstGeom prst="rect">
            <a:avLst/>
          </a:prstGeom>
          <a:solidFill>
            <a:srgbClr val="717BA2"/>
          </a:solidFill>
        </p:spPr>
        <p:txBody>
          <a:bodyPr vert="horz" wrap="square" lIns="0" tIns="0" rIns="0" bIns="0" rtlCol="0">
            <a:spAutoFit/>
          </a:bodyPr>
          <a:lstStyle/>
          <a:p>
            <a:pPr marL="106680">
              <a:lnSpc>
                <a:spcPts val="2990"/>
              </a:lnSpc>
            </a:pPr>
            <a:r>
              <a:rPr sz="2800" spc="-180" dirty="0">
                <a:solidFill>
                  <a:srgbClr val="FFFFFF"/>
                </a:solidFill>
                <a:latin typeface="Arabic Typesetting"/>
                <a:cs typeface="Arabic Typesetting"/>
              </a:rPr>
              <a:t>ما</a:t>
            </a:r>
            <a:r>
              <a:rPr sz="2800" spc="-580" dirty="0">
                <a:solidFill>
                  <a:srgbClr val="FFFFFF"/>
                </a:solidFill>
                <a:latin typeface="Arabic Typesetting"/>
                <a:cs typeface="Arabic Typesetting"/>
              </a:rPr>
              <a:t>نه</a:t>
            </a:r>
            <a:r>
              <a:rPr sz="2800" spc="-515" dirty="0">
                <a:solidFill>
                  <a:srgbClr val="FFFFFF"/>
                </a:solidFill>
                <a:latin typeface="Arabic Typesetting"/>
                <a:cs typeface="Arabic Typesetting"/>
              </a:rPr>
              <a:t>ط</a:t>
            </a:r>
            <a:r>
              <a:rPr sz="2800" spc="-345" dirty="0">
                <a:solidFill>
                  <a:srgbClr val="FFFFFF"/>
                </a:solidFill>
                <a:latin typeface="Arabic Typesetting"/>
                <a:cs typeface="Arabic Typesetting"/>
              </a:rPr>
              <a:t>ول</a:t>
            </a:r>
            <a:r>
              <a:rPr sz="2800" spc="10" dirty="0">
                <a:solidFill>
                  <a:srgbClr val="FFFFFF"/>
                </a:solidFill>
                <a:latin typeface="Arabic Typesetting"/>
                <a:cs typeface="Arabic Typesetting"/>
              </a:rPr>
              <a:t> </a:t>
            </a:r>
            <a:r>
              <a:rPr sz="2800" spc="-944" dirty="0">
                <a:solidFill>
                  <a:srgbClr val="FFFFFF"/>
                </a:solidFill>
                <a:latin typeface="Arabic Typesetting"/>
                <a:cs typeface="Arabic Typesetting"/>
              </a:rPr>
              <a:t>ي</a:t>
            </a:r>
            <a:r>
              <a:rPr sz="2800" dirty="0">
                <a:solidFill>
                  <a:srgbClr val="FFFFFF"/>
                </a:solidFill>
                <a:latin typeface="Arabic Typesetting"/>
                <a:cs typeface="Arabic Typesetting"/>
              </a:rPr>
              <a:t>ِ </a:t>
            </a:r>
            <a:r>
              <a:rPr sz="2800" spc="-30" dirty="0">
                <a:solidFill>
                  <a:srgbClr val="FFFFFF"/>
                </a:solidFill>
                <a:latin typeface="Arabic Typesetting"/>
                <a:cs typeface="Arabic Typesetting"/>
              </a:rPr>
              <a:t> </a:t>
            </a:r>
            <a:r>
              <a:rPr sz="2800" spc="-1080" dirty="0">
                <a:solidFill>
                  <a:srgbClr val="FFFFFF"/>
                </a:solidFill>
                <a:latin typeface="Arabic Typesetting"/>
                <a:cs typeface="Arabic Typesetting"/>
              </a:rPr>
              <a:t>ب</a:t>
            </a:r>
            <a:r>
              <a:rPr sz="4200" spc="-637" baseline="1984" dirty="0">
                <a:solidFill>
                  <a:srgbClr val="FFFFFF"/>
                </a:solidFill>
                <a:latin typeface="Arabic Typesetting"/>
                <a:cs typeface="Arabic Typesetting"/>
              </a:rPr>
              <a:t>مح</a:t>
            </a:r>
            <a:r>
              <a:rPr sz="4200" spc="-37" baseline="1984" dirty="0">
                <a:solidFill>
                  <a:srgbClr val="FFFFFF"/>
                </a:solidFill>
                <a:latin typeface="Arabic Typesetting"/>
                <a:cs typeface="Arabic Typesetting"/>
              </a:rPr>
              <a:t> </a:t>
            </a:r>
            <a:r>
              <a:rPr sz="3600" spc="-382" baseline="1157" dirty="0">
                <a:solidFill>
                  <a:srgbClr val="FFFFFF"/>
                </a:solidFill>
                <a:latin typeface="Arabic Typesetting"/>
                <a:cs typeface="Arabic Typesetting"/>
              </a:rPr>
              <a:t>نالحاصلا</a:t>
            </a:r>
            <a:r>
              <a:rPr sz="3600" spc="120" baseline="1157" dirty="0">
                <a:solidFill>
                  <a:srgbClr val="FFFFFF"/>
                </a:solidFill>
                <a:latin typeface="Arabic Typesetting"/>
                <a:cs typeface="Arabic Typesetting"/>
              </a:rPr>
              <a:t> </a:t>
            </a:r>
            <a:r>
              <a:rPr sz="2800" spc="-5" dirty="0">
                <a:solidFill>
                  <a:srgbClr val="FFFFFF"/>
                </a:solidFill>
                <a:latin typeface="Arabic Typesetting"/>
                <a:cs typeface="Arabic Typesetting"/>
              </a:rPr>
              <a:t>ن</a:t>
            </a:r>
            <a:r>
              <a:rPr sz="2800" spc="75" dirty="0">
                <a:solidFill>
                  <a:srgbClr val="FFFFFF"/>
                </a:solidFill>
                <a:latin typeface="Arabic Typesetting"/>
                <a:cs typeface="Arabic Typesetting"/>
              </a:rPr>
              <a:t>ا</a:t>
            </a:r>
            <a:r>
              <a:rPr sz="2800" spc="-545" dirty="0">
                <a:solidFill>
                  <a:srgbClr val="FFFFFF"/>
                </a:solidFill>
                <a:latin typeface="Arabic Typesetting"/>
                <a:cs typeface="Arabic Typesetting"/>
              </a:rPr>
              <a:t>ن</a:t>
            </a:r>
            <a:r>
              <a:rPr sz="4200" spc="-569" baseline="1984" dirty="0">
                <a:solidFill>
                  <a:srgbClr val="FFFFFF"/>
                </a:solidFill>
                <a:latin typeface="Arabic Typesetting"/>
                <a:cs typeface="Arabic Typesetting"/>
              </a:rPr>
              <a:t>ط</a:t>
            </a:r>
            <a:r>
              <a:rPr sz="2800" spc="-145" dirty="0">
                <a:solidFill>
                  <a:srgbClr val="FFFFFF"/>
                </a:solidFill>
                <a:latin typeface="Arabic Typesetting"/>
                <a:cs typeface="Arabic Typesetting"/>
              </a:rPr>
              <a:t>ا</a:t>
            </a:r>
            <a:r>
              <a:rPr sz="2800" spc="40" dirty="0">
                <a:solidFill>
                  <a:srgbClr val="FFFFFF"/>
                </a:solidFill>
                <a:latin typeface="Arabic Typesetting"/>
                <a:cs typeface="Arabic Typesetting"/>
              </a:rPr>
              <a:t>و</a:t>
            </a:r>
            <a:r>
              <a:rPr sz="2800" spc="-690" dirty="0">
                <a:solidFill>
                  <a:srgbClr val="FFFFFF"/>
                </a:solidFill>
                <a:latin typeface="Arabic Typesetting"/>
                <a:cs typeface="Arabic Typesetting"/>
              </a:rPr>
              <a:t>ل</a:t>
            </a:r>
            <a:r>
              <a:rPr sz="2800" spc="-484" dirty="0">
                <a:solidFill>
                  <a:srgbClr val="FFFFFF"/>
                </a:solidFill>
                <a:latin typeface="Arabic Typesetting"/>
                <a:cs typeface="Arabic Typesetting"/>
              </a:rPr>
              <a:t>م</a:t>
            </a:r>
            <a:r>
              <a:rPr sz="2800" spc="-5" dirty="0">
                <a:solidFill>
                  <a:srgbClr val="FFFFFF"/>
                </a:solidFill>
                <a:latin typeface="Arabic Typesetting"/>
                <a:cs typeface="Arabic Typesetting"/>
              </a:rPr>
              <a:t>ا </a:t>
            </a:r>
            <a:r>
              <a:rPr sz="2800" dirty="0">
                <a:solidFill>
                  <a:srgbClr val="FFFFFF"/>
                </a:solidFill>
                <a:latin typeface="Arabic Typesetting"/>
                <a:cs typeface="Arabic Typesetting"/>
              </a:rPr>
              <a:t>ح</a:t>
            </a:r>
            <a:r>
              <a:rPr sz="2800" spc="-1080" dirty="0">
                <a:solidFill>
                  <a:srgbClr val="FFFFFF"/>
                </a:solidFill>
                <a:latin typeface="Arabic Typesetting"/>
                <a:cs typeface="Arabic Typesetting"/>
              </a:rPr>
              <a:t>ب</a:t>
            </a:r>
            <a:r>
              <a:rPr sz="4200" spc="-1102" baseline="1984" dirty="0">
                <a:solidFill>
                  <a:srgbClr val="FFFFFF"/>
                </a:solidFill>
                <a:latin typeface="Arabic Typesetting"/>
                <a:cs typeface="Arabic Typesetting"/>
              </a:rPr>
              <a:t>ص</a:t>
            </a:r>
            <a:r>
              <a:rPr sz="2800" spc="-385" dirty="0">
                <a:solidFill>
                  <a:srgbClr val="FFFFFF"/>
                </a:solidFill>
                <a:latin typeface="Arabic Typesetting"/>
                <a:cs typeface="Arabic Typesetting"/>
              </a:rPr>
              <a:t>أ</a:t>
            </a:r>
            <a:r>
              <a:rPr sz="4200" spc="-7" baseline="2976" dirty="0">
                <a:solidFill>
                  <a:srgbClr val="FFFFFF"/>
                </a:solidFill>
                <a:latin typeface="Arabic Typesetting"/>
                <a:cs typeface="Arabic Typesetting"/>
              </a:rPr>
              <a:t> </a:t>
            </a:r>
            <a:endParaRPr sz="4200" baseline="2976">
              <a:latin typeface="Arabic Typesetting"/>
              <a:cs typeface="Arabic Typesetting"/>
            </a:endParaRPr>
          </a:p>
        </p:txBody>
      </p:sp>
      <p:grpSp>
        <p:nvGrpSpPr>
          <p:cNvPr id="25" name="object 25"/>
          <p:cNvGrpSpPr/>
          <p:nvPr/>
        </p:nvGrpSpPr>
        <p:grpSpPr>
          <a:xfrm>
            <a:off x="2760598" y="4615941"/>
            <a:ext cx="2971800" cy="594360"/>
            <a:chOff x="2760598" y="4615941"/>
            <a:chExt cx="2971800" cy="594360"/>
          </a:xfrm>
        </p:grpSpPr>
        <p:sp>
          <p:nvSpPr>
            <p:cNvPr id="26" name="object 26"/>
            <p:cNvSpPr/>
            <p:nvPr/>
          </p:nvSpPr>
          <p:spPr>
            <a:xfrm>
              <a:off x="2785998" y="4628654"/>
              <a:ext cx="2921000" cy="556260"/>
            </a:xfrm>
            <a:custGeom>
              <a:avLst/>
              <a:gdLst/>
              <a:ahLst/>
              <a:cxnLst/>
              <a:rect l="l" t="t" r="r" b="b"/>
              <a:pathLst>
                <a:path w="2921000" h="556260">
                  <a:moveTo>
                    <a:pt x="2920619" y="0"/>
                  </a:moveTo>
                  <a:lnTo>
                    <a:pt x="0" y="0"/>
                  </a:lnTo>
                  <a:lnTo>
                    <a:pt x="0" y="555739"/>
                  </a:lnTo>
                  <a:lnTo>
                    <a:pt x="2920619" y="555739"/>
                  </a:lnTo>
                  <a:lnTo>
                    <a:pt x="2920619" y="0"/>
                  </a:lnTo>
                  <a:close/>
                </a:path>
              </a:pathLst>
            </a:custGeom>
            <a:solidFill>
              <a:srgbClr val="717BA2"/>
            </a:solidFill>
          </p:spPr>
          <p:txBody>
            <a:bodyPr wrap="square" lIns="0" tIns="0" rIns="0" bIns="0" rtlCol="0"/>
            <a:lstStyle/>
            <a:p>
              <a:endParaRPr/>
            </a:p>
          </p:txBody>
        </p:sp>
        <p:sp>
          <p:nvSpPr>
            <p:cNvPr id="27" name="object 27"/>
            <p:cNvSpPr/>
            <p:nvPr/>
          </p:nvSpPr>
          <p:spPr>
            <a:xfrm>
              <a:off x="2785998" y="4622291"/>
              <a:ext cx="2921000" cy="581660"/>
            </a:xfrm>
            <a:custGeom>
              <a:avLst/>
              <a:gdLst/>
              <a:ahLst/>
              <a:cxnLst/>
              <a:rect l="l" t="t" r="r" b="b"/>
              <a:pathLst>
                <a:path w="2921000" h="581660">
                  <a:moveTo>
                    <a:pt x="2920618" y="0"/>
                  </a:moveTo>
                  <a:lnTo>
                    <a:pt x="2920618" y="581151"/>
                  </a:lnTo>
                </a:path>
                <a:path w="2921000" h="581660">
                  <a:moveTo>
                    <a:pt x="0" y="0"/>
                  </a:moveTo>
                  <a:lnTo>
                    <a:pt x="0" y="581151"/>
                  </a:lnTo>
                </a:path>
              </a:pathLst>
            </a:custGeom>
            <a:ln w="12700">
              <a:solidFill>
                <a:srgbClr val="FFFFFF"/>
              </a:solidFill>
            </a:ln>
          </p:spPr>
          <p:txBody>
            <a:bodyPr wrap="square" lIns="0" tIns="0" rIns="0" bIns="0" rtlCol="0"/>
            <a:lstStyle/>
            <a:p>
              <a:endParaRPr/>
            </a:p>
          </p:txBody>
        </p:sp>
        <p:sp>
          <p:nvSpPr>
            <p:cNvPr id="28" name="object 28"/>
            <p:cNvSpPr/>
            <p:nvPr/>
          </p:nvSpPr>
          <p:spPr>
            <a:xfrm>
              <a:off x="2779648" y="4622291"/>
              <a:ext cx="2933700" cy="12700"/>
            </a:xfrm>
            <a:custGeom>
              <a:avLst/>
              <a:gdLst/>
              <a:ahLst/>
              <a:cxnLst/>
              <a:rect l="l" t="t" r="r" b="b"/>
              <a:pathLst>
                <a:path w="2933700" h="12700">
                  <a:moveTo>
                    <a:pt x="0" y="12699"/>
                  </a:moveTo>
                  <a:lnTo>
                    <a:pt x="2933318" y="12699"/>
                  </a:lnTo>
                  <a:lnTo>
                    <a:pt x="2933318" y="0"/>
                  </a:lnTo>
                  <a:lnTo>
                    <a:pt x="0" y="0"/>
                  </a:lnTo>
                  <a:lnTo>
                    <a:pt x="0" y="12699"/>
                  </a:lnTo>
                  <a:close/>
                </a:path>
              </a:pathLst>
            </a:custGeom>
            <a:solidFill>
              <a:srgbClr val="FFFFFF"/>
            </a:solidFill>
          </p:spPr>
          <p:txBody>
            <a:bodyPr wrap="square" lIns="0" tIns="0" rIns="0" bIns="0" rtlCol="0"/>
            <a:lstStyle/>
            <a:p>
              <a:endParaRPr/>
            </a:p>
          </p:txBody>
        </p:sp>
        <p:sp>
          <p:nvSpPr>
            <p:cNvPr id="29" name="object 29"/>
            <p:cNvSpPr/>
            <p:nvPr/>
          </p:nvSpPr>
          <p:spPr>
            <a:xfrm>
              <a:off x="2779648" y="5184393"/>
              <a:ext cx="2933700" cy="0"/>
            </a:xfrm>
            <a:custGeom>
              <a:avLst/>
              <a:gdLst/>
              <a:ahLst/>
              <a:cxnLst/>
              <a:rect l="l" t="t" r="r" b="b"/>
              <a:pathLst>
                <a:path w="2933700">
                  <a:moveTo>
                    <a:pt x="0" y="0"/>
                  </a:moveTo>
                  <a:lnTo>
                    <a:pt x="2933318" y="0"/>
                  </a:lnTo>
                </a:path>
              </a:pathLst>
            </a:custGeom>
            <a:ln w="38100">
              <a:solidFill>
                <a:srgbClr val="FFFFFF"/>
              </a:solidFill>
            </a:ln>
          </p:spPr>
          <p:txBody>
            <a:bodyPr wrap="square" lIns="0" tIns="0" rIns="0" bIns="0" rtlCol="0"/>
            <a:lstStyle/>
            <a:p>
              <a:endParaRPr/>
            </a:p>
          </p:txBody>
        </p:sp>
      </p:grpSp>
      <p:sp>
        <p:nvSpPr>
          <p:cNvPr id="30" name="object 30"/>
          <p:cNvSpPr txBox="1"/>
          <p:nvPr/>
        </p:nvSpPr>
        <p:spPr>
          <a:xfrm>
            <a:off x="2792348" y="4583683"/>
            <a:ext cx="2908300" cy="391160"/>
          </a:xfrm>
          <a:prstGeom prst="rect">
            <a:avLst/>
          </a:prstGeom>
        </p:spPr>
        <p:txBody>
          <a:bodyPr vert="horz" wrap="square" lIns="0" tIns="12700" rIns="0" bIns="0" rtlCol="0">
            <a:spAutoFit/>
          </a:bodyPr>
          <a:lstStyle/>
          <a:p>
            <a:pPr marL="275590">
              <a:lnSpc>
                <a:spcPct val="100000"/>
              </a:lnSpc>
              <a:spcBef>
                <a:spcPts val="100"/>
              </a:spcBef>
            </a:pPr>
            <a:r>
              <a:rPr sz="2400" spc="-320" dirty="0">
                <a:solidFill>
                  <a:srgbClr val="FFFFFF"/>
                </a:solidFill>
                <a:latin typeface="Arabic Typesetting"/>
                <a:cs typeface="Arabic Typesetting"/>
              </a:rPr>
              <a:t>منه</a:t>
            </a:r>
            <a:r>
              <a:rPr sz="2400" spc="-440" dirty="0">
                <a:solidFill>
                  <a:srgbClr val="FFFFFF"/>
                </a:solidFill>
                <a:latin typeface="Arabic Typesetting"/>
                <a:cs typeface="Arabic Typesetting"/>
              </a:rPr>
              <a:t>ط</a:t>
            </a:r>
            <a:r>
              <a:rPr sz="2400" spc="45" dirty="0">
                <a:solidFill>
                  <a:srgbClr val="FFFFFF"/>
                </a:solidFill>
                <a:latin typeface="Arabic Typesetting"/>
                <a:cs typeface="Arabic Typesetting"/>
              </a:rPr>
              <a:t>و</a:t>
            </a:r>
            <a:r>
              <a:rPr sz="2400" spc="-630" dirty="0">
                <a:solidFill>
                  <a:srgbClr val="FFFFFF"/>
                </a:solidFill>
                <a:latin typeface="Arabic Typesetting"/>
                <a:cs typeface="Arabic Typesetting"/>
              </a:rPr>
              <a:t>ل</a:t>
            </a:r>
            <a:r>
              <a:rPr sz="2400" spc="-10" dirty="0">
                <a:solidFill>
                  <a:srgbClr val="FFFFFF"/>
                </a:solidFill>
                <a:latin typeface="Arabic Typesetting"/>
                <a:cs typeface="Arabic Typesetting"/>
              </a:rPr>
              <a:t> </a:t>
            </a:r>
            <a:r>
              <a:rPr sz="2400" spc="135" dirty="0">
                <a:solidFill>
                  <a:srgbClr val="FFFFFF"/>
                </a:solidFill>
                <a:latin typeface="Arabic Typesetting"/>
                <a:cs typeface="Arabic Typesetting"/>
              </a:rPr>
              <a:t>ي</a:t>
            </a:r>
            <a:r>
              <a:rPr sz="2400" spc="-925" dirty="0">
                <a:solidFill>
                  <a:srgbClr val="FFFFFF"/>
                </a:solidFill>
                <a:latin typeface="Arabic Typesetting"/>
                <a:cs typeface="Arabic Typesetting"/>
              </a:rPr>
              <a:t>ب</a:t>
            </a:r>
            <a:r>
              <a:rPr sz="3600" spc="-547" baseline="1157" dirty="0">
                <a:solidFill>
                  <a:srgbClr val="FFFFFF"/>
                </a:solidFill>
                <a:latin typeface="Arabic Typesetting"/>
                <a:cs typeface="Arabic Typesetting"/>
              </a:rPr>
              <a:t>مح</a:t>
            </a:r>
            <a:r>
              <a:rPr sz="3600" baseline="1157" dirty="0">
                <a:solidFill>
                  <a:srgbClr val="FFFFFF"/>
                </a:solidFill>
                <a:latin typeface="Arabic Typesetting"/>
                <a:cs typeface="Arabic Typesetting"/>
              </a:rPr>
              <a:t> </a:t>
            </a:r>
            <a:r>
              <a:rPr sz="3600" spc="-22" baseline="1157" dirty="0">
                <a:solidFill>
                  <a:srgbClr val="FFFFFF"/>
                </a:solidFill>
                <a:latin typeface="Arabic Typesetting"/>
                <a:cs typeface="Arabic Typesetting"/>
              </a:rPr>
              <a:t> </a:t>
            </a:r>
            <a:r>
              <a:rPr sz="2400" spc="-5" dirty="0">
                <a:solidFill>
                  <a:srgbClr val="FFFFFF"/>
                </a:solidFill>
                <a:latin typeface="Arabic Typesetting"/>
                <a:cs typeface="Arabic Typesetting"/>
              </a:rPr>
              <a:t>ن</a:t>
            </a:r>
            <a:r>
              <a:rPr sz="2400" spc="40" dirty="0">
                <a:solidFill>
                  <a:srgbClr val="FFFFFF"/>
                </a:solidFill>
                <a:latin typeface="Arabic Typesetting"/>
                <a:cs typeface="Arabic Typesetting"/>
              </a:rPr>
              <a:t>و</a:t>
            </a:r>
            <a:r>
              <a:rPr sz="2400" spc="-455" dirty="0">
                <a:solidFill>
                  <a:srgbClr val="FFFFFF"/>
                </a:solidFill>
                <a:latin typeface="Arabic Typesetting"/>
                <a:cs typeface="Arabic Typesetting"/>
              </a:rPr>
              <a:t>ل</a:t>
            </a:r>
            <a:r>
              <a:rPr sz="2400" spc="-525" dirty="0">
                <a:solidFill>
                  <a:srgbClr val="FFFFFF"/>
                </a:solidFill>
                <a:latin typeface="Arabic Typesetting"/>
                <a:cs typeface="Arabic Typesetting"/>
              </a:rPr>
              <a:t>ح</a:t>
            </a:r>
            <a:r>
              <a:rPr sz="2400" spc="70" dirty="0">
                <a:solidFill>
                  <a:srgbClr val="FFFFFF"/>
                </a:solidFill>
                <a:latin typeface="Arabic Typesetting"/>
                <a:cs typeface="Arabic Typesetting"/>
              </a:rPr>
              <a:t>ا</a:t>
            </a:r>
            <a:r>
              <a:rPr sz="2400" spc="-585" dirty="0">
                <a:solidFill>
                  <a:srgbClr val="FFFFFF"/>
                </a:solidFill>
                <a:latin typeface="Arabic Typesetting"/>
                <a:cs typeface="Arabic Typesetting"/>
              </a:rPr>
              <a:t>ص</a:t>
            </a:r>
            <a:r>
              <a:rPr sz="2400" spc="-63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5" dirty="0">
                <a:solidFill>
                  <a:srgbClr val="FFFFFF"/>
                </a:solidFill>
                <a:latin typeface="Arabic Typesetting"/>
                <a:cs typeface="Arabic Typesetting"/>
              </a:rPr>
              <a:t> ن</a:t>
            </a:r>
            <a:r>
              <a:rPr sz="2400" spc="40" dirty="0">
                <a:solidFill>
                  <a:srgbClr val="FFFFFF"/>
                </a:solidFill>
                <a:latin typeface="Arabic Typesetting"/>
                <a:cs typeface="Arabic Typesetting"/>
              </a:rPr>
              <a:t>و</a:t>
            </a:r>
            <a:r>
              <a:rPr sz="2400" spc="-465" dirty="0">
                <a:solidFill>
                  <a:srgbClr val="FFFFFF"/>
                </a:solidFill>
                <a:latin typeface="Arabic Typesetting"/>
                <a:cs typeface="Arabic Typesetting"/>
              </a:rPr>
              <a:t>ن</a:t>
            </a:r>
            <a:r>
              <a:rPr sz="3600" spc="-480" baseline="1157" dirty="0">
                <a:solidFill>
                  <a:srgbClr val="FFFFFF"/>
                </a:solidFill>
                <a:latin typeface="Arabic Typesetting"/>
                <a:cs typeface="Arabic Typesetting"/>
              </a:rPr>
              <a:t>ط</a:t>
            </a:r>
            <a:r>
              <a:rPr sz="2400" spc="-120" dirty="0">
                <a:solidFill>
                  <a:srgbClr val="FFFFFF"/>
                </a:solidFill>
                <a:latin typeface="Arabic Typesetting"/>
                <a:cs typeface="Arabic Typesetting"/>
              </a:rPr>
              <a:t>ا</a:t>
            </a:r>
            <a:r>
              <a:rPr sz="2400" spc="40" dirty="0">
                <a:solidFill>
                  <a:srgbClr val="FFFFFF"/>
                </a:solidFill>
                <a:latin typeface="Arabic Typesetting"/>
                <a:cs typeface="Arabic Typesetting"/>
              </a:rPr>
              <a:t>و</a:t>
            </a:r>
            <a:r>
              <a:rPr sz="2400" spc="-505" dirty="0">
                <a:solidFill>
                  <a:srgbClr val="FFFFFF"/>
                </a:solidFill>
                <a:latin typeface="Arabic Typesetting"/>
                <a:cs typeface="Arabic Typesetting"/>
              </a:rPr>
              <a:t>لم</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ن</a:t>
            </a:r>
            <a:r>
              <a:rPr sz="2400" spc="-260" dirty="0">
                <a:solidFill>
                  <a:srgbClr val="FFFFFF"/>
                </a:solidFill>
                <a:latin typeface="Arabic Typesetting"/>
                <a:cs typeface="Arabic Typesetting"/>
              </a:rPr>
              <a:t>كا</a:t>
            </a:r>
            <a:endParaRPr sz="2400">
              <a:latin typeface="Arabic Typesetting"/>
              <a:cs typeface="Arabic Typesetting"/>
            </a:endParaRPr>
          </a:p>
        </p:txBody>
      </p:sp>
      <p:grpSp>
        <p:nvGrpSpPr>
          <p:cNvPr id="31" name="object 31"/>
          <p:cNvGrpSpPr/>
          <p:nvPr/>
        </p:nvGrpSpPr>
        <p:grpSpPr>
          <a:xfrm>
            <a:off x="2776473" y="5560440"/>
            <a:ext cx="2971800" cy="594360"/>
            <a:chOff x="2776473" y="5560440"/>
            <a:chExt cx="2971800" cy="594360"/>
          </a:xfrm>
        </p:grpSpPr>
        <p:sp>
          <p:nvSpPr>
            <p:cNvPr id="32" name="object 32"/>
            <p:cNvSpPr/>
            <p:nvPr/>
          </p:nvSpPr>
          <p:spPr>
            <a:xfrm>
              <a:off x="2801873" y="5566790"/>
              <a:ext cx="2921000" cy="581660"/>
            </a:xfrm>
            <a:custGeom>
              <a:avLst/>
              <a:gdLst/>
              <a:ahLst/>
              <a:cxnLst/>
              <a:rect l="l" t="t" r="r" b="b"/>
              <a:pathLst>
                <a:path w="2921000" h="581660">
                  <a:moveTo>
                    <a:pt x="2920491" y="0"/>
                  </a:moveTo>
                  <a:lnTo>
                    <a:pt x="2920491" y="581113"/>
                  </a:lnTo>
                </a:path>
                <a:path w="2921000" h="581660">
                  <a:moveTo>
                    <a:pt x="0" y="0"/>
                  </a:moveTo>
                  <a:lnTo>
                    <a:pt x="0" y="581113"/>
                  </a:lnTo>
                </a:path>
              </a:pathLst>
            </a:custGeom>
            <a:ln w="12700">
              <a:solidFill>
                <a:srgbClr val="FFFFFF"/>
              </a:solidFill>
            </a:ln>
          </p:spPr>
          <p:txBody>
            <a:bodyPr wrap="square" lIns="0" tIns="0" rIns="0" bIns="0" rtlCol="0"/>
            <a:lstStyle/>
            <a:p>
              <a:endParaRPr/>
            </a:p>
          </p:txBody>
        </p:sp>
        <p:sp>
          <p:nvSpPr>
            <p:cNvPr id="33" name="object 33"/>
            <p:cNvSpPr/>
            <p:nvPr/>
          </p:nvSpPr>
          <p:spPr>
            <a:xfrm>
              <a:off x="2795523" y="5566790"/>
              <a:ext cx="2933700" cy="12700"/>
            </a:xfrm>
            <a:custGeom>
              <a:avLst/>
              <a:gdLst/>
              <a:ahLst/>
              <a:cxnLst/>
              <a:rect l="l" t="t" r="r" b="b"/>
              <a:pathLst>
                <a:path w="2933700" h="12700">
                  <a:moveTo>
                    <a:pt x="0" y="12700"/>
                  </a:moveTo>
                  <a:lnTo>
                    <a:pt x="2933191" y="12700"/>
                  </a:lnTo>
                  <a:lnTo>
                    <a:pt x="2933191" y="0"/>
                  </a:lnTo>
                  <a:lnTo>
                    <a:pt x="0" y="0"/>
                  </a:lnTo>
                  <a:lnTo>
                    <a:pt x="0" y="12700"/>
                  </a:lnTo>
                  <a:close/>
                </a:path>
              </a:pathLst>
            </a:custGeom>
            <a:solidFill>
              <a:srgbClr val="FFFFFF"/>
            </a:solidFill>
          </p:spPr>
          <p:txBody>
            <a:bodyPr wrap="square" lIns="0" tIns="0" rIns="0" bIns="0" rtlCol="0"/>
            <a:lstStyle/>
            <a:p>
              <a:endParaRPr/>
            </a:p>
          </p:txBody>
        </p:sp>
        <p:sp>
          <p:nvSpPr>
            <p:cNvPr id="34" name="object 34"/>
            <p:cNvSpPr/>
            <p:nvPr/>
          </p:nvSpPr>
          <p:spPr>
            <a:xfrm>
              <a:off x="2795523" y="6128854"/>
              <a:ext cx="2933700" cy="0"/>
            </a:xfrm>
            <a:custGeom>
              <a:avLst/>
              <a:gdLst/>
              <a:ahLst/>
              <a:cxnLst/>
              <a:rect l="l" t="t" r="r" b="b"/>
              <a:pathLst>
                <a:path w="2933700">
                  <a:moveTo>
                    <a:pt x="0" y="0"/>
                  </a:moveTo>
                  <a:lnTo>
                    <a:pt x="2933191" y="0"/>
                  </a:lnTo>
                </a:path>
              </a:pathLst>
            </a:custGeom>
            <a:ln w="38100">
              <a:solidFill>
                <a:srgbClr val="FFFFFF"/>
              </a:solidFill>
            </a:ln>
          </p:spPr>
          <p:txBody>
            <a:bodyPr wrap="square" lIns="0" tIns="0" rIns="0" bIns="0" rtlCol="0"/>
            <a:lstStyle/>
            <a:p>
              <a:endParaRPr/>
            </a:p>
          </p:txBody>
        </p:sp>
      </p:grpSp>
      <p:sp>
        <p:nvSpPr>
          <p:cNvPr id="35" name="object 35"/>
          <p:cNvSpPr txBox="1"/>
          <p:nvPr/>
        </p:nvSpPr>
        <p:spPr>
          <a:xfrm>
            <a:off x="2784030" y="5578983"/>
            <a:ext cx="2932430" cy="530860"/>
          </a:xfrm>
          <a:prstGeom prst="rect">
            <a:avLst/>
          </a:prstGeom>
          <a:solidFill>
            <a:srgbClr val="717BA2"/>
          </a:solidFill>
        </p:spPr>
        <p:txBody>
          <a:bodyPr vert="horz" wrap="square" lIns="0" tIns="0" rIns="0" bIns="0" rtlCol="0">
            <a:spAutoFit/>
          </a:bodyPr>
          <a:lstStyle/>
          <a:p>
            <a:pPr marL="130810">
              <a:lnSpc>
                <a:spcPts val="2580"/>
              </a:lnSpc>
            </a:pPr>
            <a:r>
              <a:rPr sz="2400" spc="-305" dirty="0">
                <a:solidFill>
                  <a:srgbClr val="FFFFFF"/>
                </a:solidFill>
                <a:latin typeface="Arabic Typesetting"/>
                <a:cs typeface="Arabic Typesetting"/>
              </a:rPr>
              <a:t>ننه</a:t>
            </a:r>
            <a:r>
              <a:rPr sz="2400" spc="-430" dirty="0">
                <a:solidFill>
                  <a:srgbClr val="FFFFFF"/>
                </a:solidFill>
                <a:latin typeface="Arabic Typesetting"/>
                <a:cs typeface="Arabic Typesetting"/>
              </a:rPr>
              <a:t>ط</a:t>
            </a:r>
            <a:r>
              <a:rPr sz="2400" spc="-295" dirty="0">
                <a:solidFill>
                  <a:srgbClr val="FFFFFF"/>
                </a:solidFill>
                <a:latin typeface="Arabic Typesetting"/>
                <a:cs typeface="Arabic Typesetting"/>
              </a:rPr>
              <a:t>ول</a:t>
            </a:r>
            <a:r>
              <a:rPr sz="2400" spc="-20" dirty="0">
                <a:solidFill>
                  <a:srgbClr val="FFFFFF"/>
                </a:solidFill>
                <a:latin typeface="Arabic Typesetting"/>
                <a:cs typeface="Arabic Typesetting"/>
              </a:rPr>
              <a:t> </a:t>
            </a:r>
            <a:r>
              <a:rPr sz="2400" spc="-825" dirty="0">
                <a:solidFill>
                  <a:srgbClr val="FFFFFF"/>
                </a:solidFill>
                <a:latin typeface="Arabic Typesetting"/>
                <a:cs typeface="Arabic Typesetting"/>
              </a:rPr>
              <a:t>ت</a:t>
            </a:r>
            <a:r>
              <a:rPr sz="3600" spc="-719" baseline="5787" dirty="0">
                <a:solidFill>
                  <a:srgbClr val="FFFFFF"/>
                </a:solidFill>
                <a:latin typeface="Arabic Typesetting"/>
                <a:cs typeface="Arabic Typesetting"/>
              </a:rPr>
              <a:t> </a:t>
            </a:r>
            <a:r>
              <a:rPr sz="3600" baseline="5787" dirty="0">
                <a:solidFill>
                  <a:srgbClr val="FFFFFF"/>
                </a:solidFill>
                <a:latin typeface="Arabic Typesetting"/>
                <a:cs typeface="Arabic Typesetting"/>
              </a:rPr>
              <a:t> </a:t>
            </a:r>
            <a:r>
              <a:rPr sz="3600" spc="-209" baseline="5787" dirty="0">
                <a:solidFill>
                  <a:srgbClr val="FFFFFF"/>
                </a:solidFill>
                <a:latin typeface="Arabic Typesetting"/>
                <a:cs typeface="Arabic Typesetting"/>
              </a:rPr>
              <a:t> </a:t>
            </a:r>
            <a:r>
              <a:rPr sz="2400" spc="70" dirty="0">
                <a:solidFill>
                  <a:srgbClr val="FFFFFF"/>
                </a:solidFill>
                <a:latin typeface="Arabic Typesetting"/>
                <a:cs typeface="Arabic Typesetting"/>
              </a:rPr>
              <a:t>ا</a:t>
            </a:r>
            <a:r>
              <a:rPr sz="2400" spc="-925" dirty="0">
                <a:solidFill>
                  <a:srgbClr val="FFFFFF"/>
                </a:solidFill>
                <a:latin typeface="Arabic Typesetting"/>
                <a:cs typeface="Arabic Typesetting"/>
              </a:rPr>
              <a:t>ب</a:t>
            </a:r>
            <a:r>
              <a:rPr sz="3600" spc="-547" baseline="1157" dirty="0">
                <a:solidFill>
                  <a:srgbClr val="FFFFFF"/>
                </a:solidFill>
                <a:latin typeface="Arabic Typesetting"/>
                <a:cs typeface="Arabic Typesetting"/>
              </a:rPr>
              <a:t>مح</a:t>
            </a:r>
            <a:r>
              <a:rPr sz="3600" baseline="1157" dirty="0">
                <a:solidFill>
                  <a:srgbClr val="FFFFFF"/>
                </a:solidFill>
                <a:latin typeface="Arabic Typesetting"/>
                <a:cs typeface="Arabic Typesetting"/>
              </a:rPr>
              <a:t> </a:t>
            </a:r>
            <a:r>
              <a:rPr sz="3600" spc="-44" baseline="1157" dirty="0">
                <a:solidFill>
                  <a:srgbClr val="FFFFFF"/>
                </a:solidFill>
                <a:latin typeface="Arabic Typesetting"/>
                <a:cs typeface="Arabic Typesetting"/>
              </a:rPr>
              <a:t> </a:t>
            </a:r>
            <a:r>
              <a:rPr sz="2400" spc="-800" dirty="0">
                <a:solidFill>
                  <a:srgbClr val="FFFFFF"/>
                </a:solidFill>
                <a:latin typeface="Arabic Typesetting"/>
                <a:cs typeface="Arabic Typesetting"/>
              </a:rPr>
              <a:t>ت</a:t>
            </a:r>
            <a:r>
              <a:rPr sz="2400" dirty="0">
                <a:solidFill>
                  <a:srgbClr val="FFFFFF"/>
                </a:solidFill>
                <a:latin typeface="Arabic Typesetting"/>
                <a:cs typeface="Arabic Typesetting"/>
              </a:rPr>
              <a:t>ُ </a:t>
            </a:r>
            <a:r>
              <a:rPr sz="2400" spc="-170" dirty="0">
                <a:solidFill>
                  <a:srgbClr val="FFFFFF"/>
                </a:solidFill>
                <a:latin typeface="Arabic Typesetting"/>
                <a:cs typeface="Arabic Typesetting"/>
              </a:rPr>
              <a:t> </a:t>
            </a:r>
            <a:r>
              <a:rPr sz="2400" spc="70" dirty="0">
                <a:solidFill>
                  <a:srgbClr val="FFFFFF"/>
                </a:solidFill>
                <a:latin typeface="Arabic Typesetting"/>
                <a:cs typeface="Arabic Typesetting"/>
              </a:rPr>
              <a:t>ا</a:t>
            </a:r>
            <a:r>
              <a:rPr sz="2400" spc="-455" dirty="0">
                <a:solidFill>
                  <a:srgbClr val="FFFFFF"/>
                </a:solidFill>
                <a:latin typeface="Arabic Typesetting"/>
                <a:cs typeface="Arabic Typesetting"/>
              </a:rPr>
              <a:t>ل</a:t>
            </a:r>
            <a:r>
              <a:rPr sz="2400" spc="-525" dirty="0">
                <a:solidFill>
                  <a:srgbClr val="FFFFFF"/>
                </a:solidFill>
                <a:latin typeface="Arabic Typesetting"/>
                <a:cs typeface="Arabic Typesetting"/>
              </a:rPr>
              <a:t>ح</a:t>
            </a:r>
            <a:r>
              <a:rPr sz="2400" spc="70" dirty="0">
                <a:solidFill>
                  <a:srgbClr val="FFFFFF"/>
                </a:solidFill>
                <a:latin typeface="Arabic Typesetting"/>
                <a:cs typeface="Arabic Typesetting"/>
              </a:rPr>
              <a:t>ا</a:t>
            </a:r>
            <a:r>
              <a:rPr sz="2400" spc="-585" dirty="0">
                <a:solidFill>
                  <a:srgbClr val="FFFFFF"/>
                </a:solidFill>
                <a:latin typeface="Arabic Typesetting"/>
                <a:cs typeface="Arabic Typesetting"/>
              </a:rPr>
              <a:t>ص</a:t>
            </a:r>
            <a:r>
              <a:rPr sz="2400" spc="-63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5" dirty="0">
                <a:solidFill>
                  <a:srgbClr val="FFFFFF"/>
                </a:solidFill>
                <a:latin typeface="Arabic Typesetting"/>
                <a:cs typeface="Arabic Typesetting"/>
              </a:rPr>
              <a:t> </a:t>
            </a:r>
            <a:r>
              <a:rPr sz="2400" dirty="0">
                <a:solidFill>
                  <a:srgbClr val="FFFFFF"/>
                </a:solidFill>
                <a:latin typeface="Arabic Typesetting"/>
                <a:cs typeface="Arabic Typesetting"/>
              </a:rPr>
              <a:t>ت</a:t>
            </a:r>
            <a:r>
              <a:rPr sz="2400" spc="70" dirty="0">
                <a:solidFill>
                  <a:srgbClr val="FFFFFF"/>
                </a:solidFill>
                <a:latin typeface="Arabic Typesetting"/>
                <a:cs typeface="Arabic Typesetting"/>
              </a:rPr>
              <a:t>ا</a:t>
            </a:r>
            <a:r>
              <a:rPr sz="2400" spc="-465" dirty="0">
                <a:solidFill>
                  <a:srgbClr val="FFFFFF"/>
                </a:solidFill>
                <a:latin typeface="Arabic Typesetting"/>
                <a:cs typeface="Arabic Typesetting"/>
              </a:rPr>
              <a:t>ن</a:t>
            </a:r>
            <a:r>
              <a:rPr sz="3600" spc="-472" baseline="1157" dirty="0">
                <a:solidFill>
                  <a:srgbClr val="FFFFFF"/>
                </a:solidFill>
                <a:latin typeface="Arabic Typesetting"/>
                <a:cs typeface="Arabic Typesetting"/>
              </a:rPr>
              <a:t>ط</a:t>
            </a:r>
            <a:r>
              <a:rPr sz="2400" spc="-120" dirty="0">
                <a:solidFill>
                  <a:srgbClr val="FFFFFF"/>
                </a:solidFill>
                <a:latin typeface="Arabic Typesetting"/>
                <a:cs typeface="Arabic Typesetting"/>
              </a:rPr>
              <a:t>ا</a:t>
            </a:r>
            <a:r>
              <a:rPr sz="2400" spc="40" dirty="0">
                <a:solidFill>
                  <a:srgbClr val="FFFFFF"/>
                </a:solidFill>
                <a:latin typeface="Arabic Typesetting"/>
                <a:cs typeface="Arabic Typesetting"/>
              </a:rPr>
              <a:t>و</a:t>
            </a:r>
            <a:r>
              <a:rPr sz="2400" spc="-505" dirty="0">
                <a:solidFill>
                  <a:srgbClr val="FFFFFF"/>
                </a:solidFill>
                <a:latin typeface="Arabic Typesetting"/>
                <a:cs typeface="Arabic Typesetting"/>
              </a:rPr>
              <a:t>لم</a:t>
            </a:r>
            <a:r>
              <a:rPr sz="2400" dirty="0">
                <a:solidFill>
                  <a:srgbClr val="FFFFFF"/>
                </a:solidFill>
                <a:latin typeface="Arabic Typesetting"/>
                <a:cs typeface="Arabic Typesetting"/>
              </a:rPr>
              <a:t>ا</a:t>
            </a:r>
            <a:r>
              <a:rPr sz="2400" spc="20" dirty="0">
                <a:solidFill>
                  <a:srgbClr val="FFFFFF"/>
                </a:solidFill>
                <a:latin typeface="Arabic Typesetting"/>
                <a:cs typeface="Arabic Typesetting"/>
              </a:rPr>
              <a:t> </a:t>
            </a:r>
            <a:r>
              <a:rPr sz="2400" spc="120" dirty="0">
                <a:solidFill>
                  <a:srgbClr val="FFFFFF"/>
                </a:solidFill>
                <a:latin typeface="Arabic Typesetting"/>
                <a:cs typeface="Arabic Typesetting"/>
              </a:rPr>
              <a:t>ت</a:t>
            </a:r>
            <a:r>
              <a:rPr sz="2400" spc="-690" dirty="0">
                <a:solidFill>
                  <a:srgbClr val="FFFFFF"/>
                </a:solidFill>
                <a:latin typeface="Arabic Typesetting"/>
                <a:cs typeface="Arabic Typesetting"/>
              </a:rPr>
              <a:t>ن</a:t>
            </a:r>
            <a:r>
              <a:rPr sz="2400" spc="-260" dirty="0">
                <a:solidFill>
                  <a:srgbClr val="FFFFFF"/>
                </a:solidFill>
                <a:latin typeface="Arabic Typesetting"/>
                <a:cs typeface="Arabic Typesetting"/>
              </a:rPr>
              <a:t>كا</a:t>
            </a:r>
            <a:endParaRPr sz="2400">
              <a:latin typeface="Arabic Typesetting"/>
              <a:cs typeface="Arabic Typesetting"/>
            </a:endParaRPr>
          </a:p>
        </p:txBody>
      </p:sp>
      <p:grpSp>
        <p:nvGrpSpPr>
          <p:cNvPr id="36" name="object 36"/>
          <p:cNvGrpSpPr/>
          <p:nvPr/>
        </p:nvGrpSpPr>
        <p:grpSpPr>
          <a:xfrm>
            <a:off x="46005" y="3773551"/>
            <a:ext cx="2551430" cy="538480"/>
            <a:chOff x="46005" y="3773551"/>
            <a:chExt cx="2551430" cy="538480"/>
          </a:xfrm>
        </p:grpSpPr>
        <p:sp>
          <p:nvSpPr>
            <p:cNvPr id="37" name="object 37"/>
            <p:cNvSpPr/>
            <p:nvPr/>
          </p:nvSpPr>
          <p:spPr>
            <a:xfrm>
              <a:off x="71405" y="3786187"/>
              <a:ext cx="2500630" cy="500380"/>
            </a:xfrm>
            <a:custGeom>
              <a:avLst/>
              <a:gdLst/>
              <a:ahLst/>
              <a:cxnLst/>
              <a:rect l="l" t="t" r="r" b="b"/>
              <a:pathLst>
                <a:path w="2500630" h="500379">
                  <a:moveTo>
                    <a:pt x="2500376" y="0"/>
                  </a:moveTo>
                  <a:lnTo>
                    <a:pt x="0" y="0"/>
                  </a:lnTo>
                  <a:lnTo>
                    <a:pt x="0" y="500062"/>
                  </a:lnTo>
                  <a:lnTo>
                    <a:pt x="2500376" y="500062"/>
                  </a:lnTo>
                  <a:lnTo>
                    <a:pt x="2500376" y="0"/>
                  </a:lnTo>
                  <a:close/>
                </a:path>
              </a:pathLst>
            </a:custGeom>
            <a:solidFill>
              <a:srgbClr val="717BA2"/>
            </a:solidFill>
          </p:spPr>
          <p:txBody>
            <a:bodyPr wrap="square" lIns="0" tIns="0" rIns="0" bIns="0" rtlCol="0"/>
            <a:lstStyle/>
            <a:p>
              <a:endParaRPr/>
            </a:p>
          </p:txBody>
        </p:sp>
        <p:sp>
          <p:nvSpPr>
            <p:cNvPr id="38" name="object 38"/>
            <p:cNvSpPr/>
            <p:nvPr/>
          </p:nvSpPr>
          <p:spPr>
            <a:xfrm>
              <a:off x="71405" y="3779901"/>
              <a:ext cx="2500630" cy="525780"/>
            </a:xfrm>
            <a:custGeom>
              <a:avLst/>
              <a:gdLst/>
              <a:ahLst/>
              <a:cxnLst/>
              <a:rect l="l" t="t" r="r" b="b"/>
              <a:pathLst>
                <a:path w="2500630" h="525779">
                  <a:moveTo>
                    <a:pt x="2500344" y="0"/>
                  </a:moveTo>
                  <a:lnTo>
                    <a:pt x="2500344" y="525399"/>
                  </a:lnTo>
                </a:path>
                <a:path w="2500630" h="525779">
                  <a:moveTo>
                    <a:pt x="0" y="0"/>
                  </a:moveTo>
                  <a:lnTo>
                    <a:pt x="0" y="525399"/>
                  </a:lnTo>
                </a:path>
              </a:pathLst>
            </a:custGeom>
            <a:ln w="12700">
              <a:solidFill>
                <a:srgbClr val="FFFFFF"/>
              </a:solidFill>
            </a:ln>
          </p:spPr>
          <p:txBody>
            <a:bodyPr wrap="square" lIns="0" tIns="0" rIns="0" bIns="0" rtlCol="0"/>
            <a:lstStyle/>
            <a:p>
              <a:endParaRPr/>
            </a:p>
          </p:txBody>
        </p:sp>
        <p:sp>
          <p:nvSpPr>
            <p:cNvPr id="39" name="object 39"/>
            <p:cNvSpPr/>
            <p:nvPr/>
          </p:nvSpPr>
          <p:spPr>
            <a:xfrm>
              <a:off x="65055" y="3779901"/>
              <a:ext cx="2513330" cy="12700"/>
            </a:xfrm>
            <a:custGeom>
              <a:avLst/>
              <a:gdLst/>
              <a:ahLst/>
              <a:cxnLst/>
              <a:rect l="l" t="t" r="r" b="b"/>
              <a:pathLst>
                <a:path w="2513330" h="12700">
                  <a:moveTo>
                    <a:pt x="0" y="12700"/>
                  </a:moveTo>
                  <a:lnTo>
                    <a:pt x="2513044" y="12700"/>
                  </a:lnTo>
                  <a:lnTo>
                    <a:pt x="2513044" y="0"/>
                  </a:lnTo>
                  <a:lnTo>
                    <a:pt x="0" y="0"/>
                  </a:lnTo>
                  <a:lnTo>
                    <a:pt x="0" y="12700"/>
                  </a:lnTo>
                  <a:close/>
                </a:path>
              </a:pathLst>
            </a:custGeom>
            <a:solidFill>
              <a:srgbClr val="FFFFFF"/>
            </a:solidFill>
          </p:spPr>
          <p:txBody>
            <a:bodyPr wrap="square" lIns="0" tIns="0" rIns="0" bIns="0" rtlCol="0"/>
            <a:lstStyle/>
            <a:p>
              <a:endParaRPr/>
            </a:p>
          </p:txBody>
        </p:sp>
        <p:sp>
          <p:nvSpPr>
            <p:cNvPr id="40" name="object 40"/>
            <p:cNvSpPr/>
            <p:nvPr/>
          </p:nvSpPr>
          <p:spPr>
            <a:xfrm>
              <a:off x="65055" y="4286250"/>
              <a:ext cx="2513330" cy="0"/>
            </a:xfrm>
            <a:custGeom>
              <a:avLst/>
              <a:gdLst/>
              <a:ahLst/>
              <a:cxnLst/>
              <a:rect l="l" t="t" r="r" b="b"/>
              <a:pathLst>
                <a:path w="2513330">
                  <a:moveTo>
                    <a:pt x="0" y="0"/>
                  </a:moveTo>
                  <a:lnTo>
                    <a:pt x="2513044" y="0"/>
                  </a:lnTo>
                </a:path>
              </a:pathLst>
            </a:custGeom>
            <a:ln w="38100">
              <a:solidFill>
                <a:srgbClr val="FFFFFF"/>
              </a:solidFill>
            </a:ln>
          </p:spPr>
          <p:txBody>
            <a:bodyPr wrap="square" lIns="0" tIns="0" rIns="0" bIns="0" rtlCol="0"/>
            <a:lstStyle/>
            <a:p>
              <a:endParaRPr/>
            </a:p>
          </p:txBody>
        </p:sp>
      </p:grpSp>
      <p:sp>
        <p:nvSpPr>
          <p:cNvPr id="41" name="object 41"/>
          <p:cNvSpPr txBox="1"/>
          <p:nvPr/>
        </p:nvSpPr>
        <p:spPr>
          <a:xfrm>
            <a:off x="77755" y="3740911"/>
            <a:ext cx="2487930" cy="391160"/>
          </a:xfrm>
          <a:prstGeom prst="rect">
            <a:avLst/>
          </a:prstGeom>
        </p:spPr>
        <p:txBody>
          <a:bodyPr vert="horz" wrap="square" lIns="0" tIns="12700" rIns="0" bIns="0" rtlCol="0">
            <a:spAutoFit/>
          </a:bodyPr>
          <a:lstStyle/>
          <a:p>
            <a:pPr marL="158115">
              <a:lnSpc>
                <a:spcPct val="100000"/>
              </a:lnSpc>
              <a:spcBef>
                <a:spcPts val="100"/>
              </a:spcBef>
            </a:pPr>
            <a:r>
              <a:rPr sz="2400" spc="-335" dirty="0">
                <a:solidFill>
                  <a:srgbClr val="FFFFFF"/>
                </a:solidFill>
                <a:latin typeface="Arabic Typesetting"/>
                <a:cs typeface="Arabic Typesetting"/>
              </a:rPr>
              <a:t>مانهطول</a:t>
            </a:r>
            <a:r>
              <a:rPr sz="2400" spc="-160" dirty="0">
                <a:solidFill>
                  <a:srgbClr val="FFFFFF"/>
                </a:solidFill>
                <a:latin typeface="Arabic Typesetting"/>
                <a:cs typeface="Arabic Typesetting"/>
              </a:rPr>
              <a:t> </a:t>
            </a:r>
            <a:r>
              <a:rPr sz="2400" spc="-295" dirty="0">
                <a:solidFill>
                  <a:srgbClr val="FFFFFF"/>
                </a:solidFill>
                <a:latin typeface="Arabic Typesetting"/>
                <a:cs typeface="Arabic Typesetting"/>
              </a:rPr>
              <a:t>ن</a:t>
            </a:r>
            <a:r>
              <a:rPr sz="3600" spc="-442" baseline="-3472" dirty="0">
                <a:solidFill>
                  <a:srgbClr val="FFFFFF"/>
                </a:solidFill>
                <a:latin typeface="Arabic Typesetting"/>
                <a:cs typeface="Arabic Typesetting"/>
              </a:rPr>
              <a:t>ِ</a:t>
            </a:r>
            <a:r>
              <a:rPr sz="3600" spc="-142" baseline="-3472" dirty="0">
                <a:solidFill>
                  <a:srgbClr val="FFFFFF"/>
                </a:solidFill>
                <a:latin typeface="Arabic Typesetting"/>
                <a:cs typeface="Arabic Typesetting"/>
              </a:rPr>
              <a:t> </a:t>
            </a:r>
            <a:r>
              <a:rPr sz="2400" spc="-395" dirty="0">
                <a:solidFill>
                  <a:srgbClr val="FFFFFF"/>
                </a:solidFill>
                <a:latin typeface="Arabic Typesetting"/>
                <a:cs typeface="Arabic Typesetting"/>
              </a:rPr>
              <a:t>اب</a:t>
            </a:r>
            <a:r>
              <a:rPr sz="3600" spc="-592" baseline="1157" dirty="0">
                <a:solidFill>
                  <a:srgbClr val="FFFFFF"/>
                </a:solidFill>
                <a:latin typeface="Arabic Typesetting"/>
                <a:cs typeface="Arabic Typesetting"/>
              </a:rPr>
              <a:t>مح</a:t>
            </a:r>
            <a:r>
              <a:rPr sz="3600" spc="-397" baseline="1157" dirty="0">
                <a:solidFill>
                  <a:srgbClr val="FFFFFF"/>
                </a:solidFill>
                <a:latin typeface="Arabic Typesetting"/>
                <a:cs typeface="Arabic Typesetting"/>
              </a:rPr>
              <a:t> </a:t>
            </a:r>
            <a:r>
              <a:rPr sz="2000" spc="-240" dirty="0">
                <a:solidFill>
                  <a:srgbClr val="FFFFFF"/>
                </a:solidFill>
                <a:latin typeface="Arabic Typesetting"/>
                <a:cs typeface="Arabic Typesetting"/>
              </a:rPr>
              <a:t>يلحاصلا</a:t>
            </a:r>
            <a:r>
              <a:rPr sz="2000" spc="85" dirty="0">
                <a:solidFill>
                  <a:srgbClr val="FFFFFF"/>
                </a:solidFill>
                <a:latin typeface="Arabic Typesetting"/>
                <a:cs typeface="Arabic Typesetting"/>
              </a:rPr>
              <a:t> </a:t>
            </a:r>
            <a:r>
              <a:rPr sz="2400" spc="-220" dirty="0">
                <a:solidFill>
                  <a:srgbClr val="FFFFFF"/>
                </a:solidFill>
                <a:latin typeface="Arabic Typesetting"/>
                <a:cs typeface="Arabic Typesetting"/>
              </a:rPr>
              <a:t>ين</a:t>
            </a:r>
            <a:r>
              <a:rPr sz="3600" spc="-330" baseline="1157" dirty="0">
                <a:solidFill>
                  <a:srgbClr val="FFFFFF"/>
                </a:solidFill>
                <a:latin typeface="Arabic Typesetting"/>
                <a:cs typeface="Arabic Typesetting"/>
              </a:rPr>
              <a:t>ط</a:t>
            </a:r>
            <a:r>
              <a:rPr sz="2400" spc="-220" dirty="0">
                <a:solidFill>
                  <a:srgbClr val="FFFFFF"/>
                </a:solidFill>
                <a:latin typeface="Arabic Typesetting"/>
                <a:cs typeface="Arabic Typesetting"/>
              </a:rPr>
              <a:t>اولما</a:t>
            </a:r>
            <a:r>
              <a:rPr sz="2400" spc="-5" dirty="0">
                <a:solidFill>
                  <a:srgbClr val="FFFFFF"/>
                </a:solidFill>
                <a:latin typeface="Arabic Typesetting"/>
                <a:cs typeface="Arabic Typesetting"/>
              </a:rPr>
              <a:t> </a:t>
            </a:r>
            <a:r>
              <a:rPr sz="2400" spc="-114" dirty="0">
                <a:solidFill>
                  <a:srgbClr val="FFFFFF"/>
                </a:solidFill>
                <a:latin typeface="Arabic Typesetting"/>
                <a:cs typeface="Arabic Typesetting"/>
              </a:rPr>
              <a:t>نا</a:t>
            </a:r>
            <a:r>
              <a:rPr sz="3600" baseline="1157" dirty="0">
                <a:solidFill>
                  <a:srgbClr val="FFFFFF"/>
                </a:solidFill>
                <a:latin typeface="Arabic Typesetting"/>
                <a:cs typeface="Arabic Typesetting"/>
              </a:rPr>
              <a:t> </a:t>
            </a:r>
            <a:endParaRPr sz="3600" baseline="1157">
              <a:latin typeface="Arabic Typesetting"/>
              <a:cs typeface="Arabic Typesetting"/>
            </a:endParaRPr>
          </a:p>
        </p:txBody>
      </p:sp>
      <p:grpSp>
        <p:nvGrpSpPr>
          <p:cNvPr id="42" name="object 42"/>
          <p:cNvGrpSpPr/>
          <p:nvPr/>
        </p:nvGrpSpPr>
        <p:grpSpPr>
          <a:xfrm>
            <a:off x="-6382" y="4655820"/>
            <a:ext cx="2750820" cy="594360"/>
            <a:chOff x="-6382" y="4655820"/>
            <a:chExt cx="2750820" cy="594360"/>
          </a:xfrm>
        </p:grpSpPr>
        <p:sp>
          <p:nvSpPr>
            <p:cNvPr id="43" name="object 43"/>
            <p:cNvSpPr/>
            <p:nvPr/>
          </p:nvSpPr>
          <p:spPr>
            <a:xfrm>
              <a:off x="-32" y="4668532"/>
              <a:ext cx="2738120" cy="556260"/>
            </a:xfrm>
            <a:custGeom>
              <a:avLst/>
              <a:gdLst/>
              <a:ahLst/>
              <a:cxnLst/>
              <a:rect l="l" t="t" r="r" b="b"/>
              <a:pathLst>
                <a:path w="2738120" h="556260">
                  <a:moveTo>
                    <a:pt x="2737739" y="0"/>
                  </a:moveTo>
                  <a:lnTo>
                    <a:pt x="0" y="0"/>
                  </a:lnTo>
                  <a:lnTo>
                    <a:pt x="0" y="555739"/>
                  </a:lnTo>
                  <a:lnTo>
                    <a:pt x="2737739" y="555739"/>
                  </a:lnTo>
                  <a:lnTo>
                    <a:pt x="2737739" y="0"/>
                  </a:lnTo>
                  <a:close/>
                </a:path>
              </a:pathLst>
            </a:custGeom>
            <a:solidFill>
              <a:srgbClr val="717BA2"/>
            </a:solidFill>
          </p:spPr>
          <p:txBody>
            <a:bodyPr wrap="square" lIns="0" tIns="0" rIns="0" bIns="0" rtlCol="0"/>
            <a:lstStyle/>
            <a:p>
              <a:endParaRPr/>
            </a:p>
          </p:txBody>
        </p:sp>
        <p:sp>
          <p:nvSpPr>
            <p:cNvPr id="44" name="object 44"/>
            <p:cNvSpPr/>
            <p:nvPr/>
          </p:nvSpPr>
          <p:spPr>
            <a:xfrm>
              <a:off x="2737739" y="4662170"/>
              <a:ext cx="0" cy="581660"/>
            </a:xfrm>
            <a:custGeom>
              <a:avLst/>
              <a:gdLst/>
              <a:ahLst/>
              <a:cxnLst/>
              <a:rect l="l" t="t" r="r" b="b"/>
              <a:pathLst>
                <a:path h="581660">
                  <a:moveTo>
                    <a:pt x="0" y="0"/>
                  </a:moveTo>
                  <a:lnTo>
                    <a:pt x="0" y="581151"/>
                  </a:lnTo>
                </a:path>
              </a:pathLst>
            </a:custGeom>
            <a:ln w="12700">
              <a:solidFill>
                <a:srgbClr val="FFFFFF"/>
              </a:solidFill>
            </a:ln>
          </p:spPr>
          <p:txBody>
            <a:bodyPr wrap="square" lIns="0" tIns="0" rIns="0" bIns="0" rtlCol="0"/>
            <a:lstStyle/>
            <a:p>
              <a:endParaRPr/>
            </a:p>
          </p:txBody>
        </p:sp>
        <p:sp>
          <p:nvSpPr>
            <p:cNvPr id="45" name="object 45"/>
            <p:cNvSpPr/>
            <p:nvPr/>
          </p:nvSpPr>
          <p:spPr>
            <a:xfrm>
              <a:off x="-32" y="4662170"/>
              <a:ext cx="0" cy="581660"/>
            </a:xfrm>
            <a:custGeom>
              <a:avLst/>
              <a:gdLst/>
              <a:ahLst/>
              <a:cxnLst/>
              <a:rect l="l" t="t" r="r" b="b"/>
              <a:pathLst>
                <a:path h="581660">
                  <a:moveTo>
                    <a:pt x="0" y="0"/>
                  </a:moveTo>
                  <a:lnTo>
                    <a:pt x="0" y="581151"/>
                  </a:lnTo>
                </a:path>
              </a:pathLst>
            </a:custGeom>
            <a:ln w="12700">
              <a:solidFill>
                <a:srgbClr val="FFFFFF"/>
              </a:solidFill>
            </a:ln>
          </p:spPr>
          <p:txBody>
            <a:bodyPr wrap="square" lIns="0" tIns="0" rIns="0" bIns="0" rtlCol="0"/>
            <a:lstStyle/>
            <a:p>
              <a:endParaRPr/>
            </a:p>
          </p:txBody>
        </p:sp>
        <p:sp>
          <p:nvSpPr>
            <p:cNvPr id="46" name="object 46"/>
            <p:cNvSpPr/>
            <p:nvPr/>
          </p:nvSpPr>
          <p:spPr>
            <a:xfrm>
              <a:off x="0" y="4662169"/>
              <a:ext cx="2744470" cy="581660"/>
            </a:xfrm>
            <a:custGeom>
              <a:avLst/>
              <a:gdLst/>
              <a:ahLst/>
              <a:cxnLst/>
              <a:rect l="l" t="t" r="r" b="b"/>
              <a:pathLst>
                <a:path w="2744470" h="581660">
                  <a:moveTo>
                    <a:pt x="2744089" y="543064"/>
                  </a:moveTo>
                  <a:lnTo>
                    <a:pt x="0" y="543064"/>
                  </a:lnTo>
                  <a:lnTo>
                    <a:pt x="0" y="581164"/>
                  </a:lnTo>
                  <a:lnTo>
                    <a:pt x="2744089" y="581164"/>
                  </a:lnTo>
                  <a:lnTo>
                    <a:pt x="2744089" y="543064"/>
                  </a:lnTo>
                  <a:close/>
                </a:path>
                <a:path w="2744470" h="581660">
                  <a:moveTo>
                    <a:pt x="2744089" y="0"/>
                  </a:moveTo>
                  <a:lnTo>
                    <a:pt x="0" y="0"/>
                  </a:lnTo>
                  <a:lnTo>
                    <a:pt x="0" y="12700"/>
                  </a:lnTo>
                  <a:lnTo>
                    <a:pt x="2744089" y="12700"/>
                  </a:lnTo>
                  <a:lnTo>
                    <a:pt x="2744089" y="0"/>
                  </a:lnTo>
                  <a:close/>
                </a:path>
              </a:pathLst>
            </a:custGeom>
            <a:solidFill>
              <a:srgbClr val="FFFFFF"/>
            </a:solidFill>
          </p:spPr>
          <p:txBody>
            <a:bodyPr wrap="square" lIns="0" tIns="0" rIns="0" bIns="0" rtlCol="0"/>
            <a:lstStyle/>
            <a:p>
              <a:endParaRPr/>
            </a:p>
          </p:txBody>
        </p:sp>
      </p:grpSp>
      <p:sp>
        <p:nvSpPr>
          <p:cNvPr id="47" name="object 47"/>
          <p:cNvSpPr txBox="1"/>
          <p:nvPr/>
        </p:nvSpPr>
        <p:spPr>
          <a:xfrm>
            <a:off x="6317" y="4623561"/>
            <a:ext cx="2725420" cy="391160"/>
          </a:xfrm>
          <a:prstGeom prst="rect">
            <a:avLst/>
          </a:prstGeom>
        </p:spPr>
        <p:txBody>
          <a:bodyPr vert="horz" wrap="square" lIns="0" tIns="12700" rIns="0" bIns="0" rtlCol="0">
            <a:spAutoFit/>
          </a:bodyPr>
          <a:lstStyle/>
          <a:p>
            <a:pPr marL="199390">
              <a:lnSpc>
                <a:spcPct val="100000"/>
              </a:lnSpc>
              <a:spcBef>
                <a:spcPts val="100"/>
              </a:spcBef>
            </a:pPr>
            <a:r>
              <a:rPr sz="2400" spc="-320" dirty="0">
                <a:solidFill>
                  <a:srgbClr val="FFFFFF"/>
                </a:solidFill>
                <a:latin typeface="Arabic Typesetting"/>
                <a:cs typeface="Arabic Typesetting"/>
              </a:rPr>
              <a:t>منه</a:t>
            </a:r>
            <a:r>
              <a:rPr sz="2400" spc="-440" dirty="0">
                <a:solidFill>
                  <a:srgbClr val="FFFFFF"/>
                </a:solidFill>
                <a:latin typeface="Arabic Typesetting"/>
                <a:cs typeface="Arabic Typesetting"/>
              </a:rPr>
              <a:t>ط</a:t>
            </a:r>
            <a:r>
              <a:rPr sz="2400" spc="40" dirty="0">
                <a:solidFill>
                  <a:srgbClr val="FFFFFF"/>
                </a:solidFill>
                <a:latin typeface="Arabic Typesetting"/>
                <a:cs typeface="Arabic Typesetting"/>
              </a:rPr>
              <a:t>و</a:t>
            </a:r>
            <a:r>
              <a:rPr sz="2400" spc="-630" dirty="0">
                <a:solidFill>
                  <a:srgbClr val="FFFFFF"/>
                </a:solidFill>
                <a:latin typeface="Arabic Typesetting"/>
                <a:cs typeface="Arabic Typesetting"/>
              </a:rPr>
              <a:t>ل</a:t>
            </a:r>
            <a:r>
              <a:rPr sz="2400" spc="-20" dirty="0">
                <a:solidFill>
                  <a:srgbClr val="FFFFFF"/>
                </a:solidFill>
                <a:latin typeface="Arabic Typesetting"/>
                <a:cs typeface="Arabic Typesetting"/>
              </a:rPr>
              <a:t> </a:t>
            </a:r>
            <a:r>
              <a:rPr sz="2400" spc="-5" dirty="0">
                <a:solidFill>
                  <a:srgbClr val="FFFFFF"/>
                </a:solidFill>
                <a:latin typeface="Arabic Typesetting"/>
                <a:cs typeface="Arabic Typesetting"/>
              </a:rPr>
              <a:t>ن</a:t>
            </a:r>
            <a:r>
              <a:rPr sz="2400" spc="40" dirty="0">
                <a:solidFill>
                  <a:srgbClr val="FFFFFF"/>
                </a:solidFill>
                <a:latin typeface="Arabic Typesetting"/>
                <a:cs typeface="Arabic Typesetting"/>
              </a:rPr>
              <a:t>و</a:t>
            </a:r>
            <a:r>
              <a:rPr sz="2400" spc="-925" dirty="0">
                <a:solidFill>
                  <a:srgbClr val="FFFFFF"/>
                </a:solidFill>
                <a:latin typeface="Arabic Typesetting"/>
                <a:cs typeface="Arabic Typesetting"/>
              </a:rPr>
              <a:t>ب</a:t>
            </a:r>
            <a:r>
              <a:rPr sz="3600" spc="-547" baseline="1157" dirty="0">
                <a:solidFill>
                  <a:srgbClr val="FFFFFF"/>
                </a:solidFill>
                <a:latin typeface="Arabic Typesetting"/>
                <a:cs typeface="Arabic Typesetting"/>
              </a:rPr>
              <a:t>مح</a:t>
            </a:r>
            <a:r>
              <a:rPr sz="3600" baseline="1157" dirty="0">
                <a:solidFill>
                  <a:srgbClr val="FFFFFF"/>
                </a:solidFill>
                <a:latin typeface="Arabic Typesetting"/>
                <a:cs typeface="Arabic Typesetting"/>
              </a:rPr>
              <a:t>  </a:t>
            </a:r>
            <a:r>
              <a:rPr sz="2400" spc="135" dirty="0">
                <a:solidFill>
                  <a:srgbClr val="FFFFFF"/>
                </a:solidFill>
                <a:latin typeface="Arabic Typesetting"/>
                <a:cs typeface="Arabic Typesetting"/>
              </a:rPr>
              <a:t>ي</a:t>
            </a:r>
            <a:r>
              <a:rPr sz="2400" spc="-455" dirty="0">
                <a:solidFill>
                  <a:srgbClr val="FFFFFF"/>
                </a:solidFill>
                <a:latin typeface="Arabic Typesetting"/>
                <a:cs typeface="Arabic Typesetting"/>
              </a:rPr>
              <a:t>ل</a:t>
            </a:r>
            <a:r>
              <a:rPr sz="2400" spc="-525" dirty="0">
                <a:solidFill>
                  <a:srgbClr val="FFFFFF"/>
                </a:solidFill>
                <a:latin typeface="Arabic Typesetting"/>
                <a:cs typeface="Arabic Typesetting"/>
              </a:rPr>
              <a:t>ح</a:t>
            </a:r>
            <a:r>
              <a:rPr sz="2400" spc="70" dirty="0">
                <a:solidFill>
                  <a:srgbClr val="FFFFFF"/>
                </a:solidFill>
                <a:latin typeface="Arabic Typesetting"/>
                <a:cs typeface="Arabic Typesetting"/>
              </a:rPr>
              <a:t>ا</a:t>
            </a:r>
            <a:r>
              <a:rPr sz="2400" spc="-585" dirty="0">
                <a:solidFill>
                  <a:srgbClr val="FFFFFF"/>
                </a:solidFill>
                <a:latin typeface="Arabic Typesetting"/>
                <a:cs typeface="Arabic Typesetting"/>
              </a:rPr>
              <a:t>ص</a:t>
            </a:r>
            <a:r>
              <a:rPr sz="2400" spc="-63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135" dirty="0">
                <a:solidFill>
                  <a:srgbClr val="FFFFFF"/>
                </a:solidFill>
                <a:latin typeface="Arabic Typesetting"/>
                <a:cs typeface="Arabic Typesetting"/>
              </a:rPr>
              <a:t>ي</a:t>
            </a:r>
            <a:r>
              <a:rPr sz="2400" spc="-465" dirty="0">
                <a:solidFill>
                  <a:srgbClr val="FFFFFF"/>
                </a:solidFill>
                <a:latin typeface="Arabic Typesetting"/>
                <a:cs typeface="Arabic Typesetting"/>
              </a:rPr>
              <a:t>ن</a:t>
            </a:r>
            <a:r>
              <a:rPr sz="3600" spc="-480" baseline="1157" dirty="0">
                <a:solidFill>
                  <a:srgbClr val="FFFFFF"/>
                </a:solidFill>
                <a:latin typeface="Arabic Typesetting"/>
                <a:cs typeface="Arabic Typesetting"/>
              </a:rPr>
              <a:t>ط</a:t>
            </a:r>
            <a:r>
              <a:rPr sz="2400" spc="-120" dirty="0">
                <a:solidFill>
                  <a:srgbClr val="FFFFFF"/>
                </a:solidFill>
                <a:latin typeface="Arabic Typesetting"/>
                <a:cs typeface="Arabic Typesetting"/>
              </a:rPr>
              <a:t>ا</a:t>
            </a:r>
            <a:r>
              <a:rPr sz="2400" spc="40" dirty="0">
                <a:solidFill>
                  <a:srgbClr val="FFFFFF"/>
                </a:solidFill>
                <a:latin typeface="Arabic Typesetting"/>
                <a:cs typeface="Arabic Typesetting"/>
              </a:rPr>
              <a:t>و</a:t>
            </a:r>
            <a:r>
              <a:rPr sz="2400" spc="-505" dirty="0">
                <a:solidFill>
                  <a:srgbClr val="FFFFFF"/>
                </a:solidFill>
                <a:latin typeface="Arabic Typesetting"/>
                <a:cs typeface="Arabic Typesetting"/>
              </a:rPr>
              <a:t>لم</a:t>
            </a:r>
            <a:r>
              <a:rPr sz="2400" dirty="0">
                <a:solidFill>
                  <a:srgbClr val="FFFFFF"/>
                </a:solidFill>
                <a:latin typeface="Arabic Typesetting"/>
                <a:cs typeface="Arabic Typesetting"/>
              </a:rPr>
              <a:t>ا</a:t>
            </a:r>
            <a:r>
              <a:rPr sz="2400" spc="-5" dirty="0">
                <a:solidFill>
                  <a:srgbClr val="FFFFFF"/>
                </a:solidFill>
                <a:latin typeface="Arabic Typesetting"/>
                <a:cs typeface="Arabic Typesetting"/>
              </a:rPr>
              <a:t> ن</a:t>
            </a:r>
            <a:r>
              <a:rPr sz="2400" spc="-225" dirty="0">
                <a:solidFill>
                  <a:srgbClr val="FFFFFF"/>
                </a:solidFill>
                <a:latin typeface="Arabic Typesetting"/>
                <a:cs typeface="Arabic Typesetting"/>
              </a:rPr>
              <a:t>ا</a:t>
            </a:r>
            <a:r>
              <a:rPr sz="3600" baseline="1157" dirty="0">
                <a:solidFill>
                  <a:srgbClr val="FFFFFF"/>
                </a:solidFill>
                <a:latin typeface="Arabic Typesetting"/>
                <a:cs typeface="Arabic Typesetting"/>
              </a:rPr>
              <a:t> </a:t>
            </a:r>
            <a:endParaRPr sz="3600" baseline="1157">
              <a:latin typeface="Arabic Typesetting"/>
              <a:cs typeface="Arabic Typesetting"/>
            </a:endParaRPr>
          </a:p>
        </p:txBody>
      </p:sp>
      <p:grpSp>
        <p:nvGrpSpPr>
          <p:cNvPr id="48" name="object 48"/>
          <p:cNvGrpSpPr/>
          <p:nvPr/>
        </p:nvGrpSpPr>
        <p:grpSpPr>
          <a:xfrm>
            <a:off x="-6382" y="5565775"/>
            <a:ext cx="2766695" cy="581660"/>
            <a:chOff x="-6382" y="5565775"/>
            <a:chExt cx="2766695" cy="581660"/>
          </a:xfrm>
        </p:grpSpPr>
        <p:sp>
          <p:nvSpPr>
            <p:cNvPr id="49" name="object 49"/>
            <p:cNvSpPr/>
            <p:nvPr/>
          </p:nvSpPr>
          <p:spPr>
            <a:xfrm>
              <a:off x="2753486" y="5565775"/>
              <a:ext cx="0" cy="581660"/>
            </a:xfrm>
            <a:custGeom>
              <a:avLst/>
              <a:gdLst/>
              <a:ahLst/>
              <a:cxnLst/>
              <a:rect l="l" t="t" r="r" b="b"/>
              <a:pathLst>
                <a:path h="581660">
                  <a:moveTo>
                    <a:pt x="0" y="0"/>
                  </a:moveTo>
                  <a:lnTo>
                    <a:pt x="0" y="581152"/>
                  </a:lnTo>
                </a:path>
              </a:pathLst>
            </a:custGeom>
            <a:ln w="12700">
              <a:solidFill>
                <a:srgbClr val="FFFFFF"/>
              </a:solidFill>
            </a:ln>
          </p:spPr>
          <p:txBody>
            <a:bodyPr wrap="square" lIns="0" tIns="0" rIns="0" bIns="0" rtlCol="0"/>
            <a:lstStyle/>
            <a:p>
              <a:endParaRPr/>
            </a:p>
          </p:txBody>
        </p:sp>
        <p:sp>
          <p:nvSpPr>
            <p:cNvPr id="50" name="object 50"/>
            <p:cNvSpPr/>
            <p:nvPr/>
          </p:nvSpPr>
          <p:spPr>
            <a:xfrm>
              <a:off x="-32" y="5565775"/>
              <a:ext cx="0" cy="581660"/>
            </a:xfrm>
            <a:custGeom>
              <a:avLst/>
              <a:gdLst/>
              <a:ahLst/>
              <a:cxnLst/>
              <a:rect l="l" t="t" r="r" b="b"/>
              <a:pathLst>
                <a:path h="581660">
                  <a:moveTo>
                    <a:pt x="0" y="0"/>
                  </a:moveTo>
                  <a:lnTo>
                    <a:pt x="0" y="581152"/>
                  </a:lnTo>
                </a:path>
              </a:pathLst>
            </a:custGeom>
            <a:ln w="12700">
              <a:solidFill>
                <a:srgbClr val="FFFFFF"/>
              </a:solidFill>
            </a:ln>
          </p:spPr>
          <p:txBody>
            <a:bodyPr wrap="square" lIns="0" tIns="0" rIns="0" bIns="0" rtlCol="0"/>
            <a:lstStyle/>
            <a:p>
              <a:endParaRPr/>
            </a:p>
          </p:txBody>
        </p:sp>
        <p:sp>
          <p:nvSpPr>
            <p:cNvPr id="51" name="object 51"/>
            <p:cNvSpPr/>
            <p:nvPr/>
          </p:nvSpPr>
          <p:spPr>
            <a:xfrm>
              <a:off x="0" y="5565774"/>
              <a:ext cx="2760345" cy="581660"/>
            </a:xfrm>
            <a:custGeom>
              <a:avLst/>
              <a:gdLst/>
              <a:ahLst/>
              <a:cxnLst/>
              <a:rect l="l" t="t" r="r" b="b"/>
              <a:pathLst>
                <a:path w="2760345" h="581660">
                  <a:moveTo>
                    <a:pt x="2759837" y="543052"/>
                  </a:moveTo>
                  <a:lnTo>
                    <a:pt x="0" y="543052"/>
                  </a:lnTo>
                  <a:lnTo>
                    <a:pt x="0" y="581152"/>
                  </a:lnTo>
                  <a:lnTo>
                    <a:pt x="2759837" y="581152"/>
                  </a:lnTo>
                  <a:lnTo>
                    <a:pt x="2759837" y="543052"/>
                  </a:lnTo>
                  <a:close/>
                </a:path>
                <a:path w="2760345" h="581660">
                  <a:moveTo>
                    <a:pt x="2759837" y="0"/>
                  </a:moveTo>
                  <a:lnTo>
                    <a:pt x="0" y="0"/>
                  </a:lnTo>
                  <a:lnTo>
                    <a:pt x="0" y="12700"/>
                  </a:lnTo>
                  <a:lnTo>
                    <a:pt x="2759837" y="12700"/>
                  </a:lnTo>
                  <a:lnTo>
                    <a:pt x="2759837" y="0"/>
                  </a:lnTo>
                  <a:close/>
                </a:path>
              </a:pathLst>
            </a:custGeom>
            <a:solidFill>
              <a:srgbClr val="FFFFFF"/>
            </a:solidFill>
          </p:spPr>
          <p:txBody>
            <a:bodyPr wrap="square" lIns="0" tIns="0" rIns="0" bIns="0" rtlCol="0"/>
            <a:lstStyle/>
            <a:p>
              <a:endParaRPr/>
            </a:p>
          </p:txBody>
        </p:sp>
      </p:grpSp>
      <p:sp>
        <p:nvSpPr>
          <p:cNvPr id="52" name="object 52"/>
          <p:cNvSpPr txBox="1"/>
          <p:nvPr/>
        </p:nvSpPr>
        <p:spPr>
          <a:xfrm>
            <a:off x="6317" y="5578983"/>
            <a:ext cx="2765425" cy="530860"/>
          </a:xfrm>
          <a:prstGeom prst="rect">
            <a:avLst/>
          </a:prstGeom>
          <a:solidFill>
            <a:srgbClr val="717BA2"/>
          </a:solidFill>
        </p:spPr>
        <p:txBody>
          <a:bodyPr vert="horz" wrap="square" lIns="0" tIns="0" rIns="0" bIns="0" rtlCol="0">
            <a:spAutoFit/>
          </a:bodyPr>
          <a:lstStyle/>
          <a:p>
            <a:pPr marL="102870">
              <a:lnSpc>
                <a:spcPts val="2575"/>
              </a:lnSpc>
            </a:pPr>
            <a:r>
              <a:rPr sz="2400" spc="-305" dirty="0">
                <a:solidFill>
                  <a:srgbClr val="FFFFFF"/>
                </a:solidFill>
                <a:latin typeface="Arabic Typesetting"/>
                <a:cs typeface="Arabic Typesetting"/>
              </a:rPr>
              <a:t>ننه</a:t>
            </a:r>
            <a:r>
              <a:rPr sz="2400" spc="-430" dirty="0">
                <a:solidFill>
                  <a:srgbClr val="FFFFFF"/>
                </a:solidFill>
                <a:latin typeface="Arabic Typesetting"/>
                <a:cs typeface="Arabic Typesetting"/>
              </a:rPr>
              <a:t>ط</a:t>
            </a:r>
            <a:r>
              <a:rPr sz="2400" spc="-295" dirty="0">
                <a:solidFill>
                  <a:srgbClr val="FFFFFF"/>
                </a:solidFill>
                <a:latin typeface="Arabic Typesetting"/>
                <a:cs typeface="Arabic Typesetting"/>
              </a:rPr>
              <a:t>ول</a:t>
            </a:r>
            <a:r>
              <a:rPr sz="2400" spc="-20" dirty="0">
                <a:solidFill>
                  <a:srgbClr val="FFFFFF"/>
                </a:solidFill>
                <a:latin typeface="Arabic Typesetting"/>
                <a:cs typeface="Arabic Typesetting"/>
              </a:rPr>
              <a:t> </a:t>
            </a:r>
            <a:r>
              <a:rPr sz="2400" spc="-885" dirty="0">
                <a:solidFill>
                  <a:srgbClr val="FFFFFF"/>
                </a:solidFill>
                <a:latin typeface="Arabic Typesetting"/>
                <a:cs typeface="Arabic Typesetting"/>
              </a:rPr>
              <a:t>ت</a:t>
            </a:r>
            <a:r>
              <a:rPr sz="3600" baseline="2314" dirty="0">
                <a:solidFill>
                  <a:srgbClr val="FFFFFF"/>
                </a:solidFill>
                <a:latin typeface="Arabic Typesetting"/>
                <a:cs typeface="Arabic Typesetting"/>
              </a:rPr>
              <a:t>  </a:t>
            </a:r>
            <a:r>
              <a:rPr sz="3600" spc="-120" baseline="2314" dirty="0">
                <a:solidFill>
                  <a:srgbClr val="FFFFFF"/>
                </a:solidFill>
                <a:latin typeface="Arabic Typesetting"/>
                <a:cs typeface="Arabic Typesetting"/>
              </a:rPr>
              <a:t> </a:t>
            </a:r>
            <a:r>
              <a:rPr sz="2400" spc="70" dirty="0">
                <a:solidFill>
                  <a:srgbClr val="FFFFFF"/>
                </a:solidFill>
                <a:latin typeface="Arabic Typesetting"/>
                <a:cs typeface="Arabic Typesetting"/>
              </a:rPr>
              <a:t>ا</a:t>
            </a:r>
            <a:r>
              <a:rPr sz="2400" spc="-925" dirty="0">
                <a:solidFill>
                  <a:srgbClr val="FFFFFF"/>
                </a:solidFill>
                <a:latin typeface="Arabic Typesetting"/>
                <a:cs typeface="Arabic Typesetting"/>
              </a:rPr>
              <a:t>ب</a:t>
            </a:r>
            <a:r>
              <a:rPr sz="3600" spc="-547" baseline="1157" dirty="0">
                <a:solidFill>
                  <a:srgbClr val="FFFFFF"/>
                </a:solidFill>
                <a:latin typeface="Arabic Typesetting"/>
                <a:cs typeface="Arabic Typesetting"/>
              </a:rPr>
              <a:t>مح</a:t>
            </a:r>
            <a:r>
              <a:rPr sz="3600" baseline="1157" dirty="0">
                <a:solidFill>
                  <a:srgbClr val="FFFFFF"/>
                </a:solidFill>
                <a:latin typeface="Arabic Typesetting"/>
                <a:cs typeface="Arabic Typesetting"/>
              </a:rPr>
              <a:t> </a:t>
            </a:r>
            <a:r>
              <a:rPr sz="3600" spc="-37" baseline="1157" dirty="0">
                <a:solidFill>
                  <a:srgbClr val="FFFFFF"/>
                </a:solidFill>
                <a:latin typeface="Arabic Typesetting"/>
                <a:cs typeface="Arabic Typesetting"/>
              </a:rPr>
              <a:t> </a:t>
            </a:r>
            <a:r>
              <a:rPr sz="2400" spc="-825" dirty="0">
                <a:solidFill>
                  <a:srgbClr val="FFFFFF"/>
                </a:solidFill>
                <a:latin typeface="Arabic Typesetting"/>
                <a:cs typeface="Arabic Typesetting"/>
              </a:rPr>
              <a:t>ت</a:t>
            </a:r>
            <a:r>
              <a:rPr sz="3600" baseline="5787" dirty="0">
                <a:solidFill>
                  <a:srgbClr val="FFFFFF"/>
                </a:solidFill>
                <a:latin typeface="Arabic Typesetting"/>
                <a:cs typeface="Arabic Typesetting"/>
              </a:rPr>
              <a:t>ِ </a:t>
            </a:r>
            <a:r>
              <a:rPr sz="3600" spc="-209" baseline="5787" dirty="0">
                <a:solidFill>
                  <a:srgbClr val="FFFFFF"/>
                </a:solidFill>
                <a:latin typeface="Arabic Typesetting"/>
                <a:cs typeface="Arabic Typesetting"/>
              </a:rPr>
              <a:t> </a:t>
            </a:r>
            <a:r>
              <a:rPr sz="2400" spc="70" dirty="0">
                <a:solidFill>
                  <a:srgbClr val="FFFFFF"/>
                </a:solidFill>
                <a:latin typeface="Arabic Typesetting"/>
                <a:cs typeface="Arabic Typesetting"/>
              </a:rPr>
              <a:t>ا</a:t>
            </a:r>
            <a:r>
              <a:rPr sz="2400" spc="-455" dirty="0">
                <a:solidFill>
                  <a:srgbClr val="FFFFFF"/>
                </a:solidFill>
                <a:latin typeface="Arabic Typesetting"/>
                <a:cs typeface="Arabic Typesetting"/>
              </a:rPr>
              <a:t>ل</a:t>
            </a:r>
            <a:r>
              <a:rPr sz="2400" spc="-525" dirty="0">
                <a:solidFill>
                  <a:srgbClr val="FFFFFF"/>
                </a:solidFill>
                <a:latin typeface="Arabic Typesetting"/>
                <a:cs typeface="Arabic Typesetting"/>
              </a:rPr>
              <a:t>ح</a:t>
            </a:r>
            <a:r>
              <a:rPr sz="2400" spc="70" dirty="0">
                <a:solidFill>
                  <a:srgbClr val="FFFFFF"/>
                </a:solidFill>
                <a:latin typeface="Arabic Typesetting"/>
                <a:cs typeface="Arabic Typesetting"/>
              </a:rPr>
              <a:t>ا</a:t>
            </a:r>
            <a:r>
              <a:rPr sz="2400" spc="-585" dirty="0">
                <a:solidFill>
                  <a:srgbClr val="FFFFFF"/>
                </a:solidFill>
                <a:latin typeface="Arabic Typesetting"/>
                <a:cs typeface="Arabic Typesetting"/>
              </a:rPr>
              <a:t>ص</a:t>
            </a:r>
            <a:r>
              <a:rPr sz="2400" spc="-63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5" dirty="0">
                <a:solidFill>
                  <a:srgbClr val="FFFFFF"/>
                </a:solidFill>
                <a:latin typeface="Arabic Typesetting"/>
                <a:cs typeface="Arabic Typesetting"/>
              </a:rPr>
              <a:t> </a:t>
            </a:r>
            <a:r>
              <a:rPr sz="2400" spc="-825" dirty="0">
                <a:solidFill>
                  <a:srgbClr val="FFFFFF"/>
                </a:solidFill>
                <a:latin typeface="Arabic Typesetting"/>
                <a:cs typeface="Arabic Typesetting"/>
              </a:rPr>
              <a:t>ت</a:t>
            </a:r>
            <a:r>
              <a:rPr sz="3600" baseline="5787" dirty="0">
                <a:solidFill>
                  <a:srgbClr val="FFFFFF"/>
                </a:solidFill>
                <a:latin typeface="Arabic Typesetting"/>
                <a:cs typeface="Arabic Typesetting"/>
              </a:rPr>
              <a:t>ِ </a:t>
            </a:r>
            <a:r>
              <a:rPr sz="3600" spc="-209" baseline="5787" dirty="0">
                <a:solidFill>
                  <a:srgbClr val="FFFFFF"/>
                </a:solidFill>
                <a:latin typeface="Arabic Typesetting"/>
                <a:cs typeface="Arabic Typesetting"/>
              </a:rPr>
              <a:t> </a:t>
            </a:r>
            <a:r>
              <a:rPr sz="2400" spc="70" dirty="0">
                <a:solidFill>
                  <a:srgbClr val="FFFFFF"/>
                </a:solidFill>
                <a:latin typeface="Arabic Typesetting"/>
                <a:cs typeface="Arabic Typesetting"/>
              </a:rPr>
              <a:t>ا</a:t>
            </a:r>
            <a:r>
              <a:rPr sz="2400" spc="-465" dirty="0">
                <a:solidFill>
                  <a:srgbClr val="FFFFFF"/>
                </a:solidFill>
                <a:latin typeface="Arabic Typesetting"/>
                <a:cs typeface="Arabic Typesetting"/>
              </a:rPr>
              <a:t>ن</a:t>
            </a:r>
            <a:r>
              <a:rPr sz="3600" spc="-480" baseline="1157" dirty="0">
                <a:solidFill>
                  <a:srgbClr val="FFFFFF"/>
                </a:solidFill>
                <a:latin typeface="Arabic Typesetting"/>
                <a:cs typeface="Arabic Typesetting"/>
              </a:rPr>
              <a:t>ط</a:t>
            </a:r>
            <a:r>
              <a:rPr sz="2400" spc="-120" dirty="0">
                <a:solidFill>
                  <a:srgbClr val="FFFFFF"/>
                </a:solidFill>
                <a:latin typeface="Arabic Typesetting"/>
                <a:cs typeface="Arabic Typesetting"/>
              </a:rPr>
              <a:t>ا</a:t>
            </a:r>
            <a:r>
              <a:rPr sz="2400" spc="40" dirty="0">
                <a:solidFill>
                  <a:srgbClr val="FFFFFF"/>
                </a:solidFill>
                <a:latin typeface="Arabic Typesetting"/>
                <a:cs typeface="Arabic Typesetting"/>
              </a:rPr>
              <a:t>و</a:t>
            </a:r>
            <a:r>
              <a:rPr sz="2400" spc="-505" dirty="0">
                <a:solidFill>
                  <a:srgbClr val="FFFFFF"/>
                </a:solidFill>
                <a:latin typeface="Arabic Typesetting"/>
                <a:cs typeface="Arabic Typesetting"/>
              </a:rPr>
              <a:t>لم</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ن</a:t>
            </a:r>
            <a:r>
              <a:rPr sz="2400" spc="-320" dirty="0">
                <a:solidFill>
                  <a:srgbClr val="FFFFFF"/>
                </a:solidFill>
                <a:latin typeface="Arabic Typesetting"/>
                <a:cs typeface="Arabic Typesetting"/>
              </a:rPr>
              <a:t>أ</a:t>
            </a:r>
            <a:r>
              <a:rPr sz="3600" baseline="2314" dirty="0">
                <a:solidFill>
                  <a:srgbClr val="FFFFFF"/>
                </a:solidFill>
                <a:latin typeface="Arabic Typesetting"/>
                <a:cs typeface="Arabic Typesetting"/>
              </a:rPr>
              <a:t> </a:t>
            </a:r>
            <a:endParaRPr sz="3600" baseline="2314">
              <a:latin typeface="Arabic Typesetting"/>
              <a:cs typeface="Arabic Typesetting"/>
            </a:endParaRPr>
          </a:p>
        </p:txBody>
      </p:sp>
      <p:sp>
        <p:nvSpPr>
          <p:cNvPr id="53" name="object 53"/>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13</a:t>
            </a:r>
          </a:p>
        </p:txBody>
      </p:sp>
      <p:sp>
        <p:nvSpPr>
          <p:cNvPr id="54" name="object 5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7.gif"/>
          <p:cNvPicPr>
            <a:picLocks noChangeAspect="1"/>
          </p:cNvPicPr>
          <p:nvPr/>
        </p:nvPicPr>
        <p:blipFill>
          <a:blip r:embed="rId2">
            <a:clrChange>
              <a:clrFrom>
                <a:srgbClr val="FFFFFF"/>
              </a:clrFrom>
              <a:clrTo>
                <a:srgbClr val="FFFFFF">
                  <a:alpha val="0"/>
                </a:srgbClr>
              </a:clrTo>
            </a:clrChange>
          </a:blip>
          <a:srcRect l="2627" t="11144" b="85947"/>
          <a:stretch>
            <a:fillRect/>
          </a:stretch>
        </p:blipFill>
        <p:spPr>
          <a:xfrm>
            <a:off x="1501255" y="1378424"/>
            <a:ext cx="7415026" cy="313898"/>
          </a:xfrm>
          <a:prstGeom prst="rect">
            <a:avLst/>
          </a:prstGeom>
        </p:spPr>
      </p:pic>
      <p:sp>
        <p:nvSpPr>
          <p:cNvPr id="3" name="مربع نص 2"/>
          <p:cNvSpPr txBox="1"/>
          <p:nvPr/>
        </p:nvSpPr>
        <p:spPr>
          <a:xfrm>
            <a:off x="1637732" y="1978925"/>
            <a:ext cx="7028597" cy="92333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حينما نسعى إلى تحليل النص وتقويمه والحكم على ألفاظه، وأساليبه النحوية، والسعي وراء الوزن الشعري، والتوازن بين أطوال الجمل النثرية، والتكرار، والتقارب الصوتي، وكذلك البحث عن الألفاظ المتضادة، والتشبيهات والرموز، كل هذا يجعل من قراءتنا قراءة متأنية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719618" y="4053385"/>
            <a:ext cx="7028597" cy="120032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أولا: أقوم بالتركيز على العناوين الرئيسية في الموضوع، والتركيز على النقاط الفرعية، ثم القراءة قراءة سريعة لما هو أسفل هذه العناصر الفرعية، حتى ألم إلمامًا سريعا بجوانب الموضوع، وأركز في قراءتي على الخبرات السابقة وخاصة وقت الإجابة، ففي الإجابة أقوم بذكر العنوان الرئيس ثم العناوين الفرعية وأتكلم عنها من خلال خبراتي السابقة.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pic>
        <p:nvPicPr>
          <p:cNvPr id="5" name="صورة 4" descr="57.gif"/>
          <p:cNvPicPr>
            <a:picLocks noChangeAspect="1"/>
          </p:cNvPicPr>
          <p:nvPr/>
        </p:nvPicPr>
        <p:blipFill>
          <a:blip r:embed="rId2">
            <a:clrChange>
              <a:clrFrom>
                <a:srgbClr val="FFFFFF"/>
              </a:clrFrom>
              <a:clrTo>
                <a:srgbClr val="FFFFFF">
                  <a:alpha val="0"/>
                </a:srgbClr>
              </a:clrTo>
            </a:clrChange>
          </a:blip>
          <a:srcRect l="2627" t="29610" b="64192"/>
          <a:stretch>
            <a:fillRect/>
          </a:stretch>
        </p:blipFill>
        <p:spPr>
          <a:xfrm>
            <a:off x="1501255" y="3370997"/>
            <a:ext cx="7415026" cy="668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7.gif"/>
          <p:cNvPicPr>
            <a:picLocks noChangeAspect="1"/>
          </p:cNvPicPr>
          <p:nvPr/>
        </p:nvPicPr>
        <p:blipFill>
          <a:blip r:embed="rId2">
            <a:clrChange>
              <a:clrFrom>
                <a:srgbClr val="FFFFFF"/>
              </a:clrFrom>
              <a:clrTo>
                <a:srgbClr val="FFFFFF">
                  <a:alpha val="0"/>
                </a:srgbClr>
              </a:clrTo>
            </a:clrChange>
          </a:blip>
          <a:srcRect l="2627" t="55918" b="38011"/>
          <a:stretch>
            <a:fillRect/>
          </a:stretch>
        </p:blipFill>
        <p:spPr>
          <a:xfrm>
            <a:off x="1419368" y="1733266"/>
            <a:ext cx="7415026" cy="655092"/>
          </a:xfrm>
          <a:prstGeom prst="rect">
            <a:avLst/>
          </a:prstGeom>
        </p:spPr>
      </p:pic>
      <p:pic>
        <p:nvPicPr>
          <p:cNvPr id="3" name="صورة 2" descr="57.gif"/>
          <p:cNvPicPr>
            <a:picLocks noChangeAspect="1"/>
          </p:cNvPicPr>
          <p:nvPr/>
        </p:nvPicPr>
        <p:blipFill>
          <a:blip r:embed="rId2">
            <a:clrChange>
              <a:clrFrom>
                <a:srgbClr val="FFFFFF"/>
              </a:clrFrom>
              <a:clrTo>
                <a:srgbClr val="FFFFFF">
                  <a:alpha val="0"/>
                </a:srgbClr>
              </a:clrTo>
            </a:clrChange>
          </a:blip>
          <a:srcRect l="54242" t="62748" r="11885" b="14229"/>
          <a:stretch>
            <a:fillRect/>
          </a:stretch>
        </p:blipFill>
        <p:spPr>
          <a:xfrm>
            <a:off x="5172501" y="2852382"/>
            <a:ext cx="2729553" cy="2628768"/>
          </a:xfrm>
          <a:prstGeom prst="rect">
            <a:avLst/>
          </a:prstGeom>
        </p:spPr>
      </p:pic>
      <p:sp>
        <p:nvSpPr>
          <p:cNvPr id="4" name="مربع نص 3"/>
          <p:cNvSpPr txBox="1"/>
          <p:nvPr/>
        </p:nvSpPr>
        <p:spPr>
          <a:xfrm>
            <a:off x="7942997" y="2866030"/>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7956645" y="3179929"/>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7</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7970293" y="3521124"/>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2</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7983941" y="3862319"/>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3</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7997589" y="4217162"/>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4</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8011237" y="4599301"/>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8024885" y="4954144"/>
            <a:ext cx="36849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6</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8.gif"/>
          <p:cNvPicPr>
            <a:picLocks noChangeAspect="1"/>
          </p:cNvPicPr>
          <p:nvPr/>
        </p:nvPicPr>
        <p:blipFill>
          <a:blip r:embed="rId2">
            <a:clrChange>
              <a:clrFrom>
                <a:srgbClr val="FFFFFF"/>
              </a:clrFrom>
              <a:clrTo>
                <a:srgbClr val="FFFFFF">
                  <a:alpha val="0"/>
                </a:srgbClr>
              </a:clrTo>
            </a:clrChange>
          </a:blip>
          <a:srcRect l="9112" t="15920" b="40691"/>
          <a:stretch>
            <a:fillRect/>
          </a:stretch>
        </p:blipFill>
        <p:spPr>
          <a:xfrm>
            <a:off x="1460310" y="1351129"/>
            <a:ext cx="7142071" cy="4831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8.gif"/>
          <p:cNvPicPr>
            <a:picLocks noChangeAspect="1"/>
          </p:cNvPicPr>
          <p:nvPr/>
        </p:nvPicPr>
        <p:blipFill>
          <a:blip r:embed="rId2">
            <a:clrChange>
              <a:clrFrom>
                <a:srgbClr val="FFFFFF"/>
              </a:clrFrom>
              <a:clrTo>
                <a:srgbClr val="FFFFFF">
                  <a:alpha val="0"/>
                </a:srgbClr>
              </a:clrTo>
            </a:clrChange>
          </a:blip>
          <a:srcRect l="9112" t="65377" b="7662"/>
          <a:stretch>
            <a:fillRect/>
          </a:stretch>
        </p:blipFill>
        <p:spPr>
          <a:xfrm>
            <a:off x="1651379" y="1931158"/>
            <a:ext cx="7142071" cy="3002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9.gif"/>
          <p:cNvPicPr>
            <a:picLocks noChangeAspect="1"/>
          </p:cNvPicPr>
          <p:nvPr/>
        </p:nvPicPr>
        <p:blipFill>
          <a:blip r:embed="rId2">
            <a:clrChange>
              <a:clrFrom>
                <a:srgbClr val="FFFFFF"/>
              </a:clrFrom>
              <a:clrTo>
                <a:srgbClr val="FFFFFF">
                  <a:alpha val="0"/>
                </a:srgbClr>
              </a:clrTo>
            </a:clrChange>
          </a:blip>
          <a:srcRect l="4456" t="8159" r="5521" b="51610"/>
          <a:stretch>
            <a:fillRect/>
          </a:stretch>
        </p:blipFill>
        <p:spPr>
          <a:xfrm>
            <a:off x="1473961" y="1419367"/>
            <a:ext cx="7233314" cy="4326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59.gif"/>
          <p:cNvPicPr>
            <a:picLocks noChangeAspect="1"/>
          </p:cNvPicPr>
          <p:nvPr/>
        </p:nvPicPr>
        <p:blipFill>
          <a:blip r:embed="rId2">
            <a:clrChange>
              <a:clrFrom>
                <a:srgbClr val="FFFFFF"/>
              </a:clrFrom>
              <a:clrTo>
                <a:srgbClr val="FFFFFF">
                  <a:alpha val="0"/>
                </a:srgbClr>
              </a:clrTo>
            </a:clrChange>
          </a:blip>
          <a:srcRect l="4456" t="48771" r="5521" b="7065"/>
          <a:stretch>
            <a:fillRect/>
          </a:stretch>
        </p:blipFill>
        <p:spPr>
          <a:xfrm>
            <a:off x="1583143" y="1378424"/>
            <a:ext cx="7233314" cy="4749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0.gif"/>
          <p:cNvPicPr>
            <a:picLocks noChangeAspect="1"/>
          </p:cNvPicPr>
          <p:nvPr/>
        </p:nvPicPr>
        <p:blipFill>
          <a:blip r:embed="rId2">
            <a:clrChange>
              <a:clrFrom>
                <a:srgbClr val="FFFFFF"/>
              </a:clrFrom>
              <a:clrTo>
                <a:srgbClr val="FFFFFF">
                  <a:alpha val="0"/>
                </a:srgbClr>
              </a:clrTo>
            </a:clrChange>
          </a:blip>
          <a:srcRect l="8451" t="8557" r="3124" b="54303"/>
          <a:stretch>
            <a:fillRect/>
          </a:stretch>
        </p:blipFill>
        <p:spPr>
          <a:xfrm>
            <a:off x="1555845" y="1419367"/>
            <a:ext cx="7137779" cy="4012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0.gif"/>
          <p:cNvPicPr>
            <a:picLocks noChangeAspect="1"/>
          </p:cNvPicPr>
          <p:nvPr/>
        </p:nvPicPr>
        <p:blipFill>
          <a:blip r:embed="rId2">
            <a:clrChange>
              <a:clrFrom>
                <a:srgbClr val="FFFFFF"/>
              </a:clrFrom>
              <a:clrTo>
                <a:srgbClr val="FFFFFF">
                  <a:alpha val="0"/>
                </a:srgbClr>
              </a:clrTo>
            </a:clrChange>
          </a:blip>
          <a:srcRect l="8451" t="45697" r="3124" b="7264"/>
          <a:stretch>
            <a:fillRect/>
          </a:stretch>
        </p:blipFill>
        <p:spPr>
          <a:xfrm>
            <a:off x="1719619" y="1160063"/>
            <a:ext cx="7137779" cy="5081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1.gif"/>
          <p:cNvPicPr>
            <a:picLocks noChangeAspect="1"/>
          </p:cNvPicPr>
          <p:nvPr/>
        </p:nvPicPr>
        <p:blipFill>
          <a:blip r:embed="rId2">
            <a:clrChange>
              <a:clrFrom>
                <a:srgbClr val="FFFFFF"/>
              </a:clrFrom>
              <a:clrTo>
                <a:srgbClr val="FFFFFF">
                  <a:alpha val="0"/>
                </a:srgbClr>
              </a:clrTo>
            </a:clrChange>
          </a:blip>
          <a:srcRect l="4036" t="10945" r="2063" b="54388"/>
          <a:stretch>
            <a:fillRect/>
          </a:stretch>
        </p:blipFill>
        <p:spPr>
          <a:xfrm>
            <a:off x="1596789" y="1494429"/>
            <a:ext cx="7083189" cy="3705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1.gif"/>
          <p:cNvPicPr>
            <a:picLocks noChangeAspect="1"/>
          </p:cNvPicPr>
          <p:nvPr/>
        </p:nvPicPr>
        <p:blipFill>
          <a:blip r:embed="rId2">
            <a:clrChange>
              <a:clrFrom>
                <a:srgbClr val="FFFFFF"/>
              </a:clrFrom>
              <a:clrTo>
                <a:srgbClr val="FFFFFF">
                  <a:alpha val="0"/>
                </a:srgbClr>
              </a:clrTo>
            </a:clrChange>
          </a:blip>
          <a:srcRect l="4036" t="46634" r="2063" b="24765"/>
          <a:stretch>
            <a:fillRect/>
          </a:stretch>
        </p:blipFill>
        <p:spPr>
          <a:xfrm>
            <a:off x="1637734" y="1446662"/>
            <a:ext cx="7083189" cy="3057099"/>
          </a:xfrm>
          <a:prstGeom prst="rect">
            <a:avLst/>
          </a:prstGeom>
        </p:spPr>
      </p:pic>
      <p:pic>
        <p:nvPicPr>
          <p:cNvPr id="3" name="صورة 2" descr="61.gif"/>
          <p:cNvPicPr>
            <a:picLocks noChangeAspect="1"/>
          </p:cNvPicPr>
          <p:nvPr/>
        </p:nvPicPr>
        <p:blipFill>
          <a:blip r:embed="rId2">
            <a:clrChange>
              <a:clrFrom>
                <a:srgbClr val="FFFFFF"/>
              </a:clrFrom>
              <a:clrTo>
                <a:srgbClr val="FFFFFF">
                  <a:alpha val="0"/>
                </a:srgbClr>
              </a:clrTo>
            </a:clrChange>
          </a:blip>
          <a:srcRect l="4036" t="78555" r="2063" b="9826"/>
          <a:stretch>
            <a:fillRect/>
          </a:stretch>
        </p:blipFill>
        <p:spPr>
          <a:xfrm>
            <a:off x="1637734" y="4858603"/>
            <a:ext cx="7083189" cy="1241946"/>
          </a:xfrm>
          <a:prstGeom prst="rect">
            <a:avLst/>
          </a:prstGeom>
        </p:spPr>
      </p:pic>
      <p:sp>
        <p:nvSpPr>
          <p:cNvPr id="4" name="مربع نص 3"/>
          <p:cNvSpPr txBox="1"/>
          <p:nvPr/>
        </p:nvSpPr>
        <p:spPr>
          <a:xfrm>
            <a:off x="4380933" y="5049671"/>
            <a:ext cx="80521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1.350</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6769291" y="5377217"/>
            <a:ext cx="80521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4367285" y="5336274"/>
            <a:ext cx="80521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1.350</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3398294" y="5377217"/>
            <a:ext cx="80521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2374712" y="5377217"/>
            <a:ext cx="80521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270</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00908" cy="571500"/>
          </a:xfrm>
          <a:prstGeom prst="rect">
            <a:avLst/>
          </a:prstGeom>
        </p:spPr>
      </p:pic>
      <p:grpSp>
        <p:nvGrpSpPr>
          <p:cNvPr id="3" name="object 3"/>
          <p:cNvGrpSpPr/>
          <p:nvPr/>
        </p:nvGrpSpPr>
        <p:grpSpPr>
          <a:xfrm>
            <a:off x="345947" y="1254239"/>
            <a:ext cx="8549640" cy="4409440"/>
            <a:chOff x="345947" y="1254239"/>
            <a:chExt cx="8549640" cy="4409440"/>
          </a:xfrm>
        </p:grpSpPr>
        <p:pic>
          <p:nvPicPr>
            <p:cNvPr id="4" name="object 4"/>
            <p:cNvPicPr/>
            <p:nvPr/>
          </p:nvPicPr>
          <p:blipFill>
            <a:blip r:embed="rId3" cstate="print"/>
            <a:stretch>
              <a:fillRect/>
            </a:stretch>
          </p:blipFill>
          <p:spPr>
            <a:xfrm>
              <a:off x="345947" y="1254239"/>
              <a:ext cx="8549640" cy="4408957"/>
            </a:xfrm>
            <a:prstGeom prst="rect">
              <a:avLst/>
            </a:prstGeom>
          </p:spPr>
        </p:pic>
        <p:sp>
          <p:nvSpPr>
            <p:cNvPr id="5" name="object 5"/>
            <p:cNvSpPr/>
            <p:nvPr/>
          </p:nvSpPr>
          <p:spPr>
            <a:xfrm>
              <a:off x="3786124" y="2286000"/>
              <a:ext cx="3072130" cy="640080"/>
            </a:xfrm>
            <a:custGeom>
              <a:avLst/>
              <a:gdLst/>
              <a:ahLst/>
              <a:cxnLst/>
              <a:rect l="l" t="t" r="r" b="b"/>
              <a:pathLst>
                <a:path w="3072129" h="640080">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6" name="object 6"/>
            <p:cNvSpPr/>
            <p:nvPr/>
          </p:nvSpPr>
          <p:spPr>
            <a:xfrm>
              <a:off x="3786124" y="2279650"/>
              <a:ext cx="3072130" cy="665480"/>
            </a:xfrm>
            <a:custGeom>
              <a:avLst/>
              <a:gdLst/>
              <a:ahLst/>
              <a:cxnLst/>
              <a:rect l="l" t="t" r="r" b="b"/>
              <a:pathLst>
                <a:path w="3072129" h="665480">
                  <a:moveTo>
                    <a:pt x="3071876" y="0"/>
                  </a:moveTo>
                  <a:lnTo>
                    <a:pt x="3071876" y="665479"/>
                  </a:lnTo>
                </a:path>
                <a:path w="3072129" h="665480">
                  <a:moveTo>
                    <a:pt x="0" y="0"/>
                  </a:moveTo>
                  <a:lnTo>
                    <a:pt x="0" y="665479"/>
                  </a:lnTo>
                </a:path>
              </a:pathLst>
            </a:custGeom>
            <a:ln w="12700">
              <a:solidFill>
                <a:srgbClr val="FFFFFF"/>
              </a:solidFill>
            </a:ln>
          </p:spPr>
          <p:txBody>
            <a:bodyPr wrap="square" lIns="0" tIns="0" rIns="0" bIns="0" rtlCol="0"/>
            <a:lstStyle/>
            <a:p>
              <a:endParaRPr/>
            </a:p>
          </p:txBody>
        </p:sp>
        <p:sp>
          <p:nvSpPr>
            <p:cNvPr id="7" name="object 7"/>
            <p:cNvSpPr/>
            <p:nvPr/>
          </p:nvSpPr>
          <p:spPr>
            <a:xfrm>
              <a:off x="3779774" y="2279650"/>
              <a:ext cx="3084830" cy="12700"/>
            </a:xfrm>
            <a:custGeom>
              <a:avLst/>
              <a:gdLst/>
              <a:ahLst/>
              <a:cxnLst/>
              <a:rect l="l" t="t" r="r" b="b"/>
              <a:pathLst>
                <a:path w="3084829" h="12700">
                  <a:moveTo>
                    <a:pt x="0" y="12700"/>
                  </a:moveTo>
                  <a:lnTo>
                    <a:pt x="3084576" y="12700"/>
                  </a:lnTo>
                  <a:lnTo>
                    <a:pt x="3084576"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3779774" y="2926080"/>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grpSp>
      <p:sp>
        <p:nvSpPr>
          <p:cNvPr id="9" name="object 9"/>
          <p:cNvSpPr txBox="1"/>
          <p:nvPr/>
        </p:nvSpPr>
        <p:spPr>
          <a:xfrm>
            <a:off x="3792473" y="2198954"/>
            <a:ext cx="3059430" cy="574675"/>
          </a:xfrm>
          <a:prstGeom prst="rect">
            <a:avLst/>
          </a:prstGeom>
        </p:spPr>
        <p:txBody>
          <a:bodyPr vert="horz" wrap="square" lIns="0" tIns="12700" rIns="0" bIns="0" rtlCol="0">
            <a:spAutoFit/>
          </a:bodyPr>
          <a:lstStyle/>
          <a:p>
            <a:pPr marL="516255">
              <a:lnSpc>
                <a:spcPct val="100000"/>
              </a:lnSpc>
              <a:spcBef>
                <a:spcPts val="100"/>
              </a:spcBef>
            </a:pPr>
            <a:r>
              <a:rPr sz="3600" spc="-275" dirty="0">
                <a:solidFill>
                  <a:srgbClr val="FFFFFF"/>
                </a:solidFill>
                <a:latin typeface="Arabic Typesetting"/>
                <a:cs typeface="Arabic Typesetting"/>
              </a:rPr>
              <a:t>ه</a:t>
            </a:r>
            <a:r>
              <a:rPr sz="3600" spc="-1450" dirty="0">
                <a:solidFill>
                  <a:srgbClr val="FFFFFF"/>
                </a:solidFill>
                <a:latin typeface="Arabic Typesetting"/>
                <a:cs typeface="Arabic Typesetting"/>
              </a:rPr>
              <a:t>ب</a:t>
            </a:r>
            <a:r>
              <a:rPr sz="3600" spc="-130" dirty="0">
                <a:solidFill>
                  <a:srgbClr val="FFFFFF"/>
                </a:solidFill>
                <a:latin typeface="Arabic Typesetting"/>
                <a:cs typeface="Arabic Typesetting"/>
              </a:rPr>
              <a:t>ج</a:t>
            </a:r>
            <a:r>
              <a:rPr sz="3600" spc="-180" dirty="0">
                <a:solidFill>
                  <a:srgbClr val="FFFFFF"/>
                </a:solidFill>
                <a:latin typeface="Arabic Typesetting"/>
                <a:cs typeface="Arabic Typesetting"/>
              </a:rPr>
              <a:t>ا</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650" dirty="0">
                <a:solidFill>
                  <a:srgbClr val="FFFFFF"/>
                </a:solidFill>
                <a:latin typeface="Arabic Typesetting"/>
                <a:cs typeface="Arabic Typesetting"/>
              </a:rPr>
              <a:t>د</a:t>
            </a:r>
            <a:r>
              <a:rPr sz="5400" baseline="2314" dirty="0">
                <a:solidFill>
                  <a:srgbClr val="FFFFFF"/>
                </a:solidFill>
                <a:latin typeface="Arabic Typesetting"/>
                <a:cs typeface="Arabic Typesetting"/>
              </a:rPr>
              <a:t> </a:t>
            </a:r>
            <a:r>
              <a:rPr sz="5400" spc="254" baseline="2314" dirty="0">
                <a:solidFill>
                  <a:srgbClr val="FFFFFF"/>
                </a:solidFill>
                <a:latin typeface="Arabic Typesetting"/>
                <a:cs typeface="Arabic Typesetting"/>
              </a:rPr>
              <a:t> </a:t>
            </a:r>
            <a:r>
              <a:rPr sz="3600" spc="-114" dirty="0">
                <a:solidFill>
                  <a:srgbClr val="FFFFFF"/>
                </a:solidFill>
                <a:latin typeface="Arabic Typesetting"/>
                <a:cs typeface="Arabic Typesetting"/>
              </a:rPr>
              <a:t>م</a:t>
            </a:r>
            <a:r>
              <a:rPr sz="3600" spc="95" dirty="0">
                <a:solidFill>
                  <a:srgbClr val="FFFFFF"/>
                </a:solidFill>
                <a:latin typeface="Arabic Typesetting"/>
                <a:cs typeface="Arabic Typesetting"/>
              </a:rPr>
              <a:t>ا</a:t>
            </a:r>
            <a:r>
              <a:rPr sz="3600" spc="-260" dirty="0">
                <a:solidFill>
                  <a:srgbClr val="FFFFFF"/>
                </a:solidFill>
                <a:latin typeface="Arabic Typesetting"/>
                <a:cs typeface="Arabic Typesetting"/>
              </a:rPr>
              <a:t>ح</a:t>
            </a:r>
            <a:r>
              <a:rPr sz="3600" spc="5" dirty="0">
                <a:solidFill>
                  <a:srgbClr val="FFFFFF"/>
                </a:solidFill>
                <a:latin typeface="Arabic Typesetting"/>
                <a:cs typeface="Arabic Typesetting"/>
              </a:rPr>
              <a:t> </a:t>
            </a:r>
            <a:r>
              <a:rPr sz="3600" spc="-1019" dirty="0">
                <a:solidFill>
                  <a:srgbClr val="FFFFFF"/>
                </a:solidFill>
                <a:latin typeface="Arabic Typesetting"/>
                <a:cs typeface="Arabic Typesetting"/>
              </a:rPr>
              <a:t>ل</a:t>
            </a:r>
            <a:r>
              <a:rPr sz="5400" baseline="1543" dirty="0">
                <a:solidFill>
                  <a:srgbClr val="FFFFFF"/>
                </a:solidFill>
                <a:latin typeface="Arabic Typesetting"/>
                <a:cs typeface="Arabic Typesetting"/>
              </a:rPr>
              <a:t>َ </a:t>
            </a:r>
            <a:r>
              <a:rPr sz="5400" spc="-270" baseline="1543" dirty="0">
                <a:solidFill>
                  <a:srgbClr val="FFFFFF"/>
                </a:solidFill>
                <a:latin typeface="Arabic Typesetting"/>
                <a:cs typeface="Arabic Typesetting"/>
              </a:rPr>
              <a:t> </a:t>
            </a:r>
            <a:r>
              <a:rPr sz="3600" spc="-45" dirty="0">
                <a:solidFill>
                  <a:srgbClr val="FFFFFF"/>
                </a:solidFill>
                <a:latin typeface="Arabic Typesetting"/>
                <a:cs typeface="Arabic Typesetting"/>
              </a:rPr>
              <a:t>م</a:t>
            </a:r>
            <a:r>
              <a:rPr sz="3600" spc="-915" dirty="0">
                <a:solidFill>
                  <a:srgbClr val="FFFFFF"/>
                </a:solidFill>
                <a:latin typeface="Arabic Typesetting"/>
                <a:cs typeface="Arabic Typesetting"/>
              </a:rPr>
              <a:t>يه</a:t>
            </a:r>
            <a:r>
              <a:rPr sz="3600" dirty="0">
                <a:solidFill>
                  <a:srgbClr val="FFFFFF"/>
                </a:solidFill>
                <a:latin typeface="Arabic Typesetting"/>
                <a:cs typeface="Arabic Typesetting"/>
              </a:rPr>
              <a:t> </a:t>
            </a:r>
            <a:r>
              <a:rPr sz="3600" spc="-415" dirty="0">
                <a:solidFill>
                  <a:srgbClr val="FFFFFF"/>
                </a:solidFill>
                <a:latin typeface="Arabic Typesetting"/>
                <a:cs typeface="Arabic Typesetting"/>
              </a:rPr>
              <a:t>نل</a:t>
            </a:r>
            <a:endParaRPr sz="3600">
              <a:latin typeface="Arabic Typesetting"/>
              <a:cs typeface="Arabic Typesetting"/>
            </a:endParaRPr>
          </a:p>
        </p:txBody>
      </p:sp>
      <p:grpSp>
        <p:nvGrpSpPr>
          <p:cNvPr id="10" name="object 10"/>
          <p:cNvGrpSpPr/>
          <p:nvPr/>
        </p:nvGrpSpPr>
        <p:grpSpPr>
          <a:xfrm>
            <a:off x="3760723" y="3061970"/>
            <a:ext cx="3122930" cy="678180"/>
            <a:chOff x="3760723" y="3061970"/>
            <a:chExt cx="3122930" cy="678180"/>
          </a:xfrm>
        </p:grpSpPr>
        <p:sp>
          <p:nvSpPr>
            <p:cNvPr id="11" name="object 11"/>
            <p:cNvSpPr/>
            <p:nvPr/>
          </p:nvSpPr>
          <p:spPr>
            <a:xfrm>
              <a:off x="3786123" y="3074670"/>
              <a:ext cx="3072130" cy="640080"/>
            </a:xfrm>
            <a:custGeom>
              <a:avLst/>
              <a:gdLst/>
              <a:ahLst/>
              <a:cxnLst/>
              <a:rect l="l" t="t" r="r" b="b"/>
              <a:pathLst>
                <a:path w="3072129" h="640079">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12" name="object 12"/>
            <p:cNvSpPr/>
            <p:nvPr/>
          </p:nvSpPr>
          <p:spPr>
            <a:xfrm>
              <a:off x="3786123" y="3068320"/>
              <a:ext cx="3072130" cy="665480"/>
            </a:xfrm>
            <a:custGeom>
              <a:avLst/>
              <a:gdLst/>
              <a:ahLst/>
              <a:cxnLst/>
              <a:rect l="l" t="t" r="r" b="b"/>
              <a:pathLst>
                <a:path w="3072129" h="665479">
                  <a:moveTo>
                    <a:pt x="3071876" y="0"/>
                  </a:moveTo>
                  <a:lnTo>
                    <a:pt x="3071876" y="665479"/>
                  </a:lnTo>
                </a:path>
                <a:path w="3072129" h="665479">
                  <a:moveTo>
                    <a:pt x="0" y="0"/>
                  </a:moveTo>
                  <a:lnTo>
                    <a:pt x="0" y="665479"/>
                  </a:lnTo>
                </a:path>
              </a:pathLst>
            </a:custGeom>
            <a:ln w="12700">
              <a:solidFill>
                <a:srgbClr val="FFFFFF"/>
              </a:solidFill>
            </a:ln>
          </p:spPr>
          <p:txBody>
            <a:bodyPr wrap="square" lIns="0" tIns="0" rIns="0" bIns="0" rtlCol="0"/>
            <a:lstStyle/>
            <a:p>
              <a:endParaRPr/>
            </a:p>
          </p:txBody>
        </p:sp>
        <p:sp>
          <p:nvSpPr>
            <p:cNvPr id="13" name="object 13"/>
            <p:cNvSpPr/>
            <p:nvPr/>
          </p:nvSpPr>
          <p:spPr>
            <a:xfrm>
              <a:off x="3779773" y="3068320"/>
              <a:ext cx="3084830" cy="12700"/>
            </a:xfrm>
            <a:custGeom>
              <a:avLst/>
              <a:gdLst/>
              <a:ahLst/>
              <a:cxnLst/>
              <a:rect l="l" t="t" r="r" b="b"/>
              <a:pathLst>
                <a:path w="3084829" h="12700">
                  <a:moveTo>
                    <a:pt x="0" y="12700"/>
                  </a:moveTo>
                  <a:lnTo>
                    <a:pt x="3084576" y="12700"/>
                  </a:lnTo>
                  <a:lnTo>
                    <a:pt x="3084576" y="0"/>
                  </a:lnTo>
                  <a:lnTo>
                    <a:pt x="0" y="0"/>
                  </a:lnTo>
                  <a:lnTo>
                    <a:pt x="0" y="12700"/>
                  </a:lnTo>
                  <a:close/>
                </a:path>
              </a:pathLst>
            </a:custGeom>
            <a:solidFill>
              <a:srgbClr val="FFFFFF"/>
            </a:solidFill>
          </p:spPr>
          <p:txBody>
            <a:bodyPr wrap="square" lIns="0" tIns="0" rIns="0" bIns="0" rtlCol="0"/>
            <a:lstStyle/>
            <a:p>
              <a:endParaRPr/>
            </a:p>
          </p:txBody>
        </p:sp>
        <p:sp>
          <p:nvSpPr>
            <p:cNvPr id="14" name="object 14"/>
            <p:cNvSpPr/>
            <p:nvPr/>
          </p:nvSpPr>
          <p:spPr>
            <a:xfrm>
              <a:off x="3779773" y="3714750"/>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4199254" y="2987751"/>
            <a:ext cx="2250440" cy="574675"/>
          </a:xfrm>
          <a:prstGeom prst="rect">
            <a:avLst/>
          </a:prstGeom>
        </p:spPr>
        <p:txBody>
          <a:bodyPr vert="horz" wrap="square" lIns="0" tIns="12700" rIns="0" bIns="0" rtlCol="0">
            <a:spAutoFit/>
          </a:bodyPr>
          <a:lstStyle/>
          <a:p>
            <a:pPr marL="38100">
              <a:lnSpc>
                <a:spcPct val="100000"/>
              </a:lnSpc>
              <a:spcBef>
                <a:spcPts val="100"/>
              </a:spcBef>
            </a:pPr>
            <a:r>
              <a:rPr sz="3600" spc="-275" dirty="0">
                <a:solidFill>
                  <a:srgbClr val="FFFFFF"/>
                </a:solidFill>
                <a:latin typeface="Arabic Typesetting"/>
                <a:cs typeface="Arabic Typesetting"/>
              </a:rPr>
              <a:t>ه</a:t>
            </a:r>
            <a:r>
              <a:rPr sz="3600" spc="-1390" dirty="0">
                <a:solidFill>
                  <a:srgbClr val="FFFFFF"/>
                </a:solidFill>
                <a:latin typeface="Arabic Typesetting"/>
                <a:cs typeface="Arabic Typesetting"/>
              </a:rPr>
              <a:t>تب</a:t>
            </a:r>
            <a:r>
              <a:rPr sz="5400" spc="-562" baseline="1543" dirty="0">
                <a:solidFill>
                  <a:srgbClr val="FFFFFF"/>
                </a:solidFill>
                <a:latin typeface="Arabic Typesetting"/>
                <a:cs typeface="Arabic Typesetting"/>
              </a:rPr>
              <a:t>ه</a:t>
            </a:r>
            <a:r>
              <a:rPr sz="3600" spc="60" dirty="0">
                <a:solidFill>
                  <a:srgbClr val="FFFFFF"/>
                </a:solidFill>
                <a:latin typeface="Arabic Typesetting"/>
                <a:cs typeface="Arabic Typesetting"/>
              </a:rPr>
              <a:t>و</a:t>
            </a:r>
            <a:r>
              <a:rPr sz="3600" spc="-114" dirty="0">
                <a:solidFill>
                  <a:srgbClr val="FFFFFF"/>
                </a:solidFill>
                <a:latin typeface="Arabic Typesetting"/>
                <a:cs typeface="Arabic Typesetting"/>
              </a:rPr>
              <a:t>م</a:t>
            </a:r>
            <a:r>
              <a:rPr sz="3600" dirty="0">
                <a:solidFill>
                  <a:srgbClr val="FFFFFF"/>
                </a:solidFill>
                <a:latin typeface="Arabic Typesetting"/>
                <a:cs typeface="Arabic Typesetting"/>
              </a:rPr>
              <a:t>  </a:t>
            </a:r>
            <a:r>
              <a:rPr sz="3600" spc="-400" dirty="0">
                <a:solidFill>
                  <a:srgbClr val="FFFFFF"/>
                </a:solidFill>
                <a:latin typeface="Arabic Typesetting"/>
                <a:cs typeface="Arabic Typesetting"/>
              </a:rPr>
              <a:t>ة</a:t>
            </a:r>
            <a:r>
              <a:rPr sz="5400" baseline="6172" dirty="0">
                <a:solidFill>
                  <a:srgbClr val="FFFFFF"/>
                </a:solidFill>
                <a:latin typeface="Arabic Typesetting"/>
                <a:cs typeface="Arabic Typesetting"/>
              </a:rPr>
              <a:t>ُ</a:t>
            </a:r>
            <a:r>
              <a:rPr sz="5400" spc="-104" baseline="6172" dirty="0">
                <a:solidFill>
                  <a:srgbClr val="FFFFFF"/>
                </a:solidFill>
                <a:latin typeface="Arabic Typesetting"/>
                <a:cs typeface="Arabic Typesetting"/>
              </a:rPr>
              <a:t> </a:t>
            </a:r>
            <a:r>
              <a:rPr sz="3600" spc="-114" dirty="0">
                <a:solidFill>
                  <a:srgbClr val="FFFFFF"/>
                </a:solidFill>
                <a:latin typeface="Arabic Typesetting"/>
                <a:cs typeface="Arabic Typesetting"/>
              </a:rPr>
              <a:t>م</a:t>
            </a:r>
            <a:r>
              <a:rPr sz="3600" spc="95" dirty="0">
                <a:solidFill>
                  <a:srgbClr val="FFFFFF"/>
                </a:solidFill>
                <a:latin typeface="Arabic Typesetting"/>
                <a:cs typeface="Arabic Typesetting"/>
              </a:rPr>
              <a:t>ا</a:t>
            </a:r>
            <a:r>
              <a:rPr sz="3600" spc="-770" dirty="0">
                <a:solidFill>
                  <a:srgbClr val="FFFFFF"/>
                </a:solidFill>
                <a:latin typeface="Arabic Typesetting"/>
                <a:cs typeface="Arabic Typesetting"/>
              </a:rPr>
              <a:t>س</a:t>
            </a:r>
            <a:r>
              <a:rPr sz="3600" spc="-484"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97" baseline="2314" dirty="0">
                <a:solidFill>
                  <a:srgbClr val="FFFFFF"/>
                </a:solidFill>
                <a:latin typeface="Arabic Typesetting"/>
                <a:cs typeface="Arabic Typesetting"/>
              </a:rPr>
              <a:t> </a:t>
            </a:r>
            <a:r>
              <a:rPr sz="3600" spc="-1175" dirty="0">
                <a:solidFill>
                  <a:srgbClr val="FFFFFF"/>
                </a:solidFill>
                <a:latin typeface="Arabic Typesetting"/>
                <a:cs typeface="Arabic Typesetting"/>
              </a:rPr>
              <a:t>ي</a:t>
            </a:r>
            <a:r>
              <a:rPr sz="5400" baseline="-13888" dirty="0">
                <a:solidFill>
                  <a:srgbClr val="FFFFFF"/>
                </a:solidFill>
                <a:latin typeface="Arabic Typesetting"/>
                <a:cs typeface="Arabic Typesetting"/>
              </a:rPr>
              <a:t>َ</a:t>
            </a:r>
            <a:r>
              <a:rPr sz="5400" spc="165" baseline="-13888" dirty="0">
                <a:solidFill>
                  <a:srgbClr val="FFFFFF"/>
                </a:solidFill>
                <a:latin typeface="Arabic Typesetting"/>
                <a:cs typeface="Arabic Typesetting"/>
              </a:rPr>
              <a:t> </a:t>
            </a:r>
            <a:r>
              <a:rPr sz="3600" spc="-695" dirty="0">
                <a:solidFill>
                  <a:srgbClr val="FFFFFF"/>
                </a:solidFill>
                <a:latin typeface="Arabic Typesetting"/>
                <a:cs typeface="Arabic Typesetting"/>
              </a:rPr>
              <a:t>نم</a:t>
            </a:r>
            <a:r>
              <a:rPr sz="5400" spc="-1920" baseline="8487" dirty="0">
                <a:solidFill>
                  <a:srgbClr val="FFFFFF"/>
                </a:solidFill>
                <a:latin typeface="Arabic Typesetting"/>
                <a:cs typeface="Arabic Typesetting"/>
              </a:rPr>
              <a:t>ي</a:t>
            </a:r>
            <a:r>
              <a:rPr sz="5400" spc="15" baseline="8487" dirty="0">
                <a:solidFill>
                  <a:srgbClr val="FFFFFF"/>
                </a:solidFill>
                <a:latin typeface="Arabic Typesetting"/>
                <a:cs typeface="Arabic Typesetting"/>
              </a:rPr>
              <a:t> </a:t>
            </a:r>
            <a:r>
              <a:rPr sz="3600" spc="-625" dirty="0">
                <a:solidFill>
                  <a:srgbClr val="FFFFFF"/>
                </a:solidFill>
                <a:latin typeface="Arabic Typesetting"/>
                <a:cs typeface="Arabic Typesetting"/>
              </a:rPr>
              <a:t>نل</a:t>
            </a:r>
            <a:endParaRPr sz="3600">
              <a:latin typeface="Arabic Typesetting"/>
              <a:cs typeface="Arabic Typesetting"/>
            </a:endParaRPr>
          </a:p>
        </p:txBody>
      </p:sp>
      <p:grpSp>
        <p:nvGrpSpPr>
          <p:cNvPr id="16" name="object 16"/>
          <p:cNvGrpSpPr/>
          <p:nvPr/>
        </p:nvGrpSpPr>
        <p:grpSpPr>
          <a:xfrm>
            <a:off x="3760723" y="4419346"/>
            <a:ext cx="3122930" cy="678180"/>
            <a:chOff x="3760723" y="4419346"/>
            <a:chExt cx="3122930" cy="678180"/>
          </a:xfrm>
        </p:grpSpPr>
        <p:sp>
          <p:nvSpPr>
            <p:cNvPr id="17" name="object 17"/>
            <p:cNvSpPr/>
            <p:nvPr/>
          </p:nvSpPr>
          <p:spPr>
            <a:xfrm>
              <a:off x="3786123" y="4432046"/>
              <a:ext cx="3072130" cy="640080"/>
            </a:xfrm>
            <a:custGeom>
              <a:avLst/>
              <a:gdLst/>
              <a:ahLst/>
              <a:cxnLst/>
              <a:rect l="l" t="t" r="r" b="b"/>
              <a:pathLst>
                <a:path w="3072129" h="640079">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18" name="object 18"/>
            <p:cNvSpPr/>
            <p:nvPr/>
          </p:nvSpPr>
          <p:spPr>
            <a:xfrm>
              <a:off x="3786123" y="4425696"/>
              <a:ext cx="3072130" cy="665480"/>
            </a:xfrm>
            <a:custGeom>
              <a:avLst/>
              <a:gdLst/>
              <a:ahLst/>
              <a:cxnLst/>
              <a:rect l="l" t="t" r="r" b="b"/>
              <a:pathLst>
                <a:path w="3072129" h="665479">
                  <a:moveTo>
                    <a:pt x="3071876" y="0"/>
                  </a:moveTo>
                  <a:lnTo>
                    <a:pt x="3071876" y="665479"/>
                  </a:lnTo>
                </a:path>
                <a:path w="3072129" h="665479">
                  <a:moveTo>
                    <a:pt x="0" y="0"/>
                  </a:moveTo>
                  <a:lnTo>
                    <a:pt x="0" y="665479"/>
                  </a:lnTo>
                </a:path>
              </a:pathLst>
            </a:custGeom>
            <a:ln w="12700">
              <a:solidFill>
                <a:srgbClr val="FFFFFF"/>
              </a:solidFill>
            </a:ln>
          </p:spPr>
          <p:txBody>
            <a:bodyPr wrap="square" lIns="0" tIns="0" rIns="0" bIns="0" rtlCol="0"/>
            <a:lstStyle/>
            <a:p>
              <a:endParaRPr/>
            </a:p>
          </p:txBody>
        </p:sp>
        <p:sp>
          <p:nvSpPr>
            <p:cNvPr id="19" name="object 19"/>
            <p:cNvSpPr/>
            <p:nvPr/>
          </p:nvSpPr>
          <p:spPr>
            <a:xfrm>
              <a:off x="3779773" y="4425696"/>
              <a:ext cx="3084830" cy="12700"/>
            </a:xfrm>
            <a:custGeom>
              <a:avLst/>
              <a:gdLst/>
              <a:ahLst/>
              <a:cxnLst/>
              <a:rect l="l" t="t" r="r" b="b"/>
              <a:pathLst>
                <a:path w="3084829" h="12700">
                  <a:moveTo>
                    <a:pt x="0" y="12699"/>
                  </a:moveTo>
                  <a:lnTo>
                    <a:pt x="3084576" y="12699"/>
                  </a:lnTo>
                  <a:lnTo>
                    <a:pt x="3084576" y="0"/>
                  </a:lnTo>
                  <a:lnTo>
                    <a:pt x="0" y="0"/>
                  </a:lnTo>
                  <a:lnTo>
                    <a:pt x="0" y="12699"/>
                  </a:lnTo>
                  <a:close/>
                </a:path>
              </a:pathLst>
            </a:custGeom>
            <a:solidFill>
              <a:srgbClr val="FFFFFF"/>
            </a:solidFill>
          </p:spPr>
          <p:txBody>
            <a:bodyPr wrap="square" lIns="0" tIns="0" rIns="0" bIns="0" rtlCol="0"/>
            <a:lstStyle/>
            <a:p>
              <a:endParaRPr/>
            </a:p>
          </p:txBody>
        </p:sp>
        <p:sp>
          <p:nvSpPr>
            <p:cNvPr id="20" name="object 20"/>
            <p:cNvSpPr/>
            <p:nvPr/>
          </p:nvSpPr>
          <p:spPr>
            <a:xfrm>
              <a:off x="3779773" y="5072126"/>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3792473" y="4345940"/>
            <a:ext cx="3059430" cy="574040"/>
          </a:xfrm>
          <a:prstGeom prst="rect">
            <a:avLst/>
          </a:prstGeom>
        </p:spPr>
        <p:txBody>
          <a:bodyPr vert="horz" wrap="square" lIns="0" tIns="12700" rIns="0" bIns="0" rtlCol="0">
            <a:spAutoFit/>
          </a:bodyPr>
          <a:lstStyle/>
          <a:p>
            <a:pPr marL="618490">
              <a:lnSpc>
                <a:spcPct val="100000"/>
              </a:lnSpc>
              <a:spcBef>
                <a:spcPts val="100"/>
              </a:spcBef>
            </a:pPr>
            <a:r>
              <a:rPr sz="3600" spc="180" dirty="0">
                <a:solidFill>
                  <a:srgbClr val="FFFFFF"/>
                </a:solidFill>
                <a:latin typeface="Arabic Typesetting"/>
                <a:cs typeface="Arabic Typesetting"/>
              </a:rPr>
              <a:t>ب</a:t>
            </a:r>
            <a:r>
              <a:rPr sz="3600" spc="-475" dirty="0">
                <a:solidFill>
                  <a:srgbClr val="FFFFFF"/>
                </a:solidFill>
                <a:latin typeface="Arabic Typesetting"/>
                <a:cs typeface="Arabic Typesetting"/>
              </a:rPr>
              <a:t>ع</a:t>
            </a:r>
            <a:r>
              <a:rPr sz="3600" spc="-720" dirty="0">
                <a:solidFill>
                  <a:srgbClr val="FFFFFF"/>
                </a:solidFill>
                <a:latin typeface="Arabic Typesetting"/>
                <a:cs typeface="Arabic Typesetting"/>
              </a:rPr>
              <a:t>ل</a:t>
            </a:r>
            <a:r>
              <a:rPr sz="3600" spc="-1005"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310" dirty="0">
                <a:solidFill>
                  <a:srgbClr val="FFFFFF"/>
                </a:solidFill>
                <a:latin typeface="Arabic Typesetting"/>
                <a:cs typeface="Arabic Typesetting"/>
              </a:rPr>
              <a:t>ا</a:t>
            </a:r>
            <a:r>
              <a:rPr sz="3600" spc="-969" dirty="0">
                <a:solidFill>
                  <a:srgbClr val="FFFFFF"/>
                </a:solidFill>
                <a:latin typeface="Arabic Typesetting"/>
                <a:cs typeface="Arabic Typesetting"/>
              </a:rPr>
              <a:t>ث</a:t>
            </a:r>
            <a:r>
              <a:rPr sz="3600" spc="-500" dirty="0">
                <a:solidFill>
                  <a:srgbClr val="FFFFFF"/>
                </a:solidFill>
                <a:latin typeface="Arabic Typesetting"/>
                <a:cs typeface="Arabic Typesetting"/>
              </a:rPr>
              <a:t>ر</a:t>
            </a:r>
            <a:r>
              <a:rPr sz="3600" spc="-275" dirty="0">
                <a:solidFill>
                  <a:srgbClr val="FFFFFF"/>
                </a:solidFill>
                <a:latin typeface="Arabic Typesetting"/>
                <a:cs typeface="Arabic Typesetting"/>
              </a:rPr>
              <a:t>ك</a:t>
            </a:r>
            <a:r>
              <a:rPr sz="3600" spc="-1520" dirty="0">
                <a:solidFill>
                  <a:srgbClr val="FFFFFF"/>
                </a:solidFill>
                <a:latin typeface="Arabic Typesetting"/>
                <a:cs typeface="Arabic Typesetting"/>
              </a:rPr>
              <a:t>ت</a:t>
            </a:r>
            <a:r>
              <a:rPr sz="3600" spc="-5" dirty="0">
                <a:solidFill>
                  <a:srgbClr val="FFFFFF"/>
                </a:solidFill>
                <a:latin typeface="Arabic Typesetting"/>
                <a:cs typeface="Arabic Typesetting"/>
              </a:rPr>
              <a:t> </a:t>
            </a:r>
            <a:r>
              <a:rPr sz="3600" spc="110" dirty="0">
                <a:solidFill>
                  <a:srgbClr val="FFFFFF"/>
                </a:solidFill>
                <a:latin typeface="Arabic Typesetting"/>
                <a:cs typeface="Arabic Typesetting"/>
              </a:rPr>
              <a:t>ن</a:t>
            </a:r>
            <a:r>
              <a:rPr sz="3600" spc="-944" dirty="0">
                <a:solidFill>
                  <a:srgbClr val="FFFFFF"/>
                </a:solidFill>
                <a:latin typeface="Arabic Typesetting"/>
                <a:cs typeface="Arabic Typesetting"/>
              </a:rPr>
              <a:t>ل</a:t>
            </a:r>
            <a:r>
              <a:rPr sz="3600" spc="-5" dirty="0">
                <a:solidFill>
                  <a:srgbClr val="FFFFFF"/>
                </a:solidFill>
                <a:latin typeface="Arabic Typesetting"/>
                <a:cs typeface="Arabic Typesetting"/>
              </a:rPr>
              <a:t> </a:t>
            </a:r>
            <a:r>
              <a:rPr sz="3600" spc="-894" dirty="0">
                <a:solidFill>
                  <a:srgbClr val="FFFFFF"/>
                </a:solidFill>
                <a:latin typeface="Arabic Typesetting"/>
                <a:cs typeface="Arabic Typesetting"/>
              </a:rPr>
              <a:t>تم</a:t>
            </a:r>
            <a:r>
              <a:rPr sz="3600" spc="-305" dirty="0">
                <a:solidFill>
                  <a:srgbClr val="FFFFFF"/>
                </a:solidFill>
                <a:latin typeface="Arabic Typesetting"/>
                <a:cs typeface="Arabic Typesetting"/>
              </a:rPr>
              <a:t>ا</a:t>
            </a:r>
            <a:r>
              <a:rPr sz="3600" spc="-1025" dirty="0">
                <a:solidFill>
                  <a:srgbClr val="FFFFFF"/>
                </a:solidFill>
                <a:latin typeface="Arabic Typesetting"/>
                <a:cs typeface="Arabic Typesetting"/>
              </a:rPr>
              <a:t>ن</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grpSp>
        <p:nvGrpSpPr>
          <p:cNvPr id="22" name="object 22"/>
          <p:cNvGrpSpPr/>
          <p:nvPr/>
        </p:nvGrpSpPr>
        <p:grpSpPr>
          <a:xfrm>
            <a:off x="546074" y="2273300"/>
            <a:ext cx="3122930" cy="678180"/>
            <a:chOff x="546074" y="2273300"/>
            <a:chExt cx="3122930" cy="678180"/>
          </a:xfrm>
        </p:grpSpPr>
        <p:sp>
          <p:nvSpPr>
            <p:cNvPr id="23" name="object 23"/>
            <p:cNvSpPr/>
            <p:nvPr/>
          </p:nvSpPr>
          <p:spPr>
            <a:xfrm>
              <a:off x="571474" y="2286000"/>
              <a:ext cx="3072130" cy="640080"/>
            </a:xfrm>
            <a:custGeom>
              <a:avLst/>
              <a:gdLst/>
              <a:ahLst/>
              <a:cxnLst/>
              <a:rect l="l" t="t" r="r" b="b"/>
              <a:pathLst>
                <a:path w="3072129" h="640080">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24" name="object 24"/>
            <p:cNvSpPr/>
            <p:nvPr/>
          </p:nvSpPr>
          <p:spPr>
            <a:xfrm>
              <a:off x="571474" y="2279650"/>
              <a:ext cx="3072130" cy="665480"/>
            </a:xfrm>
            <a:custGeom>
              <a:avLst/>
              <a:gdLst/>
              <a:ahLst/>
              <a:cxnLst/>
              <a:rect l="l" t="t" r="r" b="b"/>
              <a:pathLst>
                <a:path w="3072129" h="665480">
                  <a:moveTo>
                    <a:pt x="3071774" y="0"/>
                  </a:moveTo>
                  <a:lnTo>
                    <a:pt x="3071774" y="665479"/>
                  </a:lnTo>
                </a:path>
                <a:path w="3072129" h="665480">
                  <a:moveTo>
                    <a:pt x="0" y="0"/>
                  </a:moveTo>
                  <a:lnTo>
                    <a:pt x="0" y="665479"/>
                  </a:lnTo>
                </a:path>
              </a:pathLst>
            </a:custGeom>
            <a:ln w="12700">
              <a:solidFill>
                <a:srgbClr val="FFFFFF"/>
              </a:solidFill>
            </a:ln>
          </p:spPr>
          <p:txBody>
            <a:bodyPr wrap="square" lIns="0" tIns="0" rIns="0" bIns="0" rtlCol="0"/>
            <a:lstStyle/>
            <a:p>
              <a:endParaRPr/>
            </a:p>
          </p:txBody>
        </p:sp>
        <p:sp>
          <p:nvSpPr>
            <p:cNvPr id="25" name="object 25"/>
            <p:cNvSpPr/>
            <p:nvPr/>
          </p:nvSpPr>
          <p:spPr>
            <a:xfrm>
              <a:off x="565124" y="2279650"/>
              <a:ext cx="3084830" cy="12700"/>
            </a:xfrm>
            <a:custGeom>
              <a:avLst/>
              <a:gdLst/>
              <a:ahLst/>
              <a:cxnLst/>
              <a:rect l="l" t="t" r="r" b="b"/>
              <a:pathLst>
                <a:path w="3084829" h="12700">
                  <a:moveTo>
                    <a:pt x="0" y="12700"/>
                  </a:moveTo>
                  <a:lnTo>
                    <a:pt x="3084474" y="12700"/>
                  </a:lnTo>
                  <a:lnTo>
                    <a:pt x="3084474" y="0"/>
                  </a:lnTo>
                  <a:lnTo>
                    <a:pt x="0" y="0"/>
                  </a:lnTo>
                  <a:lnTo>
                    <a:pt x="0" y="12700"/>
                  </a:lnTo>
                  <a:close/>
                </a:path>
              </a:pathLst>
            </a:custGeom>
            <a:solidFill>
              <a:srgbClr val="FFFFFF"/>
            </a:solidFill>
          </p:spPr>
          <p:txBody>
            <a:bodyPr wrap="square" lIns="0" tIns="0" rIns="0" bIns="0" rtlCol="0"/>
            <a:lstStyle/>
            <a:p>
              <a:endParaRPr/>
            </a:p>
          </p:txBody>
        </p:sp>
        <p:sp>
          <p:nvSpPr>
            <p:cNvPr id="26" name="object 26"/>
            <p:cNvSpPr/>
            <p:nvPr/>
          </p:nvSpPr>
          <p:spPr>
            <a:xfrm>
              <a:off x="565124" y="2926080"/>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grpSp>
      <p:sp>
        <p:nvSpPr>
          <p:cNvPr id="27" name="object 27"/>
          <p:cNvSpPr txBox="1"/>
          <p:nvPr/>
        </p:nvSpPr>
        <p:spPr>
          <a:xfrm>
            <a:off x="577824" y="2198954"/>
            <a:ext cx="3059430" cy="574675"/>
          </a:xfrm>
          <a:prstGeom prst="rect">
            <a:avLst/>
          </a:prstGeom>
        </p:spPr>
        <p:txBody>
          <a:bodyPr vert="horz" wrap="square" lIns="0" tIns="12700" rIns="0" bIns="0" rtlCol="0">
            <a:spAutoFit/>
          </a:bodyPr>
          <a:lstStyle/>
          <a:p>
            <a:pPr marL="574675">
              <a:lnSpc>
                <a:spcPct val="100000"/>
              </a:lnSpc>
              <a:spcBef>
                <a:spcPts val="100"/>
              </a:spcBef>
            </a:pPr>
            <a:r>
              <a:rPr sz="3600" spc="-275" dirty="0">
                <a:solidFill>
                  <a:srgbClr val="FFFFFF"/>
                </a:solidFill>
                <a:latin typeface="Arabic Typesetting"/>
                <a:cs typeface="Arabic Typesetting"/>
              </a:rPr>
              <a:t>ه</a:t>
            </a:r>
            <a:r>
              <a:rPr sz="3600" spc="-1450" dirty="0">
                <a:solidFill>
                  <a:srgbClr val="FFFFFF"/>
                </a:solidFill>
                <a:latin typeface="Arabic Typesetting"/>
                <a:cs typeface="Arabic Typesetting"/>
              </a:rPr>
              <a:t>ب</a:t>
            </a:r>
            <a:r>
              <a:rPr sz="3600" spc="-130" dirty="0">
                <a:solidFill>
                  <a:srgbClr val="FFFFFF"/>
                </a:solidFill>
                <a:latin typeface="Arabic Typesetting"/>
                <a:cs typeface="Arabic Typesetting"/>
              </a:rPr>
              <a:t>ج</a:t>
            </a:r>
            <a:r>
              <a:rPr sz="3600" spc="-180" dirty="0">
                <a:solidFill>
                  <a:srgbClr val="FFFFFF"/>
                </a:solidFill>
                <a:latin typeface="Arabic Typesetting"/>
                <a:cs typeface="Arabic Typesetting"/>
              </a:rPr>
              <a:t>ا</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650" dirty="0">
                <a:solidFill>
                  <a:srgbClr val="FFFFFF"/>
                </a:solidFill>
                <a:latin typeface="Arabic Typesetting"/>
                <a:cs typeface="Arabic Typesetting"/>
              </a:rPr>
              <a:t>د</a:t>
            </a:r>
            <a:r>
              <a:rPr sz="5400" baseline="2314" dirty="0">
                <a:solidFill>
                  <a:srgbClr val="FFFFFF"/>
                </a:solidFill>
                <a:latin typeface="Arabic Typesetting"/>
                <a:cs typeface="Arabic Typesetting"/>
              </a:rPr>
              <a:t> </a:t>
            </a:r>
            <a:r>
              <a:rPr sz="5400" spc="254" baseline="2314" dirty="0">
                <a:solidFill>
                  <a:srgbClr val="FFFFFF"/>
                </a:solidFill>
                <a:latin typeface="Arabic Typesetting"/>
                <a:cs typeface="Arabic Typesetting"/>
              </a:rPr>
              <a:t> </a:t>
            </a:r>
            <a:r>
              <a:rPr sz="3600" spc="-114" dirty="0">
                <a:solidFill>
                  <a:srgbClr val="FFFFFF"/>
                </a:solidFill>
                <a:latin typeface="Arabic Typesetting"/>
                <a:cs typeface="Arabic Typesetting"/>
              </a:rPr>
              <a:t>م</a:t>
            </a:r>
            <a:r>
              <a:rPr sz="3600" spc="95" dirty="0">
                <a:solidFill>
                  <a:srgbClr val="FFFFFF"/>
                </a:solidFill>
                <a:latin typeface="Arabic Typesetting"/>
                <a:cs typeface="Arabic Typesetting"/>
              </a:rPr>
              <a:t>ا</a:t>
            </a:r>
            <a:r>
              <a:rPr sz="3600" spc="-260" dirty="0">
                <a:solidFill>
                  <a:srgbClr val="FFFFFF"/>
                </a:solidFill>
                <a:latin typeface="Arabic Typesetting"/>
                <a:cs typeface="Arabic Typesetting"/>
              </a:rPr>
              <a:t>ح</a:t>
            </a:r>
            <a:r>
              <a:rPr sz="3600" spc="20" dirty="0">
                <a:solidFill>
                  <a:srgbClr val="FFFFFF"/>
                </a:solidFill>
                <a:latin typeface="Arabic Typesetting"/>
                <a:cs typeface="Arabic Typesetting"/>
              </a:rPr>
              <a:t> </a:t>
            </a:r>
            <a:r>
              <a:rPr sz="3600" spc="-944" dirty="0">
                <a:solidFill>
                  <a:srgbClr val="FFFFFF"/>
                </a:solidFill>
                <a:latin typeface="Arabic Typesetting"/>
                <a:cs typeface="Arabic Typesetting"/>
              </a:rPr>
              <a:t>ل</a:t>
            </a:r>
            <a:r>
              <a:rPr sz="5400" baseline="3086" dirty="0">
                <a:solidFill>
                  <a:srgbClr val="FFFFFF"/>
                </a:solidFill>
                <a:latin typeface="Arabic Typesetting"/>
                <a:cs typeface="Arabic Typesetting"/>
              </a:rPr>
              <a:t>  </a:t>
            </a:r>
            <a:r>
              <a:rPr sz="5400" spc="-382" baseline="3086" dirty="0">
                <a:solidFill>
                  <a:srgbClr val="FFFFFF"/>
                </a:solidFill>
                <a:latin typeface="Arabic Typesetting"/>
                <a:cs typeface="Arabic Typesetting"/>
              </a:rPr>
              <a:t> </a:t>
            </a:r>
            <a:r>
              <a:rPr sz="3600" spc="-45" dirty="0">
                <a:solidFill>
                  <a:srgbClr val="FFFFFF"/>
                </a:solidFill>
                <a:latin typeface="Arabic Typesetting"/>
                <a:cs typeface="Arabic Typesetting"/>
              </a:rPr>
              <a:t>م</a:t>
            </a:r>
            <a:r>
              <a:rPr sz="3600" spc="-915" dirty="0">
                <a:solidFill>
                  <a:srgbClr val="FFFFFF"/>
                </a:solidFill>
                <a:latin typeface="Arabic Typesetting"/>
                <a:cs typeface="Arabic Typesetting"/>
              </a:rPr>
              <a:t>يه</a:t>
            </a:r>
            <a:r>
              <a:rPr sz="3600" spc="-15" dirty="0">
                <a:solidFill>
                  <a:srgbClr val="FFFFFF"/>
                </a:solidFill>
                <a:latin typeface="Arabic Typesetting"/>
                <a:cs typeface="Arabic Typesetting"/>
              </a:rPr>
              <a:t> </a:t>
            </a:r>
            <a:r>
              <a:rPr sz="3600" spc="-675" dirty="0">
                <a:solidFill>
                  <a:srgbClr val="FFFFFF"/>
                </a:solidFill>
                <a:latin typeface="Arabic Typesetting"/>
                <a:cs typeface="Arabic Typesetting"/>
              </a:rPr>
              <a:t>لم</a:t>
            </a:r>
            <a:endParaRPr sz="3600">
              <a:latin typeface="Arabic Typesetting"/>
              <a:cs typeface="Arabic Typesetting"/>
            </a:endParaRPr>
          </a:p>
        </p:txBody>
      </p:sp>
      <p:grpSp>
        <p:nvGrpSpPr>
          <p:cNvPr id="28" name="object 28"/>
          <p:cNvGrpSpPr/>
          <p:nvPr/>
        </p:nvGrpSpPr>
        <p:grpSpPr>
          <a:xfrm>
            <a:off x="546074" y="3061970"/>
            <a:ext cx="3122930" cy="678180"/>
            <a:chOff x="546074" y="3061970"/>
            <a:chExt cx="3122930" cy="678180"/>
          </a:xfrm>
        </p:grpSpPr>
        <p:sp>
          <p:nvSpPr>
            <p:cNvPr id="29" name="object 29"/>
            <p:cNvSpPr/>
            <p:nvPr/>
          </p:nvSpPr>
          <p:spPr>
            <a:xfrm>
              <a:off x="571474" y="3074670"/>
              <a:ext cx="3072130" cy="640080"/>
            </a:xfrm>
            <a:custGeom>
              <a:avLst/>
              <a:gdLst/>
              <a:ahLst/>
              <a:cxnLst/>
              <a:rect l="l" t="t" r="r" b="b"/>
              <a:pathLst>
                <a:path w="3072129" h="640079">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30" name="object 30"/>
            <p:cNvSpPr/>
            <p:nvPr/>
          </p:nvSpPr>
          <p:spPr>
            <a:xfrm>
              <a:off x="571474" y="3068320"/>
              <a:ext cx="3072130" cy="665480"/>
            </a:xfrm>
            <a:custGeom>
              <a:avLst/>
              <a:gdLst/>
              <a:ahLst/>
              <a:cxnLst/>
              <a:rect l="l" t="t" r="r" b="b"/>
              <a:pathLst>
                <a:path w="3072129" h="665479">
                  <a:moveTo>
                    <a:pt x="3071774" y="0"/>
                  </a:moveTo>
                  <a:lnTo>
                    <a:pt x="3071774" y="665479"/>
                  </a:lnTo>
                </a:path>
                <a:path w="3072129" h="665479">
                  <a:moveTo>
                    <a:pt x="0" y="0"/>
                  </a:moveTo>
                  <a:lnTo>
                    <a:pt x="0" y="665479"/>
                  </a:lnTo>
                </a:path>
              </a:pathLst>
            </a:custGeom>
            <a:ln w="12700">
              <a:solidFill>
                <a:srgbClr val="FFFFFF"/>
              </a:solidFill>
            </a:ln>
          </p:spPr>
          <p:txBody>
            <a:bodyPr wrap="square" lIns="0" tIns="0" rIns="0" bIns="0" rtlCol="0"/>
            <a:lstStyle/>
            <a:p>
              <a:endParaRPr/>
            </a:p>
          </p:txBody>
        </p:sp>
        <p:sp>
          <p:nvSpPr>
            <p:cNvPr id="31" name="object 31"/>
            <p:cNvSpPr/>
            <p:nvPr/>
          </p:nvSpPr>
          <p:spPr>
            <a:xfrm>
              <a:off x="565124" y="3068320"/>
              <a:ext cx="3084830" cy="12700"/>
            </a:xfrm>
            <a:custGeom>
              <a:avLst/>
              <a:gdLst/>
              <a:ahLst/>
              <a:cxnLst/>
              <a:rect l="l" t="t" r="r" b="b"/>
              <a:pathLst>
                <a:path w="3084829" h="12700">
                  <a:moveTo>
                    <a:pt x="0" y="12700"/>
                  </a:moveTo>
                  <a:lnTo>
                    <a:pt x="3084474" y="12700"/>
                  </a:lnTo>
                  <a:lnTo>
                    <a:pt x="3084474" y="0"/>
                  </a:lnTo>
                  <a:lnTo>
                    <a:pt x="0" y="0"/>
                  </a:lnTo>
                  <a:lnTo>
                    <a:pt x="0" y="12700"/>
                  </a:lnTo>
                  <a:close/>
                </a:path>
              </a:pathLst>
            </a:custGeom>
            <a:solidFill>
              <a:srgbClr val="FFFFFF"/>
            </a:solidFill>
          </p:spPr>
          <p:txBody>
            <a:bodyPr wrap="square" lIns="0" tIns="0" rIns="0" bIns="0" rtlCol="0"/>
            <a:lstStyle/>
            <a:p>
              <a:endParaRPr/>
            </a:p>
          </p:txBody>
        </p:sp>
        <p:sp>
          <p:nvSpPr>
            <p:cNvPr id="32" name="object 32"/>
            <p:cNvSpPr/>
            <p:nvPr/>
          </p:nvSpPr>
          <p:spPr>
            <a:xfrm>
              <a:off x="565124" y="3714750"/>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grpSp>
      <p:sp>
        <p:nvSpPr>
          <p:cNvPr id="33" name="object 33"/>
          <p:cNvSpPr txBox="1"/>
          <p:nvPr/>
        </p:nvSpPr>
        <p:spPr>
          <a:xfrm>
            <a:off x="552424" y="2987751"/>
            <a:ext cx="3110230" cy="574675"/>
          </a:xfrm>
          <a:prstGeom prst="rect">
            <a:avLst/>
          </a:prstGeom>
        </p:spPr>
        <p:txBody>
          <a:bodyPr vert="horz" wrap="square" lIns="0" tIns="12700" rIns="0" bIns="0" rtlCol="0">
            <a:spAutoFit/>
          </a:bodyPr>
          <a:lstStyle/>
          <a:p>
            <a:pPr marL="584835">
              <a:lnSpc>
                <a:spcPct val="100000"/>
              </a:lnSpc>
              <a:spcBef>
                <a:spcPts val="100"/>
              </a:spcBef>
            </a:pPr>
            <a:r>
              <a:rPr sz="3600" spc="-275" dirty="0">
                <a:solidFill>
                  <a:srgbClr val="FFFFFF"/>
                </a:solidFill>
                <a:latin typeface="Arabic Typesetting"/>
                <a:cs typeface="Arabic Typesetting"/>
              </a:rPr>
              <a:t>ه</a:t>
            </a:r>
            <a:r>
              <a:rPr sz="3600" spc="-1390" dirty="0">
                <a:solidFill>
                  <a:srgbClr val="FFFFFF"/>
                </a:solidFill>
                <a:latin typeface="Arabic Typesetting"/>
                <a:cs typeface="Arabic Typesetting"/>
              </a:rPr>
              <a:t>تب</a:t>
            </a:r>
            <a:r>
              <a:rPr sz="5400" spc="-562" baseline="1543" dirty="0">
                <a:solidFill>
                  <a:srgbClr val="FFFFFF"/>
                </a:solidFill>
                <a:latin typeface="Arabic Typesetting"/>
                <a:cs typeface="Arabic Typesetting"/>
              </a:rPr>
              <a:t>ه</a:t>
            </a:r>
            <a:r>
              <a:rPr sz="3600" spc="60" dirty="0">
                <a:solidFill>
                  <a:srgbClr val="FFFFFF"/>
                </a:solidFill>
                <a:latin typeface="Arabic Typesetting"/>
                <a:cs typeface="Arabic Typesetting"/>
              </a:rPr>
              <a:t>و</a:t>
            </a:r>
            <a:r>
              <a:rPr sz="3600" spc="-114" dirty="0">
                <a:solidFill>
                  <a:srgbClr val="FFFFFF"/>
                </a:solidFill>
                <a:latin typeface="Arabic Typesetting"/>
                <a:cs typeface="Arabic Typesetting"/>
              </a:rPr>
              <a:t>م</a:t>
            </a:r>
            <a:r>
              <a:rPr sz="3600" dirty="0">
                <a:solidFill>
                  <a:srgbClr val="FFFFFF"/>
                </a:solidFill>
                <a:latin typeface="Arabic Typesetting"/>
                <a:cs typeface="Arabic Typesetting"/>
              </a:rPr>
              <a:t>  </a:t>
            </a:r>
            <a:r>
              <a:rPr sz="3600" spc="-400" dirty="0">
                <a:solidFill>
                  <a:srgbClr val="FFFFFF"/>
                </a:solidFill>
                <a:latin typeface="Arabic Typesetting"/>
                <a:cs typeface="Arabic Typesetting"/>
              </a:rPr>
              <a:t>ة</a:t>
            </a:r>
            <a:r>
              <a:rPr sz="5400" baseline="6172" dirty="0">
                <a:solidFill>
                  <a:srgbClr val="FFFFFF"/>
                </a:solidFill>
                <a:latin typeface="Arabic Typesetting"/>
                <a:cs typeface="Arabic Typesetting"/>
              </a:rPr>
              <a:t>ُ</a:t>
            </a:r>
            <a:r>
              <a:rPr sz="5400" spc="-104" baseline="6172" dirty="0">
                <a:solidFill>
                  <a:srgbClr val="FFFFFF"/>
                </a:solidFill>
                <a:latin typeface="Arabic Typesetting"/>
                <a:cs typeface="Arabic Typesetting"/>
              </a:rPr>
              <a:t> </a:t>
            </a:r>
            <a:r>
              <a:rPr sz="3600" spc="-114" dirty="0">
                <a:solidFill>
                  <a:srgbClr val="FFFFFF"/>
                </a:solidFill>
                <a:latin typeface="Arabic Typesetting"/>
                <a:cs typeface="Arabic Typesetting"/>
              </a:rPr>
              <a:t>م</a:t>
            </a:r>
            <a:r>
              <a:rPr sz="3600" spc="95" dirty="0">
                <a:solidFill>
                  <a:srgbClr val="FFFFFF"/>
                </a:solidFill>
                <a:latin typeface="Arabic Typesetting"/>
                <a:cs typeface="Arabic Typesetting"/>
              </a:rPr>
              <a:t>ا</a:t>
            </a:r>
            <a:r>
              <a:rPr sz="3600" spc="-770" dirty="0">
                <a:solidFill>
                  <a:srgbClr val="FFFFFF"/>
                </a:solidFill>
                <a:latin typeface="Arabic Typesetting"/>
                <a:cs typeface="Arabic Typesetting"/>
              </a:rPr>
              <a:t>س</a:t>
            </a:r>
            <a:r>
              <a:rPr sz="3600" spc="-484"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59" baseline="2314" dirty="0">
                <a:solidFill>
                  <a:srgbClr val="FFFFFF"/>
                </a:solidFill>
                <a:latin typeface="Arabic Typesetting"/>
                <a:cs typeface="Arabic Typesetting"/>
              </a:rPr>
              <a:t> </a:t>
            </a:r>
            <a:r>
              <a:rPr sz="3600" spc="-1735" dirty="0">
                <a:solidFill>
                  <a:srgbClr val="FFFFFF"/>
                </a:solidFill>
                <a:latin typeface="Arabic Typesetting"/>
                <a:cs typeface="Arabic Typesetting"/>
              </a:rPr>
              <a:t>نم</a:t>
            </a:r>
            <a:r>
              <a:rPr sz="5400" baseline="-11574" dirty="0">
                <a:solidFill>
                  <a:srgbClr val="FFFFFF"/>
                </a:solidFill>
                <a:latin typeface="Arabic Typesetting"/>
                <a:cs typeface="Arabic Typesetting"/>
              </a:rPr>
              <a:t>ِ </a:t>
            </a:r>
            <a:r>
              <a:rPr sz="5400" spc="-270" baseline="-11574" dirty="0">
                <a:solidFill>
                  <a:srgbClr val="FFFFFF"/>
                </a:solidFill>
                <a:latin typeface="Arabic Typesetting"/>
                <a:cs typeface="Arabic Typesetting"/>
              </a:rPr>
              <a:t> </a:t>
            </a:r>
            <a:r>
              <a:rPr sz="3600" spc="-1240" dirty="0">
                <a:solidFill>
                  <a:srgbClr val="FFFFFF"/>
                </a:solidFill>
                <a:latin typeface="Arabic Typesetting"/>
                <a:cs typeface="Arabic Typesetting"/>
              </a:rPr>
              <a:t>ي</a:t>
            </a:r>
            <a:r>
              <a:rPr sz="3600" spc="-10" dirty="0">
                <a:solidFill>
                  <a:srgbClr val="FFFFFF"/>
                </a:solidFill>
                <a:latin typeface="Arabic Typesetting"/>
                <a:cs typeface="Arabic Typesetting"/>
              </a:rPr>
              <a:t> </a:t>
            </a:r>
            <a:r>
              <a:rPr sz="3600" spc="-675" dirty="0">
                <a:solidFill>
                  <a:srgbClr val="FFFFFF"/>
                </a:solidFill>
                <a:latin typeface="Arabic Typesetting"/>
                <a:cs typeface="Arabic Typesetting"/>
              </a:rPr>
              <a:t>لم</a:t>
            </a:r>
            <a:endParaRPr sz="3600">
              <a:latin typeface="Arabic Typesetting"/>
              <a:cs typeface="Arabic Typesetting"/>
            </a:endParaRPr>
          </a:p>
        </p:txBody>
      </p:sp>
      <p:grpSp>
        <p:nvGrpSpPr>
          <p:cNvPr id="34" name="object 34"/>
          <p:cNvGrpSpPr/>
          <p:nvPr/>
        </p:nvGrpSpPr>
        <p:grpSpPr>
          <a:xfrm>
            <a:off x="565124" y="4425696"/>
            <a:ext cx="3084830" cy="665480"/>
            <a:chOff x="565124" y="4425696"/>
            <a:chExt cx="3084830" cy="665480"/>
          </a:xfrm>
        </p:grpSpPr>
        <p:sp>
          <p:nvSpPr>
            <p:cNvPr id="35" name="object 35"/>
            <p:cNvSpPr/>
            <p:nvPr/>
          </p:nvSpPr>
          <p:spPr>
            <a:xfrm>
              <a:off x="571474" y="4432046"/>
              <a:ext cx="3072130" cy="640080"/>
            </a:xfrm>
            <a:custGeom>
              <a:avLst/>
              <a:gdLst/>
              <a:ahLst/>
              <a:cxnLst/>
              <a:rect l="l" t="t" r="r" b="b"/>
              <a:pathLst>
                <a:path w="3072129" h="640079">
                  <a:moveTo>
                    <a:pt x="3071876" y="0"/>
                  </a:moveTo>
                  <a:lnTo>
                    <a:pt x="0" y="0"/>
                  </a:lnTo>
                  <a:lnTo>
                    <a:pt x="0" y="640079"/>
                  </a:lnTo>
                  <a:lnTo>
                    <a:pt x="3071876" y="640079"/>
                  </a:lnTo>
                  <a:lnTo>
                    <a:pt x="3071876" y="0"/>
                  </a:lnTo>
                  <a:close/>
                </a:path>
              </a:pathLst>
            </a:custGeom>
            <a:solidFill>
              <a:srgbClr val="717BA2"/>
            </a:solidFill>
          </p:spPr>
          <p:txBody>
            <a:bodyPr wrap="square" lIns="0" tIns="0" rIns="0" bIns="0" rtlCol="0"/>
            <a:lstStyle/>
            <a:p>
              <a:endParaRPr/>
            </a:p>
          </p:txBody>
        </p:sp>
        <p:sp>
          <p:nvSpPr>
            <p:cNvPr id="36" name="object 36"/>
            <p:cNvSpPr/>
            <p:nvPr/>
          </p:nvSpPr>
          <p:spPr>
            <a:xfrm>
              <a:off x="571474" y="4425696"/>
              <a:ext cx="3072130" cy="665480"/>
            </a:xfrm>
            <a:custGeom>
              <a:avLst/>
              <a:gdLst/>
              <a:ahLst/>
              <a:cxnLst/>
              <a:rect l="l" t="t" r="r" b="b"/>
              <a:pathLst>
                <a:path w="3072129" h="665479">
                  <a:moveTo>
                    <a:pt x="3071774" y="0"/>
                  </a:moveTo>
                  <a:lnTo>
                    <a:pt x="3071774" y="665479"/>
                  </a:lnTo>
                </a:path>
                <a:path w="3072129" h="665479">
                  <a:moveTo>
                    <a:pt x="0" y="0"/>
                  </a:moveTo>
                  <a:lnTo>
                    <a:pt x="0" y="665479"/>
                  </a:lnTo>
                </a:path>
              </a:pathLst>
            </a:custGeom>
            <a:ln w="12700">
              <a:solidFill>
                <a:srgbClr val="FFFFFF"/>
              </a:solidFill>
            </a:ln>
          </p:spPr>
          <p:txBody>
            <a:bodyPr wrap="square" lIns="0" tIns="0" rIns="0" bIns="0" rtlCol="0"/>
            <a:lstStyle/>
            <a:p>
              <a:endParaRPr/>
            </a:p>
          </p:txBody>
        </p:sp>
        <p:sp>
          <p:nvSpPr>
            <p:cNvPr id="37" name="object 37"/>
            <p:cNvSpPr/>
            <p:nvPr/>
          </p:nvSpPr>
          <p:spPr>
            <a:xfrm>
              <a:off x="565124" y="4425696"/>
              <a:ext cx="3084830" cy="12700"/>
            </a:xfrm>
            <a:custGeom>
              <a:avLst/>
              <a:gdLst/>
              <a:ahLst/>
              <a:cxnLst/>
              <a:rect l="l" t="t" r="r" b="b"/>
              <a:pathLst>
                <a:path w="3084829" h="12700">
                  <a:moveTo>
                    <a:pt x="0" y="12699"/>
                  </a:moveTo>
                  <a:lnTo>
                    <a:pt x="3084474" y="12699"/>
                  </a:lnTo>
                  <a:lnTo>
                    <a:pt x="3084474" y="0"/>
                  </a:lnTo>
                  <a:lnTo>
                    <a:pt x="0" y="0"/>
                  </a:lnTo>
                  <a:lnTo>
                    <a:pt x="0" y="12699"/>
                  </a:lnTo>
                  <a:close/>
                </a:path>
              </a:pathLst>
            </a:custGeom>
            <a:solidFill>
              <a:srgbClr val="FFFFFF"/>
            </a:solidFill>
          </p:spPr>
          <p:txBody>
            <a:bodyPr wrap="square" lIns="0" tIns="0" rIns="0" bIns="0" rtlCol="0"/>
            <a:lstStyle/>
            <a:p>
              <a:endParaRPr/>
            </a:p>
          </p:txBody>
        </p:sp>
        <p:sp>
          <p:nvSpPr>
            <p:cNvPr id="38" name="object 38"/>
            <p:cNvSpPr/>
            <p:nvPr/>
          </p:nvSpPr>
          <p:spPr>
            <a:xfrm>
              <a:off x="565124" y="5072126"/>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grpSp>
      <p:sp>
        <p:nvSpPr>
          <p:cNvPr id="39" name="object 39"/>
          <p:cNvSpPr txBox="1"/>
          <p:nvPr/>
        </p:nvSpPr>
        <p:spPr>
          <a:xfrm>
            <a:off x="577824" y="4345940"/>
            <a:ext cx="3059430" cy="574040"/>
          </a:xfrm>
          <a:prstGeom prst="rect">
            <a:avLst/>
          </a:prstGeom>
        </p:spPr>
        <p:txBody>
          <a:bodyPr vert="horz" wrap="square" lIns="0" tIns="12700" rIns="0" bIns="0" rtlCol="0">
            <a:spAutoFit/>
          </a:bodyPr>
          <a:lstStyle/>
          <a:p>
            <a:pPr marL="676910">
              <a:lnSpc>
                <a:spcPct val="100000"/>
              </a:lnSpc>
              <a:spcBef>
                <a:spcPts val="100"/>
              </a:spcBef>
            </a:pPr>
            <a:r>
              <a:rPr sz="3600" spc="180" dirty="0">
                <a:solidFill>
                  <a:srgbClr val="FFFFFF"/>
                </a:solidFill>
                <a:latin typeface="Arabic Typesetting"/>
                <a:cs typeface="Arabic Typesetting"/>
              </a:rPr>
              <a:t>ب</a:t>
            </a:r>
            <a:r>
              <a:rPr sz="3600" spc="-475" dirty="0">
                <a:solidFill>
                  <a:srgbClr val="FFFFFF"/>
                </a:solidFill>
                <a:latin typeface="Arabic Typesetting"/>
                <a:cs typeface="Arabic Typesetting"/>
              </a:rPr>
              <a:t>ع</a:t>
            </a:r>
            <a:r>
              <a:rPr sz="3600" spc="-720" dirty="0">
                <a:solidFill>
                  <a:srgbClr val="FFFFFF"/>
                </a:solidFill>
                <a:latin typeface="Arabic Typesetting"/>
                <a:cs typeface="Arabic Typesetting"/>
              </a:rPr>
              <a:t>ل</a:t>
            </a:r>
            <a:r>
              <a:rPr sz="3600" spc="-1005"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310" dirty="0">
                <a:solidFill>
                  <a:srgbClr val="FFFFFF"/>
                </a:solidFill>
                <a:latin typeface="Arabic Typesetting"/>
                <a:cs typeface="Arabic Typesetting"/>
              </a:rPr>
              <a:t>ا</a:t>
            </a:r>
            <a:r>
              <a:rPr sz="3600" spc="-969" dirty="0">
                <a:solidFill>
                  <a:srgbClr val="FFFFFF"/>
                </a:solidFill>
                <a:latin typeface="Arabic Typesetting"/>
                <a:cs typeface="Arabic Typesetting"/>
              </a:rPr>
              <a:t>ث</a:t>
            </a:r>
            <a:r>
              <a:rPr sz="3600" spc="-500" dirty="0">
                <a:solidFill>
                  <a:srgbClr val="FFFFFF"/>
                </a:solidFill>
                <a:latin typeface="Arabic Typesetting"/>
                <a:cs typeface="Arabic Typesetting"/>
              </a:rPr>
              <a:t>ر</a:t>
            </a:r>
            <a:r>
              <a:rPr sz="3600" spc="-275" dirty="0">
                <a:solidFill>
                  <a:srgbClr val="FFFFFF"/>
                </a:solidFill>
                <a:latin typeface="Arabic Typesetting"/>
                <a:cs typeface="Arabic Typesetting"/>
              </a:rPr>
              <a:t>ك</a:t>
            </a:r>
            <a:r>
              <a:rPr sz="3600" spc="-1520" dirty="0">
                <a:solidFill>
                  <a:srgbClr val="FFFFFF"/>
                </a:solidFill>
                <a:latin typeface="Arabic Typesetting"/>
                <a:cs typeface="Arabic Typesetting"/>
              </a:rPr>
              <a:t>ت</a:t>
            </a:r>
            <a:r>
              <a:rPr sz="3600" spc="-5" dirty="0">
                <a:solidFill>
                  <a:srgbClr val="FFFFFF"/>
                </a:solidFill>
                <a:latin typeface="Arabic Typesetting"/>
                <a:cs typeface="Arabic Typesetting"/>
              </a:rPr>
              <a:t> </a:t>
            </a:r>
            <a:r>
              <a:rPr sz="3600" spc="-675" dirty="0">
                <a:solidFill>
                  <a:srgbClr val="FFFFFF"/>
                </a:solidFill>
                <a:latin typeface="Arabic Typesetting"/>
                <a:cs typeface="Arabic Typesetting"/>
              </a:rPr>
              <a:t>لم</a:t>
            </a:r>
            <a:r>
              <a:rPr sz="3600" spc="-5" dirty="0">
                <a:solidFill>
                  <a:srgbClr val="FFFFFF"/>
                </a:solidFill>
                <a:latin typeface="Arabic Typesetting"/>
                <a:cs typeface="Arabic Typesetting"/>
              </a:rPr>
              <a:t> </a:t>
            </a:r>
            <a:r>
              <a:rPr sz="3600" spc="-894" dirty="0">
                <a:solidFill>
                  <a:srgbClr val="FFFFFF"/>
                </a:solidFill>
                <a:latin typeface="Arabic Typesetting"/>
                <a:cs typeface="Arabic Typesetting"/>
              </a:rPr>
              <a:t>تم</a:t>
            </a:r>
            <a:r>
              <a:rPr sz="3600" spc="-305" dirty="0">
                <a:solidFill>
                  <a:srgbClr val="FFFFFF"/>
                </a:solidFill>
                <a:latin typeface="Arabic Typesetting"/>
                <a:cs typeface="Arabic Typesetting"/>
              </a:rPr>
              <a:t>ا</a:t>
            </a:r>
            <a:r>
              <a:rPr sz="3600" spc="-1025" dirty="0">
                <a:solidFill>
                  <a:srgbClr val="FFFFFF"/>
                </a:solidFill>
                <a:latin typeface="Arabic Typesetting"/>
                <a:cs typeface="Arabic Typesetting"/>
              </a:rPr>
              <a:t>ن</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sp>
        <p:nvSpPr>
          <p:cNvPr id="40" name="object 40"/>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14</a:t>
            </a:r>
          </a:p>
        </p:txBody>
      </p:sp>
      <p:sp>
        <p:nvSpPr>
          <p:cNvPr id="41" name="object 4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2.gif"/>
          <p:cNvPicPr>
            <a:picLocks noChangeAspect="1"/>
          </p:cNvPicPr>
          <p:nvPr/>
        </p:nvPicPr>
        <p:blipFill>
          <a:blip r:embed="rId2">
            <a:clrChange>
              <a:clrFrom>
                <a:srgbClr val="FFFFFF"/>
              </a:clrFrom>
              <a:clrTo>
                <a:srgbClr val="FFFFFF">
                  <a:alpha val="0"/>
                </a:srgbClr>
              </a:clrTo>
            </a:clrChange>
          </a:blip>
          <a:srcRect l="9031" t="11144" b="45871"/>
          <a:stretch>
            <a:fillRect/>
          </a:stretch>
        </p:blipFill>
        <p:spPr>
          <a:xfrm>
            <a:off x="1702913" y="1487605"/>
            <a:ext cx="6935394" cy="4380931"/>
          </a:xfrm>
          <a:prstGeom prst="rect">
            <a:avLst/>
          </a:prstGeom>
        </p:spPr>
      </p:pic>
      <p:cxnSp>
        <p:nvCxnSpPr>
          <p:cNvPr id="4" name="رابط مستقيم 3"/>
          <p:cNvCxnSpPr/>
          <p:nvPr/>
        </p:nvCxnSpPr>
        <p:spPr>
          <a:xfrm rot="10800000" flipV="1">
            <a:off x="4716971" y="1842446"/>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رابط مستقيم 7"/>
          <p:cNvCxnSpPr/>
          <p:nvPr/>
        </p:nvCxnSpPr>
        <p:spPr>
          <a:xfrm rot="10800000" flipV="1">
            <a:off x="4935335" y="2579425"/>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flipV="1">
            <a:off x="3535524" y="3289109"/>
            <a:ext cx="90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رابط مستقيم 9"/>
          <p:cNvCxnSpPr/>
          <p:nvPr/>
        </p:nvCxnSpPr>
        <p:spPr>
          <a:xfrm rot="10800000" flipV="1">
            <a:off x="4184696" y="3657598"/>
            <a:ext cx="36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رابط مستقيم 10"/>
          <p:cNvCxnSpPr/>
          <p:nvPr/>
        </p:nvCxnSpPr>
        <p:spPr>
          <a:xfrm rot="10800000" flipV="1">
            <a:off x="3663502" y="3985144"/>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رابط مستقيم 11"/>
          <p:cNvCxnSpPr/>
          <p:nvPr/>
        </p:nvCxnSpPr>
        <p:spPr>
          <a:xfrm rot="10800000" flipV="1">
            <a:off x="1807406" y="4367281"/>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flipV="1">
            <a:off x="1725519" y="4722123"/>
            <a:ext cx="540000"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رابط مستقيم 13"/>
          <p:cNvCxnSpPr/>
          <p:nvPr/>
        </p:nvCxnSpPr>
        <p:spPr>
          <a:xfrm rot="10800000" flipV="1">
            <a:off x="1739167" y="5486397"/>
            <a:ext cx="540000" cy="1"/>
          </a:xfrm>
          <a:prstGeom prst="line">
            <a:avLst/>
          </a:prstGeom>
        </p:spPr>
        <p:style>
          <a:lnRef idx="2">
            <a:schemeClr val="accent2"/>
          </a:lnRef>
          <a:fillRef idx="0">
            <a:schemeClr val="accent2"/>
          </a:fillRef>
          <a:effectRef idx="1">
            <a:schemeClr val="accent2"/>
          </a:effectRef>
          <a:fontRef idx="minor">
            <a:schemeClr val="tx1"/>
          </a:fontRef>
        </p:style>
      </p:cxnSp>
      <p:sp>
        <p:nvSpPr>
          <p:cNvPr id="15" name="مربع نص 14"/>
          <p:cNvSpPr txBox="1"/>
          <p:nvPr/>
        </p:nvSpPr>
        <p:spPr>
          <a:xfrm>
            <a:off x="6045958" y="1910687"/>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الشعراء</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6" name="مربع نص 15"/>
          <p:cNvSpPr txBox="1"/>
          <p:nvPr/>
        </p:nvSpPr>
        <p:spPr>
          <a:xfrm>
            <a:off x="3466532" y="2620371"/>
            <a:ext cx="103723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الانجليزية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to="" calcmode="lin" valueType="num">
                                      <p:cBhvr>
                                        <p:cTn id="17" dur="1" fill="hold"/>
                                        <p:tgtEl>
                                          <p:spTgt spid="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to="" calcmode="lin" valueType="num">
                                      <p:cBhvr>
                                        <p:cTn id="27" dur="1" fill="hold"/>
                                        <p:tgtEl>
                                          <p:spTgt spid="1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3.gif"/>
          <p:cNvPicPr>
            <a:picLocks noChangeAspect="1"/>
          </p:cNvPicPr>
          <p:nvPr/>
        </p:nvPicPr>
        <p:blipFill>
          <a:blip r:embed="rId2">
            <a:clrChange>
              <a:clrFrom>
                <a:srgbClr val="FFFFFF"/>
              </a:clrFrom>
              <a:clrTo>
                <a:srgbClr val="FFFFFF">
                  <a:alpha val="0"/>
                </a:srgbClr>
              </a:clrTo>
            </a:clrChange>
          </a:blip>
          <a:srcRect l="4600" t="14726" r="3754" b="47005"/>
          <a:stretch>
            <a:fillRect/>
          </a:stretch>
        </p:blipFill>
        <p:spPr>
          <a:xfrm>
            <a:off x="1528549" y="1480782"/>
            <a:ext cx="7069541" cy="41830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705970" y="1378425"/>
            <a:ext cx="7069541" cy="2470244"/>
            <a:chOff x="1705970" y="1378425"/>
            <a:chExt cx="7069541" cy="2470244"/>
          </a:xfrm>
        </p:grpSpPr>
        <p:pic>
          <p:nvPicPr>
            <p:cNvPr id="4" name="صورة 3" descr="63.gif"/>
            <p:cNvPicPr>
              <a:picLocks noChangeAspect="1"/>
            </p:cNvPicPr>
            <p:nvPr/>
          </p:nvPicPr>
          <p:blipFill>
            <a:blip r:embed="rId2">
              <a:clrChange>
                <a:clrFrom>
                  <a:srgbClr val="FFFFFF"/>
                </a:clrFrom>
                <a:clrTo>
                  <a:srgbClr val="FFFFFF">
                    <a:alpha val="0"/>
                  </a:srgbClr>
                </a:clrTo>
              </a:clrChange>
            </a:blip>
            <a:srcRect l="4600" t="52746" r="3754" b="28526"/>
            <a:stretch>
              <a:fillRect/>
            </a:stretch>
          </p:blipFill>
          <p:spPr>
            <a:xfrm>
              <a:off x="1705970" y="1801504"/>
              <a:ext cx="7069541" cy="2047165"/>
            </a:xfrm>
            <a:prstGeom prst="rect">
              <a:avLst/>
            </a:prstGeom>
          </p:spPr>
        </p:pic>
        <p:pic>
          <p:nvPicPr>
            <p:cNvPr id="2" name="صورة 1" descr="63.gif"/>
            <p:cNvPicPr>
              <a:picLocks noChangeAspect="1"/>
            </p:cNvPicPr>
            <p:nvPr/>
          </p:nvPicPr>
          <p:blipFill>
            <a:blip r:embed="rId2">
              <a:clrChange>
                <a:clrFrom>
                  <a:srgbClr val="FFFFFF"/>
                </a:clrFrom>
                <a:clrTo>
                  <a:srgbClr val="FFFFFF">
                    <a:alpha val="0"/>
                  </a:srgbClr>
                </a:clrTo>
              </a:clrChange>
            </a:blip>
            <a:srcRect l="4600" t="18658" r="3754" b="77096"/>
            <a:stretch>
              <a:fillRect/>
            </a:stretch>
          </p:blipFill>
          <p:spPr>
            <a:xfrm>
              <a:off x="1705970" y="1378425"/>
              <a:ext cx="7069541" cy="464024"/>
            </a:xfrm>
            <a:prstGeom prst="rect">
              <a:avLst/>
            </a:prstGeom>
          </p:spPr>
        </p:pic>
      </p:grpSp>
      <p:pic>
        <p:nvPicPr>
          <p:cNvPr id="3" name="صورة 2" descr="63.gif"/>
          <p:cNvPicPr>
            <a:picLocks noChangeAspect="1"/>
          </p:cNvPicPr>
          <p:nvPr/>
        </p:nvPicPr>
        <p:blipFill>
          <a:blip r:embed="rId2">
            <a:clrChange>
              <a:clrFrom>
                <a:srgbClr val="FFFFFF"/>
              </a:clrFrom>
              <a:clrTo>
                <a:srgbClr val="FFFFFF">
                  <a:alpha val="0"/>
                </a:srgbClr>
              </a:clrTo>
            </a:clrChange>
          </a:blip>
          <a:srcRect l="4600" t="71350" r="3754" b="6866"/>
          <a:stretch>
            <a:fillRect/>
          </a:stretch>
        </p:blipFill>
        <p:spPr>
          <a:xfrm>
            <a:off x="1705970" y="3835021"/>
            <a:ext cx="7069541" cy="2381198"/>
          </a:xfrm>
          <a:prstGeom prst="rect">
            <a:avLst/>
          </a:prstGeom>
        </p:spPr>
      </p:pic>
      <p:sp>
        <p:nvSpPr>
          <p:cNvPr id="6" name="مربع نص 5"/>
          <p:cNvSpPr txBox="1"/>
          <p:nvPr/>
        </p:nvSpPr>
        <p:spPr>
          <a:xfrm>
            <a:off x="1760561" y="4476465"/>
            <a:ext cx="539086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معلومة معينة، أو كلية بالبحث عن الحرف الأول أو العنوان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1760561" y="4804012"/>
            <a:ext cx="539086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انتقاء القارئ للموضوع بحسب المطلع أو الكاتب أو الأهمية.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1760561" y="5131559"/>
            <a:ext cx="539086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قراءة فهارس الكتب، لأخذ انطباع عام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1760561" y="5459106"/>
            <a:ext cx="539086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القفز إلى المحتوى المهم اعتمادًا على أعراف الكتابة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760561" y="5786653"/>
            <a:ext cx="5390866"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معلومة متصفحًا الانترنت</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4.gif"/>
          <p:cNvPicPr>
            <a:picLocks noChangeAspect="1"/>
          </p:cNvPicPr>
          <p:nvPr/>
        </p:nvPicPr>
        <p:blipFill>
          <a:blip r:embed="rId2">
            <a:clrChange>
              <a:clrFrom>
                <a:srgbClr val="FFFFFF"/>
              </a:clrFrom>
              <a:clrTo>
                <a:srgbClr val="FFFFFF">
                  <a:alpha val="0"/>
                </a:srgbClr>
              </a:clrTo>
            </a:clrChange>
          </a:blip>
          <a:srcRect l="8402" t="8557" r="4136" b="57190"/>
          <a:stretch>
            <a:fillRect/>
          </a:stretch>
        </p:blipFill>
        <p:spPr>
          <a:xfrm>
            <a:off x="1487606" y="1426191"/>
            <a:ext cx="7165075" cy="37599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4.gif"/>
          <p:cNvPicPr>
            <a:picLocks noChangeAspect="1"/>
          </p:cNvPicPr>
          <p:nvPr/>
        </p:nvPicPr>
        <p:blipFill>
          <a:blip r:embed="rId2">
            <a:clrChange>
              <a:clrFrom>
                <a:srgbClr val="FFFFFF"/>
              </a:clrFrom>
              <a:clrTo>
                <a:srgbClr val="FFFFFF">
                  <a:alpha val="0"/>
                </a:srgbClr>
              </a:clrTo>
            </a:clrChange>
          </a:blip>
          <a:srcRect l="8402" t="48778" r="4136" b="12239"/>
          <a:stretch>
            <a:fillRect/>
          </a:stretch>
        </p:blipFill>
        <p:spPr>
          <a:xfrm>
            <a:off x="1473958" y="1651379"/>
            <a:ext cx="7165075" cy="4279155"/>
          </a:xfrm>
          <a:prstGeom prst="rect">
            <a:avLst/>
          </a:prstGeom>
        </p:spPr>
      </p:pic>
      <p:sp>
        <p:nvSpPr>
          <p:cNvPr id="3" name="مربع نص 2"/>
          <p:cNvSpPr txBox="1"/>
          <p:nvPr/>
        </p:nvSpPr>
        <p:spPr>
          <a:xfrm>
            <a:off x="1569493" y="3589365"/>
            <a:ext cx="580029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إذا كان المعنى مهمًا، أو صعب أو أحد هاتين الصفتين.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569493" y="4408230"/>
            <a:ext cx="580029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إذا كان المعنى مفهومًا، وغير صعب.</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569493" y="5227095"/>
            <a:ext cx="580029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إذا كان المعنى لم يكن هناك أهمية للمعنى</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5.gif"/>
          <p:cNvPicPr>
            <a:picLocks noChangeAspect="1"/>
          </p:cNvPicPr>
          <p:nvPr/>
        </p:nvPicPr>
        <p:blipFill>
          <a:blip r:embed="rId2">
            <a:clrChange>
              <a:clrFrom>
                <a:srgbClr val="FFFFFF"/>
              </a:clrFrom>
              <a:clrTo>
                <a:srgbClr val="FFFFFF">
                  <a:alpha val="0"/>
                </a:srgbClr>
              </a:clrTo>
            </a:clrChange>
          </a:blip>
          <a:srcRect l="3473" t="15920" r="3472" b="64183"/>
          <a:stretch>
            <a:fillRect/>
          </a:stretch>
        </p:blipFill>
        <p:spPr>
          <a:xfrm>
            <a:off x="1692323" y="1433014"/>
            <a:ext cx="6892120" cy="2088108"/>
          </a:xfrm>
          <a:prstGeom prst="rect">
            <a:avLst/>
          </a:prstGeom>
        </p:spPr>
      </p:pic>
      <p:pic>
        <p:nvPicPr>
          <p:cNvPr id="3" name="صورة 2" descr="65.gif"/>
          <p:cNvPicPr>
            <a:picLocks noChangeAspect="1"/>
          </p:cNvPicPr>
          <p:nvPr/>
        </p:nvPicPr>
        <p:blipFill>
          <a:blip r:embed="rId2">
            <a:clrChange>
              <a:clrFrom>
                <a:srgbClr val="FFFFFF"/>
              </a:clrFrom>
              <a:clrTo>
                <a:srgbClr val="FFFFFF">
                  <a:alpha val="0"/>
                </a:srgbClr>
              </a:clrTo>
            </a:clrChange>
          </a:blip>
          <a:srcRect l="3473" t="36077" r="3472" b="40896"/>
          <a:stretch>
            <a:fillRect/>
          </a:stretch>
        </p:blipFill>
        <p:spPr>
          <a:xfrm>
            <a:off x="1692323" y="3548418"/>
            <a:ext cx="6892120" cy="2416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6.gif"/>
          <p:cNvPicPr>
            <a:picLocks noChangeAspect="1"/>
          </p:cNvPicPr>
          <p:nvPr/>
        </p:nvPicPr>
        <p:blipFill>
          <a:blip r:embed="rId2">
            <a:clrChange>
              <a:clrFrom>
                <a:srgbClr val="FFFFFF"/>
              </a:clrFrom>
              <a:clrTo>
                <a:srgbClr val="FFFFFF">
                  <a:alpha val="0"/>
                </a:srgbClr>
              </a:clrTo>
            </a:clrChange>
          </a:blip>
          <a:srcRect l="7857" t="10149" r="2255" b="73053"/>
          <a:stretch>
            <a:fillRect/>
          </a:stretch>
        </p:blipFill>
        <p:spPr>
          <a:xfrm>
            <a:off x="1460310" y="1787862"/>
            <a:ext cx="7137779" cy="1787851"/>
          </a:xfrm>
          <a:prstGeom prst="rect">
            <a:avLst/>
          </a:prstGeom>
        </p:spPr>
      </p:pic>
      <p:pic>
        <p:nvPicPr>
          <p:cNvPr id="3" name="صورة 2" descr="66.gif"/>
          <p:cNvPicPr>
            <a:picLocks noChangeAspect="1"/>
          </p:cNvPicPr>
          <p:nvPr/>
        </p:nvPicPr>
        <p:blipFill>
          <a:blip r:embed="rId2">
            <a:clrChange>
              <a:clrFrom>
                <a:srgbClr val="FFFFFF"/>
              </a:clrFrom>
              <a:clrTo>
                <a:srgbClr val="FFFFFF">
                  <a:alpha val="0"/>
                </a:srgbClr>
              </a:clrTo>
            </a:clrChange>
          </a:blip>
          <a:srcRect l="7857" t="27717" r="2255" b="61512"/>
          <a:stretch>
            <a:fillRect/>
          </a:stretch>
        </p:blipFill>
        <p:spPr>
          <a:xfrm>
            <a:off x="1460310" y="3657600"/>
            <a:ext cx="7137779" cy="1146418"/>
          </a:xfrm>
          <a:prstGeom prst="rect">
            <a:avLst/>
          </a:prstGeom>
        </p:spPr>
      </p:pic>
      <p:sp>
        <p:nvSpPr>
          <p:cNvPr id="4" name="مربع نص 3"/>
          <p:cNvSpPr txBox="1"/>
          <p:nvPr/>
        </p:nvSpPr>
        <p:spPr>
          <a:xfrm>
            <a:off x="1596785" y="3138985"/>
            <a:ext cx="393055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هي تمهيد للقراءة المركزة للدخول في الموضوع</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6.gif"/>
          <p:cNvPicPr>
            <a:picLocks noChangeAspect="1"/>
          </p:cNvPicPr>
          <p:nvPr/>
        </p:nvPicPr>
        <p:blipFill>
          <a:blip r:embed="rId2">
            <a:clrChange>
              <a:clrFrom>
                <a:srgbClr val="FFFFFF"/>
              </a:clrFrom>
              <a:clrTo>
                <a:srgbClr val="FFFFFF">
                  <a:alpha val="0"/>
                </a:srgbClr>
              </a:clrTo>
            </a:clrChange>
          </a:blip>
          <a:srcRect l="7857" t="39386" r="2255" b="43046"/>
          <a:stretch>
            <a:fillRect/>
          </a:stretch>
        </p:blipFill>
        <p:spPr>
          <a:xfrm>
            <a:off x="1665026" y="1405718"/>
            <a:ext cx="7137779" cy="1869745"/>
          </a:xfrm>
          <a:prstGeom prst="rect">
            <a:avLst/>
          </a:prstGeom>
        </p:spPr>
      </p:pic>
      <p:pic>
        <p:nvPicPr>
          <p:cNvPr id="3" name="صورة 2" descr="66.gif"/>
          <p:cNvPicPr>
            <a:picLocks noChangeAspect="1"/>
          </p:cNvPicPr>
          <p:nvPr/>
        </p:nvPicPr>
        <p:blipFill>
          <a:blip r:embed="rId2">
            <a:clrChange>
              <a:clrFrom>
                <a:srgbClr val="FFFFFF"/>
              </a:clrFrom>
              <a:clrTo>
                <a:srgbClr val="FFFFFF">
                  <a:alpha val="0"/>
                </a:srgbClr>
              </a:clrTo>
            </a:clrChange>
          </a:blip>
          <a:srcRect l="7857" t="57723" r="2255" b="18010"/>
          <a:stretch>
            <a:fillRect/>
          </a:stretch>
        </p:blipFill>
        <p:spPr>
          <a:xfrm>
            <a:off x="1665026" y="3357349"/>
            <a:ext cx="7137779" cy="2582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11343" r="3754" b="66501"/>
          <a:stretch>
            <a:fillRect/>
          </a:stretch>
        </p:blipFill>
        <p:spPr>
          <a:xfrm>
            <a:off x="1419368" y="2511188"/>
            <a:ext cx="7178722" cy="2429302"/>
          </a:xfrm>
          <a:prstGeom prst="rect">
            <a:avLst/>
          </a:prstGeom>
        </p:spPr>
      </p:pic>
      <p:sp>
        <p:nvSpPr>
          <p:cNvPr id="3" name="مربع نص 2"/>
          <p:cNvSpPr txBox="1"/>
          <p:nvPr/>
        </p:nvSpPr>
        <p:spPr>
          <a:xfrm>
            <a:off x="2104113" y="3220872"/>
            <a:ext cx="677108" cy="1678674"/>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قاعة المحاضرات بمقر النادي</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544554" y="3220872"/>
            <a:ext cx="677108" cy="1678674"/>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بعد صلاة العشاء يوم الأحد 11-7-1424 هـ</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33001" r="3754" b="30528"/>
          <a:stretch>
            <a:fillRect/>
          </a:stretch>
        </p:blipFill>
        <p:spPr>
          <a:xfrm>
            <a:off x="1596789" y="1678675"/>
            <a:ext cx="7178722" cy="3998794"/>
          </a:xfrm>
          <a:prstGeom prst="rect">
            <a:avLst/>
          </a:prstGeom>
        </p:spPr>
      </p:pic>
      <p:sp>
        <p:nvSpPr>
          <p:cNvPr id="3" name="مربع نص 2"/>
          <p:cNvSpPr txBox="1"/>
          <p:nvPr/>
        </p:nvSpPr>
        <p:spPr>
          <a:xfrm>
            <a:off x="4328702" y="2006221"/>
            <a:ext cx="430887" cy="367124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ناصر بن سعد</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3673607" y="2006221"/>
            <a:ext cx="430887" cy="367124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شكر وتقدير</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2936627" y="1992572"/>
            <a:ext cx="430887" cy="367124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اللياقة الأخلاقية والتهذيب الروحي</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2377068" y="1992572"/>
            <a:ext cx="430887" cy="367124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شركة سعودية راقية لها سمعتها في السوق</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1803862" y="2019867"/>
            <a:ext cx="430887" cy="367124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27-5-1423 هــ</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374765"/>
            <a:chOff x="0" y="0"/>
            <a:chExt cx="9144000" cy="6374765"/>
          </a:xfrm>
        </p:grpSpPr>
        <p:pic>
          <p:nvPicPr>
            <p:cNvPr id="3" name="object 3"/>
            <p:cNvPicPr/>
            <p:nvPr/>
          </p:nvPicPr>
          <p:blipFill>
            <a:blip r:embed="rId2" cstate="print"/>
            <a:stretch>
              <a:fillRect/>
            </a:stretch>
          </p:blipFill>
          <p:spPr>
            <a:xfrm>
              <a:off x="0" y="0"/>
              <a:ext cx="9144000" cy="6286500"/>
            </a:xfrm>
            <a:prstGeom prst="rect">
              <a:avLst/>
            </a:prstGeom>
          </p:spPr>
        </p:pic>
        <p:sp>
          <p:nvSpPr>
            <p:cNvPr id="4" name="object 4"/>
            <p:cNvSpPr/>
            <p:nvPr/>
          </p:nvSpPr>
          <p:spPr>
            <a:xfrm>
              <a:off x="285724" y="1143000"/>
              <a:ext cx="4786630" cy="640080"/>
            </a:xfrm>
            <a:custGeom>
              <a:avLst/>
              <a:gdLst/>
              <a:ahLst/>
              <a:cxnLst/>
              <a:rect l="l" t="t" r="r" b="b"/>
              <a:pathLst>
                <a:path w="4786630" h="640080">
                  <a:moveTo>
                    <a:pt x="4786376" y="0"/>
                  </a:moveTo>
                  <a:lnTo>
                    <a:pt x="0" y="0"/>
                  </a:lnTo>
                  <a:lnTo>
                    <a:pt x="0" y="640079"/>
                  </a:lnTo>
                  <a:lnTo>
                    <a:pt x="4786376" y="640079"/>
                  </a:lnTo>
                  <a:lnTo>
                    <a:pt x="4786376" y="0"/>
                  </a:lnTo>
                  <a:close/>
                </a:path>
              </a:pathLst>
            </a:custGeom>
            <a:solidFill>
              <a:srgbClr val="717BA2"/>
            </a:solidFill>
          </p:spPr>
          <p:txBody>
            <a:bodyPr wrap="square" lIns="0" tIns="0" rIns="0" bIns="0" rtlCol="0"/>
            <a:lstStyle/>
            <a:p>
              <a:endParaRPr/>
            </a:p>
          </p:txBody>
        </p:sp>
        <p:sp>
          <p:nvSpPr>
            <p:cNvPr id="5" name="object 5"/>
            <p:cNvSpPr/>
            <p:nvPr/>
          </p:nvSpPr>
          <p:spPr>
            <a:xfrm>
              <a:off x="285724" y="1136650"/>
              <a:ext cx="4786630" cy="665480"/>
            </a:xfrm>
            <a:custGeom>
              <a:avLst/>
              <a:gdLst/>
              <a:ahLst/>
              <a:cxnLst/>
              <a:rect l="l" t="t" r="r" b="b"/>
              <a:pathLst>
                <a:path w="4786630" h="665480">
                  <a:moveTo>
                    <a:pt x="4786401" y="577850"/>
                  </a:moveTo>
                  <a:lnTo>
                    <a:pt x="4786401" y="665479"/>
                  </a:lnTo>
                </a:path>
                <a:path w="4786630" h="665480">
                  <a:moveTo>
                    <a:pt x="4786401" y="0"/>
                  </a:moveTo>
                  <a:lnTo>
                    <a:pt x="4786401" y="577850"/>
                  </a:lnTo>
                </a:path>
                <a:path w="4786630" h="665480">
                  <a:moveTo>
                    <a:pt x="0" y="577850"/>
                  </a:moveTo>
                  <a:lnTo>
                    <a:pt x="0" y="665479"/>
                  </a:lnTo>
                </a:path>
                <a:path w="4786630" h="665480">
                  <a:moveTo>
                    <a:pt x="0" y="0"/>
                  </a:moveTo>
                  <a:lnTo>
                    <a:pt x="0" y="577850"/>
                  </a:lnTo>
                </a:path>
              </a:pathLst>
            </a:custGeom>
            <a:ln w="12700">
              <a:solidFill>
                <a:srgbClr val="FFFFFF"/>
              </a:solidFill>
            </a:ln>
          </p:spPr>
          <p:txBody>
            <a:bodyPr wrap="square" lIns="0" tIns="0" rIns="0" bIns="0" rtlCol="0"/>
            <a:lstStyle/>
            <a:p>
              <a:endParaRPr/>
            </a:p>
          </p:txBody>
        </p:sp>
        <p:sp>
          <p:nvSpPr>
            <p:cNvPr id="6" name="object 6"/>
            <p:cNvSpPr/>
            <p:nvPr/>
          </p:nvSpPr>
          <p:spPr>
            <a:xfrm>
              <a:off x="279374" y="1136650"/>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7" name="object 7"/>
            <p:cNvSpPr/>
            <p:nvPr/>
          </p:nvSpPr>
          <p:spPr>
            <a:xfrm>
              <a:off x="285724" y="1714500"/>
              <a:ext cx="4786630" cy="640080"/>
            </a:xfrm>
            <a:custGeom>
              <a:avLst/>
              <a:gdLst/>
              <a:ahLst/>
              <a:cxnLst/>
              <a:rect l="l" t="t" r="r" b="b"/>
              <a:pathLst>
                <a:path w="4786630" h="640080">
                  <a:moveTo>
                    <a:pt x="4786376" y="0"/>
                  </a:moveTo>
                  <a:lnTo>
                    <a:pt x="0" y="0"/>
                  </a:lnTo>
                  <a:lnTo>
                    <a:pt x="0" y="640079"/>
                  </a:lnTo>
                  <a:lnTo>
                    <a:pt x="4786376" y="640079"/>
                  </a:lnTo>
                  <a:lnTo>
                    <a:pt x="4786376" y="0"/>
                  </a:lnTo>
                  <a:close/>
                </a:path>
              </a:pathLst>
            </a:custGeom>
            <a:solidFill>
              <a:srgbClr val="717BA2"/>
            </a:solidFill>
          </p:spPr>
          <p:txBody>
            <a:bodyPr wrap="square" lIns="0" tIns="0" rIns="0" bIns="0" rtlCol="0"/>
            <a:lstStyle/>
            <a:p>
              <a:endParaRPr/>
            </a:p>
          </p:txBody>
        </p:sp>
        <p:sp>
          <p:nvSpPr>
            <p:cNvPr id="8" name="object 8"/>
            <p:cNvSpPr/>
            <p:nvPr/>
          </p:nvSpPr>
          <p:spPr>
            <a:xfrm>
              <a:off x="285724" y="1708150"/>
              <a:ext cx="4786630" cy="665480"/>
            </a:xfrm>
            <a:custGeom>
              <a:avLst/>
              <a:gdLst/>
              <a:ahLst/>
              <a:cxnLst/>
              <a:rect l="l" t="t" r="r" b="b"/>
              <a:pathLst>
                <a:path w="4786630" h="665480">
                  <a:moveTo>
                    <a:pt x="4786401" y="580644"/>
                  </a:moveTo>
                  <a:lnTo>
                    <a:pt x="4786401" y="665479"/>
                  </a:lnTo>
                </a:path>
                <a:path w="4786630" h="665480">
                  <a:moveTo>
                    <a:pt x="4786401" y="0"/>
                  </a:moveTo>
                  <a:lnTo>
                    <a:pt x="4786401" y="580644"/>
                  </a:lnTo>
                </a:path>
                <a:path w="4786630" h="665480">
                  <a:moveTo>
                    <a:pt x="0" y="580644"/>
                  </a:moveTo>
                  <a:lnTo>
                    <a:pt x="0" y="665479"/>
                  </a:lnTo>
                </a:path>
                <a:path w="4786630" h="665480">
                  <a:moveTo>
                    <a:pt x="0" y="0"/>
                  </a:moveTo>
                  <a:lnTo>
                    <a:pt x="0" y="580644"/>
                  </a:lnTo>
                </a:path>
              </a:pathLst>
            </a:custGeom>
            <a:ln w="12700">
              <a:solidFill>
                <a:srgbClr val="FFFFFF"/>
              </a:solidFill>
            </a:ln>
          </p:spPr>
          <p:txBody>
            <a:bodyPr wrap="square" lIns="0" tIns="0" rIns="0" bIns="0" rtlCol="0"/>
            <a:lstStyle/>
            <a:p>
              <a:endParaRPr/>
            </a:p>
          </p:txBody>
        </p:sp>
        <p:sp>
          <p:nvSpPr>
            <p:cNvPr id="9" name="object 9"/>
            <p:cNvSpPr/>
            <p:nvPr/>
          </p:nvSpPr>
          <p:spPr>
            <a:xfrm>
              <a:off x="279374" y="1708150"/>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10" name="object 10"/>
            <p:cNvSpPr/>
            <p:nvPr/>
          </p:nvSpPr>
          <p:spPr>
            <a:xfrm>
              <a:off x="285724" y="2288794"/>
              <a:ext cx="4786630" cy="640080"/>
            </a:xfrm>
            <a:custGeom>
              <a:avLst/>
              <a:gdLst/>
              <a:ahLst/>
              <a:cxnLst/>
              <a:rect l="l" t="t" r="r" b="b"/>
              <a:pathLst>
                <a:path w="4786630" h="640080">
                  <a:moveTo>
                    <a:pt x="4786376" y="0"/>
                  </a:moveTo>
                  <a:lnTo>
                    <a:pt x="0" y="0"/>
                  </a:lnTo>
                  <a:lnTo>
                    <a:pt x="0" y="640079"/>
                  </a:lnTo>
                  <a:lnTo>
                    <a:pt x="4786376" y="640079"/>
                  </a:lnTo>
                  <a:lnTo>
                    <a:pt x="4786376" y="0"/>
                  </a:lnTo>
                  <a:close/>
                </a:path>
              </a:pathLst>
            </a:custGeom>
            <a:solidFill>
              <a:srgbClr val="717BA2"/>
            </a:solidFill>
          </p:spPr>
          <p:txBody>
            <a:bodyPr wrap="square" lIns="0" tIns="0" rIns="0" bIns="0" rtlCol="0"/>
            <a:lstStyle/>
            <a:p>
              <a:endParaRPr/>
            </a:p>
          </p:txBody>
        </p:sp>
        <p:sp>
          <p:nvSpPr>
            <p:cNvPr id="11" name="object 11"/>
            <p:cNvSpPr/>
            <p:nvPr/>
          </p:nvSpPr>
          <p:spPr>
            <a:xfrm>
              <a:off x="285724" y="2282444"/>
              <a:ext cx="4786630" cy="665480"/>
            </a:xfrm>
            <a:custGeom>
              <a:avLst/>
              <a:gdLst/>
              <a:ahLst/>
              <a:cxnLst/>
              <a:rect l="l" t="t" r="r" b="b"/>
              <a:pathLst>
                <a:path w="4786630" h="665480">
                  <a:moveTo>
                    <a:pt x="4786401" y="577976"/>
                  </a:moveTo>
                  <a:lnTo>
                    <a:pt x="4786401" y="665479"/>
                  </a:lnTo>
                </a:path>
                <a:path w="4786630" h="665480">
                  <a:moveTo>
                    <a:pt x="4786401" y="0"/>
                  </a:moveTo>
                  <a:lnTo>
                    <a:pt x="4786401" y="577976"/>
                  </a:lnTo>
                </a:path>
                <a:path w="4786630" h="665480">
                  <a:moveTo>
                    <a:pt x="0" y="577976"/>
                  </a:moveTo>
                  <a:lnTo>
                    <a:pt x="0" y="665479"/>
                  </a:lnTo>
                </a:path>
                <a:path w="4786630" h="665480">
                  <a:moveTo>
                    <a:pt x="0" y="0"/>
                  </a:moveTo>
                  <a:lnTo>
                    <a:pt x="0" y="577976"/>
                  </a:lnTo>
                </a:path>
              </a:pathLst>
            </a:custGeom>
            <a:ln w="12700">
              <a:solidFill>
                <a:srgbClr val="FFFFFF"/>
              </a:solidFill>
            </a:ln>
          </p:spPr>
          <p:txBody>
            <a:bodyPr wrap="square" lIns="0" tIns="0" rIns="0" bIns="0" rtlCol="0"/>
            <a:lstStyle/>
            <a:p>
              <a:endParaRPr/>
            </a:p>
          </p:txBody>
        </p:sp>
        <p:sp>
          <p:nvSpPr>
            <p:cNvPr id="12" name="object 12"/>
            <p:cNvSpPr/>
            <p:nvPr/>
          </p:nvSpPr>
          <p:spPr>
            <a:xfrm>
              <a:off x="279374" y="2282444"/>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13" name="object 13"/>
            <p:cNvSpPr/>
            <p:nvPr/>
          </p:nvSpPr>
          <p:spPr>
            <a:xfrm>
              <a:off x="285724" y="2860420"/>
              <a:ext cx="4786630" cy="640080"/>
            </a:xfrm>
            <a:custGeom>
              <a:avLst/>
              <a:gdLst/>
              <a:ahLst/>
              <a:cxnLst/>
              <a:rect l="l" t="t" r="r" b="b"/>
              <a:pathLst>
                <a:path w="4786630" h="640079">
                  <a:moveTo>
                    <a:pt x="4786376" y="0"/>
                  </a:moveTo>
                  <a:lnTo>
                    <a:pt x="0" y="0"/>
                  </a:lnTo>
                  <a:lnTo>
                    <a:pt x="0" y="640079"/>
                  </a:lnTo>
                  <a:lnTo>
                    <a:pt x="4786376" y="640079"/>
                  </a:lnTo>
                  <a:lnTo>
                    <a:pt x="4786376" y="0"/>
                  </a:lnTo>
                  <a:close/>
                </a:path>
              </a:pathLst>
            </a:custGeom>
            <a:solidFill>
              <a:srgbClr val="717BA2"/>
            </a:solidFill>
          </p:spPr>
          <p:txBody>
            <a:bodyPr wrap="square" lIns="0" tIns="0" rIns="0" bIns="0" rtlCol="0"/>
            <a:lstStyle/>
            <a:p>
              <a:endParaRPr/>
            </a:p>
          </p:txBody>
        </p:sp>
        <p:sp>
          <p:nvSpPr>
            <p:cNvPr id="14" name="object 14"/>
            <p:cNvSpPr/>
            <p:nvPr/>
          </p:nvSpPr>
          <p:spPr>
            <a:xfrm>
              <a:off x="285724" y="2854070"/>
              <a:ext cx="4786630" cy="665480"/>
            </a:xfrm>
            <a:custGeom>
              <a:avLst/>
              <a:gdLst/>
              <a:ahLst/>
              <a:cxnLst/>
              <a:rect l="l" t="t" r="r" b="b"/>
              <a:pathLst>
                <a:path w="4786630" h="665479">
                  <a:moveTo>
                    <a:pt x="4786401" y="574928"/>
                  </a:moveTo>
                  <a:lnTo>
                    <a:pt x="4786401" y="665479"/>
                  </a:lnTo>
                </a:path>
                <a:path w="4786630" h="665479">
                  <a:moveTo>
                    <a:pt x="4786401" y="0"/>
                  </a:moveTo>
                  <a:lnTo>
                    <a:pt x="4786401" y="574928"/>
                  </a:lnTo>
                </a:path>
                <a:path w="4786630" h="665479">
                  <a:moveTo>
                    <a:pt x="0" y="574928"/>
                  </a:moveTo>
                  <a:lnTo>
                    <a:pt x="0" y="665479"/>
                  </a:lnTo>
                </a:path>
                <a:path w="4786630" h="665479">
                  <a:moveTo>
                    <a:pt x="0" y="0"/>
                  </a:moveTo>
                  <a:lnTo>
                    <a:pt x="0" y="574928"/>
                  </a:lnTo>
                </a:path>
              </a:pathLst>
            </a:custGeom>
            <a:ln w="12700">
              <a:solidFill>
                <a:srgbClr val="FFFFFF"/>
              </a:solidFill>
            </a:ln>
          </p:spPr>
          <p:txBody>
            <a:bodyPr wrap="square" lIns="0" tIns="0" rIns="0" bIns="0" rtlCol="0"/>
            <a:lstStyle/>
            <a:p>
              <a:endParaRPr/>
            </a:p>
          </p:txBody>
        </p:sp>
        <p:sp>
          <p:nvSpPr>
            <p:cNvPr id="15" name="object 15"/>
            <p:cNvSpPr/>
            <p:nvPr/>
          </p:nvSpPr>
          <p:spPr>
            <a:xfrm>
              <a:off x="279374" y="2854070"/>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16" name="object 16"/>
            <p:cNvSpPr/>
            <p:nvPr/>
          </p:nvSpPr>
          <p:spPr>
            <a:xfrm>
              <a:off x="285724" y="3429000"/>
              <a:ext cx="4786630" cy="640080"/>
            </a:xfrm>
            <a:custGeom>
              <a:avLst/>
              <a:gdLst/>
              <a:ahLst/>
              <a:cxnLst/>
              <a:rect l="l" t="t" r="r" b="b"/>
              <a:pathLst>
                <a:path w="4786630" h="640079">
                  <a:moveTo>
                    <a:pt x="4786376" y="0"/>
                  </a:moveTo>
                  <a:lnTo>
                    <a:pt x="0" y="0"/>
                  </a:lnTo>
                  <a:lnTo>
                    <a:pt x="0" y="640080"/>
                  </a:lnTo>
                  <a:lnTo>
                    <a:pt x="4786376" y="640080"/>
                  </a:lnTo>
                  <a:lnTo>
                    <a:pt x="4786376" y="0"/>
                  </a:lnTo>
                  <a:close/>
                </a:path>
              </a:pathLst>
            </a:custGeom>
            <a:solidFill>
              <a:srgbClr val="717BA2"/>
            </a:solidFill>
          </p:spPr>
          <p:txBody>
            <a:bodyPr wrap="square" lIns="0" tIns="0" rIns="0" bIns="0" rtlCol="0"/>
            <a:lstStyle/>
            <a:p>
              <a:endParaRPr/>
            </a:p>
          </p:txBody>
        </p:sp>
        <p:sp>
          <p:nvSpPr>
            <p:cNvPr id="17" name="object 17"/>
            <p:cNvSpPr/>
            <p:nvPr/>
          </p:nvSpPr>
          <p:spPr>
            <a:xfrm>
              <a:off x="285724" y="3422650"/>
              <a:ext cx="4786630" cy="665480"/>
            </a:xfrm>
            <a:custGeom>
              <a:avLst/>
              <a:gdLst/>
              <a:ahLst/>
              <a:cxnLst/>
              <a:rect l="l" t="t" r="r" b="b"/>
              <a:pathLst>
                <a:path w="4786630" h="665479">
                  <a:moveTo>
                    <a:pt x="4786401" y="506475"/>
                  </a:moveTo>
                  <a:lnTo>
                    <a:pt x="4786401" y="665480"/>
                  </a:lnTo>
                </a:path>
                <a:path w="4786630" h="665479">
                  <a:moveTo>
                    <a:pt x="4786401" y="0"/>
                  </a:moveTo>
                  <a:lnTo>
                    <a:pt x="4786401" y="506475"/>
                  </a:lnTo>
                </a:path>
                <a:path w="4786630" h="665479">
                  <a:moveTo>
                    <a:pt x="0" y="506475"/>
                  </a:moveTo>
                  <a:lnTo>
                    <a:pt x="0" y="665480"/>
                  </a:lnTo>
                </a:path>
                <a:path w="4786630" h="665479">
                  <a:moveTo>
                    <a:pt x="0" y="0"/>
                  </a:moveTo>
                  <a:lnTo>
                    <a:pt x="0" y="506475"/>
                  </a:lnTo>
                </a:path>
              </a:pathLst>
            </a:custGeom>
            <a:ln w="12700">
              <a:solidFill>
                <a:srgbClr val="FFFFFF"/>
              </a:solidFill>
            </a:ln>
          </p:spPr>
          <p:txBody>
            <a:bodyPr wrap="square" lIns="0" tIns="0" rIns="0" bIns="0" rtlCol="0"/>
            <a:lstStyle/>
            <a:p>
              <a:endParaRPr/>
            </a:p>
          </p:txBody>
        </p:sp>
        <p:sp>
          <p:nvSpPr>
            <p:cNvPr id="18" name="object 18"/>
            <p:cNvSpPr/>
            <p:nvPr/>
          </p:nvSpPr>
          <p:spPr>
            <a:xfrm>
              <a:off x="279374" y="3422650"/>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19" name="object 19"/>
            <p:cNvSpPr/>
            <p:nvPr/>
          </p:nvSpPr>
          <p:spPr>
            <a:xfrm>
              <a:off x="285724" y="3929126"/>
              <a:ext cx="4786630" cy="640080"/>
            </a:xfrm>
            <a:custGeom>
              <a:avLst/>
              <a:gdLst/>
              <a:ahLst/>
              <a:cxnLst/>
              <a:rect l="l" t="t" r="r" b="b"/>
              <a:pathLst>
                <a:path w="4786630" h="640079">
                  <a:moveTo>
                    <a:pt x="4786376" y="0"/>
                  </a:moveTo>
                  <a:lnTo>
                    <a:pt x="0" y="0"/>
                  </a:lnTo>
                  <a:lnTo>
                    <a:pt x="0" y="640080"/>
                  </a:lnTo>
                  <a:lnTo>
                    <a:pt x="4786376" y="640080"/>
                  </a:lnTo>
                  <a:lnTo>
                    <a:pt x="4786376" y="0"/>
                  </a:lnTo>
                  <a:close/>
                </a:path>
              </a:pathLst>
            </a:custGeom>
            <a:solidFill>
              <a:srgbClr val="717BA2"/>
            </a:solidFill>
          </p:spPr>
          <p:txBody>
            <a:bodyPr wrap="square" lIns="0" tIns="0" rIns="0" bIns="0" rtlCol="0"/>
            <a:lstStyle/>
            <a:p>
              <a:endParaRPr/>
            </a:p>
          </p:txBody>
        </p:sp>
        <p:sp>
          <p:nvSpPr>
            <p:cNvPr id="20" name="object 20"/>
            <p:cNvSpPr/>
            <p:nvPr/>
          </p:nvSpPr>
          <p:spPr>
            <a:xfrm>
              <a:off x="285724" y="3922776"/>
              <a:ext cx="4786630" cy="665480"/>
            </a:xfrm>
            <a:custGeom>
              <a:avLst/>
              <a:gdLst/>
              <a:ahLst/>
              <a:cxnLst/>
              <a:rect l="l" t="t" r="r" b="b"/>
              <a:pathLst>
                <a:path w="4786630" h="665479">
                  <a:moveTo>
                    <a:pt x="4786401" y="577850"/>
                  </a:moveTo>
                  <a:lnTo>
                    <a:pt x="4786401" y="665480"/>
                  </a:lnTo>
                </a:path>
                <a:path w="4786630" h="665479">
                  <a:moveTo>
                    <a:pt x="4786401" y="0"/>
                  </a:moveTo>
                  <a:lnTo>
                    <a:pt x="4786401" y="577850"/>
                  </a:lnTo>
                </a:path>
                <a:path w="4786630" h="665479">
                  <a:moveTo>
                    <a:pt x="0" y="577850"/>
                  </a:moveTo>
                  <a:lnTo>
                    <a:pt x="0" y="665480"/>
                  </a:lnTo>
                </a:path>
                <a:path w="4786630" h="665479">
                  <a:moveTo>
                    <a:pt x="0" y="0"/>
                  </a:moveTo>
                  <a:lnTo>
                    <a:pt x="0" y="577850"/>
                  </a:lnTo>
                </a:path>
              </a:pathLst>
            </a:custGeom>
            <a:ln w="12700">
              <a:solidFill>
                <a:srgbClr val="FFFFFF"/>
              </a:solidFill>
            </a:ln>
          </p:spPr>
          <p:txBody>
            <a:bodyPr wrap="square" lIns="0" tIns="0" rIns="0" bIns="0" rtlCol="0"/>
            <a:lstStyle/>
            <a:p>
              <a:endParaRPr/>
            </a:p>
          </p:txBody>
        </p:sp>
        <p:sp>
          <p:nvSpPr>
            <p:cNvPr id="21" name="object 21"/>
            <p:cNvSpPr/>
            <p:nvPr/>
          </p:nvSpPr>
          <p:spPr>
            <a:xfrm>
              <a:off x="279374" y="3922776"/>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22" name="object 22"/>
            <p:cNvSpPr/>
            <p:nvPr/>
          </p:nvSpPr>
          <p:spPr>
            <a:xfrm>
              <a:off x="285724" y="4500626"/>
              <a:ext cx="4786630" cy="640080"/>
            </a:xfrm>
            <a:custGeom>
              <a:avLst/>
              <a:gdLst/>
              <a:ahLst/>
              <a:cxnLst/>
              <a:rect l="l" t="t" r="r" b="b"/>
              <a:pathLst>
                <a:path w="4786630" h="640079">
                  <a:moveTo>
                    <a:pt x="4786376" y="0"/>
                  </a:moveTo>
                  <a:lnTo>
                    <a:pt x="0" y="0"/>
                  </a:lnTo>
                  <a:lnTo>
                    <a:pt x="0" y="640080"/>
                  </a:lnTo>
                  <a:lnTo>
                    <a:pt x="4786376" y="640080"/>
                  </a:lnTo>
                  <a:lnTo>
                    <a:pt x="4786376" y="0"/>
                  </a:lnTo>
                  <a:close/>
                </a:path>
              </a:pathLst>
            </a:custGeom>
            <a:solidFill>
              <a:srgbClr val="717BA2"/>
            </a:solidFill>
          </p:spPr>
          <p:txBody>
            <a:bodyPr wrap="square" lIns="0" tIns="0" rIns="0" bIns="0" rtlCol="0"/>
            <a:lstStyle/>
            <a:p>
              <a:endParaRPr/>
            </a:p>
          </p:txBody>
        </p:sp>
        <p:sp>
          <p:nvSpPr>
            <p:cNvPr id="23" name="object 23"/>
            <p:cNvSpPr/>
            <p:nvPr/>
          </p:nvSpPr>
          <p:spPr>
            <a:xfrm>
              <a:off x="285724" y="4494276"/>
              <a:ext cx="4786630" cy="665480"/>
            </a:xfrm>
            <a:custGeom>
              <a:avLst/>
              <a:gdLst/>
              <a:ahLst/>
              <a:cxnLst/>
              <a:rect l="l" t="t" r="r" b="b"/>
              <a:pathLst>
                <a:path w="4786630" h="665479">
                  <a:moveTo>
                    <a:pt x="4786401" y="649236"/>
                  </a:moveTo>
                  <a:lnTo>
                    <a:pt x="4786401" y="665480"/>
                  </a:lnTo>
                </a:path>
                <a:path w="4786630" h="665479">
                  <a:moveTo>
                    <a:pt x="4786401" y="0"/>
                  </a:moveTo>
                  <a:lnTo>
                    <a:pt x="4786401" y="649236"/>
                  </a:lnTo>
                </a:path>
                <a:path w="4786630" h="665479">
                  <a:moveTo>
                    <a:pt x="0" y="649236"/>
                  </a:moveTo>
                  <a:lnTo>
                    <a:pt x="0" y="665480"/>
                  </a:lnTo>
                </a:path>
                <a:path w="4786630" h="665479">
                  <a:moveTo>
                    <a:pt x="0" y="0"/>
                  </a:moveTo>
                  <a:lnTo>
                    <a:pt x="0" y="649236"/>
                  </a:lnTo>
                </a:path>
              </a:pathLst>
            </a:custGeom>
            <a:ln w="12700">
              <a:solidFill>
                <a:srgbClr val="FFFFFF"/>
              </a:solidFill>
            </a:ln>
          </p:spPr>
          <p:txBody>
            <a:bodyPr wrap="square" lIns="0" tIns="0" rIns="0" bIns="0" rtlCol="0"/>
            <a:lstStyle/>
            <a:p>
              <a:endParaRPr/>
            </a:p>
          </p:txBody>
        </p:sp>
        <p:sp>
          <p:nvSpPr>
            <p:cNvPr id="24" name="object 24"/>
            <p:cNvSpPr/>
            <p:nvPr/>
          </p:nvSpPr>
          <p:spPr>
            <a:xfrm>
              <a:off x="279374" y="4494276"/>
              <a:ext cx="4799330" cy="649605"/>
            </a:xfrm>
            <a:custGeom>
              <a:avLst/>
              <a:gdLst/>
              <a:ahLst/>
              <a:cxnLst/>
              <a:rect l="l" t="t" r="r" b="b"/>
              <a:pathLst>
                <a:path w="4799330" h="649604">
                  <a:moveTo>
                    <a:pt x="4799101" y="627380"/>
                  </a:moveTo>
                  <a:lnTo>
                    <a:pt x="0" y="627380"/>
                  </a:lnTo>
                  <a:lnTo>
                    <a:pt x="0" y="649236"/>
                  </a:lnTo>
                  <a:lnTo>
                    <a:pt x="4799101" y="649236"/>
                  </a:lnTo>
                  <a:lnTo>
                    <a:pt x="4799101" y="627380"/>
                  </a:lnTo>
                  <a:close/>
                </a:path>
                <a:path w="4799330" h="649604">
                  <a:moveTo>
                    <a:pt x="4799101" y="0"/>
                  </a:moveTo>
                  <a:lnTo>
                    <a:pt x="0" y="0"/>
                  </a:lnTo>
                  <a:lnTo>
                    <a:pt x="0" y="12700"/>
                  </a:lnTo>
                  <a:lnTo>
                    <a:pt x="4799101" y="12700"/>
                  </a:lnTo>
                  <a:lnTo>
                    <a:pt x="4799101" y="0"/>
                  </a:lnTo>
                  <a:close/>
                </a:path>
              </a:pathLst>
            </a:custGeom>
            <a:solidFill>
              <a:srgbClr val="FFFFFF"/>
            </a:solidFill>
          </p:spPr>
          <p:txBody>
            <a:bodyPr wrap="square" lIns="0" tIns="0" rIns="0" bIns="0" rtlCol="0"/>
            <a:lstStyle/>
            <a:p>
              <a:endParaRPr/>
            </a:p>
          </p:txBody>
        </p:sp>
        <p:sp>
          <p:nvSpPr>
            <p:cNvPr id="25" name="object 25"/>
            <p:cNvSpPr/>
            <p:nvPr/>
          </p:nvSpPr>
          <p:spPr>
            <a:xfrm>
              <a:off x="285724" y="5143512"/>
              <a:ext cx="4786630" cy="640080"/>
            </a:xfrm>
            <a:custGeom>
              <a:avLst/>
              <a:gdLst/>
              <a:ahLst/>
              <a:cxnLst/>
              <a:rect l="l" t="t" r="r" b="b"/>
              <a:pathLst>
                <a:path w="4786630" h="640079">
                  <a:moveTo>
                    <a:pt x="4786376" y="0"/>
                  </a:moveTo>
                  <a:lnTo>
                    <a:pt x="0" y="0"/>
                  </a:lnTo>
                  <a:lnTo>
                    <a:pt x="0" y="640080"/>
                  </a:lnTo>
                  <a:lnTo>
                    <a:pt x="4786376" y="640080"/>
                  </a:lnTo>
                  <a:lnTo>
                    <a:pt x="4786376" y="0"/>
                  </a:lnTo>
                  <a:close/>
                </a:path>
              </a:pathLst>
            </a:custGeom>
            <a:solidFill>
              <a:srgbClr val="717BA2"/>
            </a:solidFill>
          </p:spPr>
          <p:txBody>
            <a:bodyPr wrap="square" lIns="0" tIns="0" rIns="0" bIns="0" rtlCol="0"/>
            <a:lstStyle/>
            <a:p>
              <a:endParaRPr/>
            </a:p>
          </p:txBody>
        </p:sp>
        <p:sp>
          <p:nvSpPr>
            <p:cNvPr id="26" name="object 26"/>
            <p:cNvSpPr/>
            <p:nvPr/>
          </p:nvSpPr>
          <p:spPr>
            <a:xfrm>
              <a:off x="285724" y="5137150"/>
              <a:ext cx="4786630" cy="666115"/>
            </a:xfrm>
            <a:custGeom>
              <a:avLst/>
              <a:gdLst/>
              <a:ahLst/>
              <a:cxnLst/>
              <a:rect l="l" t="t" r="r" b="b"/>
              <a:pathLst>
                <a:path w="4786630" h="666114">
                  <a:moveTo>
                    <a:pt x="4786401" y="577862"/>
                  </a:moveTo>
                  <a:lnTo>
                    <a:pt x="4786401" y="665492"/>
                  </a:lnTo>
                </a:path>
                <a:path w="4786630" h="666114">
                  <a:moveTo>
                    <a:pt x="4786401" y="0"/>
                  </a:moveTo>
                  <a:lnTo>
                    <a:pt x="4786401" y="577862"/>
                  </a:lnTo>
                </a:path>
                <a:path w="4786630" h="666114">
                  <a:moveTo>
                    <a:pt x="0" y="577862"/>
                  </a:moveTo>
                  <a:lnTo>
                    <a:pt x="0" y="665492"/>
                  </a:lnTo>
                </a:path>
                <a:path w="4786630" h="666114">
                  <a:moveTo>
                    <a:pt x="0" y="0"/>
                  </a:moveTo>
                  <a:lnTo>
                    <a:pt x="0" y="577862"/>
                  </a:lnTo>
                </a:path>
              </a:pathLst>
            </a:custGeom>
            <a:ln w="12700">
              <a:solidFill>
                <a:srgbClr val="FFFFFF"/>
              </a:solidFill>
            </a:ln>
          </p:spPr>
          <p:txBody>
            <a:bodyPr wrap="square" lIns="0" tIns="0" rIns="0" bIns="0" rtlCol="0"/>
            <a:lstStyle/>
            <a:p>
              <a:endParaRPr/>
            </a:p>
          </p:txBody>
        </p:sp>
        <p:sp>
          <p:nvSpPr>
            <p:cNvPr id="27" name="object 27"/>
            <p:cNvSpPr/>
            <p:nvPr/>
          </p:nvSpPr>
          <p:spPr>
            <a:xfrm>
              <a:off x="279374" y="5137150"/>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28" name="object 28"/>
            <p:cNvSpPr/>
            <p:nvPr/>
          </p:nvSpPr>
          <p:spPr>
            <a:xfrm>
              <a:off x="285724" y="5715012"/>
              <a:ext cx="4786630" cy="640080"/>
            </a:xfrm>
            <a:custGeom>
              <a:avLst/>
              <a:gdLst/>
              <a:ahLst/>
              <a:cxnLst/>
              <a:rect l="l" t="t" r="r" b="b"/>
              <a:pathLst>
                <a:path w="4786630" h="640079">
                  <a:moveTo>
                    <a:pt x="4786376" y="0"/>
                  </a:moveTo>
                  <a:lnTo>
                    <a:pt x="0" y="0"/>
                  </a:lnTo>
                  <a:lnTo>
                    <a:pt x="0" y="640080"/>
                  </a:lnTo>
                  <a:lnTo>
                    <a:pt x="4786376" y="640080"/>
                  </a:lnTo>
                  <a:lnTo>
                    <a:pt x="4786376" y="0"/>
                  </a:lnTo>
                  <a:close/>
                </a:path>
              </a:pathLst>
            </a:custGeom>
            <a:solidFill>
              <a:srgbClr val="717BA2"/>
            </a:solidFill>
          </p:spPr>
          <p:txBody>
            <a:bodyPr wrap="square" lIns="0" tIns="0" rIns="0" bIns="0" rtlCol="0"/>
            <a:lstStyle/>
            <a:p>
              <a:endParaRPr/>
            </a:p>
          </p:txBody>
        </p:sp>
        <p:sp>
          <p:nvSpPr>
            <p:cNvPr id="29" name="object 29"/>
            <p:cNvSpPr/>
            <p:nvPr/>
          </p:nvSpPr>
          <p:spPr>
            <a:xfrm>
              <a:off x="285724" y="5708662"/>
              <a:ext cx="4786630" cy="665480"/>
            </a:xfrm>
            <a:custGeom>
              <a:avLst/>
              <a:gdLst/>
              <a:ahLst/>
              <a:cxnLst/>
              <a:rect l="l" t="t" r="r" b="b"/>
              <a:pathLst>
                <a:path w="4786630" h="665479">
                  <a:moveTo>
                    <a:pt x="4786401" y="0"/>
                  </a:moveTo>
                  <a:lnTo>
                    <a:pt x="4786401" y="665480"/>
                  </a:lnTo>
                </a:path>
                <a:path w="4786630" h="665479">
                  <a:moveTo>
                    <a:pt x="0" y="0"/>
                  </a:moveTo>
                  <a:lnTo>
                    <a:pt x="0" y="665480"/>
                  </a:lnTo>
                </a:path>
              </a:pathLst>
            </a:custGeom>
            <a:ln w="12700">
              <a:solidFill>
                <a:srgbClr val="FFFFFF"/>
              </a:solidFill>
            </a:ln>
          </p:spPr>
          <p:txBody>
            <a:bodyPr wrap="square" lIns="0" tIns="0" rIns="0" bIns="0" rtlCol="0"/>
            <a:lstStyle/>
            <a:p>
              <a:endParaRPr/>
            </a:p>
          </p:txBody>
        </p:sp>
        <p:sp>
          <p:nvSpPr>
            <p:cNvPr id="30" name="object 30"/>
            <p:cNvSpPr/>
            <p:nvPr/>
          </p:nvSpPr>
          <p:spPr>
            <a:xfrm>
              <a:off x="279374" y="5708662"/>
              <a:ext cx="4799330" cy="12700"/>
            </a:xfrm>
            <a:custGeom>
              <a:avLst/>
              <a:gdLst/>
              <a:ahLst/>
              <a:cxnLst/>
              <a:rect l="l" t="t" r="r" b="b"/>
              <a:pathLst>
                <a:path w="4799330" h="12700">
                  <a:moveTo>
                    <a:pt x="0" y="12700"/>
                  </a:moveTo>
                  <a:lnTo>
                    <a:pt x="4799101" y="12700"/>
                  </a:lnTo>
                  <a:lnTo>
                    <a:pt x="4799101" y="0"/>
                  </a:lnTo>
                  <a:lnTo>
                    <a:pt x="0" y="0"/>
                  </a:lnTo>
                  <a:lnTo>
                    <a:pt x="0" y="12700"/>
                  </a:lnTo>
                  <a:close/>
                </a:path>
              </a:pathLst>
            </a:custGeom>
            <a:solidFill>
              <a:srgbClr val="FFFFFF"/>
            </a:solidFill>
          </p:spPr>
          <p:txBody>
            <a:bodyPr wrap="square" lIns="0" tIns="0" rIns="0" bIns="0" rtlCol="0"/>
            <a:lstStyle/>
            <a:p>
              <a:endParaRPr/>
            </a:p>
          </p:txBody>
        </p:sp>
        <p:sp>
          <p:nvSpPr>
            <p:cNvPr id="31" name="object 31"/>
            <p:cNvSpPr/>
            <p:nvPr/>
          </p:nvSpPr>
          <p:spPr>
            <a:xfrm>
              <a:off x="279374" y="6355092"/>
              <a:ext cx="4799330" cy="0"/>
            </a:xfrm>
            <a:custGeom>
              <a:avLst/>
              <a:gdLst/>
              <a:ahLst/>
              <a:cxnLst/>
              <a:rect l="l" t="t" r="r" b="b"/>
              <a:pathLst>
                <a:path w="4799330">
                  <a:moveTo>
                    <a:pt x="0" y="0"/>
                  </a:moveTo>
                  <a:lnTo>
                    <a:pt x="4799101" y="0"/>
                  </a:lnTo>
                </a:path>
              </a:pathLst>
            </a:custGeom>
            <a:ln w="38100">
              <a:solidFill>
                <a:srgbClr val="FFFFFF"/>
              </a:solidFill>
            </a:ln>
          </p:spPr>
          <p:txBody>
            <a:bodyPr wrap="square" lIns="0" tIns="0" rIns="0" bIns="0" rtlCol="0"/>
            <a:lstStyle/>
            <a:p>
              <a:endParaRPr/>
            </a:p>
          </p:txBody>
        </p:sp>
      </p:grpSp>
      <p:sp>
        <p:nvSpPr>
          <p:cNvPr id="32" name="object 32"/>
          <p:cNvSpPr txBox="1"/>
          <p:nvPr/>
        </p:nvSpPr>
        <p:spPr>
          <a:xfrm>
            <a:off x="610616" y="1055573"/>
            <a:ext cx="4140200" cy="5147945"/>
          </a:xfrm>
          <a:prstGeom prst="rect">
            <a:avLst/>
          </a:prstGeom>
        </p:spPr>
        <p:txBody>
          <a:bodyPr vert="horz" wrap="square" lIns="0" tIns="12700" rIns="0" bIns="0" rtlCol="0">
            <a:spAutoFit/>
          </a:bodyPr>
          <a:lstStyle/>
          <a:p>
            <a:pPr marL="271145" marR="263525" indent="6350" algn="ctr">
              <a:lnSpc>
                <a:spcPts val="4500"/>
              </a:lnSpc>
              <a:spcBef>
                <a:spcPts val="100"/>
              </a:spcBef>
            </a:pPr>
            <a:r>
              <a:rPr sz="3600" spc="-320" dirty="0">
                <a:solidFill>
                  <a:srgbClr val="FFFFFF"/>
                </a:solidFill>
                <a:latin typeface="Arabic Typesetting"/>
                <a:cs typeface="Arabic Typesetting"/>
              </a:rPr>
              <a:t>ةمضلا</a:t>
            </a:r>
            <a:r>
              <a:rPr sz="3600" spc="10" dirty="0">
                <a:solidFill>
                  <a:srgbClr val="FFFFFF"/>
                </a:solidFill>
                <a:latin typeface="Arabic Typesetting"/>
                <a:cs typeface="Arabic Typesetting"/>
              </a:rPr>
              <a:t> </a:t>
            </a:r>
            <a:r>
              <a:rPr sz="3600" spc="-375" dirty="0">
                <a:solidFill>
                  <a:srgbClr val="FFFFFF"/>
                </a:solidFill>
                <a:latin typeface="Arabic Typesetting"/>
                <a:cs typeface="Arabic Typesetting"/>
              </a:rPr>
              <a:t>هع</a:t>
            </a:r>
            <a:r>
              <a:rPr sz="3600" spc="-1885" dirty="0">
                <a:solidFill>
                  <a:srgbClr val="FFFFFF"/>
                </a:solidFill>
                <a:latin typeface="Arabic Typesetting"/>
                <a:cs typeface="Arabic Typesetting"/>
              </a:rPr>
              <a:t>ف</a:t>
            </a:r>
            <a:r>
              <a:rPr sz="3600" dirty="0">
                <a:solidFill>
                  <a:srgbClr val="FFFFFF"/>
                </a:solidFill>
                <a:latin typeface="Arabic Typesetting"/>
                <a:cs typeface="Arabic Typesetting"/>
              </a:rPr>
              <a:t>ر </a:t>
            </a:r>
            <a:r>
              <a:rPr sz="3600" spc="270" dirty="0">
                <a:solidFill>
                  <a:srgbClr val="FFFFFF"/>
                </a:solidFill>
                <a:latin typeface="Arabic Typesetting"/>
                <a:cs typeface="Arabic Typesetting"/>
              </a:rPr>
              <a:t>ة</a:t>
            </a:r>
            <a:r>
              <a:rPr sz="3600" spc="-65" dirty="0">
                <a:solidFill>
                  <a:srgbClr val="FFFFFF"/>
                </a:solidFill>
                <a:latin typeface="Arabic Typesetting"/>
                <a:cs typeface="Arabic Typesetting"/>
              </a:rPr>
              <a:t>ملا</a:t>
            </a:r>
            <a:r>
              <a:rPr sz="3600" spc="-675" dirty="0">
                <a:solidFill>
                  <a:srgbClr val="FFFFFF"/>
                </a:solidFill>
                <a:latin typeface="Arabic Typesetting"/>
                <a:cs typeface="Arabic Typesetting"/>
              </a:rPr>
              <a:t>ع</a:t>
            </a:r>
            <a:r>
              <a:rPr sz="3600" dirty="0">
                <a:solidFill>
                  <a:srgbClr val="FFFFFF"/>
                </a:solidFill>
                <a:latin typeface="Arabic Typesetting"/>
                <a:cs typeface="Arabic Typesetting"/>
              </a:rPr>
              <a:t>و </a:t>
            </a:r>
            <a:r>
              <a:rPr sz="3600" spc="-450" dirty="0">
                <a:solidFill>
                  <a:srgbClr val="FFFFFF"/>
                </a:solidFill>
                <a:latin typeface="Arabic Typesetting"/>
                <a:cs typeface="Arabic Typesetting"/>
              </a:rPr>
              <a:t>ع</a:t>
            </a:r>
            <a:r>
              <a:rPr sz="3600" spc="65" dirty="0">
                <a:solidFill>
                  <a:srgbClr val="FFFFFF"/>
                </a:solidFill>
                <a:latin typeface="Arabic Typesetting"/>
                <a:cs typeface="Arabic Typesetting"/>
              </a:rPr>
              <a:t>و</a:t>
            </a:r>
            <a:r>
              <a:rPr sz="3600" spc="-1889" dirty="0">
                <a:solidFill>
                  <a:srgbClr val="FFFFFF"/>
                </a:solidFill>
                <a:latin typeface="Arabic Typesetting"/>
                <a:cs typeface="Arabic Typesetting"/>
              </a:rPr>
              <a:t>ف</a:t>
            </a:r>
            <a:r>
              <a:rPr sz="3600" spc="-10" dirty="0">
                <a:solidFill>
                  <a:srgbClr val="FFFFFF"/>
                </a:solidFill>
                <a:latin typeface="Arabic Typesetting"/>
                <a:cs typeface="Arabic Typesetting"/>
              </a:rPr>
              <a:t>ر</a:t>
            </a:r>
            <a:r>
              <a:rPr sz="3600" spc="-5" dirty="0">
                <a:solidFill>
                  <a:srgbClr val="FFFFFF"/>
                </a:solidFill>
                <a:latin typeface="Arabic Typesetting"/>
                <a:cs typeface="Arabic Typesetting"/>
              </a:rPr>
              <a:t>م</a:t>
            </a:r>
            <a:r>
              <a:rPr sz="3600" spc="25" dirty="0">
                <a:solidFill>
                  <a:srgbClr val="FFFFFF"/>
                </a:solidFill>
                <a:latin typeface="Arabic Typesetting"/>
                <a:cs typeface="Arabic Typesetting"/>
              </a:rPr>
              <a:t> </a:t>
            </a:r>
            <a:r>
              <a:rPr sz="3600" spc="-355" dirty="0">
                <a:solidFill>
                  <a:srgbClr val="FFFFFF"/>
                </a:solidFill>
                <a:latin typeface="Arabic Typesetting"/>
                <a:cs typeface="Arabic Typesetting"/>
              </a:rPr>
              <a:t>لعاف  </a:t>
            </a:r>
            <a:r>
              <a:rPr sz="3600" spc="-320" dirty="0">
                <a:solidFill>
                  <a:srgbClr val="FFFFFF"/>
                </a:solidFill>
                <a:latin typeface="Arabic Typesetting"/>
                <a:cs typeface="Arabic Typesetting"/>
              </a:rPr>
              <a:t>ةمضلا</a:t>
            </a:r>
            <a:r>
              <a:rPr sz="3600" dirty="0">
                <a:solidFill>
                  <a:srgbClr val="FFFFFF"/>
                </a:solidFill>
                <a:latin typeface="Arabic Typesetting"/>
                <a:cs typeface="Arabic Typesetting"/>
              </a:rPr>
              <a:t> </a:t>
            </a:r>
            <a:r>
              <a:rPr sz="3600" spc="-375" dirty="0">
                <a:solidFill>
                  <a:srgbClr val="FFFFFF"/>
                </a:solidFill>
                <a:latin typeface="Arabic Typesetting"/>
                <a:cs typeface="Arabic Typesetting"/>
              </a:rPr>
              <a:t>هع</a:t>
            </a:r>
            <a:r>
              <a:rPr sz="3600" spc="-1885" dirty="0">
                <a:solidFill>
                  <a:srgbClr val="FFFFFF"/>
                </a:solidFill>
                <a:latin typeface="Arabic Typesetting"/>
                <a:cs typeface="Arabic Typesetting"/>
              </a:rPr>
              <a:t>ف</a:t>
            </a:r>
            <a:r>
              <a:rPr sz="3600" dirty="0">
                <a:solidFill>
                  <a:srgbClr val="FFFFFF"/>
                </a:solidFill>
                <a:latin typeface="Arabic Typesetting"/>
                <a:cs typeface="Arabic Typesetting"/>
              </a:rPr>
              <a:t>ر </a:t>
            </a:r>
            <a:r>
              <a:rPr sz="3600" spc="15" dirty="0">
                <a:solidFill>
                  <a:srgbClr val="FFFFFF"/>
                </a:solidFill>
                <a:latin typeface="Arabic Typesetting"/>
                <a:cs typeface="Arabic Typesetting"/>
              </a:rPr>
              <a:t>ةملا</a:t>
            </a:r>
            <a:r>
              <a:rPr sz="3600" spc="-675" dirty="0">
                <a:solidFill>
                  <a:srgbClr val="FFFFFF"/>
                </a:solidFill>
                <a:latin typeface="Arabic Typesetting"/>
                <a:cs typeface="Arabic Typesetting"/>
              </a:rPr>
              <a:t>ع</a:t>
            </a:r>
            <a:r>
              <a:rPr sz="3600" dirty="0">
                <a:solidFill>
                  <a:srgbClr val="FFFFFF"/>
                </a:solidFill>
                <a:latin typeface="Arabic Typesetting"/>
                <a:cs typeface="Arabic Typesetting"/>
              </a:rPr>
              <a:t>و </a:t>
            </a:r>
            <a:r>
              <a:rPr sz="3600" spc="-455" dirty="0">
                <a:solidFill>
                  <a:srgbClr val="FFFFFF"/>
                </a:solidFill>
                <a:latin typeface="Arabic Typesetting"/>
                <a:cs typeface="Arabic Typesetting"/>
              </a:rPr>
              <a:t>ع</a:t>
            </a:r>
            <a:r>
              <a:rPr sz="3600" spc="65" dirty="0">
                <a:solidFill>
                  <a:srgbClr val="FFFFFF"/>
                </a:solidFill>
                <a:latin typeface="Arabic Typesetting"/>
                <a:cs typeface="Arabic Typesetting"/>
              </a:rPr>
              <a:t>و</a:t>
            </a:r>
            <a:r>
              <a:rPr sz="3600" spc="-1895" dirty="0">
                <a:solidFill>
                  <a:srgbClr val="FFFFFF"/>
                </a:solidFill>
                <a:latin typeface="Arabic Typesetting"/>
                <a:cs typeface="Arabic Typesetting"/>
              </a:rPr>
              <a:t>ف</a:t>
            </a:r>
            <a:r>
              <a:rPr sz="3600" spc="-10" dirty="0">
                <a:solidFill>
                  <a:srgbClr val="FFFFFF"/>
                </a:solidFill>
                <a:latin typeface="Arabic Typesetting"/>
                <a:cs typeface="Arabic Typesetting"/>
              </a:rPr>
              <a:t>ر</a:t>
            </a:r>
            <a:r>
              <a:rPr sz="3600" spc="-5" dirty="0">
                <a:solidFill>
                  <a:srgbClr val="FFFFFF"/>
                </a:solidFill>
                <a:latin typeface="Arabic Typesetting"/>
                <a:cs typeface="Arabic Typesetting"/>
              </a:rPr>
              <a:t>م</a:t>
            </a:r>
            <a:r>
              <a:rPr sz="3600" spc="20" dirty="0">
                <a:solidFill>
                  <a:srgbClr val="FFFFFF"/>
                </a:solidFill>
                <a:latin typeface="Arabic Typesetting"/>
                <a:cs typeface="Arabic Typesetting"/>
              </a:rPr>
              <a:t> </a:t>
            </a:r>
            <a:r>
              <a:rPr sz="3600" spc="-415" dirty="0">
                <a:solidFill>
                  <a:srgbClr val="FFFFFF"/>
                </a:solidFill>
                <a:latin typeface="Arabic Typesetting"/>
                <a:cs typeface="Arabic Typesetting"/>
              </a:rPr>
              <a:t>لعاف</a:t>
            </a:r>
            <a:r>
              <a:rPr sz="3600" spc="-15" dirty="0">
                <a:solidFill>
                  <a:srgbClr val="FFFFFF"/>
                </a:solidFill>
                <a:latin typeface="Arabic Typesetting"/>
                <a:cs typeface="Arabic Typesetting"/>
              </a:rPr>
              <a:t> </a:t>
            </a:r>
            <a:r>
              <a:rPr sz="3600" spc="-470" dirty="0">
                <a:solidFill>
                  <a:srgbClr val="FFFFFF"/>
                </a:solidFill>
                <a:latin typeface="Arabic Typesetting"/>
                <a:cs typeface="Arabic Typesetting"/>
              </a:rPr>
              <a:t>بئنا</a:t>
            </a:r>
            <a:endParaRPr sz="3600">
              <a:latin typeface="Arabic Typesetting"/>
              <a:cs typeface="Arabic Typesetting"/>
            </a:endParaRPr>
          </a:p>
          <a:p>
            <a:pPr algn="ctr">
              <a:lnSpc>
                <a:spcPct val="100000"/>
              </a:lnSpc>
              <a:spcBef>
                <a:spcPts val="30"/>
              </a:spcBef>
            </a:pPr>
            <a:r>
              <a:rPr sz="3600" spc="-345" dirty="0">
                <a:solidFill>
                  <a:srgbClr val="FFFFFF"/>
                </a:solidFill>
                <a:latin typeface="Arabic Typesetting"/>
                <a:cs typeface="Arabic Typesetting"/>
              </a:rPr>
              <a:t>ةسركلا</a:t>
            </a:r>
            <a:r>
              <a:rPr sz="3600" spc="-30" dirty="0">
                <a:solidFill>
                  <a:srgbClr val="FFFFFF"/>
                </a:solidFill>
                <a:latin typeface="Arabic Typesetting"/>
                <a:cs typeface="Arabic Typesetting"/>
              </a:rPr>
              <a:t> </a:t>
            </a:r>
            <a:r>
              <a:rPr sz="3600" spc="-290" dirty="0">
                <a:solidFill>
                  <a:srgbClr val="FFFFFF"/>
                </a:solidFill>
                <a:latin typeface="Arabic Typesetting"/>
                <a:cs typeface="Arabic Typesetting"/>
              </a:rPr>
              <a:t>هرج</a:t>
            </a:r>
            <a:r>
              <a:rPr sz="3600" spc="5" dirty="0">
                <a:solidFill>
                  <a:srgbClr val="FFFFFF"/>
                </a:solidFill>
                <a:latin typeface="Arabic Typesetting"/>
                <a:cs typeface="Arabic Typesetting"/>
              </a:rPr>
              <a:t> </a:t>
            </a:r>
            <a:r>
              <a:rPr sz="3600" spc="-105" dirty="0">
                <a:solidFill>
                  <a:srgbClr val="FFFFFF"/>
                </a:solidFill>
                <a:latin typeface="Arabic Typesetting"/>
                <a:cs typeface="Arabic Typesetting"/>
              </a:rPr>
              <a:t>ةملاعو</a:t>
            </a:r>
            <a:r>
              <a:rPr sz="3600" spc="-5" dirty="0">
                <a:solidFill>
                  <a:srgbClr val="FFFFFF"/>
                </a:solidFill>
                <a:latin typeface="Arabic Typesetting"/>
                <a:cs typeface="Arabic Typesetting"/>
              </a:rPr>
              <a:t> </a:t>
            </a:r>
            <a:r>
              <a:rPr sz="3600" spc="-375" dirty="0">
                <a:solidFill>
                  <a:srgbClr val="FFFFFF"/>
                </a:solidFill>
                <a:latin typeface="Arabic Typesetting"/>
                <a:cs typeface="Arabic Typesetting"/>
              </a:rPr>
              <a:t>)ءابلا</a:t>
            </a:r>
            <a:r>
              <a:rPr sz="3600" spc="-340"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10" dirty="0">
                <a:solidFill>
                  <a:srgbClr val="FFFFFF"/>
                </a:solidFill>
                <a:latin typeface="Arabic Typesetting"/>
                <a:cs typeface="Arabic Typesetting"/>
              </a:rPr>
              <a:t> </a:t>
            </a:r>
            <a:r>
              <a:rPr sz="3600" spc="-819" dirty="0">
                <a:solidFill>
                  <a:srgbClr val="FFFFFF"/>
                </a:solidFill>
                <a:latin typeface="Arabic Typesetting"/>
                <a:cs typeface="Arabic Typesetting"/>
              </a:rPr>
              <a:t>ـب</a:t>
            </a:r>
            <a:r>
              <a:rPr sz="3600" spc="5" dirty="0">
                <a:solidFill>
                  <a:srgbClr val="FFFFFF"/>
                </a:solidFill>
                <a:latin typeface="Arabic Typesetting"/>
                <a:cs typeface="Arabic Typesetting"/>
              </a:rPr>
              <a:t> </a:t>
            </a:r>
            <a:r>
              <a:rPr sz="3600" spc="-235" dirty="0">
                <a:solidFill>
                  <a:srgbClr val="FFFFFF"/>
                </a:solidFill>
                <a:latin typeface="Arabic Typesetting"/>
                <a:cs typeface="Arabic Typesetting"/>
              </a:rPr>
              <a:t>رورمج</a:t>
            </a:r>
            <a:r>
              <a:rPr sz="3600" dirty="0">
                <a:solidFill>
                  <a:srgbClr val="FFFFFF"/>
                </a:solidFill>
                <a:latin typeface="Arabic Typesetting"/>
                <a:cs typeface="Arabic Typesetting"/>
              </a:rPr>
              <a:t> </a:t>
            </a:r>
            <a:r>
              <a:rPr sz="3600" spc="-325" dirty="0">
                <a:solidFill>
                  <a:srgbClr val="FFFFFF"/>
                </a:solidFill>
                <a:latin typeface="Arabic Typesetting"/>
                <a:cs typeface="Arabic Typesetting"/>
              </a:rPr>
              <a:t>سما</a:t>
            </a:r>
            <a:endParaRPr sz="3600">
              <a:latin typeface="Arabic Typesetting"/>
              <a:cs typeface="Arabic Typesetting"/>
            </a:endParaRPr>
          </a:p>
          <a:p>
            <a:pPr marL="193675" marR="186055" algn="ctr">
              <a:lnSpc>
                <a:spcPct val="97400"/>
              </a:lnSpc>
              <a:spcBef>
                <a:spcPts val="290"/>
              </a:spcBef>
            </a:pPr>
            <a:r>
              <a:rPr sz="3600" spc="-310" dirty="0">
                <a:solidFill>
                  <a:srgbClr val="FFFFFF"/>
                </a:solidFill>
                <a:latin typeface="Arabic Typesetting"/>
                <a:cs typeface="Arabic Typesetting"/>
              </a:rPr>
              <a:t>ة</a:t>
            </a:r>
            <a:r>
              <a:rPr sz="3600" spc="-350" dirty="0">
                <a:solidFill>
                  <a:srgbClr val="FFFFFF"/>
                </a:solidFill>
                <a:latin typeface="Arabic Typesetting"/>
                <a:cs typeface="Arabic Typesetting"/>
              </a:rPr>
              <a:t>س</a:t>
            </a:r>
            <a:r>
              <a:rPr sz="3600" spc="-165" dirty="0">
                <a:solidFill>
                  <a:srgbClr val="FFFFFF"/>
                </a:solidFill>
                <a:latin typeface="Arabic Typesetting"/>
                <a:cs typeface="Arabic Typesetting"/>
              </a:rPr>
              <a:t>ر</a:t>
            </a:r>
            <a:r>
              <a:rPr sz="3600" spc="-275" dirty="0">
                <a:solidFill>
                  <a:srgbClr val="FFFFFF"/>
                </a:solidFill>
                <a:latin typeface="Arabic Typesetting"/>
                <a:cs typeface="Arabic Typesetting"/>
              </a:rPr>
              <a:t>ك</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spc="-850" dirty="0">
                <a:solidFill>
                  <a:srgbClr val="FFFFFF"/>
                </a:solidFill>
                <a:latin typeface="Arabic Typesetting"/>
                <a:cs typeface="Arabic Typesetting"/>
              </a:rPr>
              <a:t>ه</a:t>
            </a:r>
            <a:r>
              <a:rPr sz="3600" spc="110" dirty="0">
                <a:solidFill>
                  <a:srgbClr val="FFFFFF"/>
                </a:solidFill>
                <a:latin typeface="Arabic Typesetting"/>
                <a:cs typeface="Arabic Typesetting"/>
              </a:rPr>
              <a:t>ر</a:t>
            </a:r>
            <a:r>
              <a:rPr sz="3600" spc="-125" dirty="0">
                <a:solidFill>
                  <a:srgbClr val="FFFFFF"/>
                </a:solidFill>
                <a:latin typeface="Arabic Typesetting"/>
                <a:cs typeface="Arabic Typesetting"/>
              </a:rPr>
              <a:t>ج</a:t>
            </a:r>
            <a:r>
              <a:rPr sz="3600" spc="5" dirty="0">
                <a:solidFill>
                  <a:srgbClr val="FFFFFF"/>
                </a:solidFill>
                <a:latin typeface="Arabic Typesetting"/>
                <a:cs typeface="Arabic Typesetting"/>
              </a:rPr>
              <a:t> </a:t>
            </a:r>
            <a:r>
              <a:rPr sz="3600" spc="260" dirty="0">
                <a:solidFill>
                  <a:srgbClr val="FFFFFF"/>
                </a:solidFill>
                <a:latin typeface="Arabic Typesetting"/>
                <a:cs typeface="Arabic Typesetting"/>
              </a:rPr>
              <a:t>ة</a:t>
            </a:r>
            <a:r>
              <a:rPr sz="3600" spc="-114" dirty="0">
                <a:solidFill>
                  <a:srgbClr val="FFFFFF"/>
                </a:solidFill>
                <a:latin typeface="Arabic Typesetting"/>
                <a:cs typeface="Arabic Typesetting"/>
              </a:rPr>
              <a:t>م</a:t>
            </a:r>
            <a:r>
              <a:rPr sz="3600" spc="-45" dirty="0">
                <a:solidFill>
                  <a:srgbClr val="FFFFFF"/>
                </a:solidFill>
                <a:latin typeface="Arabic Typesetting"/>
                <a:cs typeface="Arabic Typesetting"/>
              </a:rPr>
              <a:t>لا</a:t>
            </a:r>
            <a:r>
              <a:rPr sz="3600" spc="-685" dirty="0">
                <a:solidFill>
                  <a:srgbClr val="FFFFFF"/>
                </a:solidFill>
                <a:latin typeface="Arabic Typesetting"/>
                <a:cs typeface="Arabic Typesetting"/>
              </a:rPr>
              <a:t>ع</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ر</a:t>
            </a:r>
            <a:r>
              <a:rPr sz="3600" spc="-180" dirty="0">
                <a:solidFill>
                  <a:srgbClr val="FFFFFF"/>
                </a:solidFill>
                <a:latin typeface="Arabic Typesetting"/>
                <a:cs typeface="Arabic Typesetting"/>
              </a:rPr>
              <a:t>و</a:t>
            </a:r>
            <a:r>
              <a:rPr sz="3600" spc="110" dirty="0">
                <a:solidFill>
                  <a:srgbClr val="FFFFFF"/>
                </a:solidFill>
                <a:latin typeface="Arabic Typesetting"/>
                <a:cs typeface="Arabic Typesetting"/>
              </a:rPr>
              <a:t>ر</a:t>
            </a:r>
            <a:r>
              <a:rPr sz="3600" spc="-540" dirty="0">
                <a:solidFill>
                  <a:srgbClr val="FFFFFF"/>
                </a:solidFill>
                <a:latin typeface="Arabic Typesetting"/>
                <a:cs typeface="Arabic Typesetting"/>
              </a:rPr>
              <a:t>مج</a:t>
            </a:r>
            <a:r>
              <a:rPr sz="3600" dirty="0">
                <a:solidFill>
                  <a:srgbClr val="FFFFFF"/>
                </a:solidFill>
                <a:latin typeface="Arabic Typesetting"/>
                <a:cs typeface="Arabic Typesetting"/>
              </a:rPr>
              <a:t> </a:t>
            </a:r>
            <a:r>
              <a:rPr sz="3600" spc="-275" dirty="0">
                <a:solidFill>
                  <a:srgbClr val="FFFFFF"/>
                </a:solidFill>
                <a:latin typeface="Arabic Typesetting"/>
                <a:cs typeface="Arabic Typesetting"/>
              </a:rPr>
              <a:t>ه</a:t>
            </a:r>
            <a:r>
              <a:rPr sz="3600" spc="-1080" dirty="0">
                <a:solidFill>
                  <a:srgbClr val="FFFFFF"/>
                </a:solidFill>
                <a:latin typeface="Arabic Typesetting"/>
                <a:cs typeface="Arabic Typesetting"/>
              </a:rPr>
              <a:t>ي</a:t>
            </a:r>
            <a:r>
              <a:rPr sz="3600" spc="-944" dirty="0">
                <a:solidFill>
                  <a:srgbClr val="FFFFFF"/>
                </a:solidFill>
                <a:latin typeface="Arabic Typesetting"/>
                <a:cs typeface="Arabic Typesetting"/>
              </a:rPr>
              <a:t>ل</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spc="-175" dirty="0">
                <a:solidFill>
                  <a:srgbClr val="FFFFFF"/>
                </a:solidFill>
                <a:latin typeface="Arabic Typesetting"/>
                <a:cs typeface="Arabic Typesetting"/>
              </a:rPr>
              <a:t>ف</a:t>
            </a:r>
            <a:r>
              <a:rPr sz="3600" spc="-80" dirty="0">
                <a:solidFill>
                  <a:srgbClr val="FFFFFF"/>
                </a:solidFill>
                <a:latin typeface="Arabic Typesetting"/>
                <a:cs typeface="Arabic Typesetting"/>
              </a:rPr>
              <a:t>ا</a:t>
            </a:r>
            <a:r>
              <a:rPr sz="3600" spc="-1050" dirty="0">
                <a:solidFill>
                  <a:srgbClr val="FFFFFF"/>
                </a:solidFill>
                <a:latin typeface="Arabic Typesetting"/>
                <a:cs typeface="Arabic Typesetting"/>
              </a:rPr>
              <a:t>ض</a:t>
            </a:r>
            <a:r>
              <a:rPr sz="3600" spc="-280" dirty="0">
                <a:solidFill>
                  <a:srgbClr val="FFFFFF"/>
                </a:solidFill>
                <a:latin typeface="Arabic Typesetting"/>
                <a:cs typeface="Arabic Typesetting"/>
              </a:rPr>
              <a:t>م </a:t>
            </a:r>
            <a:r>
              <a:rPr sz="3600" spc="-90" dirty="0">
                <a:solidFill>
                  <a:srgbClr val="FFFFFF"/>
                </a:solidFill>
                <a:latin typeface="Arabic Typesetting"/>
                <a:cs typeface="Arabic Typesetting"/>
              </a:rPr>
              <a:t> </a:t>
            </a:r>
            <a:r>
              <a:rPr sz="3600" spc="15" dirty="0">
                <a:solidFill>
                  <a:srgbClr val="FFFFFF"/>
                </a:solidFill>
                <a:latin typeface="Arabic Typesetting"/>
                <a:cs typeface="Arabic Typesetting"/>
              </a:rPr>
              <a:t>ة</a:t>
            </a:r>
            <a:r>
              <a:rPr sz="3600" spc="50" dirty="0">
                <a:solidFill>
                  <a:srgbClr val="FFFFFF"/>
                </a:solidFill>
                <a:latin typeface="Arabic Typesetting"/>
                <a:cs typeface="Arabic Typesetting"/>
              </a:rPr>
              <a:t>ح</a:t>
            </a:r>
            <a:r>
              <a:rPr sz="3600" spc="-1450" dirty="0">
                <a:solidFill>
                  <a:srgbClr val="FFFFFF"/>
                </a:solidFill>
                <a:latin typeface="Arabic Typesetting"/>
                <a:cs typeface="Arabic Typesetting"/>
              </a:rPr>
              <a:t>ت</a:t>
            </a:r>
            <a:r>
              <a:rPr sz="3600" spc="-1460"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275" dirty="0">
                <a:solidFill>
                  <a:srgbClr val="FFFFFF"/>
                </a:solidFill>
                <a:latin typeface="Arabic Typesetting"/>
                <a:cs typeface="Arabic Typesetting"/>
              </a:rPr>
              <a:t>ه</a:t>
            </a:r>
            <a:r>
              <a:rPr sz="3600" spc="-1390" dirty="0">
                <a:solidFill>
                  <a:srgbClr val="FFFFFF"/>
                </a:solidFill>
                <a:latin typeface="Arabic Typesetting"/>
                <a:cs typeface="Arabic Typesetting"/>
              </a:rPr>
              <a:t>ب</a:t>
            </a:r>
            <a:r>
              <a:rPr sz="3600" spc="-875" dirty="0">
                <a:solidFill>
                  <a:srgbClr val="FFFFFF"/>
                </a:solidFill>
                <a:latin typeface="Arabic Typesetting"/>
                <a:cs typeface="Arabic Typesetting"/>
              </a:rPr>
              <a:t>ص</a:t>
            </a:r>
            <a:r>
              <a:rPr sz="3600" spc="-1030" dirty="0">
                <a:solidFill>
                  <a:srgbClr val="FFFFFF"/>
                </a:solidFill>
                <a:latin typeface="Arabic Typesetting"/>
                <a:cs typeface="Arabic Typesetting"/>
              </a:rPr>
              <a:t>ن</a:t>
            </a:r>
            <a:r>
              <a:rPr sz="3600" spc="10" dirty="0">
                <a:solidFill>
                  <a:srgbClr val="FFFFFF"/>
                </a:solidFill>
                <a:latin typeface="Arabic Typesetting"/>
                <a:cs typeface="Arabic Typesetting"/>
              </a:rPr>
              <a:t> </a:t>
            </a:r>
            <a:r>
              <a:rPr sz="3600" spc="260" dirty="0">
                <a:solidFill>
                  <a:srgbClr val="FFFFFF"/>
                </a:solidFill>
                <a:latin typeface="Arabic Typesetting"/>
                <a:cs typeface="Arabic Typesetting"/>
              </a:rPr>
              <a:t>ة</a:t>
            </a:r>
            <a:r>
              <a:rPr sz="3600" spc="-114" dirty="0">
                <a:solidFill>
                  <a:srgbClr val="FFFFFF"/>
                </a:solidFill>
                <a:latin typeface="Arabic Typesetting"/>
                <a:cs typeface="Arabic Typesetting"/>
              </a:rPr>
              <a:t>م</a:t>
            </a:r>
            <a:r>
              <a:rPr sz="3600" spc="-60" dirty="0">
                <a:solidFill>
                  <a:srgbClr val="FFFFFF"/>
                </a:solidFill>
                <a:latin typeface="Arabic Typesetting"/>
                <a:cs typeface="Arabic Typesetting"/>
              </a:rPr>
              <a:t>ل</a:t>
            </a:r>
            <a:r>
              <a:rPr sz="3600" spc="-30" dirty="0">
                <a:solidFill>
                  <a:srgbClr val="FFFFFF"/>
                </a:solidFill>
                <a:latin typeface="Arabic Typesetting"/>
                <a:cs typeface="Arabic Typesetting"/>
              </a:rPr>
              <a:t>ا</a:t>
            </a:r>
            <a:r>
              <a:rPr sz="3600" spc="-685" dirty="0">
                <a:solidFill>
                  <a:srgbClr val="FFFFFF"/>
                </a:solidFill>
                <a:latin typeface="Arabic Typesetting"/>
                <a:cs typeface="Arabic Typesetting"/>
              </a:rPr>
              <a:t>ع</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ب</a:t>
            </a:r>
            <a:r>
              <a:rPr sz="3600" spc="60" dirty="0">
                <a:solidFill>
                  <a:srgbClr val="FFFFFF"/>
                </a:solidFill>
                <a:latin typeface="Arabic Typesetting"/>
                <a:cs typeface="Arabic Typesetting"/>
              </a:rPr>
              <a:t>و</a:t>
            </a:r>
            <a:r>
              <a:rPr sz="3600" spc="-875" dirty="0">
                <a:solidFill>
                  <a:srgbClr val="FFFFFF"/>
                </a:solidFill>
                <a:latin typeface="Arabic Typesetting"/>
                <a:cs typeface="Arabic Typesetting"/>
              </a:rPr>
              <a:t>ص</a:t>
            </a:r>
            <a:r>
              <a:rPr sz="3600" spc="-765" dirty="0">
                <a:solidFill>
                  <a:srgbClr val="FFFFFF"/>
                </a:solidFill>
                <a:latin typeface="Arabic Typesetting"/>
                <a:cs typeface="Arabic Typesetting"/>
              </a:rPr>
              <a:t>ن</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a:t>
            </a:r>
            <a:r>
              <a:rPr sz="3600" spc="-275" dirty="0">
                <a:solidFill>
                  <a:srgbClr val="FFFFFF"/>
                </a:solidFill>
                <a:latin typeface="Arabic Typesetting"/>
                <a:cs typeface="Arabic Typesetting"/>
              </a:rPr>
              <a:t>ه</a:t>
            </a:r>
            <a:r>
              <a:rPr sz="3600" spc="-1630" dirty="0">
                <a:solidFill>
                  <a:srgbClr val="FFFFFF"/>
                </a:solidFill>
                <a:latin typeface="Arabic Typesetting"/>
                <a:cs typeface="Arabic Typesetting"/>
              </a:rPr>
              <a:t>ب</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ل</a:t>
            </a:r>
            <a:r>
              <a:rPr sz="3600" spc="60" dirty="0">
                <a:solidFill>
                  <a:srgbClr val="FFFFFF"/>
                </a:solidFill>
                <a:latin typeface="Arabic Typesetting"/>
                <a:cs typeface="Arabic Typesetting"/>
              </a:rPr>
              <a:t>و</a:t>
            </a:r>
            <a:r>
              <a:rPr sz="3600" spc="-475" dirty="0">
                <a:solidFill>
                  <a:srgbClr val="FFFFFF"/>
                </a:solidFill>
                <a:latin typeface="Arabic Typesetting"/>
                <a:cs typeface="Arabic Typesetting"/>
              </a:rPr>
              <a:t>ع</a:t>
            </a:r>
            <a:r>
              <a:rPr sz="3600" spc="-1460" dirty="0">
                <a:solidFill>
                  <a:srgbClr val="FFFFFF"/>
                </a:solidFill>
                <a:latin typeface="Arabic Typesetting"/>
                <a:cs typeface="Arabic Typesetting"/>
              </a:rPr>
              <a:t>ف</a:t>
            </a:r>
            <a:r>
              <a:rPr sz="3600" spc="-100" dirty="0">
                <a:solidFill>
                  <a:srgbClr val="FFFFFF"/>
                </a:solidFill>
                <a:latin typeface="Arabic Typesetting"/>
                <a:cs typeface="Arabic Typesetting"/>
              </a:rPr>
              <a:t>م  </a:t>
            </a:r>
            <a:r>
              <a:rPr sz="3600" spc="265" dirty="0">
                <a:solidFill>
                  <a:srgbClr val="FFFFFF"/>
                </a:solidFill>
                <a:latin typeface="Arabic Typesetting"/>
                <a:cs typeface="Arabic Typesetting"/>
              </a:rPr>
              <a:t>ة</a:t>
            </a:r>
            <a:r>
              <a:rPr sz="3600" spc="-195" dirty="0">
                <a:solidFill>
                  <a:srgbClr val="FFFFFF"/>
                </a:solidFill>
                <a:latin typeface="Arabic Typesetting"/>
                <a:cs typeface="Arabic Typesetting"/>
              </a:rPr>
              <a:t>ح</a:t>
            </a:r>
            <a:r>
              <a:rPr sz="3600" spc="-1445" dirty="0">
                <a:solidFill>
                  <a:srgbClr val="FFFFFF"/>
                </a:solidFill>
                <a:latin typeface="Arabic Typesetting"/>
                <a:cs typeface="Arabic Typesetting"/>
              </a:rPr>
              <a:t>ت</a:t>
            </a:r>
            <a:r>
              <a:rPr sz="3600" spc="-1455"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95" dirty="0">
                <a:solidFill>
                  <a:srgbClr val="FFFFFF"/>
                </a:solidFill>
                <a:latin typeface="Arabic Typesetting"/>
                <a:cs typeface="Arabic Typesetting"/>
              </a:rPr>
              <a:t>ا</a:t>
            </a:r>
            <a:r>
              <a:rPr sz="3600" spc="-1080" dirty="0">
                <a:solidFill>
                  <a:srgbClr val="FFFFFF"/>
                </a:solidFill>
                <a:latin typeface="Arabic Typesetting"/>
                <a:cs typeface="Arabic Typesetting"/>
              </a:rPr>
              <a:t>به</a:t>
            </a:r>
            <a:r>
              <a:rPr sz="3600" spc="-869" dirty="0">
                <a:solidFill>
                  <a:srgbClr val="FFFFFF"/>
                </a:solidFill>
                <a:latin typeface="Arabic Typesetting"/>
                <a:cs typeface="Arabic Typesetting"/>
              </a:rPr>
              <a:t>ص</a:t>
            </a:r>
            <a:r>
              <a:rPr sz="3600" spc="-1030" dirty="0">
                <a:solidFill>
                  <a:srgbClr val="FFFFFF"/>
                </a:solidFill>
                <a:latin typeface="Arabic Typesetting"/>
                <a:cs typeface="Arabic Typesetting"/>
              </a:rPr>
              <a:t>ن</a:t>
            </a:r>
            <a:r>
              <a:rPr sz="3600" spc="10" dirty="0">
                <a:solidFill>
                  <a:srgbClr val="FFFFFF"/>
                </a:solidFill>
                <a:latin typeface="Arabic Typesetting"/>
                <a:cs typeface="Arabic Typesetting"/>
              </a:rPr>
              <a:t> </a:t>
            </a:r>
            <a:r>
              <a:rPr sz="3600" spc="265" dirty="0">
                <a:solidFill>
                  <a:srgbClr val="FFFFFF"/>
                </a:solidFill>
                <a:latin typeface="Arabic Typesetting"/>
                <a:cs typeface="Arabic Typesetting"/>
              </a:rPr>
              <a:t>ة</a:t>
            </a:r>
            <a:r>
              <a:rPr sz="3600" spc="-110" dirty="0">
                <a:solidFill>
                  <a:srgbClr val="FFFFFF"/>
                </a:solidFill>
                <a:latin typeface="Arabic Typesetting"/>
                <a:cs typeface="Arabic Typesetting"/>
              </a:rPr>
              <a:t>م</a:t>
            </a:r>
            <a:r>
              <a:rPr sz="3600" spc="-60" dirty="0">
                <a:solidFill>
                  <a:srgbClr val="FFFFFF"/>
                </a:solidFill>
                <a:latin typeface="Arabic Typesetting"/>
                <a:cs typeface="Arabic Typesetting"/>
              </a:rPr>
              <a:t>ل</a:t>
            </a:r>
            <a:r>
              <a:rPr sz="3600" spc="-30" dirty="0">
                <a:solidFill>
                  <a:srgbClr val="FFFFFF"/>
                </a:solidFill>
                <a:latin typeface="Arabic Typesetting"/>
                <a:cs typeface="Arabic Typesetting"/>
              </a:rPr>
              <a:t>ا</a:t>
            </a:r>
            <a:r>
              <a:rPr sz="3600" spc="-680" dirty="0">
                <a:solidFill>
                  <a:srgbClr val="FFFFFF"/>
                </a:solidFill>
                <a:latin typeface="Arabic Typesetting"/>
                <a:cs typeface="Arabic Typesetting"/>
              </a:rPr>
              <a:t>ع</a:t>
            </a:r>
            <a:r>
              <a:rPr sz="3600" dirty="0">
                <a:solidFill>
                  <a:srgbClr val="FFFFFF"/>
                </a:solidFill>
                <a:latin typeface="Arabic Typesetting"/>
                <a:cs typeface="Arabic Typesetting"/>
              </a:rPr>
              <a:t>و </a:t>
            </a:r>
            <a:r>
              <a:rPr sz="3600" spc="265" dirty="0">
                <a:solidFill>
                  <a:srgbClr val="FFFFFF"/>
                </a:solidFill>
                <a:latin typeface="Arabic Typesetting"/>
                <a:cs typeface="Arabic Typesetting"/>
              </a:rPr>
              <a:t>ة</a:t>
            </a:r>
            <a:r>
              <a:rPr sz="3600" spc="-1810" dirty="0">
                <a:solidFill>
                  <a:srgbClr val="FFFFFF"/>
                </a:solidFill>
                <a:latin typeface="Arabic Typesetting"/>
                <a:cs typeface="Arabic Typesetting"/>
              </a:rPr>
              <a:t>ب</a:t>
            </a:r>
            <a:r>
              <a:rPr sz="3600" spc="60" dirty="0">
                <a:solidFill>
                  <a:srgbClr val="FFFFFF"/>
                </a:solidFill>
                <a:latin typeface="Arabic Typesetting"/>
                <a:cs typeface="Arabic Typesetting"/>
              </a:rPr>
              <a:t>و</a:t>
            </a:r>
            <a:r>
              <a:rPr sz="3600" spc="-869" dirty="0">
                <a:solidFill>
                  <a:srgbClr val="FFFFFF"/>
                </a:solidFill>
                <a:latin typeface="Arabic Typesetting"/>
                <a:cs typeface="Arabic Typesetting"/>
              </a:rPr>
              <a:t>ص</a:t>
            </a:r>
            <a:r>
              <a:rPr sz="3600" spc="-760" dirty="0">
                <a:solidFill>
                  <a:srgbClr val="FFFFFF"/>
                </a:solidFill>
                <a:latin typeface="Arabic Typesetting"/>
                <a:cs typeface="Arabic Typesetting"/>
              </a:rPr>
              <a:t>ن</a:t>
            </a:r>
            <a:r>
              <a:rPr sz="3600" spc="-114" dirty="0">
                <a:solidFill>
                  <a:srgbClr val="FFFFFF"/>
                </a:solidFill>
                <a:latin typeface="Arabic Typesetting"/>
                <a:cs typeface="Arabic Typesetting"/>
              </a:rPr>
              <a:t>م</a:t>
            </a:r>
            <a:r>
              <a:rPr sz="3600" spc="10" dirty="0">
                <a:solidFill>
                  <a:srgbClr val="FFFFFF"/>
                </a:solidFill>
                <a:latin typeface="Arabic Typesetting"/>
                <a:cs typeface="Arabic Typesetting"/>
              </a:rPr>
              <a:t> </a:t>
            </a:r>
            <a:r>
              <a:rPr sz="3600" spc="-5" dirty="0">
                <a:solidFill>
                  <a:srgbClr val="FFFFFF"/>
                </a:solidFill>
                <a:latin typeface="Arabic Typesetting"/>
                <a:cs typeface="Arabic Typesetting"/>
              </a:rPr>
              <a:t>ل</a:t>
            </a:r>
            <a:r>
              <a:rPr sz="3600" spc="95" dirty="0">
                <a:solidFill>
                  <a:srgbClr val="FFFFFF"/>
                </a:solidFill>
                <a:latin typeface="Arabic Typesetting"/>
                <a:cs typeface="Arabic Typesetting"/>
              </a:rPr>
              <a:t>ا</a:t>
            </a:r>
            <a:r>
              <a:rPr sz="3600" spc="-260" dirty="0">
                <a:solidFill>
                  <a:srgbClr val="FFFFFF"/>
                </a:solidFill>
                <a:latin typeface="Arabic Typesetting"/>
                <a:cs typeface="Arabic Typesetting"/>
              </a:rPr>
              <a:t>ح</a:t>
            </a:r>
            <a:endParaRPr sz="3600">
              <a:latin typeface="Arabic Typesetting"/>
              <a:cs typeface="Arabic Typesetting"/>
            </a:endParaRPr>
          </a:p>
          <a:p>
            <a:pPr marL="6350" algn="ctr">
              <a:lnSpc>
                <a:spcPct val="100000"/>
              </a:lnSpc>
              <a:spcBef>
                <a:spcPts val="180"/>
              </a:spcBef>
            </a:pPr>
            <a:r>
              <a:rPr sz="3600" spc="-360" dirty="0">
                <a:solidFill>
                  <a:srgbClr val="FFFFFF"/>
                </a:solidFill>
                <a:latin typeface="Arabic Typesetting"/>
                <a:cs typeface="Arabic Typesetting"/>
              </a:rPr>
              <a:t>ةح</a:t>
            </a:r>
            <a:r>
              <a:rPr sz="3600" spc="-655" dirty="0">
                <a:solidFill>
                  <a:srgbClr val="FFFFFF"/>
                </a:solidFill>
                <a:latin typeface="Arabic Typesetting"/>
                <a:cs typeface="Arabic Typesetting"/>
              </a:rPr>
              <a:t>ت</a:t>
            </a:r>
            <a:r>
              <a:rPr sz="3600" spc="-1455"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270" dirty="0">
                <a:solidFill>
                  <a:srgbClr val="FFFFFF"/>
                </a:solidFill>
                <a:latin typeface="Arabic Typesetting"/>
                <a:cs typeface="Arabic Typesetting"/>
              </a:rPr>
              <a:t>ه</a:t>
            </a:r>
            <a:r>
              <a:rPr sz="3600" spc="-1385" dirty="0">
                <a:solidFill>
                  <a:srgbClr val="FFFFFF"/>
                </a:solidFill>
                <a:latin typeface="Arabic Typesetting"/>
                <a:cs typeface="Arabic Typesetting"/>
              </a:rPr>
              <a:t>ب</a:t>
            </a:r>
            <a:r>
              <a:rPr sz="3600" spc="-875" dirty="0">
                <a:solidFill>
                  <a:srgbClr val="FFFFFF"/>
                </a:solidFill>
                <a:latin typeface="Arabic Typesetting"/>
                <a:cs typeface="Arabic Typesetting"/>
              </a:rPr>
              <a:t>ص</a:t>
            </a:r>
            <a:r>
              <a:rPr sz="3600" spc="-1030" dirty="0">
                <a:solidFill>
                  <a:srgbClr val="FFFFFF"/>
                </a:solidFill>
                <a:latin typeface="Arabic Typesetting"/>
                <a:cs typeface="Arabic Typesetting"/>
              </a:rPr>
              <a:t>ن</a:t>
            </a:r>
            <a:r>
              <a:rPr sz="3600" spc="25" dirty="0">
                <a:solidFill>
                  <a:srgbClr val="FFFFFF"/>
                </a:solidFill>
                <a:latin typeface="Arabic Typesetting"/>
                <a:cs typeface="Arabic Typesetting"/>
              </a:rPr>
              <a:t> </a:t>
            </a:r>
            <a:r>
              <a:rPr sz="3600" spc="265" dirty="0">
                <a:solidFill>
                  <a:srgbClr val="FFFFFF"/>
                </a:solidFill>
                <a:latin typeface="Arabic Typesetting"/>
                <a:cs typeface="Arabic Typesetting"/>
              </a:rPr>
              <a:t>ة</a:t>
            </a:r>
            <a:r>
              <a:rPr sz="3600" spc="-110" dirty="0">
                <a:solidFill>
                  <a:srgbClr val="FFFFFF"/>
                </a:solidFill>
                <a:latin typeface="Arabic Typesetting"/>
                <a:cs typeface="Arabic Typesetting"/>
              </a:rPr>
              <a:t>م</a:t>
            </a:r>
            <a:r>
              <a:rPr sz="3600" spc="-45" dirty="0">
                <a:solidFill>
                  <a:srgbClr val="FFFFFF"/>
                </a:solidFill>
                <a:latin typeface="Arabic Typesetting"/>
                <a:cs typeface="Arabic Typesetting"/>
              </a:rPr>
              <a:t>لا</a:t>
            </a:r>
            <a:r>
              <a:rPr sz="3600" spc="-680" dirty="0">
                <a:solidFill>
                  <a:srgbClr val="FFFFFF"/>
                </a:solidFill>
                <a:latin typeface="Arabic Typesetting"/>
                <a:cs typeface="Arabic Typesetting"/>
              </a:rPr>
              <a:t>ع</a:t>
            </a:r>
            <a:r>
              <a:rPr sz="3600" dirty="0">
                <a:solidFill>
                  <a:srgbClr val="FFFFFF"/>
                </a:solidFill>
                <a:latin typeface="Arabic Typesetting"/>
                <a:cs typeface="Arabic Typesetting"/>
              </a:rPr>
              <a:t>و </a:t>
            </a:r>
            <a:r>
              <a:rPr sz="3600" spc="-185" dirty="0">
                <a:solidFill>
                  <a:srgbClr val="FFFFFF"/>
                </a:solidFill>
                <a:latin typeface="Arabic Typesetting"/>
                <a:cs typeface="Arabic Typesetting"/>
              </a:rPr>
              <a:t>ب</a:t>
            </a:r>
            <a:r>
              <a:rPr sz="3600" spc="65" dirty="0">
                <a:solidFill>
                  <a:srgbClr val="FFFFFF"/>
                </a:solidFill>
                <a:latin typeface="Arabic Typesetting"/>
                <a:cs typeface="Arabic Typesetting"/>
              </a:rPr>
              <a:t>و</a:t>
            </a:r>
            <a:r>
              <a:rPr sz="3600" spc="-875" dirty="0">
                <a:solidFill>
                  <a:srgbClr val="FFFFFF"/>
                </a:solidFill>
                <a:latin typeface="Arabic Typesetting"/>
                <a:cs typeface="Arabic Typesetting"/>
              </a:rPr>
              <a:t>ص</a:t>
            </a:r>
            <a:r>
              <a:rPr sz="3600" spc="-760" dirty="0">
                <a:solidFill>
                  <a:srgbClr val="FFFFFF"/>
                </a:solidFill>
                <a:latin typeface="Arabic Typesetting"/>
                <a:cs typeface="Arabic Typesetting"/>
              </a:rPr>
              <a:t>ن</a:t>
            </a:r>
            <a:r>
              <a:rPr sz="3600" spc="-114" dirty="0">
                <a:solidFill>
                  <a:srgbClr val="FFFFFF"/>
                </a:solidFill>
                <a:latin typeface="Arabic Typesetting"/>
                <a:cs typeface="Arabic Typesetting"/>
              </a:rPr>
              <a:t>م</a:t>
            </a:r>
            <a:r>
              <a:rPr sz="3600" spc="10" dirty="0">
                <a:solidFill>
                  <a:srgbClr val="FFFFFF"/>
                </a:solidFill>
                <a:latin typeface="Arabic Typesetting"/>
                <a:cs typeface="Arabic Typesetting"/>
              </a:rPr>
              <a:t> </a:t>
            </a:r>
            <a:r>
              <a:rPr sz="3600" spc="-560" dirty="0">
                <a:solidFill>
                  <a:srgbClr val="FFFFFF"/>
                </a:solidFill>
                <a:latin typeface="Arabic Typesetting"/>
                <a:cs typeface="Arabic Typesetting"/>
              </a:rPr>
              <a:t>ل</a:t>
            </a:r>
            <a:r>
              <a:rPr sz="3600" spc="-535" dirty="0">
                <a:solidFill>
                  <a:srgbClr val="FFFFFF"/>
                </a:solidFill>
                <a:latin typeface="Arabic Typesetting"/>
                <a:cs typeface="Arabic Typesetting"/>
              </a:rPr>
              <a:t>ه</a:t>
            </a:r>
            <a:r>
              <a:rPr sz="3600" spc="-254" dirty="0">
                <a:solidFill>
                  <a:srgbClr val="FFFFFF"/>
                </a:solidFill>
                <a:latin typeface="Arabic Typesetting"/>
                <a:cs typeface="Arabic Typesetting"/>
              </a:rPr>
              <a:t>ج</a:t>
            </a:r>
            <a:r>
              <a:rPr sz="3600" spc="-1280" dirty="0">
                <a:solidFill>
                  <a:srgbClr val="FFFFFF"/>
                </a:solidFill>
                <a:latin typeface="Arabic Typesetting"/>
                <a:cs typeface="Arabic Typesetting"/>
              </a:rPr>
              <a:t>ل</a:t>
            </a:r>
            <a:r>
              <a:rPr sz="5400" baseline="3858" dirty="0">
                <a:solidFill>
                  <a:srgbClr val="FFFFFF"/>
                </a:solidFill>
                <a:latin typeface="Arabic Typesetting"/>
                <a:cs typeface="Arabic Typesetting"/>
              </a:rPr>
              <a:t>   </a:t>
            </a:r>
            <a:r>
              <a:rPr sz="5400" spc="-405" baseline="3858" dirty="0">
                <a:solidFill>
                  <a:srgbClr val="FFFFFF"/>
                </a:solidFill>
                <a:latin typeface="Arabic Typesetting"/>
                <a:cs typeface="Arabic Typesetting"/>
              </a:rPr>
              <a:t> </a:t>
            </a:r>
            <a:r>
              <a:rPr sz="3600" spc="-204" dirty="0">
                <a:solidFill>
                  <a:srgbClr val="FFFFFF"/>
                </a:solidFill>
                <a:latin typeface="Arabic Typesetting"/>
                <a:cs typeface="Arabic Typesetting"/>
              </a:rPr>
              <a:t>ل</a:t>
            </a:r>
            <a:r>
              <a:rPr sz="3600" spc="45" dirty="0">
                <a:solidFill>
                  <a:srgbClr val="FFFFFF"/>
                </a:solidFill>
                <a:latin typeface="Arabic Typesetting"/>
                <a:cs typeface="Arabic Typesetting"/>
              </a:rPr>
              <a:t>و</a:t>
            </a:r>
            <a:r>
              <a:rPr sz="3600" spc="-495" dirty="0">
                <a:solidFill>
                  <a:srgbClr val="FFFFFF"/>
                </a:solidFill>
                <a:latin typeface="Arabic Typesetting"/>
                <a:cs typeface="Arabic Typesetting"/>
              </a:rPr>
              <a:t>ع</a:t>
            </a:r>
            <a:r>
              <a:rPr sz="3600" spc="-1475" dirty="0">
                <a:solidFill>
                  <a:srgbClr val="FFFFFF"/>
                </a:solidFill>
                <a:latin typeface="Arabic Typesetting"/>
                <a:cs typeface="Arabic Typesetting"/>
              </a:rPr>
              <a:t>ف</a:t>
            </a:r>
            <a:r>
              <a:rPr sz="3600" spc="-135" dirty="0">
                <a:solidFill>
                  <a:srgbClr val="FFFFFF"/>
                </a:solidFill>
                <a:latin typeface="Arabic Typesetting"/>
                <a:cs typeface="Arabic Typesetting"/>
              </a:rPr>
              <a:t>م</a:t>
            </a:r>
            <a:endParaRPr sz="3600">
              <a:latin typeface="Arabic Typesetting"/>
              <a:cs typeface="Arabic Typesetting"/>
            </a:endParaRPr>
          </a:p>
          <a:p>
            <a:pPr marL="12065" marR="5080" indent="-1270" algn="ctr">
              <a:lnSpc>
                <a:spcPct val="104200"/>
              </a:lnSpc>
              <a:spcBef>
                <a:spcPts val="565"/>
              </a:spcBef>
            </a:pPr>
            <a:r>
              <a:rPr sz="3600" spc="-360" dirty="0">
                <a:solidFill>
                  <a:srgbClr val="FFFFFF"/>
                </a:solidFill>
                <a:latin typeface="Arabic Typesetting"/>
                <a:cs typeface="Arabic Typesetting"/>
              </a:rPr>
              <a:t>ةح</a:t>
            </a:r>
            <a:r>
              <a:rPr sz="3600" spc="-655" dirty="0">
                <a:solidFill>
                  <a:srgbClr val="FFFFFF"/>
                </a:solidFill>
                <a:latin typeface="Arabic Typesetting"/>
                <a:cs typeface="Arabic Typesetting"/>
              </a:rPr>
              <a:t>ت</a:t>
            </a:r>
            <a:r>
              <a:rPr sz="3600" spc="-1460"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spc="-735" dirty="0">
                <a:solidFill>
                  <a:srgbClr val="FFFFFF"/>
                </a:solidFill>
                <a:latin typeface="Arabic Typesetting"/>
                <a:cs typeface="Arabic Typesetting"/>
              </a:rPr>
              <a:t>با</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ب</a:t>
            </a:r>
            <a:r>
              <a:rPr sz="3600" spc="60" dirty="0">
                <a:solidFill>
                  <a:srgbClr val="FFFFFF"/>
                </a:solidFill>
                <a:latin typeface="Arabic Typesetting"/>
                <a:cs typeface="Arabic Typesetting"/>
              </a:rPr>
              <a:t>و</a:t>
            </a:r>
            <a:r>
              <a:rPr sz="3600" spc="-875" dirty="0">
                <a:solidFill>
                  <a:srgbClr val="FFFFFF"/>
                </a:solidFill>
                <a:latin typeface="Arabic Typesetting"/>
                <a:cs typeface="Arabic Typesetting"/>
              </a:rPr>
              <a:t>ص</a:t>
            </a:r>
            <a:r>
              <a:rPr sz="3600" spc="-765" dirty="0">
                <a:solidFill>
                  <a:srgbClr val="FFFFFF"/>
                </a:solidFill>
                <a:latin typeface="Arabic Typesetting"/>
                <a:cs typeface="Arabic Typesetting"/>
              </a:rPr>
              <a:t>ن</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a:t>
            </a:r>
            <a:r>
              <a:rPr sz="3600" spc="50" dirty="0">
                <a:solidFill>
                  <a:srgbClr val="FFFFFF"/>
                </a:solidFill>
                <a:latin typeface="Arabic Typesetting"/>
                <a:cs typeface="Arabic Typesetting"/>
              </a:rPr>
              <a:t>نا</a:t>
            </a:r>
            <a:r>
              <a:rPr sz="3600" spc="-465" dirty="0">
                <a:solidFill>
                  <a:srgbClr val="FFFFFF"/>
                </a:solidFill>
                <a:latin typeface="Arabic Typesetting"/>
                <a:cs typeface="Arabic Typesetting"/>
              </a:rPr>
              <a:t>م</a:t>
            </a:r>
            <a:r>
              <a:rPr sz="3600" dirty="0">
                <a:solidFill>
                  <a:srgbClr val="FFFFFF"/>
                </a:solidFill>
                <a:latin typeface="Arabic Typesetting"/>
                <a:cs typeface="Arabic Typesetting"/>
              </a:rPr>
              <a:t>ز</a:t>
            </a:r>
            <a:r>
              <a:rPr sz="3600" spc="-20" dirty="0">
                <a:solidFill>
                  <a:srgbClr val="FFFFFF"/>
                </a:solidFill>
                <a:latin typeface="Arabic Typesetting"/>
                <a:cs typeface="Arabic Typesetting"/>
              </a:rPr>
              <a:t> </a:t>
            </a:r>
            <a:r>
              <a:rPr sz="3600" spc="-315" dirty="0">
                <a:solidFill>
                  <a:srgbClr val="FFFFFF"/>
                </a:solidFill>
                <a:latin typeface="Arabic Typesetting"/>
                <a:cs typeface="Arabic Typesetting"/>
              </a:rPr>
              <a:t>ف</a:t>
            </a:r>
            <a:r>
              <a:rPr sz="3600" spc="-140" dirty="0">
                <a:solidFill>
                  <a:srgbClr val="FFFFFF"/>
                </a:solidFill>
                <a:latin typeface="Arabic Typesetting"/>
                <a:cs typeface="Arabic Typesetting"/>
              </a:rPr>
              <a:t>ر</a:t>
            </a:r>
            <a:r>
              <a:rPr sz="3600" spc="-235" dirty="0">
                <a:solidFill>
                  <a:srgbClr val="FFFFFF"/>
                </a:solidFill>
                <a:latin typeface="Arabic Typesetting"/>
                <a:cs typeface="Arabic Typesetting"/>
              </a:rPr>
              <a:t>ظ</a:t>
            </a:r>
            <a:r>
              <a:rPr sz="3600" dirty="0">
                <a:solidFill>
                  <a:srgbClr val="FFFFFF"/>
                </a:solidFill>
                <a:latin typeface="Arabic Typesetting"/>
                <a:cs typeface="Arabic Typesetting"/>
              </a:rPr>
              <a:t> ( </a:t>
            </a:r>
            <a:r>
              <a:rPr sz="3600" spc="-275" dirty="0">
                <a:solidFill>
                  <a:srgbClr val="FFFFFF"/>
                </a:solidFill>
                <a:latin typeface="Arabic Typesetting"/>
                <a:cs typeface="Arabic Typesetting"/>
              </a:rPr>
              <a:t>ه</a:t>
            </a:r>
            <a:r>
              <a:rPr sz="3600" spc="-1140" dirty="0">
                <a:solidFill>
                  <a:srgbClr val="FFFFFF"/>
                </a:solidFill>
                <a:latin typeface="Arabic Typesetting"/>
                <a:cs typeface="Arabic Typesetting"/>
              </a:rPr>
              <a:t>ي</a:t>
            </a:r>
            <a:r>
              <a:rPr sz="3600" spc="-1535" dirty="0">
                <a:solidFill>
                  <a:srgbClr val="FFFFFF"/>
                </a:solidFill>
                <a:latin typeface="Arabic Typesetting"/>
                <a:cs typeface="Arabic Typesetting"/>
              </a:rPr>
              <a:t>ف</a:t>
            </a:r>
            <a:r>
              <a:rPr sz="3600" spc="-10" dirty="0">
                <a:solidFill>
                  <a:srgbClr val="FFFFFF"/>
                </a:solidFill>
                <a:latin typeface="Arabic Typesetting"/>
                <a:cs typeface="Arabic Typesetting"/>
              </a:rPr>
              <a:t> </a:t>
            </a:r>
            <a:r>
              <a:rPr sz="3600" spc="-185" dirty="0">
                <a:solidFill>
                  <a:srgbClr val="FFFFFF"/>
                </a:solidFill>
                <a:latin typeface="Arabic Typesetting"/>
                <a:cs typeface="Arabic Typesetting"/>
              </a:rPr>
              <a:t>ل</a:t>
            </a:r>
            <a:r>
              <a:rPr sz="3600" spc="60" dirty="0">
                <a:solidFill>
                  <a:srgbClr val="FFFFFF"/>
                </a:solidFill>
                <a:latin typeface="Arabic Typesetting"/>
                <a:cs typeface="Arabic Typesetting"/>
              </a:rPr>
              <a:t>و</a:t>
            </a:r>
            <a:r>
              <a:rPr sz="3600" spc="-475" dirty="0">
                <a:solidFill>
                  <a:srgbClr val="FFFFFF"/>
                </a:solidFill>
                <a:latin typeface="Arabic Typesetting"/>
                <a:cs typeface="Arabic Typesetting"/>
              </a:rPr>
              <a:t>ع</a:t>
            </a:r>
            <a:r>
              <a:rPr sz="3600" spc="-1460" dirty="0">
                <a:solidFill>
                  <a:srgbClr val="FFFFFF"/>
                </a:solidFill>
                <a:latin typeface="Arabic Typesetting"/>
                <a:cs typeface="Arabic Typesetting"/>
              </a:rPr>
              <a:t>ف</a:t>
            </a:r>
            <a:r>
              <a:rPr sz="3600" spc="-100" dirty="0">
                <a:solidFill>
                  <a:srgbClr val="FFFFFF"/>
                </a:solidFill>
                <a:latin typeface="Arabic Typesetting"/>
                <a:cs typeface="Arabic Typesetting"/>
              </a:rPr>
              <a:t>م  </a:t>
            </a:r>
            <a:r>
              <a:rPr sz="3600" spc="-360" dirty="0">
                <a:solidFill>
                  <a:srgbClr val="FFFFFF"/>
                </a:solidFill>
                <a:latin typeface="Arabic Typesetting"/>
                <a:cs typeface="Arabic Typesetting"/>
              </a:rPr>
              <a:t>ةح</a:t>
            </a:r>
            <a:r>
              <a:rPr sz="3600" spc="-655" dirty="0">
                <a:solidFill>
                  <a:srgbClr val="FFFFFF"/>
                </a:solidFill>
                <a:latin typeface="Arabic Typesetting"/>
                <a:cs typeface="Arabic Typesetting"/>
              </a:rPr>
              <a:t>ت</a:t>
            </a:r>
            <a:r>
              <a:rPr sz="3600" spc="-1460"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275" dirty="0">
                <a:solidFill>
                  <a:srgbClr val="FFFFFF"/>
                </a:solidFill>
                <a:latin typeface="Arabic Typesetting"/>
                <a:cs typeface="Arabic Typesetting"/>
              </a:rPr>
              <a:t>ه</a:t>
            </a:r>
            <a:r>
              <a:rPr sz="3600" spc="-1390" dirty="0">
                <a:solidFill>
                  <a:srgbClr val="FFFFFF"/>
                </a:solidFill>
                <a:latin typeface="Arabic Typesetting"/>
                <a:cs typeface="Arabic Typesetting"/>
              </a:rPr>
              <a:t>ب</a:t>
            </a:r>
            <a:r>
              <a:rPr sz="3600" spc="-875" dirty="0">
                <a:solidFill>
                  <a:srgbClr val="FFFFFF"/>
                </a:solidFill>
                <a:latin typeface="Arabic Typesetting"/>
                <a:cs typeface="Arabic Typesetting"/>
              </a:rPr>
              <a:t>ص</a:t>
            </a:r>
            <a:r>
              <a:rPr sz="3600" spc="-1030" dirty="0">
                <a:solidFill>
                  <a:srgbClr val="FFFFFF"/>
                </a:solidFill>
                <a:latin typeface="Arabic Typesetting"/>
                <a:cs typeface="Arabic Typesetting"/>
              </a:rPr>
              <a:t>ن</a:t>
            </a:r>
            <a:r>
              <a:rPr sz="3600" spc="10" dirty="0">
                <a:solidFill>
                  <a:srgbClr val="FFFFFF"/>
                </a:solidFill>
                <a:latin typeface="Arabic Typesetting"/>
                <a:cs typeface="Arabic Typesetting"/>
              </a:rPr>
              <a:t> </a:t>
            </a:r>
            <a:r>
              <a:rPr sz="3600" spc="260" dirty="0">
                <a:solidFill>
                  <a:srgbClr val="FFFFFF"/>
                </a:solidFill>
                <a:latin typeface="Arabic Typesetting"/>
                <a:cs typeface="Arabic Typesetting"/>
              </a:rPr>
              <a:t>ة</a:t>
            </a:r>
            <a:r>
              <a:rPr sz="3600" spc="-114" dirty="0">
                <a:solidFill>
                  <a:srgbClr val="FFFFFF"/>
                </a:solidFill>
                <a:latin typeface="Arabic Typesetting"/>
                <a:cs typeface="Arabic Typesetting"/>
              </a:rPr>
              <a:t>م</a:t>
            </a:r>
            <a:r>
              <a:rPr sz="3600" spc="-45" dirty="0">
                <a:solidFill>
                  <a:srgbClr val="FFFFFF"/>
                </a:solidFill>
                <a:latin typeface="Arabic Typesetting"/>
                <a:cs typeface="Arabic Typesetting"/>
              </a:rPr>
              <a:t>لا</a:t>
            </a:r>
            <a:r>
              <a:rPr sz="3600" spc="-685" dirty="0">
                <a:solidFill>
                  <a:srgbClr val="FFFFFF"/>
                </a:solidFill>
                <a:latin typeface="Arabic Typesetting"/>
                <a:cs typeface="Arabic Typesetting"/>
              </a:rPr>
              <a:t>ع</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ب</a:t>
            </a:r>
            <a:r>
              <a:rPr sz="3600" spc="60" dirty="0">
                <a:solidFill>
                  <a:srgbClr val="FFFFFF"/>
                </a:solidFill>
                <a:latin typeface="Arabic Typesetting"/>
                <a:cs typeface="Arabic Typesetting"/>
              </a:rPr>
              <a:t>و</a:t>
            </a:r>
            <a:r>
              <a:rPr sz="3600" spc="-875" dirty="0">
                <a:solidFill>
                  <a:srgbClr val="FFFFFF"/>
                </a:solidFill>
                <a:latin typeface="Arabic Typesetting"/>
                <a:cs typeface="Arabic Typesetting"/>
              </a:rPr>
              <a:t>ص</a:t>
            </a:r>
            <a:r>
              <a:rPr sz="3600" spc="-765" dirty="0">
                <a:solidFill>
                  <a:srgbClr val="FFFFFF"/>
                </a:solidFill>
                <a:latin typeface="Arabic Typesetting"/>
                <a:cs typeface="Arabic Typesetting"/>
              </a:rPr>
              <a:t>ن</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a:t>
            </a:r>
            <a:r>
              <a:rPr sz="3600" spc="55" dirty="0">
                <a:solidFill>
                  <a:srgbClr val="FFFFFF"/>
                </a:solidFill>
                <a:latin typeface="Arabic Typesetting"/>
                <a:cs typeface="Arabic Typesetting"/>
              </a:rPr>
              <a:t>ق</a:t>
            </a:r>
            <a:r>
              <a:rPr sz="3600" spc="-720" dirty="0">
                <a:solidFill>
                  <a:srgbClr val="FFFFFF"/>
                </a:solidFill>
                <a:latin typeface="Arabic Typesetting"/>
                <a:cs typeface="Arabic Typesetting"/>
              </a:rPr>
              <a:t>ل</a:t>
            </a:r>
            <a:r>
              <a:rPr sz="3600" spc="-455" dirty="0">
                <a:solidFill>
                  <a:srgbClr val="FFFFFF"/>
                </a:solidFill>
                <a:latin typeface="Arabic Typesetting"/>
                <a:cs typeface="Arabic Typesetting"/>
              </a:rPr>
              <a:t>ط</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ل</a:t>
            </a:r>
            <a:r>
              <a:rPr sz="3600" spc="60" dirty="0">
                <a:solidFill>
                  <a:srgbClr val="FFFFFF"/>
                </a:solidFill>
                <a:latin typeface="Arabic Typesetting"/>
                <a:cs typeface="Arabic Typesetting"/>
              </a:rPr>
              <a:t>و</a:t>
            </a:r>
            <a:r>
              <a:rPr sz="3600" spc="-475" dirty="0">
                <a:solidFill>
                  <a:srgbClr val="FFFFFF"/>
                </a:solidFill>
                <a:latin typeface="Arabic Typesetting"/>
                <a:cs typeface="Arabic Typesetting"/>
              </a:rPr>
              <a:t>ع</a:t>
            </a:r>
            <a:r>
              <a:rPr sz="3600" spc="-1460" dirty="0">
                <a:solidFill>
                  <a:srgbClr val="FFFFFF"/>
                </a:solidFill>
                <a:latin typeface="Arabic Typesetting"/>
                <a:cs typeface="Arabic Typesetting"/>
              </a:rPr>
              <a:t>ف</a:t>
            </a:r>
            <a:r>
              <a:rPr sz="3600" spc="-114" dirty="0">
                <a:solidFill>
                  <a:srgbClr val="FFFFFF"/>
                </a:solidFill>
                <a:latin typeface="Arabic Typesetting"/>
                <a:cs typeface="Arabic Typesetting"/>
              </a:rPr>
              <a:t>م</a:t>
            </a:r>
            <a:endParaRPr sz="3600">
              <a:latin typeface="Arabic Typesetting"/>
              <a:cs typeface="Arabic Typesetting"/>
            </a:endParaRP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15</a:t>
            </a:r>
          </a:p>
        </p:txBody>
      </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7.gif"/>
          <p:cNvPicPr>
            <a:picLocks noChangeAspect="1"/>
          </p:cNvPicPr>
          <p:nvPr/>
        </p:nvPicPr>
        <p:blipFill>
          <a:blip r:embed="rId2">
            <a:clrChange>
              <a:clrFrom>
                <a:srgbClr val="FFFFFF"/>
              </a:clrFrom>
              <a:clrTo>
                <a:srgbClr val="FFFFFF">
                  <a:alpha val="0"/>
                </a:srgbClr>
              </a:clrTo>
            </a:clrChange>
          </a:blip>
          <a:srcRect l="3472" t="69347" r="3754" b="7264"/>
          <a:stretch>
            <a:fillRect/>
          </a:stretch>
        </p:blipFill>
        <p:spPr>
          <a:xfrm>
            <a:off x="1514901" y="2115403"/>
            <a:ext cx="7178722" cy="2564451"/>
          </a:xfrm>
          <a:prstGeom prst="rect">
            <a:avLst/>
          </a:prstGeom>
        </p:spPr>
      </p:pic>
      <p:sp>
        <p:nvSpPr>
          <p:cNvPr id="3" name="مربع نص 2"/>
          <p:cNvSpPr txBox="1"/>
          <p:nvPr/>
        </p:nvSpPr>
        <p:spPr>
          <a:xfrm>
            <a:off x="4219518" y="2374717"/>
            <a:ext cx="430887" cy="2279170"/>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مدير مدرسة الفهد الثانوية</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3564423" y="2374717"/>
            <a:ext cx="430887" cy="2279170"/>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طلب</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2827443" y="2361068"/>
            <a:ext cx="677108" cy="2279170"/>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لتزويد المدرسة بـ15 جهاز حاسب آلي </a:t>
            </a:r>
            <a:r>
              <a:rPr kumimoji="0" lang="ar-EG" sz="16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و</a:t>
            </a: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5 خطوط هاتف</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2267884" y="2361068"/>
            <a:ext cx="430887" cy="2279170"/>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التربية والتعليم</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1694678" y="2388363"/>
            <a:ext cx="430887" cy="2279170"/>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أسرع وقت ممكن</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8.gif"/>
          <p:cNvPicPr>
            <a:picLocks noChangeAspect="1"/>
          </p:cNvPicPr>
          <p:nvPr/>
        </p:nvPicPr>
        <p:blipFill>
          <a:blip r:embed="rId2">
            <a:clrChange>
              <a:clrFrom>
                <a:srgbClr val="FFFFFF"/>
              </a:clrFrom>
              <a:clrTo>
                <a:srgbClr val="FFFFFF">
                  <a:alpha val="0"/>
                </a:srgbClr>
              </a:clrTo>
            </a:clrChange>
          </a:blip>
          <a:srcRect l="8136" t="16915" b="54982"/>
          <a:stretch>
            <a:fillRect/>
          </a:stretch>
        </p:blipFill>
        <p:spPr>
          <a:xfrm>
            <a:off x="1460311" y="2115402"/>
            <a:ext cx="7158395" cy="2934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8.gif"/>
          <p:cNvPicPr>
            <a:picLocks noChangeAspect="1"/>
          </p:cNvPicPr>
          <p:nvPr/>
        </p:nvPicPr>
        <p:blipFill>
          <a:blip r:embed="rId2">
            <a:clrChange>
              <a:clrFrom>
                <a:srgbClr val="FFFFFF"/>
              </a:clrFrom>
              <a:clrTo>
                <a:srgbClr val="FFFFFF">
                  <a:alpha val="0"/>
                </a:srgbClr>
              </a:clrTo>
            </a:clrChange>
          </a:blip>
          <a:srcRect l="8136" t="44756" b="7463"/>
          <a:stretch>
            <a:fillRect/>
          </a:stretch>
        </p:blipFill>
        <p:spPr>
          <a:xfrm>
            <a:off x="1460310" y="1214651"/>
            <a:ext cx="7158395" cy="4988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9.gif"/>
          <p:cNvPicPr>
            <a:picLocks noChangeAspect="1"/>
          </p:cNvPicPr>
          <p:nvPr/>
        </p:nvPicPr>
        <p:blipFill>
          <a:blip r:embed="rId2">
            <a:clrChange>
              <a:clrFrom>
                <a:srgbClr val="FFFFFF"/>
              </a:clrFrom>
              <a:clrTo>
                <a:srgbClr val="FFFFFF">
                  <a:alpha val="0"/>
                </a:srgbClr>
              </a:clrTo>
            </a:clrChange>
          </a:blip>
          <a:srcRect l="4600" t="16915" b="76862"/>
          <a:stretch>
            <a:fillRect/>
          </a:stretch>
        </p:blipFill>
        <p:spPr>
          <a:xfrm>
            <a:off x="1487607" y="1405719"/>
            <a:ext cx="7087480" cy="655093"/>
          </a:xfrm>
          <a:prstGeom prst="rect">
            <a:avLst/>
          </a:prstGeom>
        </p:spPr>
      </p:pic>
      <p:pic>
        <p:nvPicPr>
          <p:cNvPr id="3" name="صورة 2" descr="69.gif"/>
          <p:cNvPicPr>
            <a:picLocks noChangeAspect="1"/>
          </p:cNvPicPr>
          <p:nvPr/>
        </p:nvPicPr>
        <p:blipFill>
          <a:blip r:embed="rId2">
            <a:clrChange>
              <a:clrFrom>
                <a:srgbClr val="FFFFFF"/>
              </a:clrFrom>
              <a:clrTo>
                <a:srgbClr val="FFFFFF">
                  <a:alpha val="0"/>
                </a:srgbClr>
              </a:clrTo>
            </a:clrChange>
          </a:blip>
          <a:srcRect l="4600" t="34287" b="39654"/>
          <a:stretch>
            <a:fillRect/>
          </a:stretch>
        </p:blipFill>
        <p:spPr>
          <a:xfrm>
            <a:off x="1487607" y="3234519"/>
            <a:ext cx="7087480" cy="2743200"/>
          </a:xfrm>
          <a:prstGeom prst="rect">
            <a:avLst/>
          </a:prstGeom>
        </p:spPr>
      </p:pic>
      <p:sp>
        <p:nvSpPr>
          <p:cNvPr id="4" name="مربع نص 3"/>
          <p:cNvSpPr txBox="1"/>
          <p:nvPr/>
        </p:nvSpPr>
        <p:spPr>
          <a:xfrm>
            <a:off x="1569493" y="4039737"/>
            <a:ext cx="4189862"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الخبرة السابقة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569493" y="4408226"/>
            <a:ext cx="4189862"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استغلال الوقت في فهم ما هو غامض مما هو واضح</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569493" y="4872251"/>
            <a:ext cx="4189862"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 تم الفهم من العنوان الرئيسي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1569493" y="5431812"/>
            <a:ext cx="4189862"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لا فائدة لها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69.gif"/>
          <p:cNvPicPr>
            <a:picLocks noChangeAspect="1"/>
          </p:cNvPicPr>
          <p:nvPr/>
        </p:nvPicPr>
        <p:blipFill>
          <a:blip r:embed="rId2">
            <a:clrChange>
              <a:clrFrom>
                <a:srgbClr val="FFFFFF"/>
              </a:clrFrom>
              <a:clrTo>
                <a:srgbClr val="FFFFFF">
                  <a:alpha val="0"/>
                </a:srgbClr>
              </a:clrTo>
            </a:clrChange>
          </a:blip>
          <a:srcRect l="4600" t="71236" b="8259"/>
          <a:stretch>
            <a:fillRect/>
          </a:stretch>
        </p:blipFill>
        <p:spPr>
          <a:xfrm>
            <a:off x="1542198" y="2579426"/>
            <a:ext cx="7087480" cy="2158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0.gif"/>
          <p:cNvPicPr>
            <a:picLocks noChangeAspect="1"/>
          </p:cNvPicPr>
          <p:nvPr/>
        </p:nvPicPr>
        <p:blipFill>
          <a:blip r:embed="rId2">
            <a:clrChange>
              <a:clrFrom>
                <a:srgbClr val="FFFFFF"/>
              </a:clrFrom>
              <a:clrTo>
                <a:srgbClr val="FFFFFF">
                  <a:alpha val="0"/>
                </a:srgbClr>
              </a:clrTo>
            </a:clrChange>
          </a:blip>
          <a:srcRect l="8390" t="9751" r="4123" b="83673"/>
          <a:stretch>
            <a:fillRect/>
          </a:stretch>
        </p:blipFill>
        <p:spPr>
          <a:xfrm>
            <a:off x="1255594" y="1487605"/>
            <a:ext cx="7315200" cy="736980"/>
          </a:xfrm>
          <a:prstGeom prst="rect">
            <a:avLst/>
          </a:prstGeom>
        </p:spPr>
      </p:pic>
      <p:pic>
        <p:nvPicPr>
          <p:cNvPr id="3" name="صورة 2" descr="70.gif"/>
          <p:cNvPicPr>
            <a:picLocks noChangeAspect="1"/>
          </p:cNvPicPr>
          <p:nvPr/>
        </p:nvPicPr>
        <p:blipFill>
          <a:blip r:embed="rId2">
            <a:clrChange>
              <a:clrFrom>
                <a:srgbClr val="FFFFFF"/>
              </a:clrFrom>
              <a:clrTo>
                <a:srgbClr val="FFFFFF">
                  <a:alpha val="0"/>
                </a:srgbClr>
              </a:clrTo>
            </a:clrChange>
          </a:blip>
          <a:srcRect l="8390" t="16692" r="4123" b="51401"/>
          <a:stretch>
            <a:fillRect/>
          </a:stretch>
        </p:blipFill>
        <p:spPr>
          <a:xfrm>
            <a:off x="1255594" y="2265528"/>
            <a:ext cx="7315200" cy="3575714"/>
          </a:xfrm>
          <a:prstGeom prst="rect">
            <a:avLst/>
          </a:prstGeom>
        </p:spPr>
      </p:pic>
      <p:sp>
        <p:nvSpPr>
          <p:cNvPr id="4" name="مربع نص 3"/>
          <p:cNvSpPr txBox="1"/>
          <p:nvPr/>
        </p:nvSpPr>
        <p:spPr>
          <a:xfrm>
            <a:off x="2920621" y="2593074"/>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2497541" y="2893324"/>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978925" y="3207224"/>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1446661" y="3507474"/>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2906973" y="3821372"/>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2483893" y="4230806"/>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2006221" y="4763074"/>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1446661" y="5322636"/>
            <a:ext cx="40943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a:ea typeface="+mn-ea"/>
                <a:cs typeface="Times New Roman"/>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0.gif"/>
          <p:cNvPicPr>
            <a:picLocks noChangeAspect="1"/>
          </p:cNvPicPr>
          <p:nvPr/>
        </p:nvPicPr>
        <p:blipFill>
          <a:blip r:embed="rId2">
            <a:clrChange>
              <a:clrFrom>
                <a:srgbClr val="FFFFFF"/>
              </a:clrFrom>
              <a:clrTo>
                <a:srgbClr val="FFFFFF">
                  <a:alpha val="0"/>
                </a:srgbClr>
              </a:clrTo>
            </a:clrChange>
          </a:blip>
          <a:srcRect l="8390" t="58706" r="4123" b="7264"/>
          <a:stretch>
            <a:fillRect/>
          </a:stretch>
        </p:blipFill>
        <p:spPr>
          <a:xfrm>
            <a:off x="1514901" y="2006221"/>
            <a:ext cx="7315200" cy="3813716"/>
          </a:xfrm>
          <a:prstGeom prst="rect">
            <a:avLst/>
          </a:prstGeom>
        </p:spPr>
      </p:pic>
      <p:graphicFrame>
        <p:nvGraphicFramePr>
          <p:cNvPr id="3" name="مخطط 2"/>
          <p:cNvGraphicFramePr/>
          <p:nvPr/>
        </p:nvGraphicFramePr>
        <p:xfrm>
          <a:off x="3179928" y="3343701"/>
          <a:ext cx="4135271" cy="24994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1.gif"/>
          <p:cNvPicPr>
            <a:picLocks noChangeAspect="1"/>
          </p:cNvPicPr>
          <p:nvPr/>
        </p:nvPicPr>
        <p:blipFill>
          <a:blip r:embed="rId2">
            <a:clrChange>
              <a:clrFrom>
                <a:srgbClr val="FFFFFF"/>
              </a:clrFrom>
              <a:clrTo>
                <a:srgbClr val="FFFFFF">
                  <a:alpha val="0"/>
                </a:srgbClr>
              </a:clrTo>
            </a:clrChange>
          </a:blip>
          <a:srcRect l="5119" t="9552" r="4011" b="45650"/>
          <a:stretch>
            <a:fillRect/>
          </a:stretch>
        </p:blipFill>
        <p:spPr>
          <a:xfrm>
            <a:off x="1473959" y="1201000"/>
            <a:ext cx="7178722" cy="4926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1.gif"/>
          <p:cNvPicPr>
            <a:picLocks noChangeAspect="1"/>
          </p:cNvPicPr>
          <p:nvPr/>
        </p:nvPicPr>
        <p:blipFill>
          <a:blip r:embed="rId2">
            <a:clrChange>
              <a:clrFrom>
                <a:srgbClr val="FFFFFF"/>
              </a:clrFrom>
              <a:clrTo>
                <a:srgbClr val="FFFFFF">
                  <a:alpha val="0"/>
                </a:srgbClr>
              </a:clrTo>
            </a:clrChange>
          </a:blip>
          <a:srcRect l="5119" t="55839" r="4011" b="7861"/>
          <a:stretch>
            <a:fillRect/>
          </a:stretch>
        </p:blipFill>
        <p:spPr>
          <a:xfrm>
            <a:off x="1583141" y="1760554"/>
            <a:ext cx="7178722" cy="3992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2.gif"/>
          <p:cNvPicPr>
            <a:picLocks noChangeAspect="1"/>
          </p:cNvPicPr>
          <p:nvPr/>
        </p:nvPicPr>
        <p:blipFill>
          <a:blip r:embed="rId2">
            <a:clrChange>
              <a:clrFrom>
                <a:srgbClr val="FFFFFF"/>
              </a:clrFrom>
              <a:clrTo>
                <a:srgbClr val="FFFFFF">
                  <a:alpha val="0"/>
                </a:srgbClr>
              </a:clrTo>
            </a:clrChange>
          </a:blip>
          <a:srcRect l="8209" t="8159" r="2885" b="51600"/>
          <a:stretch>
            <a:fillRect/>
          </a:stretch>
        </p:blipFill>
        <p:spPr>
          <a:xfrm>
            <a:off x="1542197" y="1610440"/>
            <a:ext cx="7055893" cy="4271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34440" cy="571500"/>
          </a:xfrm>
          <a:prstGeom prst="rect">
            <a:avLst/>
          </a:prstGeom>
        </p:spPr>
      </p:pic>
      <p:pic>
        <p:nvPicPr>
          <p:cNvPr id="3" name="object 3"/>
          <p:cNvPicPr/>
          <p:nvPr/>
        </p:nvPicPr>
        <p:blipFill>
          <a:blip r:embed="rId3" cstate="print"/>
          <a:stretch>
            <a:fillRect/>
          </a:stretch>
        </p:blipFill>
        <p:spPr>
          <a:xfrm>
            <a:off x="171450" y="654006"/>
            <a:ext cx="8582025" cy="1224588"/>
          </a:xfrm>
          <a:prstGeom prst="rect">
            <a:avLst/>
          </a:prstGeom>
        </p:spPr>
      </p:pic>
      <p:pic>
        <p:nvPicPr>
          <p:cNvPr id="4" name="object 4"/>
          <p:cNvPicPr/>
          <p:nvPr/>
        </p:nvPicPr>
        <p:blipFill>
          <a:blip r:embed="rId4" cstate="print"/>
          <a:stretch>
            <a:fillRect/>
          </a:stretch>
        </p:blipFill>
        <p:spPr>
          <a:xfrm>
            <a:off x="5157230" y="2252472"/>
            <a:ext cx="3657942" cy="3962400"/>
          </a:xfrm>
          <a:prstGeom prst="rect">
            <a:avLst/>
          </a:prstGeom>
        </p:spPr>
      </p:pic>
      <p:grpSp>
        <p:nvGrpSpPr>
          <p:cNvPr id="5" name="object 5"/>
          <p:cNvGrpSpPr/>
          <p:nvPr/>
        </p:nvGrpSpPr>
        <p:grpSpPr>
          <a:xfrm>
            <a:off x="46005" y="2457106"/>
            <a:ext cx="3622675" cy="3641090"/>
            <a:chOff x="46005" y="2457106"/>
            <a:chExt cx="3622675" cy="3641090"/>
          </a:xfrm>
        </p:grpSpPr>
        <p:pic>
          <p:nvPicPr>
            <p:cNvPr id="6" name="object 6"/>
            <p:cNvPicPr/>
            <p:nvPr/>
          </p:nvPicPr>
          <p:blipFill>
            <a:blip r:embed="rId5" cstate="print"/>
            <a:stretch>
              <a:fillRect/>
            </a:stretch>
          </p:blipFill>
          <p:spPr>
            <a:xfrm>
              <a:off x="343209" y="2457106"/>
              <a:ext cx="2647001" cy="3143531"/>
            </a:xfrm>
            <a:prstGeom prst="rect">
              <a:avLst/>
            </a:prstGeom>
          </p:spPr>
        </p:pic>
        <p:sp>
          <p:nvSpPr>
            <p:cNvPr id="7" name="object 7"/>
            <p:cNvSpPr/>
            <p:nvPr/>
          </p:nvSpPr>
          <p:spPr>
            <a:xfrm>
              <a:off x="71405" y="4146295"/>
              <a:ext cx="3571875" cy="640080"/>
            </a:xfrm>
            <a:custGeom>
              <a:avLst/>
              <a:gdLst/>
              <a:ahLst/>
              <a:cxnLst/>
              <a:rect l="l" t="t" r="r" b="b"/>
              <a:pathLst>
                <a:path w="3571875" h="640079">
                  <a:moveTo>
                    <a:pt x="3571875" y="0"/>
                  </a:moveTo>
                  <a:lnTo>
                    <a:pt x="0" y="0"/>
                  </a:lnTo>
                  <a:lnTo>
                    <a:pt x="0" y="640079"/>
                  </a:lnTo>
                  <a:lnTo>
                    <a:pt x="3571875" y="640079"/>
                  </a:lnTo>
                  <a:lnTo>
                    <a:pt x="3571875" y="0"/>
                  </a:lnTo>
                  <a:close/>
                </a:path>
              </a:pathLst>
            </a:custGeom>
            <a:solidFill>
              <a:srgbClr val="717BA2"/>
            </a:solidFill>
          </p:spPr>
          <p:txBody>
            <a:bodyPr wrap="square" lIns="0" tIns="0" rIns="0" bIns="0" rtlCol="0"/>
            <a:lstStyle/>
            <a:p>
              <a:endParaRPr/>
            </a:p>
          </p:txBody>
        </p:sp>
        <p:sp>
          <p:nvSpPr>
            <p:cNvPr id="8" name="object 8"/>
            <p:cNvSpPr/>
            <p:nvPr/>
          </p:nvSpPr>
          <p:spPr>
            <a:xfrm>
              <a:off x="71405" y="4139945"/>
              <a:ext cx="3571875" cy="665480"/>
            </a:xfrm>
            <a:custGeom>
              <a:avLst/>
              <a:gdLst/>
              <a:ahLst/>
              <a:cxnLst/>
              <a:rect l="l" t="t" r="r" b="b"/>
              <a:pathLst>
                <a:path w="3571875" h="665479">
                  <a:moveTo>
                    <a:pt x="3571843" y="649223"/>
                  </a:moveTo>
                  <a:lnTo>
                    <a:pt x="3571843" y="665479"/>
                  </a:lnTo>
                </a:path>
                <a:path w="3571875" h="665479">
                  <a:moveTo>
                    <a:pt x="3571843" y="0"/>
                  </a:moveTo>
                  <a:lnTo>
                    <a:pt x="3571843" y="649223"/>
                  </a:lnTo>
                </a:path>
                <a:path w="3571875" h="665479">
                  <a:moveTo>
                    <a:pt x="0" y="649223"/>
                  </a:moveTo>
                  <a:lnTo>
                    <a:pt x="0" y="665479"/>
                  </a:lnTo>
                </a:path>
                <a:path w="3571875" h="665479">
                  <a:moveTo>
                    <a:pt x="0" y="0"/>
                  </a:moveTo>
                  <a:lnTo>
                    <a:pt x="0" y="649223"/>
                  </a:lnTo>
                </a:path>
              </a:pathLst>
            </a:custGeom>
            <a:ln w="12700">
              <a:solidFill>
                <a:srgbClr val="FFFFFF"/>
              </a:solidFill>
            </a:ln>
          </p:spPr>
          <p:txBody>
            <a:bodyPr wrap="square" lIns="0" tIns="0" rIns="0" bIns="0" rtlCol="0"/>
            <a:lstStyle/>
            <a:p>
              <a:endParaRPr/>
            </a:p>
          </p:txBody>
        </p:sp>
        <p:sp>
          <p:nvSpPr>
            <p:cNvPr id="9" name="object 9"/>
            <p:cNvSpPr/>
            <p:nvPr/>
          </p:nvSpPr>
          <p:spPr>
            <a:xfrm>
              <a:off x="65049" y="4139945"/>
              <a:ext cx="3584575" cy="649605"/>
            </a:xfrm>
            <a:custGeom>
              <a:avLst/>
              <a:gdLst/>
              <a:ahLst/>
              <a:cxnLst/>
              <a:rect l="l" t="t" r="r" b="b"/>
              <a:pathLst>
                <a:path w="3584575" h="649604">
                  <a:moveTo>
                    <a:pt x="3584549" y="627380"/>
                  </a:moveTo>
                  <a:lnTo>
                    <a:pt x="0" y="627380"/>
                  </a:lnTo>
                  <a:lnTo>
                    <a:pt x="0" y="649236"/>
                  </a:lnTo>
                  <a:lnTo>
                    <a:pt x="3584549" y="649236"/>
                  </a:lnTo>
                  <a:lnTo>
                    <a:pt x="3584549" y="627380"/>
                  </a:lnTo>
                  <a:close/>
                </a:path>
                <a:path w="3584575" h="649604">
                  <a:moveTo>
                    <a:pt x="3584549" y="0"/>
                  </a:moveTo>
                  <a:lnTo>
                    <a:pt x="0" y="0"/>
                  </a:lnTo>
                  <a:lnTo>
                    <a:pt x="0" y="12700"/>
                  </a:lnTo>
                  <a:lnTo>
                    <a:pt x="3584549" y="12700"/>
                  </a:lnTo>
                  <a:lnTo>
                    <a:pt x="3584549" y="0"/>
                  </a:lnTo>
                  <a:close/>
                </a:path>
              </a:pathLst>
            </a:custGeom>
            <a:solidFill>
              <a:srgbClr val="FFFFFF"/>
            </a:solidFill>
          </p:spPr>
          <p:txBody>
            <a:bodyPr wrap="square" lIns="0" tIns="0" rIns="0" bIns="0" rtlCol="0"/>
            <a:lstStyle/>
            <a:p>
              <a:endParaRPr/>
            </a:p>
          </p:txBody>
        </p:sp>
        <p:sp>
          <p:nvSpPr>
            <p:cNvPr id="10" name="object 10"/>
            <p:cNvSpPr/>
            <p:nvPr/>
          </p:nvSpPr>
          <p:spPr>
            <a:xfrm>
              <a:off x="832624" y="4618736"/>
              <a:ext cx="640080" cy="5080"/>
            </a:xfrm>
            <a:custGeom>
              <a:avLst/>
              <a:gdLst/>
              <a:ahLst/>
              <a:cxnLst/>
              <a:rect l="l" t="t" r="r" b="b"/>
              <a:pathLst>
                <a:path w="640080" h="5079">
                  <a:moveTo>
                    <a:pt x="640080" y="0"/>
                  </a:moveTo>
                  <a:lnTo>
                    <a:pt x="0" y="0"/>
                  </a:lnTo>
                  <a:lnTo>
                    <a:pt x="0" y="4571"/>
                  </a:lnTo>
                  <a:lnTo>
                    <a:pt x="640080" y="4571"/>
                  </a:lnTo>
                  <a:lnTo>
                    <a:pt x="640080" y="0"/>
                  </a:lnTo>
                  <a:close/>
                </a:path>
              </a:pathLst>
            </a:custGeom>
            <a:solidFill>
              <a:srgbClr val="FFFFFF"/>
            </a:solidFill>
          </p:spPr>
          <p:txBody>
            <a:bodyPr wrap="square" lIns="0" tIns="0" rIns="0" bIns="0" rtlCol="0"/>
            <a:lstStyle/>
            <a:p>
              <a:endParaRPr/>
            </a:p>
          </p:txBody>
        </p:sp>
        <p:sp>
          <p:nvSpPr>
            <p:cNvPr id="11" name="object 11"/>
            <p:cNvSpPr/>
            <p:nvPr/>
          </p:nvSpPr>
          <p:spPr>
            <a:xfrm>
              <a:off x="71405" y="4789169"/>
              <a:ext cx="3571875" cy="640080"/>
            </a:xfrm>
            <a:custGeom>
              <a:avLst/>
              <a:gdLst/>
              <a:ahLst/>
              <a:cxnLst/>
              <a:rect l="l" t="t" r="r" b="b"/>
              <a:pathLst>
                <a:path w="3571875" h="640079">
                  <a:moveTo>
                    <a:pt x="3571875" y="0"/>
                  </a:moveTo>
                  <a:lnTo>
                    <a:pt x="0" y="0"/>
                  </a:lnTo>
                  <a:lnTo>
                    <a:pt x="0" y="640079"/>
                  </a:lnTo>
                  <a:lnTo>
                    <a:pt x="3571875" y="640079"/>
                  </a:lnTo>
                  <a:lnTo>
                    <a:pt x="3571875" y="0"/>
                  </a:lnTo>
                  <a:close/>
                </a:path>
              </a:pathLst>
            </a:custGeom>
            <a:solidFill>
              <a:srgbClr val="717BA2"/>
            </a:solidFill>
          </p:spPr>
          <p:txBody>
            <a:bodyPr wrap="square" lIns="0" tIns="0" rIns="0" bIns="0" rtlCol="0"/>
            <a:lstStyle/>
            <a:p>
              <a:endParaRPr/>
            </a:p>
          </p:txBody>
        </p:sp>
        <p:sp>
          <p:nvSpPr>
            <p:cNvPr id="12" name="object 12"/>
            <p:cNvSpPr/>
            <p:nvPr/>
          </p:nvSpPr>
          <p:spPr>
            <a:xfrm>
              <a:off x="71405" y="4782819"/>
              <a:ext cx="3571875" cy="665480"/>
            </a:xfrm>
            <a:custGeom>
              <a:avLst/>
              <a:gdLst/>
              <a:ahLst/>
              <a:cxnLst/>
              <a:rect l="l" t="t" r="r" b="b"/>
              <a:pathLst>
                <a:path w="3571875" h="665479">
                  <a:moveTo>
                    <a:pt x="3571843" y="649300"/>
                  </a:moveTo>
                  <a:lnTo>
                    <a:pt x="3571843" y="665479"/>
                  </a:lnTo>
                </a:path>
                <a:path w="3571875" h="665479">
                  <a:moveTo>
                    <a:pt x="3571843" y="0"/>
                  </a:moveTo>
                  <a:lnTo>
                    <a:pt x="3571843" y="649300"/>
                  </a:lnTo>
                </a:path>
                <a:path w="3571875" h="665479">
                  <a:moveTo>
                    <a:pt x="0" y="649300"/>
                  </a:moveTo>
                  <a:lnTo>
                    <a:pt x="0" y="665479"/>
                  </a:lnTo>
                </a:path>
                <a:path w="3571875" h="665479">
                  <a:moveTo>
                    <a:pt x="0" y="0"/>
                  </a:moveTo>
                  <a:lnTo>
                    <a:pt x="0" y="649300"/>
                  </a:lnTo>
                </a:path>
              </a:pathLst>
            </a:custGeom>
            <a:ln w="12700">
              <a:solidFill>
                <a:srgbClr val="FFFFFF"/>
              </a:solidFill>
            </a:ln>
          </p:spPr>
          <p:txBody>
            <a:bodyPr wrap="square" lIns="0" tIns="0" rIns="0" bIns="0" rtlCol="0"/>
            <a:lstStyle/>
            <a:p>
              <a:endParaRPr/>
            </a:p>
          </p:txBody>
        </p:sp>
        <p:sp>
          <p:nvSpPr>
            <p:cNvPr id="13" name="object 13"/>
            <p:cNvSpPr/>
            <p:nvPr/>
          </p:nvSpPr>
          <p:spPr>
            <a:xfrm>
              <a:off x="65049" y="4782819"/>
              <a:ext cx="3584575" cy="649605"/>
            </a:xfrm>
            <a:custGeom>
              <a:avLst/>
              <a:gdLst/>
              <a:ahLst/>
              <a:cxnLst/>
              <a:rect l="l" t="t" r="r" b="b"/>
              <a:pathLst>
                <a:path w="3584575" h="649604">
                  <a:moveTo>
                    <a:pt x="3584549" y="627380"/>
                  </a:moveTo>
                  <a:lnTo>
                    <a:pt x="0" y="627380"/>
                  </a:lnTo>
                  <a:lnTo>
                    <a:pt x="0" y="649300"/>
                  </a:lnTo>
                  <a:lnTo>
                    <a:pt x="3584549" y="649300"/>
                  </a:lnTo>
                  <a:lnTo>
                    <a:pt x="3584549" y="627380"/>
                  </a:lnTo>
                  <a:close/>
                </a:path>
                <a:path w="3584575" h="649604">
                  <a:moveTo>
                    <a:pt x="3584549" y="0"/>
                  </a:moveTo>
                  <a:lnTo>
                    <a:pt x="0" y="0"/>
                  </a:lnTo>
                  <a:lnTo>
                    <a:pt x="0" y="12700"/>
                  </a:lnTo>
                  <a:lnTo>
                    <a:pt x="3584549" y="12700"/>
                  </a:lnTo>
                  <a:lnTo>
                    <a:pt x="3584549" y="0"/>
                  </a:lnTo>
                  <a:close/>
                </a:path>
              </a:pathLst>
            </a:custGeom>
            <a:solidFill>
              <a:srgbClr val="FFFFFF"/>
            </a:solidFill>
          </p:spPr>
          <p:txBody>
            <a:bodyPr wrap="square" lIns="0" tIns="0" rIns="0" bIns="0" rtlCol="0"/>
            <a:lstStyle/>
            <a:p>
              <a:endParaRPr/>
            </a:p>
          </p:txBody>
        </p:sp>
        <p:sp>
          <p:nvSpPr>
            <p:cNvPr id="14" name="object 14"/>
            <p:cNvSpPr/>
            <p:nvPr/>
          </p:nvSpPr>
          <p:spPr>
            <a:xfrm>
              <a:off x="1132878" y="5261610"/>
              <a:ext cx="487680" cy="5080"/>
            </a:xfrm>
            <a:custGeom>
              <a:avLst/>
              <a:gdLst/>
              <a:ahLst/>
              <a:cxnLst/>
              <a:rect l="l" t="t" r="r" b="b"/>
              <a:pathLst>
                <a:path w="487680" h="5079">
                  <a:moveTo>
                    <a:pt x="487680" y="0"/>
                  </a:moveTo>
                  <a:lnTo>
                    <a:pt x="0" y="0"/>
                  </a:lnTo>
                  <a:lnTo>
                    <a:pt x="0" y="4571"/>
                  </a:lnTo>
                  <a:lnTo>
                    <a:pt x="487680" y="4571"/>
                  </a:lnTo>
                  <a:lnTo>
                    <a:pt x="487680" y="0"/>
                  </a:lnTo>
                  <a:close/>
                </a:path>
              </a:pathLst>
            </a:custGeom>
            <a:solidFill>
              <a:srgbClr val="FFFFFF"/>
            </a:solidFill>
          </p:spPr>
          <p:txBody>
            <a:bodyPr wrap="square" lIns="0" tIns="0" rIns="0" bIns="0" rtlCol="0"/>
            <a:lstStyle/>
            <a:p>
              <a:endParaRPr/>
            </a:p>
          </p:txBody>
        </p:sp>
        <p:sp>
          <p:nvSpPr>
            <p:cNvPr id="15" name="object 15"/>
            <p:cNvSpPr/>
            <p:nvPr/>
          </p:nvSpPr>
          <p:spPr>
            <a:xfrm>
              <a:off x="71405" y="5432120"/>
              <a:ext cx="3571875" cy="640080"/>
            </a:xfrm>
            <a:custGeom>
              <a:avLst/>
              <a:gdLst/>
              <a:ahLst/>
              <a:cxnLst/>
              <a:rect l="l" t="t" r="r" b="b"/>
              <a:pathLst>
                <a:path w="3571875" h="640079">
                  <a:moveTo>
                    <a:pt x="3571875" y="0"/>
                  </a:moveTo>
                  <a:lnTo>
                    <a:pt x="0" y="0"/>
                  </a:lnTo>
                  <a:lnTo>
                    <a:pt x="0" y="640080"/>
                  </a:lnTo>
                  <a:lnTo>
                    <a:pt x="3571875" y="640080"/>
                  </a:lnTo>
                  <a:lnTo>
                    <a:pt x="3571875" y="0"/>
                  </a:lnTo>
                  <a:close/>
                </a:path>
              </a:pathLst>
            </a:custGeom>
            <a:solidFill>
              <a:srgbClr val="717BA2"/>
            </a:solidFill>
          </p:spPr>
          <p:txBody>
            <a:bodyPr wrap="square" lIns="0" tIns="0" rIns="0" bIns="0" rtlCol="0"/>
            <a:lstStyle/>
            <a:p>
              <a:endParaRPr/>
            </a:p>
          </p:txBody>
        </p:sp>
        <p:sp>
          <p:nvSpPr>
            <p:cNvPr id="16" name="object 16"/>
            <p:cNvSpPr/>
            <p:nvPr/>
          </p:nvSpPr>
          <p:spPr>
            <a:xfrm>
              <a:off x="71405" y="5425820"/>
              <a:ext cx="3571875" cy="665480"/>
            </a:xfrm>
            <a:custGeom>
              <a:avLst/>
              <a:gdLst/>
              <a:ahLst/>
              <a:cxnLst/>
              <a:rect l="l" t="t" r="r" b="b"/>
              <a:pathLst>
                <a:path w="3571875" h="665479">
                  <a:moveTo>
                    <a:pt x="3571843" y="0"/>
                  </a:moveTo>
                  <a:lnTo>
                    <a:pt x="3571843" y="665429"/>
                  </a:lnTo>
                </a:path>
                <a:path w="3571875" h="665479">
                  <a:moveTo>
                    <a:pt x="0" y="0"/>
                  </a:moveTo>
                  <a:lnTo>
                    <a:pt x="0" y="665429"/>
                  </a:lnTo>
                </a:path>
              </a:pathLst>
            </a:custGeom>
            <a:ln w="12700">
              <a:solidFill>
                <a:srgbClr val="FFFFFF"/>
              </a:solidFill>
            </a:ln>
          </p:spPr>
          <p:txBody>
            <a:bodyPr wrap="square" lIns="0" tIns="0" rIns="0" bIns="0" rtlCol="0"/>
            <a:lstStyle/>
            <a:p>
              <a:endParaRPr/>
            </a:p>
          </p:txBody>
        </p:sp>
        <p:sp>
          <p:nvSpPr>
            <p:cNvPr id="17" name="object 17"/>
            <p:cNvSpPr/>
            <p:nvPr/>
          </p:nvSpPr>
          <p:spPr>
            <a:xfrm>
              <a:off x="65055" y="5425820"/>
              <a:ext cx="3584575" cy="12700"/>
            </a:xfrm>
            <a:custGeom>
              <a:avLst/>
              <a:gdLst/>
              <a:ahLst/>
              <a:cxnLst/>
              <a:rect l="l" t="t" r="r" b="b"/>
              <a:pathLst>
                <a:path w="3584575" h="12700">
                  <a:moveTo>
                    <a:pt x="0" y="12699"/>
                  </a:moveTo>
                  <a:lnTo>
                    <a:pt x="3584543" y="12699"/>
                  </a:lnTo>
                  <a:lnTo>
                    <a:pt x="3584543" y="0"/>
                  </a:lnTo>
                  <a:lnTo>
                    <a:pt x="0" y="0"/>
                  </a:lnTo>
                  <a:lnTo>
                    <a:pt x="0" y="12699"/>
                  </a:lnTo>
                  <a:close/>
                </a:path>
              </a:pathLst>
            </a:custGeom>
            <a:solidFill>
              <a:srgbClr val="FFFFFF"/>
            </a:solidFill>
          </p:spPr>
          <p:txBody>
            <a:bodyPr wrap="square" lIns="0" tIns="0" rIns="0" bIns="0" rtlCol="0"/>
            <a:lstStyle/>
            <a:p>
              <a:endParaRPr/>
            </a:p>
          </p:txBody>
        </p:sp>
        <p:sp>
          <p:nvSpPr>
            <p:cNvPr id="18" name="object 18"/>
            <p:cNvSpPr/>
            <p:nvPr/>
          </p:nvSpPr>
          <p:spPr>
            <a:xfrm>
              <a:off x="65055" y="6072200"/>
              <a:ext cx="3584575" cy="0"/>
            </a:xfrm>
            <a:custGeom>
              <a:avLst/>
              <a:gdLst/>
              <a:ahLst/>
              <a:cxnLst/>
              <a:rect l="l" t="t" r="r" b="b"/>
              <a:pathLst>
                <a:path w="3584575">
                  <a:moveTo>
                    <a:pt x="0" y="0"/>
                  </a:moveTo>
                  <a:lnTo>
                    <a:pt x="3584543" y="0"/>
                  </a:lnTo>
                </a:path>
              </a:pathLst>
            </a:custGeom>
            <a:ln w="38100">
              <a:solidFill>
                <a:srgbClr val="FFFFFF"/>
              </a:solidFill>
            </a:ln>
          </p:spPr>
          <p:txBody>
            <a:bodyPr wrap="square" lIns="0" tIns="0" rIns="0" bIns="0" rtlCol="0"/>
            <a:lstStyle/>
            <a:p>
              <a:endParaRPr/>
            </a:p>
          </p:txBody>
        </p:sp>
      </p:grpSp>
      <p:sp>
        <p:nvSpPr>
          <p:cNvPr id="19" name="object 19"/>
          <p:cNvSpPr txBox="1"/>
          <p:nvPr/>
        </p:nvSpPr>
        <p:spPr>
          <a:xfrm>
            <a:off x="77755" y="3970520"/>
            <a:ext cx="3559175" cy="1955164"/>
          </a:xfrm>
          <a:prstGeom prst="rect">
            <a:avLst/>
          </a:prstGeom>
        </p:spPr>
        <p:txBody>
          <a:bodyPr vert="horz" wrap="square" lIns="0" tIns="76835" rIns="0" bIns="0" rtlCol="0">
            <a:spAutoFit/>
          </a:bodyPr>
          <a:lstStyle/>
          <a:p>
            <a:pPr marL="1270" algn="ctr">
              <a:lnSpc>
                <a:spcPct val="100000"/>
              </a:lnSpc>
              <a:spcBef>
                <a:spcPts val="605"/>
              </a:spcBef>
            </a:pPr>
            <a:r>
              <a:rPr sz="3800" i="1" spc="114" dirty="0">
                <a:solidFill>
                  <a:srgbClr val="FFFFFF"/>
                </a:solidFill>
                <a:latin typeface="Arabic Typesetting"/>
                <a:cs typeface="Arabic Typesetting"/>
              </a:rPr>
              <a:t>ي</a:t>
            </a:r>
            <a:r>
              <a:rPr sz="3800" i="1" spc="-819" dirty="0">
                <a:solidFill>
                  <a:srgbClr val="FFFFFF"/>
                </a:solidFill>
                <a:latin typeface="Arabic Typesetting"/>
                <a:cs typeface="Arabic Typesetting"/>
              </a:rPr>
              <a:t>لم</a:t>
            </a:r>
            <a:r>
              <a:rPr sz="3800" i="1" spc="-380" dirty="0">
                <a:solidFill>
                  <a:srgbClr val="FFFFFF"/>
                </a:solidFill>
                <a:latin typeface="Arabic Typesetting"/>
                <a:cs typeface="Arabic Typesetting"/>
              </a:rPr>
              <a:t>اعلا</a:t>
            </a:r>
            <a:r>
              <a:rPr sz="3800" i="1" spc="-45" dirty="0">
                <a:solidFill>
                  <a:srgbClr val="FFFFFF"/>
                </a:solidFill>
                <a:latin typeface="Arabic Typesetting"/>
                <a:cs typeface="Arabic Typesetting"/>
              </a:rPr>
              <a:t> </a:t>
            </a:r>
            <a:r>
              <a:rPr sz="3600" dirty="0">
                <a:solidFill>
                  <a:srgbClr val="FFFFFF"/>
                </a:solidFill>
                <a:latin typeface="Arabic Typesetting"/>
                <a:cs typeface="Arabic Typesetting"/>
              </a:rPr>
              <a:t>ِّ </a:t>
            </a:r>
            <a:r>
              <a:rPr sz="3600" spc="-310" dirty="0">
                <a:solidFill>
                  <a:srgbClr val="FFFFFF"/>
                </a:solidFill>
                <a:latin typeface="Arabic Typesetting"/>
                <a:cs typeface="Arabic Typesetting"/>
              </a:rPr>
              <a:t>ب</a:t>
            </a:r>
            <a:r>
              <a:rPr sz="3600" dirty="0">
                <a:solidFill>
                  <a:srgbClr val="FFFFFF"/>
                </a:solidFill>
                <a:latin typeface="Arabic Typesetting"/>
                <a:cs typeface="Arabic Typesetting"/>
              </a:rPr>
              <a:t>ر </a:t>
            </a:r>
            <a:r>
              <a:rPr sz="3600" spc="-645" dirty="0">
                <a:solidFill>
                  <a:srgbClr val="FFFFFF"/>
                </a:solidFill>
                <a:latin typeface="Arabic Typesetting"/>
                <a:cs typeface="Arabic Typesetting"/>
              </a:rPr>
              <a:t>لله</a:t>
            </a:r>
            <a:r>
              <a:rPr sz="3600" dirty="0">
                <a:solidFill>
                  <a:srgbClr val="FFFFFF"/>
                </a:solidFill>
                <a:latin typeface="Arabic Typesetting"/>
                <a:cs typeface="Arabic Typesetting"/>
              </a:rPr>
              <a:t> </a:t>
            </a:r>
            <a:r>
              <a:rPr sz="3600" spc="245" dirty="0">
                <a:solidFill>
                  <a:srgbClr val="FFFFFF"/>
                </a:solidFill>
                <a:latin typeface="Arabic Typesetting"/>
                <a:cs typeface="Arabic Typesetting"/>
              </a:rPr>
              <a:t>د</a:t>
            </a:r>
            <a:r>
              <a:rPr sz="3600" spc="-700" dirty="0">
                <a:solidFill>
                  <a:srgbClr val="FFFFFF"/>
                </a:solidFill>
                <a:latin typeface="Arabic Typesetting"/>
                <a:cs typeface="Arabic Typesetting"/>
              </a:rPr>
              <a:t>لحم</a:t>
            </a:r>
            <a:r>
              <a:rPr sz="3600" spc="-5" dirty="0">
                <a:solidFill>
                  <a:srgbClr val="FFFFFF"/>
                </a:solidFill>
                <a:latin typeface="Arabic Typesetting"/>
                <a:cs typeface="Arabic Typesetting"/>
              </a:rPr>
              <a:t>ا</a:t>
            </a:r>
            <a:endParaRPr sz="3600">
              <a:latin typeface="Arabic Typesetting"/>
              <a:cs typeface="Arabic Typesetting"/>
            </a:endParaRPr>
          </a:p>
          <a:p>
            <a:pPr marL="635" algn="ctr">
              <a:lnSpc>
                <a:spcPct val="100000"/>
              </a:lnSpc>
              <a:spcBef>
                <a:spcPts val="505"/>
              </a:spcBef>
            </a:pPr>
            <a:r>
              <a:rPr sz="3800" i="1" spc="-1065" dirty="0">
                <a:solidFill>
                  <a:srgbClr val="FFFFFF"/>
                </a:solidFill>
                <a:latin typeface="Arabic Typesetting"/>
                <a:cs typeface="Arabic Typesetting"/>
              </a:rPr>
              <a:t>ن</a:t>
            </a:r>
            <a:r>
              <a:rPr sz="5700" i="1" baseline="-4385" dirty="0">
                <a:solidFill>
                  <a:srgbClr val="FFFFFF"/>
                </a:solidFill>
                <a:latin typeface="Arabic Typesetting"/>
                <a:cs typeface="Arabic Typesetting"/>
              </a:rPr>
              <a:t>ِ</a:t>
            </a:r>
            <a:r>
              <a:rPr sz="5700" i="1" spc="502" baseline="-4385" dirty="0">
                <a:solidFill>
                  <a:srgbClr val="FFFFFF"/>
                </a:solidFill>
                <a:latin typeface="Arabic Typesetting"/>
                <a:cs typeface="Arabic Typesetting"/>
              </a:rPr>
              <a:t> </a:t>
            </a:r>
            <a:r>
              <a:rPr sz="3800" i="1" spc="-1380" dirty="0">
                <a:solidFill>
                  <a:srgbClr val="FFFFFF"/>
                </a:solidFill>
                <a:latin typeface="Arabic Typesetting"/>
                <a:cs typeface="Arabic Typesetting"/>
              </a:rPr>
              <a:t>ي</a:t>
            </a:r>
            <a:r>
              <a:rPr sz="3800" i="1" spc="-509" dirty="0">
                <a:solidFill>
                  <a:srgbClr val="FFFFFF"/>
                </a:solidFill>
                <a:latin typeface="Arabic Typesetting"/>
                <a:cs typeface="Arabic Typesetting"/>
              </a:rPr>
              <a:t>لد</a:t>
            </a:r>
            <a:r>
              <a:rPr sz="3800" i="1" spc="-30" dirty="0">
                <a:solidFill>
                  <a:srgbClr val="FFFFFF"/>
                </a:solidFill>
                <a:latin typeface="Arabic Typesetting"/>
                <a:cs typeface="Arabic Typesetting"/>
              </a:rPr>
              <a:t>ا</a:t>
            </a:r>
            <a:r>
              <a:rPr sz="3800" i="1" spc="-45" dirty="0">
                <a:solidFill>
                  <a:srgbClr val="FFFFFF"/>
                </a:solidFill>
                <a:latin typeface="Arabic Typesetting"/>
                <a:cs typeface="Arabic Typesetting"/>
              </a:rPr>
              <a:t> </a:t>
            </a:r>
            <a:r>
              <a:rPr sz="3600" spc="-180" dirty="0">
                <a:solidFill>
                  <a:srgbClr val="FFFFFF"/>
                </a:solidFill>
                <a:latin typeface="Arabic Typesetting"/>
                <a:cs typeface="Arabic Typesetting"/>
              </a:rPr>
              <a:t>م</a:t>
            </a:r>
            <a:r>
              <a:rPr sz="3600" spc="-590" dirty="0">
                <a:solidFill>
                  <a:srgbClr val="FFFFFF"/>
                </a:solidFill>
                <a:latin typeface="Arabic Typesetting"/>
                <a:cs typeface="Arabic Typesetting"/>
              </a:rPr>
              <a:t>وي</a:t>
            </a:r>
            <a:r>
              <a:rPr sz="3600" spc="-15" dirty="0">
                <a:solidFill>
                  <a:srgbClr val="FFFFFF"/>
                </a:solidFill>
                <a:latin typeface="Arabic Typesetting"/>
                <a:cs typeface="Arabic Typesetting"/>
              </a:rPr>
              <a:t> </a:t>
            </a:r>
            <a:r>
              <a:rPr sz="3600" spc="-140" dirty="0">
                <a:solidFill>
                  <a:srgbClr val="FFFFFF"/>
                </a:solidFill>
                <a:latin typeface="Arabic Typesetting"/>
                <a:cs typeface="Arabic Typesetting"/>
              </a:rPr>
              <a:t>لكام</a:t>
            </a:r>
            <a:endParaRPr sz="3600">
              <a:latin typeface="Arabic Typesetting"/>
              <a:cs typeface="Arabic Typesetting"/>
            </a:endParaRPr>
          </a:p>
          <a:p>
            <a:pPr marL="2540" algn="ctr">
              <a:lnSpc>
                <a:spcPct val="100000"/>
              </a:lnSpc>
              <a:spcBef>
                <a:spcPts val="500"/>
              </a:spcBef>
            </a:pPr>
            <a:r>
              <a:rPr sz="3800" i="1" spc="-1295" dirty="0">
                <a:solidFill>
                  <a:srgbClr val="FFFFFF"/>
                </a:solidFill>
                <a:latin typeface="Arabic Typesetting"/>
                <a:cs typeface="Arabic Typesetting"/>
              </a:rPr>
              <a:t>ق</a:t>
            </a:r>
            <a:r>
              <a:rPr sz="5700" i="1" baseline="-5116" dirty="0">
                <a:solidFill>
                  <a:srgbClr val="FFFFFF"/>
                </a:solidFill>
                <a:latin typeface="Arabic Typesetting"/>
                <a:cs typeface="Arabic Typesetting"/>
              </a:rPr>
              <a:t>ِ </a:t>
            </a:r>
            <a:r>
              <a:rPr sz="5700" i="1" spc="-419" baseline="-5116" dirty="0">
                <a:solidFill>
                  <a:srgbClr val="FFFFFF"/>
                </a:solidFill>
                <a:latin typeface="Arabic Typesetting"/>
                <a:cs typeface="Arabic Typesetting"/>
              </a:rPr>
              <a:t> </a:t>
            </a:r>
            <a:r>
              <a:rPr sz="3800" i="1" spc="-790" dirty="0">
                <a:solidFill>
                  <a:srgbClr val="FFFFFF"/>
                </a:solidFill>
                <a:latin typeface="Arabic Typesetting"/>
                <a:cs typeface="Arabic Typesetting"/>
              </a:rPr>
              <a:t>ل</a:t>
            </a:r>
            <a:r>
              <a:rPr sz="3800" i="1" spc="-1580" dirty="0">
                <a:solidFill>
                  <a:srgbClr val="FFFFFF"/>
                </a:solidFill>
                <a:latin typeface="Arabic Typesetting"/>
                <a:cs typeface="Arabic Typesetting"/>
              </a:rPr>
              <a:t>ف</a:t>
            </a:r>
            <a:r>
              <a:rPr sz="3800" i="1" spc="-1019" dirty="0">
                <a:solidFill>
                  <a:srgbClr val="FFFFFF"/>
                </a:solidFill>
                <a:latin typeface="Arabic Typesetting"/>
                <a:cs typeface="Arabic Typesetting"/>
              </a:rPr>
              <a:t>ل</a:t>
            </a:r>
            <a:r>
              <a:rPr sz="3800" i="1" spc="-30" dirty="0">
                <a:solidFill>
                  <a:srgbClr val="FFFFFF"/>
                </a:solidFill>
                <a:latin typeface="Arabic Typesetting"/>
                <a:cs typeface="Arabic Typesetting"/>
              </a:rPr>
              <a:t>ا</a:t>
            </a:r>
            <a:r>
              <a:rPr sz="3800" i="1" spc="-40" dirty="0">
                <a:solidFill>
                  <a:srgbClr val="FFFFFF"/>
                </a:solidFill>
                <a:latin typeface="Arabic Typesetting"/>
                <a:cs typeface="Arabic Typesetting"/>
              </a:rPr>
              <a:t> </a:t>
            </a:r>
            <a:r>
              <a:rPr sz="3600" spc="-320" dirty="0">
                <a:solidFill>
                  <a:srgbClr val="FFFFFF"/>
                </a:solidFill>
                <a:latin typeface="Arabic Typesetting"/>
                <a:cs typeface="Arabic Typesetting"/>
              </a:rPr>
              <a:t>ب</a:t>
            </a:r>
            <a:r>
              <a:rPr sz="3600" spc="110" dirty="0">
                <a:solidFill>
                  <a:srgbClr val="FFFFFF"/>
                </a:solidFill>
                <a:latin typeface="Arabic Typesetting"/>
                <a:cs typeface="Arabic Typesetting"/>
              </a:rPr>
              <a:t>ر</a:t>
            </a:r>
            <a:r>
              <a:rPr sz="3600" spc="-1689" dirty="0">
                <a:solidFill>
                  <a:srgbClr val="FFFFFF"/>
                </a:solidFill>
                <a:latin typeface="Arabic Typesetting"/>
                <a:cs typeface="Arabic Typesetting"/>
              </a:rPr>
              <a:t>ب</a:t>
            </a:r>
            <a:r>
              <a:rPr sz="3600" spc="-5" dirty="0">
                <a:solidFill>
                  <a:srgbClr val="FFFFFF"/>
                </a:solidFill>
                <a:latin typeface="Arabic Typesetting"/>
                <a:cs typeface="Arabic Typesetting"/>
              </a:rPr>
              <a:t> </a:t>
            </a:r>
            <a:r>
              <a:rPr sz="3600" spc="-185" dirty="0">
                <a:solidFill>
                  <a:srgbClr val="FFFFFF"/>
                </a:solidFill>
                <a:latin typeface="Arabic Typesetting"/>
                <a:cs typeface="Arabic Typesetting"/>
              </a:rPr>
              <a:t>ذ</a:t>
            </a:r>
            <a:r>
              <a:rPr sz="3600" spc="60" dirty="0">
                <a:solidFill>
                  <a:srgbClr val="FFFFFF"/>
                </a:solidFill>
                <a:latin typeface="Arabic Typesetting"/>
                <a:cs typeface="Arabic Typesetting"/>
              </a:rPr>
              <a:t>و</a:t>
            </a:r>
            <a:r>
              <a:rPr sz="3600" spc="-265" dirty="0">
                <a:solidFill>
                  <a:srgbClr val="FFFFFF"/>
                </a:solidFill>
                <a:latin typeface="Arabic Typesetting"/>
                <a:cs typeface="Arabic Typesetting"/>
              </a:rPr>
              <a:t>ع</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82" baseline="2314" dirty="0">
                <a:solidFill>
                  <a:srgbClr val="FFFFFF"/>
                </a:solidFill>
                <a:latin typeface="Arabic Typesetting"/>
                <a:cs typeface="Arabic Typesetting"/>
              </a:rPr>
              <a:t> </a:t>
            </a:r>
            <a:r>
              <a:rPr sz="3600" spc="254" dirty="0">
                <a:solidFill>
                  <a:srgbClr val="FFFFFF"/>
                </a:solidFill>
                <a:latin typeface="Arabic Typesetting"/>
                <a:cs typeface="Arabic Typesetting"/>
              </a:rPr>
              <a:t>ل</a:t>
            </a:r>
            <a:r>
              <a:rPr sz="3600" spc="-960" dirty="0">
                <a:solidFill>
                  <a:srgbClr val="FFFFFF"/>
                </a:solidFill>
                <a:latin typeface="Arabic Typesetting"/>
                <a:cs typeface="Arabic Typesetting"/>
              </a:rPr>
              <a:t>ق</a:t>
            </a:r>
            <a:endParaRPr sz="3600">
              <a:latin typeface="Arabic Typesetting"/>
              <a:cs typeface="Arabic Typesetting"/>
            </a:endParaRPr>
          </a:p>
        </p:txBody>
      </p:sp>
      <p:sp>
        <p:nvSpPr>
          <p:cNvPr id="20" name="object 20"/>
          <p:cNvSpPr/>
          <p:nvPr/>
        </p:nvSpPr>
        <p:spPr>
          <a:xfrm>
            <a:off x="904290" y="5904560"/>
            <a:ext cx="492759" cy="5080"/>
          </a:xfrm>
          <a:custGeom>
            <a:avLst/>
            <a:gdLst/>
            <a:ahLst/>
            <a:cxnLst/>
            <a:rect l="l" t="t" r="r" b="b"/>
            <a:pathLst>
              <a:path w="492759" h="5079">
                <a:moveTo>
                  <a:pt x="492252" y="0"/>
                </a:moveTo>
                <a:lnTo>
                  <a:pt x="0" y="0"/>
                </a:lnTo>
                <a:lnTo>
                  <a:pt x="0" y="4571"/>
                </a:lnTo>
                <a:lnTo>
                  <a:pt x="492252" y="4571"/>
                </a:lnTo>
                <a:lnTo>
                  <a:pt x="492252" y="0"/>
                </a:lnTo>
                <a:close/>
              </a:path>
            </a:pathLst>
          </a:custGeom>
          <a:solidFill>
            <a:srgbClr val="FFFFFF"/>
          </a:solidFill>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16</a:t>
            </a:r>
          </a:p>
        </p:txBody>
      </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2.gif"/>
          <p:cNvPicPr>
            <a:picLocks noChangeAspect="1"/>
          </p:cNvPicPr>
          <p:nvPr/>
        </p:nvPicPr>
        <p:blipFill>
          <a:blip r:embed="rId2">
            <a:clrChange>
              <a:clrFrom>
                <a:srgbClr val="FFFFFF"/>
              </a:clrFrom>
              <a:clrTo>
                <a:srgbClr val="FFFFFF">
                  <a:alpha val="0"/>
                </a:srgbClr>
              </a:clrTo>
            </a:clrChange>
          </a:blip>
          <a:srcRect l="8209" t="48657" r="2885" b="7463"/>
          <a:stretch>
            <a:fillRect/>
          </a:stretch>
        </p:blipFill>
        <p:spPr>
          <a:xfrm>
            <a:off x="1651379" y="1392071"/>
            <a:ext cx="7055893" cy="4658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3.gif"/>
          <p:cNvPicPr>
            <a:picLocks noChangeAspect="1"/>
          </p:cNvPicPr>
          <p:nvPr/>
        </p:nvPicPr>
        <p:blipFill>
          <a:blip r:embed="rId2">
            <a:clrChange>
              <a:clrFrom>
                <a:srgbClr val="FFFFFF"/>
              </a:clrFrom>
              <a:clrTo>
                <a:srgbClr val="FFFFFF">
                  <a:alpha val="0"/>
                </a:srgbClr>
              </a:clrTo>
            </a:clrChange>
          </a:blip>
          <a:srcRect t="7960" b="43128"/>
          <a:stretch>
            <a:fillRect/>
          </a:stretch>
        </p:blipFill>
        <p:spPr>
          <a:xfrm>
            <a:off x="1446664" y="1214646"/>
            <a:ext cx="7128422" cy="4940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3.gif"/>
          <p:cNvPicPr>
            <a:picLocks noChangeAspect="1"/>
          </p:cNvPicPr>
          <p:nvPr/>
        </p:nvPicPr>
        <p:blipFill>
          <a:blip r:embed="rId2">
            <a:clrChange>
              <a:clrFrom>
                <a:srgbClr val="FFFFFF"/>
              </a:clrFrom>
              <a:clrTo>
                <a:srgbClr val="FFFFFF">
                  <a:alpha val="0"/>
                </a:srgbClr>
              </a:clrTo>
            </a:clrChange>
          </a:blip>
          <a:srcRect l="9190" t="57142" r="8676" b="34751"/>
          <a:stretch>
            <a:fillRect/>
          </a:stretch>
        </p:blipFill>
        <p:spPr>
          <a:xfrm>
            <a:off x="2169994" y="1487607"/>
            <a:ext cx="5854890" cy="818865"/>
          </a:xfrm>
          <a:prstGeom prst="rect">
            <a:avLst/>
          </a:prstGeom>
        </p:spPr>
      </p:pic>
      <p:pic>
        <p:nvPicPr>
          <p:cNvPr id="3" name="صورة 2" descr="73.gif"/>
          <p:cNvPicPr>
            <a:picLocks noChangeAspect="1"/>
          </p:cNvPicPr>
          <p:nvPr/>
        </p:nvPicPr>
        <p:blipFill>
          <a:blip r:embed="rId2">
            <a:clrChange>
              <a:clrFrom>
                <a:srgbClr val="FFFFFF"/>
              </a:clrFrom>
              <a:clrTo>
                <a:srgbClr val="FFFFFF">
                  <a:alpha val="0"/>
                </a:srgbClr>
              </a:clrTo>
            </a:clrChange>
          </a:blip>
          <a:srcRect l="25272" t="67682" b="30021"/>
          <a:stretch>
            <a:fillRect/>
          </a:stretch>
        </p:blipFill>
        <p:spPr>
          <a:xfrm>
            <a:off x="2567437" y="2511188"/>
            <a:ext cx="6266960" cy="272955"/>
          </a:xfrm>
          <a:prstGeom prst="rect">
            <a:avLst/>
          </a:prstGeom>
        </p:spPr>
      </p:pic>
      <p:pic>
        <p:nvPicPr>
          <p:cNvPr id="4" name="صورة 3" descr="73.gif"/>
          <p:cNvPicPr>
            <a:picLocks noChangeAspect="1"/>
          </p:cNvPicPr>
          <p:nvPr/>
        </p:nvPicPr>
        <p:blipFill>
          <a:blip r:embed="rId2">
            <a:clrChange>
              <a:clrFrom>
                <a:srgbClr val="FFFFFF"/>
              </a:clrFrom>
              <a:clrTo>
                <a:srgbClr val="FFFFFF">
                  <a:alpha val="0"/>
                </a:srgbClr>
              </a:clrTo>
            </a:clrChange>
          </a:blip>
          <a:srcRect l="5935" t="70789" r="6953" b="20398"/>
          <a:stretch>
            <a:fillRect/>
          </a:stretch>
        </p:blipFill>
        <p:spPr>
          <a:xfrm>
            <a:off x="1689751" y="3070750"/>
            <a:ext cx="7140354" cy="1023579"/>
          </a:xfrm>
          <a:prstGeom prst="rect">
            <a:avLst/>
          </a:prstGeom>
        </p:spPr>
      </p:pic>
      <p:sp>
        <p:nvSpPr>
          <p:cNvPr id="5" name="مربع نص 4"/>
          <p:cNvSpPr txBox="1"/>
          <p:nvPr/>
        </p:nvSpPr>
        <p:spPr>
          <a:xfrm>
            <a:off x="7718905" y="3930555"/>
            <a:ext cx="1015663" cy="1965278"/>
          </a:xfrm>
          <a:prstGeom prst="rect">
            <a:avLst/>
          </a:prstGeom>
          <a:noFill/>
        </p:spPr>
        <p:txBody>
          <a:bodyPr vert="vert270"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مرض روماتزمي مزمن يصيب جزءًا أو أجزاء من الجسم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6153451" y="3916908"/>
            <a:ext cx="1292662" cy="2006220"/>
          </a:xfrm>
          <a:prstGeom prst="rect">
            <a:avLst/>
          </a:prstGeom>
          <a:noFill/>
        </p:spPr>
        <p:txBody>
          <a:bodyPr vert="vert270" wrap="square" rtlCol="1">
            <a:spAutoFit/>
          </a:bodyPr>
          <a:lstStyle/>
          <a:p>
            <a:pPr marL="342900" marR="0" lvl="0" indent="-342900" algn="ctr"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اختلاف الجهاز المناعي.</a:t>
            </a:r>
          </a:p>
          <a:p>
            <a:pPr marL="342900" marR="0" lvl="0" indent="-342900" algn="ctr"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نتيجة آثار جانبية لبعض العقاقير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4583958" y="3944203"/>
            <a:ext cx="1292662" cy="2006221"/>
          </a:xfrm>
          <a:prstGeom prst="rect">
            <a:avLst/>
          </a:prstGeom>
          <a:noFill/>
        </p:spPr>
        <p:txBody>
          <a:bodyPr vert="vert270" wrap="square" rtlCol="1">
            <a:spAutoFit/>
          </a:bodyPr>
          <a:lstStyle/>
          <a:p>
            <a:pPr marL="342900" marR="0" lvl="0" indent="-342900" algn="ctr"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ظهور طفح جلدي واحمرار على الوجه أو الأذنين، وتساقط الشعر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3232832" y="3971498"/>
            <a:ext cx="1015663" cy="2115403"/>
          </a:xfrm>
          <a:prstGeom prst="rect">
            <a:avLst/>
          </a:prstGeom>
          <a:noFill/>
        </p:spPr>
        <p:txBody>
          <a:bodyPr vert="vert270" wrap="square" rtlCol="1">
            <a:spAutoFit/>
          </a:bodyPr>
          <a:lstStyle/>
          <a:p>
            <a:pPr marL="342900" marR="0" lvl="0" indent="-342900" algn="ctr"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استخدام عقار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الكرتزول</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أو الأدوية الخافضة للمناعة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1936299" y="3985147"/>
            <a:ext cx="738664" cy="2033516"/>
          </a:xfrm>
          <a:prstGeom prst="rect">
            <a:avLst/>
          </a:prstGeom>
          <a:noFill/>
        </p:spPr>
        <p:txBody>
          <a:bodyPr vert="vert270" wrap="square" rtlCol="1">
            <a:spAutoFit/>
          </a:bodyPr>
          <a:lstStyle/>
          <a:p>
            <a:pPr marL="342900" marR="0" lvl="0" indent="-342900" algn="ctr"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تجنب التعرض لأشعة الشمس المباشرة،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967" t="10746" r="2912" b="46004"/>
          <a:stretch>
            <a:fillRect/>
          </a:stretch>
        </p:blipFill>
        <p:spPr>
          <a:xfrm>
            <a:off x="1473958" y="1473957"/>
            <a:ext cx="7110484" cy="4612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967" t="54252" r="2912" b="7662"/>
          <a:stretch>
            <a:fillRect/>
          </a:stretch>
        </p:blipFill>
        <p:spPr>
          <a:xfrm>
            <a:off x="1583140" y="1692323"/>
            <a:ext cx="7110484" cy="4062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909" t="8557" r="4318" b="56198"/>
          <a:stretch>
            <a:fillRect/>
          </a:stretch>
        </p:blipFill>
        <p:spPr>
          <a:xfrm>
            <a:off x="1433015" y="1596790"/>
            <a:ext cx="7124131" cy="383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909" t="47314" r="4318" b="41147"/>
          <a:stretch>
            <a:fillRect/>
          </a:stretch>
        </p:blipFill>
        <p:spPr>
          <a:xfrm>
            <a:off x="1460310" y="1569493"/>
            <a:ext cx="7124131" cy="1255594"/>
          </a:xfrm>
          <a:prstGeom prst="rect">
            <a:avLst/>
          </a:prstGeom>
        </p:spPr>
      </p:pic>
      <p:pic>
        <p:nvPicPr>
          <p:cNvPr id="3" name="صورة 2" descr="75.gif"/>
          <p:cNvPicPr>
            <a:picLocks noChangeAspect="1"/>
          </p:cNvPicPr>
          <p:nvPr/>
        </p:nvPicPr>
        <p:blipFill>
          <a:blip r:embed="rId2">
            <a:clrChange>
              <a:clrFrom>
                <a:srgbClr val="FFFFFF"/>
              </a:clrFrom>
              <a:clrTo>
                <a:srgbClr val="FFFFFF">
                  <a:alpha val="0"/>
                </a:srgbClr>
              </a:clrTo>
            </a:clrChange>
          </a:blip>
          <a:srcRect l="2909" t="60484" r="4318" b="10647"/>
          <a:stretch>
            <a:fillRect/>
          </a:stretch>
        </p:blipFill>
        <p:spPr>
          <a:xfrm>
            <a:off x="1460310" y="3002507"/>
            <a:ext cx="7124131" cy="3141310"/>
          </a:xfrm>
          <a:prstGeom prst="rect">
            <a:avLst/>
          </a:prstGeom>
        </p:spPr>
      </p:pic>
      <p:sp>
        <p:nvSpPr>
          <p:cNvPr id="4" name="مربع نص 3"/>
          <p:cNvSpPr txBox="1"/>
          <p:nvPr/>
        </p:nvSpPr>
        <p:spPr>
          <a:xfrm>
            <a:off x="4517408" y="1869741"/>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3411940" y="1883389"/>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5663820" y="2183639"/>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4749424" y="2224583"/>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3411944" y="2251879"/>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4080681" y="3589362"/>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فن الإصغاء</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2893325" y="3985147"/>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تعلم الحوار، والإصغاء للآخر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3548417" y="4271750"/>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الإصغاء ضرورة بين الناس</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2" name="مربع نص 11"/>
          <p:cNvSpPr txBox="1"/>
          <p:nvPr/>
        </p:nvSpPr>
        <p:spPr>
          <a:xfrm>
            <a:off x="3562065" y="4626591"/>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الإصغاء يبصر النفوس بالحقائق الدينية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3589360" y="4981432"/>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الإصغاء ضرورة من ضرورات التعلم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4" name="مربع نص 13"/>
          <p:cNvSpPr txBox="1"/>
          <p:nvPr/>
        </p:nvSpPr>
        <p:spPr>
          <a:xfrm>
            <a:off x="3616655" y="5322625"/>
            <a:ext cx="3111689"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to="" calcmode="lin" valueType="num">
                                      <p:cBhvr>
                                        <p:cTn id="37" dur="1" fill="hold"/>
                                        <p:tgtEl>
                                          <p:spTgt spid="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6.gif"/>
          <p:cNvPicPr>
            <a:picLocks noChangeAspect="1"/>
          </p:cNvPicPr>
          <p:nvPr/>
        </p:nvPicPr>
        <p:blipFill>
          <a:blip r:embed="rId2">
            <a:clrChange>
              <a:clrFrom>
                <a:srgbClr val="FFFFFF"/>
              </a:clrFrom>
              <a:clrTo>
                <a:srgbClr val="FFFFFF">
                  <a:alpha val="0"/>
                </a:srgbClr>
              </a:clrTo>
            </a:clrChange>
          </a:blip>
          <a:srcRect l="8136" t="8358" r="3336" b="51176"/>
          <a:stretch>
            <a:fillRect/>
          </a:stretch>
        </p:blipFill>
        <p:spPr>
          <a:xfrm>
            <a:off x="1378425" y="1433014"/>
            <a:ext cx="7219666" cy="4421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6.gif"/>
          <p:cNvPicPr>
            <a:picLocks noChangeAspect="1"/>
          </p:cNvPicPr>
          <p:nvPr/>
        </p:nvPicPr>
        <p:blipFill>
          <a:blip r:embed="rId2">
            <a:clrChange>
              <a:clrFrom>
                <a:srgbClr val="FFFFFF"/>
              </a:clrFrom>
              <a:clrTo>
                <a:srgbClr val="FFFFFF">
                  <a:alpha val="0"/>
                </a:srgbClr>
              </a:clrTo>
            </a:clrChange>
          </a:blip>
          <a:srcRect l="8136" t="48949" r="3336" b="8657"/>
          <a:stretch>
            <a:fillRect/>
          </a:stretch>
        </p:blipFill>
        <p:spPr>
          <a:xfrm>
            <a:off x="1501255" y="1501254"/>
            <a:ext cx="7219666" cy="4632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7.gif"/>
          <p:cNvPicPr>
            <a:picLocks noChangeAspect="1"/>
          </p:cNvPicPr>
          <p:nvPr/>
        </p:nvPicPr>
        <p:blipFill>
          <a:blip r:embed="rId2">
            <a:clrChange>
              <a:clrFrom>
                <a:srgbClr val="FFFFFF"/>
              </a:clrFrom>
              <a:clrTo>
                <a:srgbClr val="FFFFFF">
                  <a:alpha val="0"/>
                </a:srgbClr>
              </a:clrTo>
            </a:clrChange>
          </a:blip>
          <a:srcRect l="2909" t="9552" r="3472" b="54692"/>
          <a:stretch>
            <a:fillRect/>
          </a:stretch>
        </p:blipFill>
        <p:spPr>
          <a:xfrm>
            <a:off x="1514903" y="1603613"/>
            <a:ext cx="7124132" cy="3855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034780" cy="5964555"/>
            <a:chOff x="0" y="0"/>
            <a:chExt cx="9034780" cy="5964555"/>
          </a:xfrm>
        </p:grpSpPr>
        <p:pic>
          <p:nvPicPr>
            <p:cNvPr id="3" name="object 3"/>
            <p:cNvPicPr/>
            <p:nvPr/>
          </p:nvPicPr>
          <p:blipFill>
            <a:blip r:embed="rId2" cstate="print"/>
            <a:stretch>
              <a:fillRect/>
            </a:stretch>
          </p:blipFill>
          <p:spPr>
            <a:xfrm>
              <a:off x="0" y="0"/>
              <a:ext cx="9034440" cy="571500"/>
            </a:xfrm>
            <a:prstGeom prst="rect">
              <a:avLst/>
            </a:prstGeom>
          </p:spPr>
        </p:pic>
        <p:pic>
          <p:nvPicPr>
            <p:cNvPr id="4" name="object 4"/>
            <p:cNvPicPr/>
            <p:nvPr/>
          </p:nvPicPr>
          <p:blipFill>
            <a:blip r:embed="rId3" cstate="print"/>
            <a:stretch>
              <a:fillRect/>
            </a:stretch>
          </p:blipFill>
          <p:spPr>
            <a:xfrm>
              <a:off x="205575" y="595883"/>
              <a:ext cx="8708179" cy="5368636"/>
            </a:xfrm>
            <a:prstGeom prst="rect">
              <a:avLst/>
            </a:prstGeom>
          </p:spPr>
        </p:pic>
        <p:sp>
          <p:nvSpPr>
            <p:cNvPr id="5" name="object 5"/>
            <p:cNvSpPr/>
            <p:nvPr/>
          </p:nvSpPr>
          <p:spPr>
            <a:xfrm>
              <a:off x="5000625" y="2827782"/>
              <a:ext cx="3929379" cy="1737360"/>
            </a:xfrm>
            <a:custGeom>
              <a:avLst/>
              <a:gdLst/>
              <a:ahLst/>
              <a:cxnLst/>
              <a:rect l="l" t="t" r="r" b="b"/>
              <a:pathLst>
                <a:path w="3929379" h="1737360">
                  <a:moveTo>
                    <a:pt x="3929126" y="0"/>
                  </a:moveTo>
                  <a:lnTo>
                    <a:pt x="0" y="0"/>
                  </a:lnTo>
                  <a:lnTo>
                    <a:pt x="0" y="1737360"/>
                  </a:lnTo>
                  <a:lnTo>
                    <a:pt x="3929126" y="1737360"/>
                  </a:lnTo>
                  <a:lnTo>
                    <a:pt x="3929126" y="0"/>
                  </a:lnTo>
                  <a:close/>
                </a:path>
              </a:pathLst>
            </a:custGeom>
            <a:solidFill>
              <a:srgbClr val="717BA2"/>
            </a:solidFill>
          </p:spPr>
          <p:txBody>
            <a:bodyPr wrap="square" lIns="0" tIns="0" rIns="0" bIns="0" rtlCol="0"/>
            <a:lstStyle/>
            <a:p>
              <a:endParaRPr/>
            </a:p>
          </p:txBody>
        </p:sp>
        <p:sp>
          <p:nvSpPr>
            <p:cNvPr id="6" name="object 6"/>
            <p:cNvSpPr/>
            <p:nvPr/>
          </p:nvSpPr>
          <p:spPr>
            <a:xfrm>
              <a:off x="5000625" y="2821432"/>
              <a:ext cx="3929379" cy="1762760"/>
            </a:xfrm>
            <a:custGeom>
              <a:avLst/>
              <a:gdLst/>
              <a:ahLst/>
              <a:cxnLst/>
              <a:rect l="l" t="t" r="r" b="b"/>
              <a:pathLst>
                <a:path w="3929379" h="1762760">
                  <a:moveTo>
                    <a:pt x="3929126" y="0"/>
                  </a:moveTo>
                  <a:lnTo>
                    <a:pt x="3929126" y="1762759"/>
                  </a:lnTo>
                </a:path>
                <a:path w="3929379" h="1762760">
                  <a:moveTo>
                    <a:pt x="0" y="0"/>
                  </a:moveTo>
                  <a:lnTo>
                    <a:pt x="0" y="1762759"/>
                  </a:lnTo>
                </a:path>
              </a:pathLst>
            </a:custGeom>
            <a:ln w="12700">
              <a:solidFill>
                <a:srgbClr val="FFFFFF"/>
              </a:solidFill>
            </a:ln>
          </p:spPr>
          <p:txBody>
            <a:bodyPr wrap="square" lIns="0" tIns="0" rIns="0" bIns="0" rtlCol="0"/>
            <a:lstStyle/>
            <a:p>
              <a:endParaRPr/>
            </a:p>
          </p:txBody>
        </p:sp>
        <p:sp>
          <p:nvSpPr>
            <p:cNvPr id="7" name="object 7"/>
            <p:cNvSpPr/>
            <p:nvPr/>
          </p:nvSpPr>
          <p:spPr>
            <a:xfrm>
              <a:off x="4994275" y="2821432"/>
              <a:ext cx="3942079" cy="12700"/>
            </a:xfrm>
            <a:custGeom>
              <a:avLst/>
              <a:gdLst/>
              <a:ahLst/>
              <a:cxnLst/>
              <a:rect l="l" t="t" r="r" b="b"/>
              <a:pathLst>
                <a:path w="3942079" h="12700">
                  <a:moveTo>
                    <a:pt x="0" y="12700"/>
                  </a:moveTo>
                  <a:lnTo>
                    <a:pt x="3941826" y="12700"/>
                  </a:lnTo>
                  <a:lnTo>
                    <a:pt x="3941826"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4994275" y="4565141"/>
              <a:ext cx="3942079" cy="0"/>
            </a:xfrm>
            <a:custGeom>
              <a:avLst/>
              <a:gdLst/>
              <a:ahLst/>
              <a:cxnLst/>
              <a:rect l="l" t="t" r="r" b="b"/>
              <a:pathLst>
                <a:path w="3942079">
                  <a:moveTo>
                    <a:pt x="0" y="0"/>
                  </a:moveTo>
                  <a:lnTo>
                    <a:pt x="3941826" y="0"/>
                  </a:lnTo>
                </a:path>
              </a:pathLst>
            </a:custGeom>
            <a:ln w="38100">
              <a:solidFill>
                <a:srgbClr val="FFFFFF"/>
              </a:solidFill>
            </a:ln>
          </p:spPr>
          <p:txBody>
            <a:bodyPr wrap="square" lIns="0" tIns="0" rIns="0" bIns="0" rtlCol="0"/>
            <a:lstStyle/>
            <a:p>
              <a:endParaRPr/>
            </a:p>
          </p:txBody>
        </p:sp>
      </p:grpSp>
      <p:sp>
        <p:nvSpPr>
          <p:cNvPr id="9" name="object 9"/>
          <p:cNvSpPr txBox="1"/>
          <p:nvPr/>
        </p:nvSpPr>
        <p:spPr>
          <a:xfrm>
            <a:off x="4981575" y="2740863"/>
            <a:ext cx="3967479" cy="1671955"/>
          </a:xfrm>
          <a:prstGeom prst="rect">
            <a:avLst/>
          </a:prstGeom>
        </p:spPr>
        <p:txBody>
          <a:bodyPr vert="horz" wrap="square" lIns="0" tIns="12700" rIns="0" bIns="0" rtlCol="0">
            <a:spAutoFit/>
          </a:bodyPr>
          <a:lstStyle/>
          <a:p>
            <a:pPr marR="58419" algn="ctr">
              <a:lnSpc>
                <a:spcPct val="100000"/>
              </a:lnSpc>
              <a:spcBef>
                <a:spcPts val="100"/>
              </a:spcBef>
            </a:pP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10" dirty="0">
                <a:solidFill>
                  <a:srgbClr val="FFFFFF"/>
                </a:solidFill>
                <a:latin typeface="Arabic Typesetting"/>
                <a:cs typeface="Arabic Typesetting"/>
              </a:rPr>
              <a:t>ف</a:t>
            </a:r>
            <a:r>
              <a:rPr sz="3600" spc="-180" dirty="0">
                <a:solidFill>
                  <a:srgbClr val="FFFFFF"/>
                </a:solidFill>
                <a:latin typeface="Arabic Typesetting"/>
                <a:cs typeface="Arabic Typesetting"/>
              </a:rPr>
              <a:t>كا</a:t>
            </a:r>
            <a:r>
              <a:rPr sz="3600" spc="-475" dirty="0">
                <a:solidFill>
                  <a:srgbClr val="FFFFFF"/>
                </a:solidFill>
                <a:latin typeface="Arabic Typesetting"/>
                <a:cs typeface="Arabic Typesetting"/>
              </a:rPr>
              <a:t>لا</a:t>
            </a:r>
            <a:r>
              <a:rPr sz="3600" dirty="0">
                <a:solidFill>
                  <a:srgbClr val="FFFFFF"/>
                </a:solidFill>
                <a:latin typeface="Arabic Typesetting"/>
                <a:cs typeface="Arabic Typesetting"/>
              </a:rPr>
              <a:t> –</a:t>
            </a:r>
            <a:r>
              <a:rPr sz="3600" spc="10" dirty="0">
                <a:solidFill>
                  <a:srgbClr val="FFFFFF"/>
                </a:solidFill>
                <a:latin typeface="Arabic Typesetting"/>
                <a:cs typeface="Arabic Typesetting"/>
              </a:rPr>
              <a:t> </a:t>
            </a:r>
            <a:r>
              <a:rPr sz="3600" spc="-520" dirty="0">
                <a:solidFill>
                  <a:srgbClr val="FFFFFF"/>
                </a:solidFill>
                <a:latin typeface="Arabic Typesetting"/>
                <a:cs typeface="Arabic Typesetting"/>
              </a:rPr>
              <a:t>لى</a:t>
            </a:r>
            <a:r>
              <a:rPr sz="3600" spc="-495" dirty="0">
                <a:solidFill>
                  <a:srgbClr val="FFFFFF"/>
                </a:solidFill>
                <a:latin typeface="Arabic Typesetting"/>
                <a:cs typeface="Arabic Typesetting"/>
              </a:rPr>
              <a:t>ع</a:t>
            </a:r>
            <a:r>
              <a:rPr sz="3600" spc="-25"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75" dirty="0">
                <a:solidFill>
                  <a:srgbClr val="FFFFFF"/>
                </a:solidFill>
                <a:latin typeface="Arabic Typesetting"/>
                <a:cs typeface="Arabic Typesetting"/>
              </a:rPr>
              <a:t>نع</a:t>
            </a:r>
            <a:r>
              <a:rPr sz="3600" spc="-10"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665"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120" dirty="0">
                <a:solidFill>
                  <a:srgbClr val="FFFFFF"/>
                </a:solidFill>
                <a:latin typeface="Arabic Typesetting"/>
                <a:cs typeface="Arabic Typesetting"/>
              </a:rPr>
              <a:t>ن</a:t>
            </a:r>
            <a:r>
              <a:rPr sz="3600" spc="-655" dirty="0">
                <a:solidFill>
                  <a:srgbClr val="FFFFFF"/>
                </a:solidFill>
                <a:latin typeface="Arabic Typesetting"/>
                <a:cs typeface="Arabic Typesetting"/>
              </a:rPr>
              <a:t>م</a:t>
            </a:r>
            <a:r>
              <a:rPr sz="5400" baseline="6944" dirty="0">
                <a:solidFill>
                  <a:srgbClr val="FFFFFF"/>
                </a:solidFill>
                <a:latin typeface="Arabic Typesetting"/>
                <a:cs typeface="Arabic Typesetting"/>
              </a:rPr>
              <a:t>ِ</a:t>
            </a:r>
            <a:endParaRPr sz="5400" baseline="6944">
              <a:latin typeface="Arabic Typesetting"/>
              <a:cs typeface="Arabic Typesetting"/>
            </a:endParaRPr>
          </a:p>
          <a:p>
            <a:pPr marL="2540" algn="ctr">
              <a:lnSpc>
                <a:spcPct val="100000"/>
              </a:lnSpc>
              <a:spcBef>
                <a:spcPts val="5"/>
              </a:spcBef>
            </a:pP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915" dirty="0">
                <a:solidFill>
                  <a:srgbClr val="FFFFFF"/>
                </a:solidFill>
                <a:latin typeface="Arabic Typesetting"/>
                <a:cs typeface="Arabic Typesetting"/>
              </a:rPr>
              <a:t>تى</a:t>
            </a:r>
            <a:r>
              <a:rPr sz="3600" spc="-114" dirty="0">
                <a:solidFill>
                  <a:srgbClr val="FFFFFF"/>
                </a:solidFill>
                <a:latin typeface="Arabic Typesetting"/>
                <a:cs typeface="Arabic Typesetting"/>
              </a:rPr>
              <a:t>ح</a:t>
            </a:r>
            <a:r>
              <a:rPr sz="3600" spc="-10" dirty="0">
                <a:solidFill>
                  <a:srgbClr val="FFFFFF"/>
                </a:solidFill>
                <a:latin typeface="Arabic Typesetting"/>
                <a:cs typeface="Arabic Typesetting"/>
              </a:rPr>
              <a:t> </a:t>
            </a:r>
            <a:r>
              <a:rPr sz="3600" dirty="0">
                <a:solidFill>
                  <a:srgbClr val="FFFFFF"/>
                </a:solidFill>
                <a:latin typeface="Arabic Typesetting"/>
                <a:cs typeface="Arabic Typesetting"/>
              </a:rPr>
              <a:t>– </a:t>
            </a:r>
            <a:r>
              <a:rPr sz="3600" spc="55" dirty="0">
                <a:solidFill>
                  <a:srgbClr val="FFFFFF"/>
                </a:solidFill>
                <a:latin typeface="Arabic Typesetting"/>
                <a:cs typeface="Arabic Typesetting"/>
              </a:rPr>
              <a:t>م</a:t>
            </a:r>
            <a:r>
              <a:rPr sz="3600" spc="-540" dirty="0">
                <a:solidFill>
                  <a:srgbClr val="FFFFFF"/>
                </a:solidFill>
                <a:latin typeface="Arabic Typesetting"/>
                <a:cs typeface="Arabic Typesetting"/>
              </a:rPr>
              <a:t>س</a:t>
            </a:r>
            <a:r>
              <a:rPr sz="3600" spc="-885" dirty="0">
                <a:solidFill>
                  <a:srgbClr val="FFFFFF"/>
                </a:solidFill>
                <a:latin typeface="Arabic Typesetting"/>
                <a:cs typeface="Arabic Typesetting"/>
              </a:rPr>
              <a:t>ق</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dirty="0">
                <a:solidFill>
                  <a:srgbClr val="FFFFFF"/>
                </a:solidFill>
                <a:latin typeface="Arabic Typesetting"/>
                <a:cs typeface="Arabic Typesetting"/>
              </a:rPr>
              <a:t>و</a:t>
            </a:r>
            <a:r>
              <a:rPr sz="3600" spc="-180" dirty="0">
                <a:solidFill>
                  <a:srgbClr val="FFFFFF"/>
                </a:solidFill>
                <a:latin typeface="Arabic Typesetting"/>
                <a:cs typeface="Arabic Typesetting"/>
              </a:rPr>
              <a:t>ا</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10" dirty="0">
                <a:solidFill>
                  <a:srgbClr val="FFFFFF"/>
                </a:solidFill>
                <a:latin typeface="Arabic Typesetting"/>
                <a:cs typeface="Arabic Typesetting"/>
              </a:rPr>
              <a:t> </a:t>
            </a:r>
            <a:r>
              <a:rPr sz="3600" dirty="0">
                <a:solidFill>
                  <a:srgbClr val="FFFFFF"/>
                </a:solidFill>
                <a:latin typeface="Arabic Typesetting"/>
                <a:cs typeface="Arabic Typesetting"/>
              </a:rPr>
              <a:t>ء</a:t>
            </a:r>
            <a:r>
              <a:rPr sz="3600" spc="95" dirty="0">
                <a:solidFill>
                  <a:srgbClr val="FFFFFF"/>
                </a:solidFill>
                <a:latin typeface="Arabic Typesetting"/>
                <a:cs typeface="Arabic Typesetting"/>
              </a:rPr>
              <a:t>ا</a:t>
            </a:r>
            <a:r>
              <a:rPr sz="3600" spc="-1390" dirty="0">
                <a:solidFill>
                  <a:srgbClr val="FFFFFF"/>
                </a:solidFill>
                <a:latin typeface="Arabic Typesetting"/>
                <a:cs typeface="Arabic Typesetting"/>
              </a:rPr>
              <a:t>ب</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 </a:t>
            </a:r>
            <a:r>
              <a:rPr sz="3600" spc="-10" dirty="0">
                <a:solidFill>
                  <a:srgbClr val="FFFFFF"/>
                </a:solidFill>
                <a:latin typeface="Arabic Typesetting"/>
                <a:cs typeface="Arabic Typesetting"/>
              </a:rPr>
              <a:t>م</a:t>
            </a:r>
            <a:r>
              <a:rPr sz="3600" spc="-260" dirty="0">
                <a:solidFill>
                  <a:srgbClr val="FFFFFF"/>
                </a:solidFill>
                <a:latin typeface="Arabic Typesetting"/>
                <a:cs typeface="Arabic Typesetting"/>
              </a:rPr>
              <a:t>لالا</a:t>
            </a:r>
            <a:endParaRPr sz="3600">
              <a:latin typeface="Arabic Typesetting"/>
              <a:cs typeface="Arabic Typesetting"/>
            </a:endParaRPr>
          </a:p>
          <a:p>
            <a:pPr marL="3810" algn="ctr">
              <a:lnSpc>
                <a:spcPct val="100000"/>
              </a:lnSpc>
            </a:pPr>
            <a:r>
              <a:rPr sz="3600" spc="-5" dirty="0">
                <a:solidFill>
                  <a:srgbClr val="FFFFFF"/>
                </a:solidFill>
                <a:latin typeface="Arabic Typesetting"/>
                <a:cs typeface="Arabic Typesetting"/>
              </a:rPr>
              <a:t>...</a:t>
            </a:r>
            <a:endParaRPr sz="3600">
              <a:latin typeface="Arabic Typesetting"/>
              <a:cs typeface="Arabic Typesetting"/>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17</a:t>
            </a: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10" name="object 10"/>
          <p:cNvSpPr txBox="1"/>
          <p:nvPr/>
        </p:nvSpPr>
        <p:spPr>
          <a:xfrm>
            <a:off x="1869694" y="3056331"/>
            <a:ext cx="549910" cy="574675"/>
          </a:xfrm>
          <a:prstGeom prst="rect">
            <a:avLst/>
          </a:prstGeom>
        </p:spPr>
        <p:txBody>
          <a:bodyPr vert="horz" wrap="square" lIns="0" tIns="12700" rIns="0" bIns="0" rtlCol="0">
            <a:spAutoFit/>
          </a:bodyPr>
          <a:lstStyle/>
          <a:p>
            <a:pPr marL="12700">
              <a:lnSpc>
                <a:spcPct val="100000"/>
              </a:lnSpc>
              <a:spcBef>
                <a:spcPts val="100"/>
              </a:spcBef>
            </a:pPr>
            <a:r>
              <a:rPr sz="3600" spc="260" dirty="0">
                <a:solidFill>
                  <a:srgbClr val="FF0000"/>
                </a:solidFill>
                <a:latin typeface="Arabic Typesetting"/>
                <a:cs typeface="Arabic Typesetting"/>
              </a:rPr>
              <a:t>ة</a:t>
            </a:r>
            <a:r>
              <a:rPr sz="3600" spc="-1889" dirty="0">
                <a:solidFill>
                  <a:srgbClr val="FF0000"/>
                </a:solidFill>
                <a:latin typeface="Arabic Typesetting"/>
                <a:cs typeface="Arabic Typesetting"/>
              </a:rPr>
              <a:t>ف</a:t>
            </a:r>
            <a:r>
              <a:rPr sz="3600" spc="-170" dirty="0">
                <a:solidFill>
                  <a:srgbClr val="FF0000"/>
                </a:solidFill>
                <a:latin typeface="Arabic Typesetting"/>
                <a:cs typeface="Arabic Typesetting"/>
              </a:rPr>
              <a:t>رعم</a:t>
            </a:r>
            <a:endParaRPr sz="3600">
              <a:latin typeface="Arabic Typesetting"/>
              <a:cs typeface="Arabic Typesetting"/>
            </a:endParaRPr>
          </a:p>
        </p:txBody>
      </p:sp>
      <p:sp>
        <p:nvSpPr>
          <p:cNvPr id="11" name="object 11"/>
          <p:cNvSpPr txBox="1"/>
          <p:nvPr/>
        </p:nvSpPr>
        <p:spPr>
          <a:xfrm>
            <a:off x="909319" y="3056331"/>
            <a:ext cx="438784" cy="574675"/>
          </a:xfrm>
          <a:prstGeom prst="rect">
            <a:avLst/>
          </a:prstGeom>
        </p:spPr>
        <p:txBody>
          <a:bodyPr vert="horz" wrap="square" lIns="0" tIns="12700" rIns="0" bIns="0" rtlCol="0">
            <a:spAutoFit/>
          </a:bodyPr>
          <a:lstStyle/>
          <a:p>
            <a:pPr marL="12700">
              <a:lnSpc>
                <a:spcPct val="100000"/>
              </a:lnSpc>
              <a:spcBef>
                <a:spcPts val="100"/>
              </a:spcBef>
            </a:pPr>
            <a:r>
              <a:rPr sz="3600" spc="-310" dirty="0">
                <a:solidFill>
                  <a:srgbClr val="FF0000"/>
                </a:solidFill>
                <a:latin typeface="Arabic Typesetting"/>
                <a:cs typeface="Arabic Typesetting"/>
              </a:rPr>
              <a:t>ة</a:t>
            </a:r>
            <a:r>
              <a:rPr sz="3600" spc="-370" dirty="0">
                <a:solidFill>
                  <a:srgbClr val="FF0000"/>
                </a:solidFill>
                <a:latin typeface="Arabic Typesetting"/>
                <a:cs typeface="Arabic Typesetting"/>
              </a:rPr>
              <a:t>ركن</a:t>
            </a:r>
            <a:endParaRPr sz="3600">
              <a:latin typeface="Arabic Typesetting"/>
              <a:cs typeface="Arabic Typesetting"/>
            </a:endParaRPr>
          </a:p>
        </p:txBody>
      </p:sp>
      <p:sp>
        <p:nvSpPr>
          <p:cNvPr id="12" name="object 12"/>
          <p:cNvSpPr txBox="1"/>
          <p:nvPr/>
        </p:nvSpPr>
        <p:spPr>
          <a:xfrm>
            <a:off x="7289418" y="4882718"/>
            <a:ext cx="703580" cy="1031875"/>
          </a:xfrm>
          <a:prstGeom prst="rect">
            <a:avLst/>
          </a:prstGeom>
        </p:spPr>
        <p:txBody>
          <a:bodyPr vert="horz" wrap="square" lIns="0" tIns="104139" rIns="0" bIns="0" rtlCol="0">
            <a:spAutoFit/>
          </a:bodyPr>
          <a:lstStyle/>
          <a:p>
            <a:pPr marL="19050" marR="5080" indent="-6985">
              <a:lnSpc>
                <a:spcPts val="3600"/>
              </a:lnSpc>
              <a:spcBef>
                <a:spcPts val="819"/>
              </a:spcBef>
            </a:pPr>
            <a:r>
              <a:rPr sz="3600" spc="-310" dirty="0">
                <a:solidFill>
                  <a:srgbClr val="FF0000"/>
                </a:solidFill>
                <a:latin typeface="Arabic Typesetting"/>
                <a:cs typeface="Arabic Typesetting"/>
              </a:rPr>
              <a:t>ة</a:t>
            </a:r>
            <a:r>
              <a:rPr sz="3600" spc="-260" dirty="0">
                <a:solidFill>
                  <a:srgbClr val="FF0000"/>
                </a:solidFill>
                <a:latin typeface="Arabic Typesetting"/>
                <a:cs typeface="Arabic Typesetting"/>
              </a:rPr>
              <a:t>سر</a:t>
            </a:r>
            <a:r>
              <a:rPr sz="3600" spc="-275" dirty="0">
                <a:solidFill>
                  <a:srgbClr val="FF0000"/>
                </a:solidFill>
                <a:latin typeface="Arabic Typesetting"/>
                <a:cs typeface="Arabic Typesetting"/>
              </a:rPr>
              <a:t>ك</a:t>
            </a:r>
            <a:r>
              <a:rPr sz="3600" spc="-944" dirty="0">
                <a:solidFill>
                  <a:srgbClr val="FF0000"/>
                </a:solidFill>
                <a:latin typeface="Arabic Typesetting"/>
                <a:cs typeface="Arabic Typesetting"/>
              </a:rPr>
              <a:t>ل</a:t>
            </a:r>
            <a:r>
              <a:rPr sz="3600" dirty="0">
                <a:solidFill>
                  <a:srgbClr val="FF0000"/>
                </a:solidFill>
                <a:latin typeface="Arabic Typesetting"/>
                <a:cs typeface="Arabic Typesetting"/>
              </a:rPr>
              <a:t>ا  </a:t>
            </a:r>
            <a:r>
              <a:rPr sz="3600" spc="-385" dirty="0">
                <a:solidFill>
                  <a:srgbClr val="FF0000"/>
                </a:solidFill>
                <a:latin typeface="Arabic Typesetting"/>
                <a:cs typeface="Arabic Typesetting"/>
              </a:rPr>
              <a:t>ءايلا</a:t>
            </a:r>
            <a:endParaRPr sz="3600">
              <a:latin typeface="Arabic Typesetting"/>
              <a:cs typeface="Arabic Typesetting"/>
            </a:endParaRPr>
          </a:p>
        </p:txBody>
      </p:sp>
      <p:sp>
        <p:nvSpPr>
          <p:cNvPr id="13" name="object 13"/>
          <p:cNvSpPr txBox="1"/>
          <p:nvPr/>
        </p:nvSpPr>
        <p:spPr>
          <a:xfrm>
            <a:off x="4397121" y="5316423"/>
            <a:ext cx="1158875" cy="574675"/>
          </a:xfrm>
          <a:prstGeom prst="rect">
            <a:avLst/>
          </a:prstGeom>
        </p:spPr>
        <p:txBody>
          <a:bodyPr vert="horz" wrap="square" lIns="0" tIns="12700" rIns="0" bIns="0" rtlCol="0">
            <a:spAutoFit/>
          </a:bodyPr>
          <a:lstStyle/>
          <a:p>
            <a:pPr marL="12700">
              <a:lnSpc>
                <a:spcPct val="100000"/>
              </a:lnSpc>
              <a:spcBef>
                <a:spcPts val="100"/>
              </a:spcBef>
            </a:pPr>
            <a:r>
              <a:rPr sz="3600" spc="-675" dirty="0">
                <a:solidFill>
                  <a:srgbClr val="FF0000"/>
                </a:solidFill>
                <a:latin typeface="Arabic Typesetting"/>
                <a:cs typeface="Arabic Typesetting"/>
              </a:rPr>
              <a:t>لم</a:t>
            </a:r>
            <a:r>
              <a:rPr sz="3600" spc="95" dirty="0">
                <a:solidFill>
                  <a:srgbClr val="FF0000"/>
                </a:solidFill>
                <a:latin typeface="Arabic Typesetting"/>
                <a:cs typeface="Arabic Typesetting"/>
              </a:rPr>
              <a:t>ا</a:t>
            </a:r>
            <a:r>
              <a:rPr sz="3600" spc="-545" dirty="0">
                <a:solidFill>
                  <a:srgbClr val="FF0000"/>
                </a:solidFill>
                <a:latin typeface="Arabic Typesetting"/>
                <a:cs typeface="Arabic Typesetting"/>
              </a:rPr>
              <a:t>س</a:t>
            </a:r>
            <a:r>
              <a:rPr sz="3600" spc="-944" dirty="0">
                <a:solidFill>
                  <a:srgbClr val="FF0000"/>
                </a:solidFill>
                <a:latin typeface="Arabic Typesetting"/>
                <a:cs typeface="Arabic Typesetting"/>
              </a:rPr>
              <a:t>ل</a:t>
            </a:r>
            <a:r>
              <a:rPr sz="3600" dirty="0">
                <a:solidFill>
                  <a:srgbClr val="FF0000"/>
                </a:solidFill>
                <a:latin typeface="Arabic Typesetting"/>
                <a:cs typeface="Arabic Typesetting"/>
              </a:rPr>
              <a:t>ا</a:t>
            </a:r>
            <a:r>
              <a:rPr sz="3600" spc="-15" dirty="0">
                <a:solidFill>
                  <a:srgbClr val="FF0000"/>
                </a:solidFill>
                <a:latin typeface="Arabic Typesetting"/>
                <a:cs typeface="Arabic Typesetting"/>
              </a:rPr>
              <a:t> </a:t>
            </a:r>
            <a:r>
              <a:rPr sz="3600" spc="105" dirty="0">
                <a:solidFill>
                  <a:srgbClr val="FF0000"/>
                </a:solidFill>
                <a:latin typeface="Arabic Typesetting"/>
                <a:cs typeface="Arabic Typesetting"/>
              </a:rPr>
              <a:t>ر</a:t>
            </a:r>
            <a:r>
              <a:rPr sz="3600" spc="-1070" dirty="0">
                <a:solidFill>
                  <a:srgbClr val="FF0000"/>
                </a:solidFill>
                <a:latin typeface="Arabic Typesetting"/>
                <a:cs typeface="Arabic Typesetting"/>
              </a:rPr>
              <a:t>ك</a:t>
            </a:r>
            <a:r>
              <a:rPr sz="3600" spc="245" dirty="0">
                <a:solidFill>
                  <a:srgbClr val="FF0000"/>
                </a:solidFill>
                <a:latin typeface="Arabic Typesetting"/>
                <a:cs typeface="Arabic Typesetting"/>
              </a:rPr>
              <a:t>ذ</a:t>
            </a:r>
            <a:r>
              <a:rPr sz="3600" spc="-760" dirty="0">
                <a:solidFill>
                  <a:srgbClr val="FF0000"/>
                </a:solidFill>
                <a:latin typeface="Arabic Typesetting"/>
                <a:cs typeface="Arabic Typesetting"/>
              </a:rPr>
              <a:t>لم</a:t>
            </a:r>
            <a:r>
              <a:rPr sz="3600" dirty="0">
                <a:solidFill>
                  <a:srgbClr val="FF0000"/>
                </a:solidFill>
                <a:latin typeface="Arabic Typesetting"/>
                <a:cs typeface="Arabic Typesetting"/>
              </a:rPr>
              <a:t>ا</a:t>
            </a:r>
            <a:endParaRPr sz="3600">
              <a:latin typeface="Arabic Typesetting"/>
              <a:cs typeface="Arabic Typesetting"/>
            </a:endParaRPr>
          </a:p>
        </p:txBody>
      </p:sp>
      <p:sp>
        <p:nvSpPr>
          <p:cNvPr id="14" name="object 14"/>
          <p:cNvSpPr txBox="1"/>
          <p:nvPr/>
        </p:nvSpPr>
        <p:spPr>
          <a:xfrm>
            <a:off x="2775585" y="4882718"/>
            <a:ext cx="1431290" cy="1035050"/>
          </a:xfrm>
          <a:prstGeom prst="rect">
            <a:avLst/>
          </a:prstGeom>
        </p:spPr>
        <p:txBody>
          <a:bodyPr vert="horz" wrap="square" lIns="0" tIns="102235" rIns="0" bIns="0" rtlCol="0">
            <a:spAutoFit/>
          </a:bodyPr>
          <a:lstStyle/>
          <a:p>
            <a:pPr marL="12700" marR="5080" indent="184785">
              <a:lnSpc>
                <a:spcPts val="3620"/>
              </a:lnSpc>
              <a:spcBef>
                <a:spcPts val="805"/>
              </a:spcBef>
            </a:pPr>
            <a:r>
              <a:rPr sz="3600" spc="-675" dirty="0">
                <a:solidFill>
                  <a:srgbClr val="FF0000"/>
                </a:solidFill>
                <a:latin typeface="Arabic Typesetting"/>
                <a:cs typeface="Arabic Typesetting"/>
              </a:rPr>
              <a:t>لم</a:t>
            </a:r>
            <a:r>
              <a:rPr sz="3600" spc="95" dirty="0">
                <a:solidFill>
                  <a:srgbClr val="FF0000"/>
                </a:solidFill>
                <a:latin typeface="Arabic Typesetting"/>
                <a:cs typeface="Arabic Typesetting"/>
              </a:rPr>
              <a:t>ا</a:t>
            </a:r>
            <a:r>
              <a:rPr sz="3600" spc="-545" dirty="0">
                <a:solidFill>
                  <a:srgbClr val="FF0000"/>
                </a:solidFill>
                <a:latin typeface="Arabic Typesetting"/>
                <a:cs typeface="Arabic Typesetting"/>
              </a:rPr>
              <a:t>س</a:t>
            </a:r>
            <a:r>
              <a:rPr sz="3600" spc="-944" dirty="0">
                <a:solidFill>
                  <a:srgbClr val="FF0000"/>
                </a:solidFill>
                <a:latin typeface="Arabic Typesetting"/>
                <a:cs typeface="Arabic Typesetting"/>
              </a:rPr>
              <a:t>ل</a:t>
            </a:r>
            <a:r>
              <a:rPr sz="3600" dirty="0">
                <a:solidFill>
                  <a:srgbClr val="FF0000"/>
                </a:solidFill>
                <a:latin typeface="Arabic Typesetting"/>
                <a:cs typeface="Arabic Typesetting"/>
              </a:rPr>
              <a:t>ا</a:t>
            </a:r>
            <a:r>
              <a:rPr sz="3600" spc="-15" dirty="0">
                <a:solidFill>
                  <a:srgbClr val="FF0000"/>
                </a:solidFill>
                <a:latin typeface="Arabic Typesetting"/>
                <a:cs typeface="Arabic Typesetting"/>
              </a:rPr>
              <a:t> </a:t>
            </a:r>
            <a:r>
              <a:rPr sz="3600" spc="180" dirty="0">
                <a:solidFill>
                  <a:srgbClr val="FF0000"/>
                </a:solidFill>
                <a:latin typeface="Arabic Typesetting"/>
                <a:cs typeface="Arabic Typesetting"/>
              </a:rPr>
              <a:t>ث</a:t>
            </a:r>
            <a:r>
              <a:rPr sz="3600" spc="-1205" dirty="0">
                <a:solidFill>
                  <a:srgbClr val="FF0000"/>
                </a:solidFill>
                <a:latin typeface="Arabic Typesetting"/>
                <a:cs typeface="Arabic Typesetting"/>
              </a:rPr>
              <a:t>ن</a:t>
            </a:r>
            <a:r>
              <a:rPr sz="3600" spc="70" dirty="0">
                <a:solidFill>
                  <a:srgbClr val="FF0000"/>
                </a:solidFill>
                <a:latin typeface="Arabic Typesetting"/>
                <a:cs typeface="Arabic Typesetting"/>
              </a:rPr>
              <a:t>ؤ</a:t>
            </a:r>
            <a:r>
              <a:rPr sz="3600" spc="-760" dirty="0">
                <a:solidFill>
                  <a:srgbClr val="FF0000"/>
                </a:solidFill>
                <a:latin typeface="Arabic Typesetting"/>
                <a:cs typeface="Arabic Typesetting"/>
              </a:rPr>
              <a:t>لم</a:t>
            </a:r>
            <a:r>
              <a:rPr sz="3600" dirty="0">
                <a:solidFill>
                  <a:srgbClr val="FF0000"/>
                </a:solidFill>
                <a:latin typeface="Arabic Typesetting"/>
                <a:cs typeface="Arabic Typesetting"/>
              </a:rPr>
              <a:t>ا  </a:t>
            </a:r>
            <a:r>
              <a:rPr sz="3600" spc="-395" dirty="0">
                <a:solidFill>
                  <a:srgbClr val="FF0000"/>
                </a:solidFill>
                <a:latin typeface="Arabic Typesetting"/>
                <a:cs typeface="Arabic Typesetting"/>
              </a:rPr>
              <a:t>ةسلخما</a:t>
            </a:r>
            <a:endParaRPr sz="3600">
              <a:latin typeface="Arabic Typesetting"/>
              <a:cs typeface="Arabic Typesetting"/>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7.gif"/>
          <p:cNvPicPr>
            <a:picLocks noChangeAspect="1"/>
          </p:cNvPicPr>
          <p:nvPr/>
        </p:nvPicPr>
        <p:blipFill>
          <a:blip r:embed="rId2">
            <a:clrChange>
              <a:clrFrom>
                <a:srgbClr val="FFFFFF"/>
              </a:clrFrom>
              <a:clrTo>
                <a:srgbClr val="FFFFFF">
                  <a:alpha val="0"/>
                </a:srgbClr>
              </a:clrTo>
            </a:clrChange>
          </a:blip>
          <a:srcRect l="2909" t="45941" r="3472" b="40390"/>
          <a:stretch>
            <a:fillRect/>
          </a:stretch>
        </p:blipFill>
        <p:spPr>
          <a:xfrm>
            <a:off x="1542198" y="1692322"/>
            <a:ext cx="7124132" cy="1473959"/>
          </a:xfrm>
          <a:prstGeom prst="rect">
            <a:avLst/>
          </a:prstGeom>
        </p:spPr>
      </p:pic>
      <p:pic>
        <p:nvPicPr>
          <p:cNvPr id="3" name="صورة 2" descr="77.gif"/>
          <p:cNvPicPr>
            <a:picLocks noChangeAspect="1"/>
          </p:cNvPicPr>
          <p:nvPr/>
        </p:nvPicPr>
        <p:blipFill>
          <a:blip r:embed="rId2">
            <a:clrChange>
              <a:clrFrom>
                <a:srgbClr val="FFFFFF"/>
              </a:clrFrom>
              <a:clrTo>
                <a:srgbClr val="FFFFFF">
                  <a:alpha val="0"/>
                </a:srgbClr>
              </a:clrTo>
            </a:clrChange>
          </a:blip>
          <a:srcRect l="2909" t="59610" r="3472" b="12799"/>
          <a:stretch>
            <a:fillRect/>
          </a:stretch>
        </p:blipFill>
        <p:spPr>
          <a:xfrm>
            <a:off x="1542198" y="3166281"/>
            <a:ext cx="7124132" cy="2975212"/>
          </a:xfrm>
          <a:prstGeom prst="rect">
            <a:avLst/>
          </a:prstGeom>
        </p:spPr>
      </p:pic>
      <p:sp>
        <p:nvSpPr>
          <p:cNvPr id="5" name="مربع نص 4"/>
          <p:cNvSpPr txBox="1"/>
          <p:nvPr/>
        </p:nvSpPr>
        <p:spPr>
          <a:xfrm>
            <a:off x="4681184" y="2156349"/>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3575716" y="2169997"/>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5827596" y="2470247"/>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4913200" y="2511191"/>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3575720" y="2538487"/>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815152" y="3903264"/>
            <a:ext cx="6496335" cy="1631216"/>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المثقف في العالم العربي والإسلامي لا يرى إلا من خلال صفات تأصلت حوله في المجتمع، فعندما يأتي كر المثقف فهو مارق من مجتمع. وفي بعض الأحيان من معتقده، أو هو معارض لكل شيء، كما يقال عنه، ومتأثر بالفكر الغربي أو غيره ضد مجتمعه وأمته، وهذا ليس صوابًا؛ لأن هناك مستفيدًا يريد أن يزيل كل ما يساهم في رفع مستوى الوعي الاجتماعي من خلال مثقفيه.</a:t>
            </a:r>
            <a:endParaRPr kumimoji="0" lang="ar-SA"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to="" calcmode="lin" valueType="num">
                                      <p:cBhvr>
                                        <p:cTn id="37" dur="1" fill="hold"/>
                                        <p:tgtEl>
                                          <p:spTgt spid="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74.gif"/>
          <p:cNvPicPr>
            <a:picLocks noChangeAspect="1"/>
          </p:cNvPicPr>
          <p:nvPr/>
        </p:nvPicPr>
        <p:blipFill>
          <a:blip r:embed="rId2">
            <a:clrChange>
              <a:clrFrom>
                <a:srgbClr val="FFFFFF"/>
              </a:clrFrom>
              <a:clrTo>
                <a:srgbClr val="FFFFFF">
                  <a:alpha val="0"/>
                </a:srgbClr>
              </a:clrTo>
            </a:clrChange>
          </a:blip>
          <a:srcRect l="7435" t="9353" r="2646" b="45933"/>
          <a:stretch>
            <a:fillRect/>
          </a:stretch>
        </p:blipFill>
        <p:spPr>
          <a:xfrm>
            <a:off x="1433015" y="1419367"/>
            <a:ext cx="7124131" cy="4735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4.gif"/>
          <p:cNvPicPr>
            <a:picLocks noChangeAspect="1"/>
          </p:cNvPicPr>
          <p:nvPr/>
        </p:nvPicPr>
        <p:blipFill>
          <a:blip r:embed="rId2">
            <a:clrChange>
              <a:clrFrom>
                <a:srgbClr val="FFFFFF"/>
              </a:clrFrom>
              <a:clrTo>
                <a:srgbClr val="FFFFFF">
                  <a:alpha val="0"/>
                </a:srgbClr>
              </a:clrTo>
            </a:clrChange>
          </a:blip>
          <a:srcRect l="7435" t="54195" r="2646" b="7463"/>
          <a:stretch>
            <a:fillRect/>
          </a:stretch>
        </p:blipFill>
        <p:spPr>
          <a:xfrm>
            <a:off x="1501255" y="1555845"/>
            <a:ext cx="7124131" cy="4060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5.gif"/>
          <p:cNvPicPr>
            <a:picLocks noChangeAspect="1"/>
          </p:cNvPicPr>
          <p:nvPr/>
        </p:nvPicPr>
        <p:blipFill>
          <a:blip r:embed="rId2">
            <a:clrChange>
              <a:clrFrom>
                <a:srgbClr val="FFFFFF"/>
              </a:clrFrom>
              <a:clrTo>
                <a:srgbClr val="FFFFFF">
                  <a:alpha val="0"/>
                </a:srgbClr>
              </a:clrTo>
            </a:clrChange>
          </a:blip>
          <a:srcRect l="2627" t="8358" r="3472" b="55111"/>
          <a:stretch>
            <a:fillRect/>
          </a:stretch>
        </p:blipFill>
        <p:spPr>
          <a:xfrm>
            <a:off x="1514902" y="1487605"/>
            <a:ext cx="7055894" cy="3889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9.gif"/>
          <p:cNvPicPr>
            <a:picLocks noChangeAspect="1"/>
          </p:cNvPicPr>
          <p:nvPr/>
        </p:nvPicPr>
        <p:blipFill>
          <a:blip r:embed="rId2">
            <a:clrChange>
              <a:clrFrom>
                <a:srgbClr val="FFFFFF"/>
              </a:clrFrom>
              <a:clrTo>
                <a:srgbClr val="FFFFFF">
                  <a:alpha val="0"/>
                </a:srgbClr>
              </a:clrTo>
            </a:clrChange>
          </a:blip>
          <a:srcRect l="3472" t="8756" r="3191" b="44533"/>
          <a:stretch>
            <a:fillRect/>
          </a:stretch>
        </p:blipFill>
        <p:spPr>
          <a:xfrm>
            <a:off x="1433016" y="1187349"/>
            <a:ext cx="7178722" cy="5090616"/>
          </a:xfrm>
          <a:prstGeom prst="rect">
            <a:avLst/>
          </a:prstGeom>
        </p:spPr>
      </p:pic>
      <p:sp>
        <p:nvSpPr>
          <p:cNvPr id="3" name="مربع نص 2"/>
          <p:cNvSpPr txBox="1"/>
          <p:nvPr/>
        </p:nvSpPr>
        <p:spPr>
          <a:xfrm>
            <a:off x="1514901" y="2470244"/>
            <a:ext cx="1364776" cy="313932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إن العقل هو الذي يصنع أما الإنسان العقبات، فقد تكون هذه العقبات التي تحول بينه وبين التفوق، هي عقبات وهمية من صنع الخيال.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79.gif"/>
          <p:cNvPicPr>
            <a:picLocks noChangeAspect="1"/>
          </p:cNvPicPr>
          <p:nvPr/>
        </p:nvPicPr>
        <p:blipFill>
          <a:blip r:embed="rId2">
            <a:clrChange>
              <a:clrFrom>
                <a:srgbClr val="FFFFFF"/>
              </a:clrFrom>
              <a:clrTo>
                <a:srgbClr val="FFFFFF">
                  <a:alpha val="0"/>
                </a:srgbClr>
              </a:clrTo>
            </a:clrChange>
          </a:blip>
          <a:srcRect l="3472" t="55967" r="3191" b="7662"/>
          <a:stretch>
            <a:fillRect/>
          </a:stretch>
        </p:blipFill>
        <p:spPr>
          <a:xfrm>
            <a:off x="1528550" y="1937982"/>
            <a:ext cx="7178722" cy="3963746"/>
          </a:xfrm>
          <a:prstGeom prst="rect">
            <a:avLst/>
          </a:prstGeom>
        </p:spPr>
      </p:pic>
      <p:sp>
        <p:nvSpPr>
          <p:cNvPr id="3" name="مربع نص 2"/>
          <p:cNvSpPr txBox="1"/>
          <p:nvPr/>
        </p:nvSpPr>
        <p:spPr>
          <a:xfrm>
            <a:off x="1624084" y="2552131"/>
            <a:ext cx="2006220" cy="830997"/>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هذا يحدث بالفعل، فلكل موضوع نوع القراءة خاصة </a:t>
            </a:r>
            <a:r>
              <a:rPr kumimoji="0" lang="ar-EG" sz="16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به</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610436" y="3589365"/>
            <a:ext cx="2006220" cy="830997"/>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القراءة السريعة هي تركيز عقلي على العناوين وأعراف الكتابة.</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637732" y="4612947"/>
            <a:ext cx="2006220" cy="584775"/>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اقرأ كي تعلم وتساير الآخرون.</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665028" y="5145201"/>
            <a:ext cx="2006220" cy="830997"/>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القراءة السريعة تجعلك تشغل الوقت في اكتساب خبرات أكثر.</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0.gif"/>
          <p:cNvPicPr>
            <a:picLocks noChangeAspect="1"/>
          </p:cNvPicPr>
          <p:nvPr/>
        </p:nvPicPr>
        <p:blipFill>
          <a:blip r:embed="rId2">
            <a:clrChange>
              <a:clrFrom>
                <a:srgbClr val="FFFFFF"/>
              </a:clrFrom>
              <a:clrTo>
                <a:srgbClr val="FFFFFF">
                  <a:alpha val="0"/>
                </a:srgbClr>
              </a:clrTo>
            </a:clrChange>
          </a:blip>
          <a:srcRect l="7496" t="9353" r="2183" b="46797"/>
          <a:stretch>
            <a:fillRect/>
          </a:stretch>
        </p:blipFill>
        <p:spPr>
          <a:xfrm>
            <a:off x="1514901" y="1419364"/>
            <a:ext cx="7096837" cy="4599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0.gif"/>
          <p:cNvPicPr>
            <a:picLocks noChangeAspect="1"/>
          </p:cNvPicPr>
          <p:nvPr/>
        </p:nvPicPr>
        <p:blipFill>
          <a:blip r:embed="rId2">
            <a:clrChange>
              <a:clrFrom>
                <a:srgbClr val="FFFFFF"/>
              </a:clrFrom>
              <a:clrTo>
                <a:srgbClr val="FFFFFF">
                  <a:alpha val="0"/>
                </a:srgbClr>
              </a:clrTo>
            </a:clrChange>
          </a:blip>
          <a:srcRect l="7496" t="53463" r="2183" b="10448"/>
          <a:stretch>
            <a:fillRect/>
          </a:stretch>
        </p:blipFill>
        <p:spPr>
          <a:xfrm>
            <a:off x="1569492" y="1842447"/>
            <a:ext cx="7096837" cy="3785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1.gif"/>
          <p:cNvPicPr>
            <a:picLocks noChangeAspect="1"/>
          </p:cNvPicPr>
          <p:nvPr/>
        </p:nvPicPr>
        <p:blipFill>
          <a:blip r:embed="rId2">
            <a:clrChange>
              <a:clrFrom>
                <a:srgbClr val="FFFFFF"/>
              </a:clrFrom>
              <a:clrTo>
                <a:srgbClr val="FFFFFF">
                  <a:alpha val="0"/>
                </a:srgbClr>
              </a:clrTo>
            </a:clrChange>
          </a:blip>
          <a:srcRect l="7224" t="10547" r="3481" b="67782"/>
          <a:stretch>
            <a:fillRect/>
          </a:stretch>
        </p:blipFill>
        <p:spPr>
          <a:xfrm>
            <a:off x="1419367" y="1412545"/>
            <a:ext cx="7178723" cy="2340589"/>
          </a:xfrm>
          <a:prstGeom prst="rect">
            <a:avLst/>
          </a:prstGeom>
        </p:spPr>
      </p:pic>
      <p:pic>
        <p:nvPicPr>
          <p:cNvPr id="3" name="صورة 2" descr="81.gif"/>
          <p:cNvPicPr>
            <a:picLocks noChangeAspect="1"/>
          </p:cNvPicPr>
          <p:nvPr/>
        </p:nvPicPr>
        <p:blipFill>
          <a:blip r:embed="rId2">
            <a:clrChange>
              <a:clrFrom>
                <a:srgbClr val="FFFFFF"/>
              </a:clrFrom>
              <a:clrTo>
                <a:srgbClr val="FFFFFF">
                  <a:alpha val="0"/>
                </a:srgbClr>
              </a:clrTo>
            </a:clrChange>
          </a:blip>
          <a:srcRect l="7224" t="35883" r="3481" b="41498"/>
          <a:stretch>
            <a:fillRect/>
          </a:stretch>
        </p:blipFill>
        <p:spPr>
          <a:xfrm>
            <a:off x="1419367" y="3643943"/>
            <a:ext cx="7178723" cy="2442958"/>
          </a:xfrm>
          <a:prstGeom prst="rect">
            <a:avLst/>
          </a:prstGeom>
        </p:spPr>
      </p:pic>
      <p:sp>
        <p:nvSpPr>
          <p:cNvPr id="4" name="مربع نص 3"/>
          <p:cNvSpPr txBox="1"/>
          <p:nvPr/>
        </p:nvSpPr>
        <p:spPr>
          <a:xfrm>
            <a:off x="1733266" y="1801505"/>
            <a:ext cx="544545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100 كلمة في الدقيقة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828800" y="2483893"/>
            <a:ext cx="6509983"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 الموضوع يعتبر موضوع قصصي مسل]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1.gif"/>
          <p:cNvPicPr>
            <a:picLocks noChangeAspect="1"/>
          </p:cNvPicPr>
          <p:nvPr/>
        </p:nvPicPr>
        <p:blipFill>
          <a:blip r:embed="rId2">
            <a:clrChange>
              <a:clrFrom>
                <a:srgbClr val="FFFFFF"/>
              </a:clrFrom>
              <a:clrTo>
                <a:srgbClr val="FFFFFF">
                  <a:alpha val="0"/>
                </a:srgbClr>
              </a:clrTo>
            </a:clrChange>
          </a:blip>
          <a:srcRect l="7224" t="59387" r="3481" b="8259"/>
          <a:stretch>
            <a:fillRect/>
          </a:stretch>
        </p:blipFill>
        <p:spPr>
          <a:xfrm>
            <a:off x="1705971" y="1801505"/>
            <a:ext cx="7178723" cy="3494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684210"/>
          </a:xfrm>
          <a:prstGeom prst="rect">
            <a:avLst/>
          </a:prstGeom>
        </p:spPr>
      </p:pic>
      <p:pic>
        <p:nvPicPr>
          <p:cNvPr id="3" name="object 3"/>
          <p:cNvPicPr/>
          <p:nvPr/>
        </p:nvPicPr>
        <p:blipFill>
          <a:blip r:embed="rId3" cstate="print"/>
          <a:stretch>
            <a:fillRect/>
          </a:stretch>
        </p:blipFill>
        <p:spPr>
          <a:xfrm>
            <a:off x="352213" y="1153105"/>
            <a:ext cx="8588586" cy="4530055"/>
          </a:xfrm>
          <a:prstGeom prst="rect">
            <a:avLst/>
          </a:prstGeom>
        </p:spPr>
      </p:pic>
      <p:sp>
        <p:nvSpPr>
          <p:cNvPr id="4" name="object 4"/>
          <p:cNvSpPr/>
          <p:nvPr/>
        </p:nvSpPr>
        <p:spPr>
          <a:xfrm>
            <a:off x="6352159" y="4354195"/>
            <a:ext cx="551815" cy="5080"/>
          </a:xfrm>
          <a:custGeom>
            <a:avLst/>
            <a:gdLst/>
            <a:ahLst/>
            <a:cxnLst/>
            <a:rect l="l" t="t" r="r" b="b"/>
            <a:pathLst>
              <a:path w="551815" h="5079">
                <a:moveTo>
                  <a:pt x="551688" y="0"/>
                </a:moveTo>
                <a:lnTo>
                  <a:pt x="0" y="0"/>
                </a:lnTo>
                <a:lnTo>
                  <a:pt x="0" y="4571"/>
                </a:lnTo>
                <a:lnTo>
                  <a:pt x="551688" y="4571"/>
                </a:lnTo>
                <a:lnTo>
                  <a:pt x="551688" y="0"/>
                </a:lnTo>
                <a:close/>
              </a:path>
            </a:pathLst>
          </a:custGeom>
          <a:solidFill>
            <a:srgbClr val="FFFFFF"/>
          </a:solidFill>
        </p:spPr>
        <p:txBody>
          <a:bodyPr wrap="square" lIns="0" tIns="0" rIns="0" bIns="0" rtlCol="0"/>
          <a:lstStyle/>
          <a:p>
            <a:endParaRPr/>
          </a:p>
        </p:txBody>
      </p:sp>
      <p:sp>
        <p:nvSpPr>
          <p:cNvPr id="5" name="object 5"/>
          <p:cNvSpPr/>
          <p:nvPr/>
        </p:nvSpPr>
        <p:spPr>
          <a:xfrm>
            <a:off x="6347586" y="4885817"/>
            <a:ext cx="551815" cy="5080"/>
          </a:xfrm>
          <a:custGeom>
            <a:avLst/>
            <a:gdLst/>
            <a:ahLst/>
            <a:cxnLst/>
            <a:rect l="l" t="t" r="r" b="b"/>
            <a:pathLst>
              <a:path w="551815" h="5079">
                <a:moveTo>
                  <a:pt x="551688" y="0"/>
                </a:moveTo>
                <a:lnTo>
                  <a:pt x="0" y="0"/>
                </a:lnTo>
                <a:lnTo>
                  <a:pt x="0" y="4571"/>
                </a:lnTo>
                <a:lnTo>
                  <a:pt x="551688" y="4571"/>
                </a:lnTo>
                <a:lnTo>
                  <a:pt x="551688" y="0"/>
                </a:lnTo>
                <a:close/>
              </a:path>
            </a:pathLst>
          </a:custGeom>
          <a:solidFill>
            <a:srgbClr val="FFFFFF"/>
          </a:solidFill>
        </p:spPr>
        <p:txBody>
          <a:bodyPr wrap="square" lIns="0" tIns="0" rIns="0" bIns="0" rtlCol="0"/>
          <a:lstStyle/>
          <a:p>
            <a:endParaRPr/>
          </a:p>
        </p:txBody>
      </p:sp>
      <p:sp>
        <p:nvSpPr>
          <p:cNvPr id="6" name="object 6"/>
          <p:cNvSpPr/>
          <p:nvPr/>
        </p:nvSpPr>
        <p:spPr>
          <a:xfrm>
            <a:off x="6158610" y="5404485"/>
            <a:ext cx="841375" cy="5080"/>
          </a:xfrm>
          <a:custGeom>
            <a:avLst/>
            <a:gdLst/>
            <a:ahLst/>
            <a:cxnLst/>
            <a:rect l="l" t="t" r="r" b="b"/>
            <a:pathLst>
              <a:path w="841375" h="5079">
                <a:moveTo>
                  <a:pt x="841247" y="0"/>
                </a:moveTo>
                <a:lnTo>
                  <a:pt x="0" y="0"/>
                </a:lnTo>
                <a:lnTo>
                  <a:pt x="0" y="4571"/>
                </a:lnTo>
                <a:lnTo>
                  <a:pt x="841247" y="4571"/>
                </a:lnTo>
                <a:lnTo>
                  <a:pt x="841247" y="0"/>
                </a:lnTo>
                <a:close/>
              </a:path>
            </a:pathLst>
          </a:custGeom>
          <a:solidFill>
            <a:srgbClr val="FFFFFF"/>
          </a:solidFill>
        </p:spPr>
        <p:txBody>
          <a:bodyPr wrap="square" lIns="0" tIns="0" rIns="0" bIns="0" rtlCol="0"/>
          <a:lstStyle/>
          <a:p>
            <a:endParaRPr/>
          </a:p>
        </p:txBody>
      </p:sp>
      <p:graphicFrame>
        <p:nvGraphicFramePr>
          <p:cNvPr id="7" name="object 7"/>
          <p:cNvGraphicFramePr>
            <a:graphicFrameLocks noGrp="1"/>
          </p:cNvGraphicFramePr>
          <p:nvPr/>
        </p:nvGraphicFramePr>
        <p:xfrm>
          <a:off x="5026786" y="3875404"/>
          <a:ext cx="3590925" cy="2313305"/>
        </p:xfrm>
        <a:graphic>
          <a:graphicData uri="http://schemas.openxmlformats.org/drawingml/2006/table">
            <a:tbl>
              <a:tblPr firstRow="1" bandRow="1">
                <a:tableStyleId>{2D5ABB26-0587-4C30-8999-92F81FD0307C}</a:tableStyleId>
              </a:tblPr>
              <a:tblGrid>
                <a:gridCol w="3571875">
                  <a:extLst>
                    <a:ext uri="{9D8B030D-6E8A-4147-A177-3AD203B41FA5}">
                      <a16:colId xmlns:a16="http://schemas.microsoft.com/office/drawing/2014/main" val="20000"/>
                    </a:ext>
                  </a:extLst>
                </a:gridCol>
              </a:tblGrid>
              <a:tr h="531495">
                <a:tc>
                  <a:txBody>
                    <a:bodyPr/>
                    <a:lstStyle/>
                    <a:p>
                      <a:pPr marL="2540" algn="ctr">
                        <a:lnSpc>
                          <a:spcPts val="3779"/>
                        </a:lnSpc>
                      </a:pPr>
                      <a:r>
                        <a:rPr sz="3600" spc="-5" dirty="0">
                          <a:solidFill>
                            <a:srgbClr val="FFFFFF"/>
                          </a:solidFill>
                          <a:latin typeface="Arabic Typesetting"/>
                          <a:cs typeface="Arabic Typesetting"/>
                        </a:rPr>
                        <a:t>.</a:t>
                      </a:r>
                      <a:r>
                        <a:rPr sz="3600" spc="-310" dirty="0">
                          <a:solidFill>
                            <a:srgbClr val="FFFFFF"/>
                          </a:solidFill>
                          <a:latin typeface="Arabic Typesetting"/>
                          <a:cs typeface="Arabic Typesetting"/>
                        </a:rPr>
                        <a:t>ا</a:t>
                      </a:r>
                      <a:r>
                        <a:rPr sz="3600" spc="-560" dirty="0">
                          <a:solidFill>
                            <a:srgbClr val="FFFFFF"/>
                          </a:solidFill>
                          <a:latin typeface="Arabic Typesetting"/>
                          <a:cs typeface="Arabic Typesetting"/>
                        </a:rPr>
                        <a:t>ر</a:t>
                      </a:r>
                      <a:r>
                        <a:rPr sz="5400" baseline="-10030" dirty="0">
                          <a:solidFill>
                            <a:srgbClr val="FFFFFF"/>
                          </a:solidFill>
                          <a:latin typeface="Arabic Typesetting"/>
                          <a:cs typeface="Arabic Typesetting"/>
                        </a:rPr>
                        <a:t>ً</a:t>
                      </a:r>
                      <a:r>
                        <a:rPr sz="5400" spc="-247" baseline="-10030" dirty="0">
                          <a:solidFill>
                            <a:srgbClr val="FFFFFF"/>
                          </a:solidFill>
                          <a:latin typeface="Arabic Typesetting"/>
                          <a:cs typeface="Arabic Typesetting"/>
                        </a:rPr>
                        <a:t> </a:t>
                      </a:r>
                      <a:r>
                        <a:rPr sz="3600" spc="-40" dirty="0">
                          <a:solidFill>
                            <a:srgbClr val="FFFFFF"/>
                          </a:solidFill>
                          <a:latin typeface="Arabic Typesetting"/>
                          <a:cs typeface="Arabic Typesetting"/>
                        </a:rPr>
                        <a:t>خ</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dirty="0">
                          <a:solidFill>
                            <a:srgbClr val="FFFFFF"/>
                          </a:solidFill>
                          <a:latin typeface="Arabic Typesetting"/>
                          <a:cs typeface="Arabic Typesetting"/>
                        </a:rPr>
                        <a:t>تم</a:t>
                      </a:r>
                      <a:r>
                        <a:rPr sz="3600" spc="-15" dirty="0">
                          <a:solidFill>
                            <a:srgbClr val="FFFFFF"/>
                          </a:solidFill>
                          <a:latin typeface="Arabic Typesetting"/>
                          <a:cs typeface="Arabic Typesetting"/>
                        </a:rPr>
                        <a:t> </a:t>
                      </a:r>
                      <a:r>
                        <a:rPr sz="3800" i="1" spc="-760" dirty="0">
                          <a:solidFill>
                            <a:srgbClr val="FFFFFF"/>
                          </a:solidFill>
                          <a:latin typeface="Arabic Typesetting"/>
                          <a:cs typeface="Arabic Typesetting"/>
                        </a:rPr>
                        <a:t>ر</a:t>
                      </a:r>
                      <a:r>
                        <a:rPr sz="5700" i="1" baseline="-2192" dirty="0">
                          <a:solidFill>
                            <a:srgbClr val="FFFFFF"/>
                          </a:solidFill>
                          <a:latin typeface="Arabic Typesetting"/>
                          <a:cs typeface="Arabic Typesetting"/>
                        </a:rPr>
                        <a:t>ِ</a:t>
                      </a:r>
                      <a:r>
                        <a:rPr sz="5700" i="1" spc="-15" baseline="-2192" dirty="0">
                          <a:solidFill>
                            <a:srgbClr val="FFFFFF"/>
                          </a:solidFill>
                          <a:latin typeface="Arabic Typesetting"/>
                          <a:cs typeface="Arabic Typesetting"/>
                        </a:rPr>
                        <a:t> </a:t>
                      </a:r>
                      <a:r>
                        <a:rPr sz="3800" i="1" spc="-5" dirty="0">
                          <a:solidFill>
                            <a:srgbClr val="FFFFFF"/>
                          </a:solidFill>
                          <a:latin typeface="Arabic Typesetting"/>
                          <a:cs typeface="Arabic Typesetting"/>
                        </a:rPr>
                        <a:t>ا</a:t>
                      </a:r>
                      <a:r>
                        <a:rPr sz="3800" i="1" dirty="0">
                          <a:solidFill>
                            <a:srgbClr val="FFFFFF"/>
                          </a:solidFill>
                          <a:latin typeface="Arabic Typesetting"/>
                          <a:cs typeface="Arabic Typesetting"/>
                        </a:rPr>
                        <a:t>طل</a:t>
                      </a:r>
                      <a:r>
                        <a:rPr sz="3800" i="1" spc="5" dirty="0">
                          <a:solidFill>
                            <a:srgbClr val="FFFFFF"/>
                          </a:solidFill>
                          <a:latin typeface="Arabic Typesetting"/>
                          <a:cs typeface="Arabic Typesetting"/>
                        </a:rPr>
                        <a:t>م</a:t>
                      </a:r>
                      <a:r>
                        <a:rPr sz="3800" i="1" dirty="0">
                          <a:solidFill>
                            <a:srgbClr val="FFFFFF"/>
                          </a:solidFill>
                          <a:latin typeface="Arabic Typesetting"/>
                          <a:cs typeface="Arabic Typesetting"/>
                        </a:rPr>
                        <a:t>ا</a:t>
                      </a:r>
                      <a:r>
                        <a:rPr sz="3800" i="1" spc="-45" dirty="0">
                          <a:solidFill>
                            <a:srgbClr val="FFFFFF"/>
                          </a:solidFill>
                          <a:latin typeface="Arabic Typesetting"/>
                          <a:cs typeface="Arabic Typesetting"/>
                        </a:rPr>
                        <a:t> </a:t>
                      </a:r>
                      <a:r>
                        <a:rPr sz="360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dirty="0">
                          <a:solidFill>
                            <a:srgbClr val="FFFFFF"/>
                          </a:solidFill>
                          <a:latin typeface="Arabic Typesetting"/>
                          <a:cs typeface="Arabic Typesetting"/>
                        </a:rPr>
                        <a:t>تل</a:t>
                      </a:r>
                      <a:r>
                        <a:rPr sz="3600" spc="-175" dirty="0">
                          <a:solidFill>
                            <a:srgbClr val="FFFFFF"/>
                          </a:solidFill>
                          <a:latin typeface="Arabic Typesetting"/>
                          <a:cs typeface="Arabic Typesetting"/>
                        </a:rPr>
                        <a:t>ص</a:t>
                      </a:r>
                      <a:r>
                        <a:rPr sz="3600" dirty="0">
                          <a:solidFill>
                            <a:srgbClr val="FFFFFF"/>
                          </a:solidFill>
                          <a:latin typeface="Arabic Typesetting"/>
                          <a:cs typeface="Arabic Typesetting"/>
                        </a:rPr>
                        <a:t>و</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518159">
                <a:tc>
                  <a:txBody>
                    <a:bodyPr/>
                    <a:lstStyle/>
                    <a:p>
                      <a:pPr marL="2540" algn="ctr">
                        <a:lnSpc>
                          <a:spcPts val="3779"/>
                        </a:lnSpc>
                      </a:pPr>
                      <a:r>
                        <a:rPr sz="3600" spc="-5" dirty="0">
                          <a:solidFill>
                            <a:srgbClr val="FFFFFF"/>
                          </a:solidFill>
                          <a:latin typeface="Arabic Typesetting"/>
                          <a:cs typeface="Arabic Typesetting"/>
                        </a:rPr>
                        <a:t>.</a:t>
                      </a:r>
                      <a:r>
                        <a:rPr sz="3600" spc="-310" dirty="0">
                          <a:solidFill>
                            <a:srgbClr val="FFFFFF"/>
                          </a:solidFill>
                          <a:latin typeface="Arabic Typesetting"/>
                          <a:cs typeface="Arabic Typesetting"/>
                        </a:rPr>
                        <a:t>ا</a:t>
                      </a:r>
                      <a:r>
                        <a:rPr sz="3600" spc="-560" dirty="0">
                          <a:solidFill>
                            <a:srgbClr val="FFFFFF"/>
                          </a:solidFill>
                          <a:latin typeface="Arabic Typesetting"/>
                          <a:cs typeface="Arabic Typesetting"/>
                        </a:rPr>
                        <a:t>ر</a:t>
                      </a:r>
                      <a:r>
                        <a:rPr sz="5400" baseline="-10030" dirty="0">
                          <a:solidFill>
                            <a:srgbClr val="FFFFFF"/>
                          </a:solidFill>
                          <a:latin typeface="Arabic Typesetting"/>
                          <a:cs typeface="Arabic Typesetting"/>
                        </a:rPr>
                        <a:t>ً</a:t>
                      </a:r>
                      <a:r>
                        <a:rPr sz="5400" spc="-247" baseline="-10030" dirty="0">
                          <a:solidFill>
                            <a:srgbClr val="FFFFFF"/>
                          </a:solidFill>
                          <a:latin typeface="Arabic Typesetting"/>
                          <a:cs typeface="Arabic Typesetting"/>
                        </a:rPr>
                        <a:t> </a:t>
                      </a:r>
                      <a:r>
                        <a:rPr sz="3600" spc="-40" dirty="0">
                          <a:solidFill>
                            <a:srgbClr val="FFFFFF"/>
                          </a:solidFill>
                          <a:latin typeface="Arabic Typesetting"/>
                          <a:cs typeface="Arabic Typesetting"/>
                        </a:rPr>
                        <a:t>خ</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dirty="0">
                          <a:solidFill>
                            <a:srgbClr val="FFFFFF"/>
                          </a:solidFill>
                          <a:latin typeface="Arabic Typesetting"/>
                          <a:cs typeface="Arabic Typesetting"/>
                        </a:rPr>
                        <a:t>تم</a:t>
                      </a:r>
                      <a:r>
                        <a:rPr sz="3600" spc="-15" dirty="0">
                          <a:solidFill>
                            <a:srgbClr val="FFFFFF"/>
                          </a:solidFill>
                          <a:latin typeface="Arabic Typesetting"/>
                          <a:cs typeface="Arabic Typesetting"/>
                        </a:rPr>
                        <a:t> </a:t>
                      </a:r>
                      <a:r>
                        <a:rPr sz="3800" i="1" spc="-760" dirty="0">
                          <a:solidFill>
                            <a:srgbClr val="FFFFFF"/>
                          </a:solidFill>
                          <a:latin typeface="Arabic Typesetting"/>
                          <a:cs typeface="Arabic Typesetting"/>
                        </a:rPr>
                        <a:t>ر</a:t>
                      </a:r>
                      <a:r>
                        <a:rPr sz="5700" i="1" baseline="-2192" dirty="0">
                          <a:solidFill>
                            <a:srgbClr val="FFFFFF"/>
                          </a:solidFill>
                          <a:latin typeface="Arabic Typesetting"/>
                          <a:cs typeface="Arabic Typesetting"/>
                        </a:rPr>
                        <a:t>ِ</a:t>
                      </a:r>
                      <a:r>
                        <a:rPr sz="5700" i="1" spc="-15" baseline="-2192" dirty="0">
                          <a:solidFill>
                            <a:srgbClr val="FFFFFF"/>
                          </a:solidFill>
                          <a:latin typeface="Arabic Typesetting"/>
                          <a:cs typeface="Arabic Typesetting"/>
                        </a:rPr>
                        <a:t> </a:t>
                      </a:r>
                      <a:r>
                        <a:rPr sz="3800" i="1" spc="-5" dirty="0">
                          <a:solidFill>
                            <a:srgbClr val="FFFFFF"/>
                          </a:solidFill>
                          <a:latin typeface="Arabic Typesetting"/>
                          <a:cs typeface="Arabic Typesetting"/>
                        </a:rPr>
                        <a:t>ا</a:t>
                      </a:r>
                      <a:r>
                        <a:rPr sz="3800" i="1" dirty="0">
                          <a:solidFill>
                            <a:srgbClr val="FFFFFF"/>
                          </a:solidFill>
                          <a:latin typeface="Arabic Typesetting"/>
                          <a:cs typeface="Arabic Typesetting"/>
                        </a:rPr>
                        <a:t>طلما</a:t>
                      </a:r>
                      <a:r>
                        <a:rPr sz="3800" i="1" spc="-35" dirty="0">
                          <a:solidFill>
                            <a:srgbClr val="FFFFFF"/>
                          </a:solidFill>
                          <a:latin typeface="Arabic Typesetting"/>
                          <a:cs typeface="Arabic Typesetting"/>
                        </a:rPr>
                        <a:t> </a:t>
                      </a:r>
                      <a:r>
                        <a:rPr sz="3600" dirty="0">
                          <a:solidFill>
                            <a:srgbClr val="FFFFFF"/>
                          </a:solidFill>
                          <a:latin typeface="Arabic Typesetting"/>
                          <a:cs typeface="Arabic Typesetting"/>
                        </a:rPr>
                        <a:t>نم </a:t>
                      </a:r>
                      <a:r>
                        <a:rPr sz="3600" spc="-5" dirty="0">
                          <a:solidFill>
                            <a:srgbClr val="FFFFFF"/>
                          </a:solidFill>
                          <a:latin typeface="Arabic Typesetting"/>
                          <a:cs typeface="Arabic Typesetting"/>
                        </a:rPr>
                        <a:t>تل</a:t>
                      </a:r>
                      <a:r>
                        <a:rPr sz="3600" spc="-185" dirty="0">
                          <a:solidFill>
                            <a:srgbClr val="FFFFFF"/>
                          </a:solidFill>
                          <a:latin typeface="Arabic Typesetting"/>
                          <a:cs typeface="Arabic Typesetting"/>
                        </a:rPr>
                        <a:t>ص</a:t>
                      </a:r>
                      <a:r>
                        <a:rPr sz="3600" dirty="0">
                          <a:solidFill>
                            <a:srgbClr val="FFFFFF"/>
                          </a:solidFill>
                          <a:latin typeface="Arabic Typesetting"/>
                          <a:cs typeface="Arabic Typesetting"/>
                        </a:rPr>
                        <a:t>و</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624205">
                <a:tc>
                  <a:txBody>
                    <a:bodyPr/>
                    <a:lstStyle/>
                    <a:p>
                      <a:pPr marL="4445" algn="ctr">
                        <a:lnSpc>
                          <a:spcPts val="3785"/>
                        </a:lnSpc>
                      </a:pPr>
                      <a:r>
                        <a:rPr sz="3600" spc="-5" dirty="0">
                          <a:solidFill>
                            <a:srgbClr val="FFFFFF"/>
                          </a:solidFill>
                          <a:latin typeface="Arabic Typesetting"/>
                          <a:cs typeface="Arabic Typesetting"/>
                        </a:rPr>
                        <a:t>.</a:t>
                      </a:r>
                      <a:r>
                        <a:rPr sz="3600" spc="-310" dirty="0">
                          <a:solidFill>
                            <a:srgbClr val="FFFFFF"/>
                          </a:solidFill>
                          <a:latin typeface="Arabic Typesetting"/>
                          <a:cs typeface="Arabic Typesetting"/>
                        </a:rPr>
                        <a:t>ا</a:t>
                      </a:r>
                      <a:r>
                        <a:rPr sz="3600" spc="-560" dirty="0">
                          <a:solidFill>
                            <a:srgbClr val="FFFFFF"/>
                          </a:solidFill>
                          <a:latin typeface="Arabic Typesetting"/>
                          <a:cs typeface="Arabic Typesetting"/>
                        </a:rPr>
                        <a:t>ر</a:t>
                      </a:r>
                      <a:r>
                        <a:rPr sz="5400" baseline="-10030" dirty="0">
                          <a:solidFill>
                            <a:srgbClr val="FFFFFF"/>
                          </a:solidFill>
                          <a:latin typeface="Arabic Typesetting"/>
                          <a:cs typeface="Arabic Typesetting"/>
                        </a:rPr>
                        <a:t>ً</a:t>
                      </a:r>
                      <a:r>
                        <a:rPr sz="5400" spc="-247" baseline="-10030" dirty="0">
                          <a:solidFill>
                            <a:srgbClr val="FFFFFF"/>
                          </a:solidFill>
                          <a:latin typeface="Arabic Typesetting"/>
                          <a:cs typeface="Arabic Typesetting"/>
                        </a:rPr>
                        <a:t> </a:t>
                      </a:r>
                      <a:r>
                        <a:rPr sz="3600" spc="-40" dirty="0">
                          <a:solidFill>
                            <a:srgbClr val="FFFFFF"/>
                          </a:solidFill>
                          <a:latin typeface="Arabic Typesetting"/>
                          <a:cs typeface="Arabic Typesetting"/>
                        </a:rPr>
                        <a:t>خ</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dirty="0">
                          <a:solidFill>
                            <a:srgbClr val="FFFFFF"/>
                          </a:solidFill>
                          <a:latin typeface="Arabic Typesetting"/>
                          <a:cs typeface="Arabic Typesetting"/>
                        </a:rPr>
                        <a:t>تم</a:t>
                      </a:r>
                      <a:r>
                        <a:rPr sz="3600" spc="-30" dirty="0">
                          <a:solidFill>
                            <a:srgbClr val="FFFFFF"/>
                          </a:solidFill>
                          <a:latin typeface="Arabic Typesetting"/>
                          <a:cs typeface="Arabic Typesetting"/>
                        </a:rPr>
                        <a:t> </a:t>
                      </a:r>
                      <a:r>
                        <a:rPr sz="3800" i="1" dirty="0">
                          <a:solidFill>
                            <a:srgbClr val="FFFFFF"/>
                          </a:solidFill>
                          <a:latin typeface="Arabic Typesetting"/>
                          <a:cs typeface="Arabic Typesetting"/>
                        </a:rPr>
                        <a:t>ن</a:t>
                      </a:r>
                      <a:r>
                        <a:rPr sz="3800" i="1" spc="-345" dirty="0">
                          <a:solidFill>
                            <a:srgbClr val="FFFFFF"/>
                          </a:solidFill>
                          <a:latin typeface="Arabic Typesetting"/>
                          <a:cs typeface="Arabic Typesetting"/>
                        </a:rPr>
                        <a:t>ي</a:t>
                      </a:r>
                      <a:r>
                        <a:rPr sz="3800" i="1" dirty="0">
                          <a:solidFill>
                            <a:srgbClr val="FFFFFF"/>
                          </a:solidFill>
                          <a:latin typeface="Arabic Typesetting"/>
                          <a:cs typeface="Arabic Typesetting"/>
                        </a:rPr>
                        <a:t>راطلما</a:t>
                      </a:r>
                      <a:r>
                        <a:rPr sz="3800" i="1" spc="-30" dirty="0">
                          <a:solidFill>
                            <a:srgbClr val="FFFFFF"/>
                          </a:solidFill>
                          <a:latin typeface="Arabic Typesetting"/>
                          <a:cs typeface="Arabic Typesetting"/>
                        </a:rPr>
                        <a:t> </a:t>
                      </a:r>
                      <a:r>
                        <a:rPr sz="3600" dirty="0">
                          <a:solidFill>
                            <a:srgbClr val="FFFFFF"/>
                          </a:solidFill>
                          <a:latin typeface="Arabic Typesetting"/>
                          <a:cs typeface="Arabic Typesetting"/>
                        </a:rPr>
                        <a:t>نم </a:t>
                      </a:r>
                      <a:r>
                        <a:rPr sz="3600" spc="-5" dirty="0">
                          <a:solidFill>
                            <a:srgbClr val="FFFFFF"/>
                          </a:solidFill>
                          <a:latin typeface="Arabic Typesetting"/>
                          <a:cs typeface="Arabic Typesetting"/>
                        </a:rPr>
                        <a:t>تل</a:t>
                      </a:r>
                      <a:r>
                        <a:rPr sz="3600" spc="-175" dirty="0">
                          <a:solidFill>
                            <a:srgbClr val="FFFFFF"/>
                          </a:solidFill>
                          <a:latin typeface="Arabic Typesetting"/>
                          <a:cs typeface="Arabic Typesetting"/>
                        </a:rPr>
                        <a:t>ص</a:t>
                      </a:r>
                      <a:r>
                        <a:rPr sz="3600" dirty="0">
                          <a:solidFill>
                            <a:srgbClr val="FFFFFF"/>
                          </a:solidFill>
                          <a:latin typeface="Arabic Typesetting"/>
                          <a:cs typeface="Arabic Typesetting"/>
                        </a:rPr>
                        <a:t>و</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639445">
                <a:tc>
                  <a:txBody>
                    <a:bodyPr/>
                    <a:lstStyle/>
                    <a:p>
                      <a:pPr marL="3810" algn="ctr">
                        <a:lnSpc>
                          <a:spcPts val="3785"/>
                        </a:lnSpc>
                      </a:pPr>
                      <a:r>
                        <a:rPr sz="3600" spc="-5" dirty="0">
                          <a:solidFill>
                            <a:srgbClr val="FFFFFF"/>
                          </a:solidFill>
                          <a:latin typeface="Arabic Typesetting"/>
                          <a:cs typeface="Arabic Typesetting"/>
                        </a:rPr>
                        <a:t>.</a:t>
                      </a:r>
                      <a:r>
                        <a:rPr sz="3600" spc="-310" dirty="0">
                          <a:solidFill>
                            <a:srgbClr val="FFFFFF"/>
                          </a:solidFill>
                          <a:latin typeface="Arabic Typesetting"/>
                          <a:cs typeface="Arabic Typesetting"/>
                        </a:rPr>
                        <a:t>ا</a:t>
                      </a:r>
                      <a:r>
                        <a:rPr sz="3600" spc="-560" dirty="0">
                          <a:solidFill>
                            <a:srgbClr val="FFFFFF"/>
                          </a:solidFill>
                          <a:latin typeface="Arabic Typesetting"/>
                          <a:cs typeface="Arabic Typesetting"/>
                        </a:rPr>
                        <a:t>ر</a:t>
                      </a:r>
                      <a:r>
                        <a:rPr sz="5400" baseline="-10030" dirty="0">
                          <a:solidFill>
                            <a:srgbClr val="FFFFFF"/>
                          </a:solidFill>
                          <a:latin typeface="Arabic Typesetting"/>
                          <a:cs typeface="Arabic Typesetting"/>
                        </a:rPr>
                        <a:t>ً</a:t>
                      </a:r>
                      <a:r>
                        <a:rPr sz="5400" spc="-240" baseline="-10030" dirty="0">
                          <a:solidFill>
                            <a:srgbClr val="FFFFFF"/>
                          </a:solidFill>
                          <a:latin typeface="Arabic Typesetting"/>
                          <a:cs typeface="Arabic Typesetting"/>
                        </a:rPr>
                        <a:t> </a:t>
                      </a:r>
                      <a:r>
                        <a:rPr sz="3600" spc="-40" dirty="0">
                          <a:solidFill>
                            <a:srgbClr val="FFFFFF"/>
                          </a:solidFill>
                          <a:latin typeface="Arabic Typesetting"/>
                          <a:cs typeface="Arabic Typesetting"/>
                        </a:rPr>
                        <a:t>خ</a:t>
                      </a:r>
                      <a:r>
                        <a:rPr sz="5400" spc="52" baseline="2314" dirty="0">
                          <a:solidFill>
                            <a:srgbClr val="FFFFFF"/>
                          </a:solidFill>
                          <a:latin typeface="Arabic Typesetting"/>
                          <a:cs typeface="Arabic Typesetting"/>
                        </a:rPr>
                        <a:t> </a:t>
                      </a:r>
                      <a:r>
                        <a:rPr sz="3600" spc="-5" dirty="0">
                          <a:solidFill>
                            <a:srgbClr val="FFFFFF"/>
                          </a:solidFill>
                          <a:latin typeface="Arabic Typesetting"/>
                          <a:cs typeface="Arabic Typesetting"/>
                        </a:rPr>
                        <a:t>أ</a:t>
                      </a:r>
                      <a:r>
                        <a:rPr sz="3600" spc="5" dirty="0">
                          <a:solidFill>
                            <a:srgbClr val="FFFFFF"/>
                          </a:solidFill>
                          <a:latin typeface="Arabic Typesetting"/>
                          <a:cs typeface="Arabic Typesetting"/>
                        </a:rPr>
                        <a:t>ت</a:t>
                      </a:r>
                      <a:r>
                        <a:rPr sz="3600" dirty="0">
                          <a:solidFill>
                            <a:srgbClr val="FFFFFF"/>
                          </a:solidFill>
                          <a:latin typeface="Arabic Typesetting"/>
                          <a:cs typeface="Arabic Typesetting"/>
                        </a:rPr>
                        <a:t>م</a:t>
                      </a:r>
                      <a:r>
                        <a:rPr sz="3600" spc="-15" dirty="0">
                          <a:solidFill>
                            <a:srgbClr val="FFFFFF"/>
                          </a:solidFill>
                          <a:latin typeface="Arabic Typesetting"/>
                          <a:cs typeface="Arabic Typesetting"/>
                        </a:rPr>
                        <a:t> </a:t>
                      </a:r>
                      <a:r>
                        <a:rPr sz="3800" i="1" spc="-1110" dirty="0">
                          <a:solidFill>
                            <a:srgbClr val="FFFFFF"/>
                          </a:solidFill>
                          <a:latin typeface="Arabic Typesetting"/>
                          <a:cs typeface="Arabic Typesetting"/>
                        </a:rPr>
                        <a:t>ت</a:t>
                      </a:r>
                      <a:r>
                        <a:rPr sz="5700" i="1" baseline="5847" dirty="0">
                          <a:solidFill>
                            <a:srgbClr val="FFFFFF"/>
                          </a:solidFill>
                          <a:latin typeface="Arabic Typesetting"/>
                          <a:cs typeface="Arabic Typesetting"/>
                        </a:rPr>
                        <a:t>ِ</a:t>
                      </a:r>
                      <a:r>
                        <a:rPr sz="5700" i="1" spc="494" baseline="5847" dirty="0">
                          <a:solidFill>
                            <a:srgbClr val="FFFFFF"/>
                          </a:solidFill>
                          <a:latin typeface="Arabic Typesetting"/>
                          <a:cs typeface="Arabic Typesetting"/>
                        </a:rPr>
                        <a:t> </a:t>
                      </a:r>
                      <a:r>
                        <a:rPr sz="3800" i="1" spc="-310" dirty="0">
                          <a:solidFill>
                            <a:srgbClr val="FFFFFF"/>
                          </a:solidFill>
                          <a:latin typeface="Arabic Typesetting"/>
                          <a:cs typeface="Arabic Typesetting"/>
                        </a:rPr>
                        <a:t>ا</a:t>
                      </a:r>
                      <a:r>
                        <a:rPr sz="3800" i="1" dirty="0">
                          <a:solidFill>
                            <a:srgbClr val="FFFFFF"/>
                          </a:solidFill>
                          <a:latin typeface="Arabic Typesetting"/>
                          <a:cs typeface="Arabic Typesetting"/>
                        </a:rPr>
                        <a:t>ر</a:t>
                      </a:r>
                      <a:r>
                        <a:rPr sz="3800" i="1" spc="-5" dirty="0">
                          <a:solidFill>
                            <a:srgbClr val="FFFFFF"/>
                          </a:solidFill>
                          <a:latin typeface="Arabic Typesetting"/>
                          <a:cs typeface="Arabic Typesetting"/>
                        </a:rPr>
                        <a:t>ا</a:t>
                      </a:r>
                      <a:r>
                        <a:rPr sz="3800" i="1" dirty="0">
                          <a:solidFill>
                            <a:srgbClr val="FFFFFF"/>
                          </a:solidFill>
                          <a:latin typeface="Arabic Typesetting"/>
                          <a:cs typeface="Arabic Typesetting"/>
                        </a:rPr>
                        <a:t>طلما</a:t>
                      </a:r>
                      <a:r>
                        <a:rPr sz="3800" i="1" spc="-35" dirty="0">
                          <a:solidFill>
                            <a:srgbClr val="FFFFFF"/>
                          </a:solidFill>
                          <a:latin typeface="Arabic Typesetting"/>
                          <a:cs typeface="Arabic Typesetting"/>
                        </a:rPr>
                        <a:t> </a:t>
                      </a:r>
                      <a:r>
                        <a:rPr sz="3600" dirty="0">
                          <a:solidFill>
                            <a:srgbClr val="FFFFFF"/>
                          </a:solidFill>
                          <a:latin typeface="Arabic Typesetting"/>
                          <a:cs typeface="Arabic Typesetting"/>
                        </a:rPr>
                        <a:t>نم </a:t>
                      </a:r>
                      <a:r>
                        <a:rPr sz="3600" spc="-5" dirty="0">
                          <a:solidFill>
                            <a:srgbClr val="FFFFFF"/>
                          </a:solidFill>
                          <a:latin typeface="Arabic Typesetting"/>
                          <a:cs typeface="Arabic Typesetting"/>
                        </a:rPr>
                        <a:t>تل</a:t>
                      </a:r>
                      <a:r>
                        <a:rPr sz="3600" spc="-185" dirty="0">
                          <a:solidFill>
                            <a:srgbClr val="FFFFFF"/>
                          </a:solidFill>
                          <a:latin typeface="Arabic Typesetting"/>
                          <a:cs typeface="Arabic Typesetting"/>
                        </a:rPr>
                        <a:t>ص</a:t>
                      </a:r>
                      <a:r>
                        <a:rPr sz="3600" dirty="0">
                          <a:solidFill>
                            <a:srgbClr val="FFFFFF"/>
                          </a:solidFill>
                          <a:latin typeface="Arabic Typesetting"/>
                          <a:cs typeface="Arabic Typesetting"/>
                        </a:rPr>
                        <a:t>و</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
        <p:nvSpPr>
          <p:cNvPr id="8" name="object 8"/>
          <p:cNvSpPr/>
          <p:nvPr/>
        </p:nvSpPr>
        <p:spPr>
          <a:xfrm>
            <a:off x="6115939" y="6028816"/>
            <a:ext cx="927100" cy="5080"/>
          </a:xfrm>
          <a:custGeom>
            <a:avLst/>
            <a:gdLst/>
            <a:ahLst/>
            <a:cxnLst/>
            <a:rect l="l" t="t" r="r" b="b"/>
            <a:pathLst>
              <a:path w="927100" h="5079">
                <a:moveTo>
                  <a:pt x="926591" y="0"/>
                </a:moveTo>
                <a:lnTo>
                  <a:pt x="0" y="0"/>
                </a:lnTo>
                <a:lnTo>
                  <a:pt x="0" y="4572"/>
                </a:lnTo>
                <a:lnTo>
                  <a:pt x="926591" y="4572"/>
                </a:lnTo>
                <a:lnTo>
                  <a:pt x="926591" y="0"/>
                </a:lnTo>
                <a:close/>
              </a:path>
            </a:pathLst>
          </a:custGeom>
          <a:solidFill>
            <a:srgbClr val="FFFFFF"/>
          </a:solidFill>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18</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2.gif"/>
          <p:cNvPicPr>
            <a:picLocks noChangeAspect="1"/>
          </p:cNvPicPr>
          <p:nvPr/>
        </p:nvPicPr>
        <p:blipFill>
          <a:blip r:embed="rId2">
            <a:clrChange>
              <a:clrFrom>
                <a:srgbClr val="FFFFFF"/>
              </a:clrFrom>
              <a:clrTo>
                <a:srgbClr val="FFFFFF">
                  <a:alpha val="0"/>
                </a:srgbClr>
              </a:clrTo>
            </a:clrChange>
          </a:blip>
          <a:srcRect l="8378" t="8557" r="3309" b="52673"/>
          <a:stretch>
            <a:fillRect/>
          </a:stretch>
        </p:blipFill>
        <p:spPr>
          <a:xfrm>
            <a:off x="1392073" y="1351128"/>
            <a:ext cx="7165074" cy="4217159"/>
          </a:xfrm>
          <a:prstGeom prst="rect">
            <a:avLst/>
          </a:prstGeom>
        </p:spPr>
      </p:pic>
      <p:sp>
        <p:nvSpPr>
          <p:cNvPr id="3" name="مربع نص 2"/>
          <p:cNvSpPr txBox="1"/>
          <p:nvPr/>
        </p:nvSpPr>
        <p:spPr>
          <a:xfrm>
            <a:off x="1692323" y="2838735"/>
            <a:ext cx="544545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50 كلمة في الدقيقة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787857" y="3439235"/>
            <a:ext cx="6509983"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 الموضوع يدور حول تبادل الخبرات، فيحتاج هذا مزيد من التركيز لاكتساب الخبرات</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2.gif"/>
          <p:cNvPicPr>
            <a:picLocks noChangeAspect="1"/>
          </p:cNvPicPr>
          <p:nvPr/>
        </p:nvPicPr>
        <p:blipFill>
          <a:blip r:embed="rId2">
            <a:clrChange>
              <a:clrFrom>
                <a:srgbClr val="FFFFFF"/>
              </a:clrFrom>
              <a:clrTo>
                <a:srgbClr val="FFFFFF">
                  <a:alpha val="0"/>
                </a:srgbClr>
              </a:clrTo>
            </a:clrChange>
          </a:blip>
          <a:srcRect l="8378" t="47954" r="3309" b="25823"/>
          <a:stretch>
            <a:fillRect/>
          </a:stretch>
        </p:blipFill>
        <p:spPr>
          <a:xfrm>
            <a:off x="1501255" y="1897040"/>
            <a:ext cx="7165074" cy="2852383"/>
          </a:xfrm>
          <a:prstGeom prst="rect">
            <a:avLst/>
          </a:prstGeom>
        </p:spPr>
      </p:pic>
      <p:sp>
        <p:nvSpPr>
          <p:cNvPr id="3" name="مربع نص 2"/>
          <p:cNvSpPr txBox="1"/>
          <p:nvPr/>
        </p:nvSpPr>
        <p:spPr>
          <a:xfrm>
            <a:off x="1624084" y="2470245"/>
            <a:ext cx="6701050"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مثل نبش الطائر في الأرض بحثًا عن الطعام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665028" y="3029803"/>
            <a:ext cx="6701050"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مثل الحفر في الصحراء بحثًا عن الماء</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746914" y="3603009"/>
            <a:ext cx="6701050"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مثل السير بمركب فوق مياه البحر.</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3.gif"/>
          <p:cNvPicPr>
            <a:picLocks noChangeAspect="1"/>
          </p:cNvPicPr>
          <p:nvPr/>
        </p:nvPicPr>
        <p:blipFill>
          <a:blip r:embed="rId2">
            <a:clrChange>
              <a:clrFrom>
                <a:srgbClr val="FFFFFF"/>
              </a:clrFrom>
              <a:clrTo>
                <a:srgbClr val="FFFFFF">
                  <a:alpha val="0"/>
                </a:srgbClr>
              </a:clrTo>
            </a:clrChange>
          </a:blip>
          <a:srcRect l="8548" t="16517" r="3754" b="46070"/>
          <a:stretch>
            <a:fillRect/>
          </a:stretch>
        </p:blipFill>
        <p:spPr>
          <a:xfrm>
            <a:off x="1610436" y="1460310"/>
            <a:ext cx="6960358" cy="4207547"/>
          </a:xfrm>
          <a:prstGeom prst="rect">
            <a:avLst/>
          </a:prstGeom>
        </p:spPr>
      </p:pic>
      <p:sp>
        <p:nvSpPr>
          <p:cNvPr id="3" name="مربع نص 2"/>
          <p:cNvSpPr txBox="1"/>
          <p:nvPr/>
        </p:nvSpPr>
        <p:spPr>
          <a:xfrm>
            <a:off x="4067033" y="2320119"/>
            <a:ext cx="2224585"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معلومات صغيرة ومحددة.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719618" y="2361063"/>
            <a:ext cx="2306471"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رقم هاتف أو البحث عن كلمة في قاموس.</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4067033" y="3002507"/>
            <a:ext cx="2224585"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لإبداء الرأي في مادة مكتوبة.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719618" y="3043451"/>
            <a:ext cx="2306471"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الاطلاع على قائمة الفهارس.</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4067033" y="3684895"/>
            <a:ext cx="2224585"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مادة مناسبة ينتقيها القارئ.</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1719618" y="3657599"/>
            <a:ext cx="2306471"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مثل انتقاء ديوان شعر أو مجلة.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4067033" y="4339987"/>
            <a:ext cx="2224585"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هي وضع رموز وعلامات للاستذكار حول النص</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719618" y="4339987"/>
            <a:ext cx="2306471"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يقوم بوضع رموز وأسئلة حول الفقر لتسهل التذكرة.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4067033" y="4967783"/>
            <a:ext cx="2224585"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التحليل والنقد والتعقيب على جودة النص.</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2" name="مربع نص 11"/>
          <p:cNvSpPr txBox="1"/>
          <p:nvPr/>
        </p:nvSpPr>
        <p:spPr>
          <a:xfrm>
            <a:off x="1719618" y="4967783"/>
            <a:ext cx="2306471"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البحث عن الألفاظ ودراستها.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5.gif"/>
          <p:cNvPicPr>
            <a:picLocks noChangeAspect="1"/>
          </p:cNvPicPr>
          <p:nvPr/>
        </p:nvPicPr>
        <p:blipFill>
          <a:blip r:embed="rId2">
            <a:clrChange>
              <a:clrFrom>
                <a:srgbClr val="FFFFFF"/>
              </a:clrFrom>
              <a:clrTo>
                <a:srgbClr val="FFFFFF">
                  <a:alpha val="0"/>
                </a:srgbClr>
              </a:clrTo>
            </a:clrChange>
          </a:blip>
          <a:srcRect t="15522" b="39705"/>
          <a:stretch>
            <a:fillRect/>
          </a:stretch>
        </p:blipFill>
        <p:spPr>
          <a:xfrm>
            <a:off x="1433016" y="1473958"/>
            <a:ext cx="7142070" cy="453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5.gif"/>
          <p:cNvPicPr>
            <a:picLocks noChangeAspect="1"/>
          </p:cNvPicPr>
          <p:nvPr/>
        </p:nvPicPr>
        <p:blipFill>
          <a:blip r:embed="rId2">
            <a:clrChange>
              <a:clrFrom>
                <a:srgbClr val="FFFFFF"/>
              </a:clrFrom>
              <a:clrTo>
                <a:srgbClr val="FFFFFF">
                  <a:alpha val="0"/>
                </a:srgbClr>
              </a:clrTo>
            </a:clrChange>
          </a:blip>
          <a:srcRect t="60295" b="8657"/>
          <a:stretch>
            <a:fillRect/>
          </a:stretch>
        </p:blipFill>
        <p:spPr>
          <a:xfrm>
            <a:off x="1610437" y="2074460"/>
            <a:ext cx="7142070" cy="3142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6.gif"/>
          <p:cNvPicPr>
            <a:picLocks noChangeAspect="1"/>
          </p:cNvPicPr>
          <p:nvPr/>
        </p:nvPicPr>
        <p:blipFill>
          <a:blip r:embed="rId2">
            <a:clrChange>
              <a:clrFrom>
                <a:srgbClr val="FFFFFF"/>
              </a:clrFrom>
              <a:clrTo>
                <a:srgbClr val="FFFFFF">
                  <a:alpha val="0"/>
                </a:srgbClr>
              </a:clrTo>
            </a:clrChange>
          </a:blip>
          <a:srcRect l="7410" t="8358" r="3950" b="51956"/>
          <a:stretch>
            <a:fillRect/>
          </a:stretch>
        </p:blipFill>
        <p:spPr>
          <a:xfrm>
            <a:off x="1392073" y="1419367"/>
            <a:ext cx="7178722" cy="4299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6.gif"/>
          <p:cNvPicPr>
            <a:picLocks noChangeAspect="1"/>
          </p:cNvPicPr>
          <p:nvPr/>
        </p:nvPicPr>
        <p:blipFill>
          <a:blip r:embed="rId2">
            <a:clrChange>
              <a:clrFrom>
                <a:srgbClr val="FFFFFF"/>
              </a:clrFrom>
              <a:clrTo>
                <a:srgbClr val="FFFFFF">
                  <a:alpha val="0"/>
                </a:srgbClr>
              </a:clrTo>
            </a:clrChange>
          </a:blip>
          <a:srcRect l="7410" t="47792" r="3950" b="9453"/>
          <a:stretch>
            <a:fillRect/>
          </a:stretch>
        </p:blipFill>
        <p:spPr>
          <a:xfrm>
            <a:off x="1351130" y="1446662"/>
            <a:ext cx="7178722" cy="4631589"/>
          </a:xfrm>
          <a:prstGeom prst="rect">
            <a:avLst/>
          </a:prstGeom>
        </p:spPr>
      </p:pic>
      <p:sp>
        <p:nvSpPr>
          <p:cNvPr id="5" name="مربع نص 4"/>
          <p:cNvSpPr txBox="1"/>
          <p:nvPr/>
        </p:nvSpPr>
        <p:spPr>
          <a:xfrm>
            <a:off x="4612945" y="4844958"/>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2702258" y="4831311"/>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5</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2019870" y="4817663"/>
            <a:ext cx="68238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112</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7.gif"/>
          <p:cNvPicPr>
            <a:picLocks noChangeAspect="1"/>
          </p:cNvPicPr>
          <p:nvPr/>
        </p:nvPicPr>
        <p:blipFill>
          <a:blip r:embed="rId2">
            <a:clrChange>
              <a:clrFrom>
                <a:srgbClr val="FFFFFF"/>
              </a:clrFrom>
              <a:clrTo>
                <a:srgbClr val="FFFFFF">
                  <a:alpha val="0"/>
                </a:srgbClr>
              </a:clrTo>
            </a:clrChange>
          </a:blip>
          <a:srcRect l="3344" t="8756" r="3270" b="54826"/>
          <a:stretch>
            <a:fillRect/>
          </a:stretch>
        </p:blipFill>
        <p:spPr>
          <a:xfrm>
            <a:off x="1651379" y="1514901"/>
            <a:ext cx="7137779" cy="3944203"/>
          </a:xfrm>
          <a:prstGeom prst="rect">
            <a:avLst/>
          </a:prstGeom>
        </p:spPr>
      </p:pic>
      <p:sp>
        <p:nvSpPr>
          <p:cNvPr id="3" name="مربع نص 2"/>
          <p:cNvSpPr txBox="1"/>
          <p:nvPr/>
        </p:nvSpPr>
        <p:spPr>
          <a:xfrm>
            <a:off x="5158854" y="2183642"/>
            <a:ext cx="573205"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الدفاع</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4476466" y="2183642"/>
            <a:ext cx="573205"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الأمن</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6796586" y="2838736"/>
            <a:ext cx="1037228"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الرأسمالي</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910689" y="3166283"/>
            <a:ext cx="1037228"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الاشتراكية</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cxnSp>
        <p:nvCxnSpPr>
          <p:cNvPr id="8" name="رابط مستقيم 7"/>
          <p:cNvCxnSpPr/>
          <p:nvPr/>
        </p:nvCxnSpPr>
        <p:spPr>
          <a:xfrm rot="10800000">
            <a:off x="3357350" y="2115403"/>
            <a:ext cx="1760561"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a:off x="4457659" y="2811439"/>
            <a:ext cx="36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رابط مستقيم 9"/>
          <p:cNvCxnSpPr/>
          <p:nvPr/>
        </p:nvCxnSpPr>
        <p:spPr>
          <a:xfrm rot="10800000">
            <a:off x="3183260" y="3125338"/>
            <a:ext cx="72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رابط مستقيم 10"/>
          <p:cNvCxnSpPr/>
          <p:nvPr/>
        </p:nvCxnSpPr>
        <p:spPr>
          <a:xfrm rot="10800000">
            <a:off x="4434124" y="3807726"/>
            <a:ext cx="288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رابط مستقيم 11"/>
          <p:cNvCxnSpPr/>
          <p:nvPr/>
        </p:nvCxnSpPr>
        <p:spPr>
          <a:xfrm rot="10800000">
            <a:off x="4725454" y="4148920"/>
            <a:ext cx="72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a:off x="1850935" y="4490114"/>
            <a:ext cx="36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رابط مستقيم 13"/>
          <p:cNvCxnSpPr/>
          <p:nvPr/>
        </p:nvCxnSpPr>
        <p:spPr>
          <a:xfrm rot="10800000">
            <a:off x="2688608" y="5227094"/>
            <a:ext cx="1760561"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رابط مستقيم 14"/>
          <p:cNvCxnSpPr/>
          <p:nvPr/>
        </p:nvCxnSpPr>
        <p:spPr>
          <a:xfrm rot="10800000">
            <a:off x="3270302" y="4858604"/>
            <a:ext cx="36000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9.gif"/>
          <p:cNvPicPr>
            <a:picLocks noChangeAspect="1"/>
          </p:cNvPicPr>
          <p:nvPr/>
        </p:nvPicPr>
        <p:blipFill>
          <a:blip r:embed="rId2">
            <a:clrChange>
              <a:clrFrom>
                <a:srgbClr val="FFFFFF"/>
              </a:clrFrom>
              <a:clrTo>
                <a:srgbClr val="FFFFFF">
                  <a:alpha val="0"/>
                </a:srgbClr>
              </a:clrTo>
            </a:clrChange>
          </a:blip>
          <a:srcRect l="7984" t="13134" r="5164" b="50418"/>
          <a:stretch>
            <a:fillRect/>
          </a:stretch>
        </p:blipFill>
        <p:spPr>
          <a:xfrm>
            <a:off x="1446663" y="1419367"/>
            <a:ext cx="7137779" cy="4244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89.gif"/>
          <p:cNvPicPr>
            <a:picLocks noChangeAspect="1"/>
          </p:cNvPicPr>
          <p:nvPr/>
        </p:nvPicPr>
        <p:blipFill>
          <a:blip r:embed="rId2">
            <a:clrChange>
              <a:clrFrom>
                <a:srgbClr val="FFFFFF"/>
              </a:clrFrom>
              <a:clrTo>
                <a:srgbClr val="FFFFFF">
                  <a:alpha val="0"/>
                </a:srgbClr>
              </a:clrTo>
            </a:clrChange>
          </a:blip>
          <a:srcRect l="7984" t="49816" r="5164" b="10448"/>
          <a:stretch>
            <a:fillRect/>
          </a:stretch>
        </p:blipFill>
        <p:spPr>
          <a:xfrm>
            <a:off x="1446663" y="1446662"/>
            <a:ext cx="7137779" cy="4627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684210"/>
          </a:xfrm>
          <a:prstGeom prst="rect">
            <a:avLst/>
          </a:prstGeom>
        </p:spPr>
      </p:pic>
      <p:pic>
        <p:nvPicPr>
          <p:cNvPr id="3" name="object 3"/>
          <p:cNvPicPr/>
          <p:nvPr/>
        </p:nvPicPr>
        <p:blipFill>
          <a:blip r:embed="rId3" cstate="print"/>
          <a:stretch>
            <a:fillRect/>
          </a:stretch>
        </p:blipFill>
        <p:spPr>
          <a:xfrm>
            <a:off x="328375" y="977229"/>
            <a:ext cx="8626176" cy="4855952"/>
          </a:xfrm>
          <a:prstGeom prst="rect">
            <a:avLst/>
          </a:prstGeom>
        </p:spPr>
      </p:pic>
      <p:graphicFrame>
        <p:nvGraphicFramePr>
          <p:cNvPr id="4" name="object 4"/>
          <p:cNvGraphicFramePr>
            <a:graphicFrameLocks noGrp="1"/>
          </p:cNvGraphicFramePr>
          <p:nvPr/>
        </p:nvGraphicFramePr>
        <p:xfrm>
          <a:off x="5137150" y="1232153"/>
          <a:ext cx="3590925" cy="3118485"/>
        </p:xfrm>
        <a:graphic>
          <a:graphicData uri="http://schemas.openxmlformats.org/drawingml/2006/table">
            <a:tbl>
              <a:tblPr firstRow="1" bandRow="1">
                <a:tableStyleId>{2D5ABB26-0587-4C30-8999-92F81FD0307C}</a:tableStyleId>
              </a:tblPr>
              <a:tblGrid>
                <a:gridCol w="3571875">
                  <a:extLst>
                    <a:ext uri="{9D8B030D-6E8A-4147-A177-3AD203B41FA5}">
                      <a16:colId xmlns:a16="http://schemas.microsoft.com/office/drawing/2014/main" val="20000"/>
                    </a:ext>
                  </a:extLst>
                </a:gridCol>
              </a:tblGrid>
              <a:tr h="478790">
                <a:tc>
                  <a:txBody>
                    <a:bodyPr/>
                    <a:lstStyle/>
                    <a:p>
                      <a:pPr marL="793750">
                        <a:lnSpc>
                          <a:spcPts val="3670"/>
                        </a:lnSpc>
                      </a:pPr>
                      <a:r>
                        <a:rPr sz="3800" i="1" spc="-470" dirty="0">
                          <a:solidFill>
                            <a:srgbClr val="FFFFFF"/>
                          </a:solidFill>
                          <a:latin typeface="Arabic Typesetting"/>
                          <a:cs typeface="Arabic Typesetting"/>
                        </a:rPr>
                        <a:t>له</a:t>
                      </a:r>
                      <a:r>
                        <a:rPr sz="5700" i="1" baseline="4385" dirty="0">
                          <a:solidFill>
                            <a:srgbClr val="FFFFFF"/>
                          </a:solidFill>
                          <a:latin typeface="Arabic Typesetting"/>
                          <a:cs typeface="Arabic Typesetting"/>
                        </a:rPr>
                        <a:t>ِ</a:t>
                      </a:r>
                      <a:r>
                        <a:rPr sz="5700" i="1" spc="-442" baseline="4385" dirty="0">
                          <a:solidFill>
                            <a:srgbClr val="FFFFFF"/>
                          </a:solidFill>
                          <a:latin typeface="Arabic Typesetting"/>
                          <a:cs typeface="Arabic Typesetting"/>
                        </a:rPr>
                        <a:t> </a:t>
                      </a:r>
                      <a:r>
                        <a:rPr sz="3800" i="1" spc="-5" dirty="0">
                          <a:solidFill>
                            <a:srgbClr val="FFFFFF"/>
                          </a:solidFill>
                          <a:latin typeface="Arabic Typesetting"/>
                          <a:cs typeface="Arabic Typesetting"/>
                        </a:rPr>
                        <a:t>ه</a:t>
                      </a:r>
                      <a:r>
                        <a:rPr sz="3800" i="1" spc="-415" dirty="0">
                          <a:solidFill>
                            <a:srgbClr val="FFFFFF"/>
                          </a:solidFill>
                          <a:latin typeface="Arabic Typesetting"/>
                          <a:cs typeface="Arabic Typesetting"/>
                        </a:rPr>
                        <a:t>أ</a:t>
                      </a:r>
                      <a:r>
                        <a:rPr sz="5700" i="1" baseline="2192" dirty="0">
                          <a:solidFill>
                            <a:srgbClr val="FFFFFF"/>
                          </a:solidFill>
                          <a:latin typeface="Arabic Typesetting"/>
                          <a:cs typeface="Arabic Typesetting"/>
                        </a:rPr>
                        <a:t> </a:t>
                      </a:r>
                      <a:r>
                        <a:rPr sz="5700" i="1" spc="547" baseline="2192" dirty="0">
                          <a:solidFill>
                            <a:srgbClr val="FFFFFF"/>
                          </a:solidFill>
                          <a:latin typeface="Arabic Typesetting"/>
                          <a:cs typeface="Arabic Typesetting"/>
                        </a:rPr>
                        <a:t> </a:t>
                      </a:r>
                      <a:r>
                        <a:rPr sz="360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dirty="0">
                          <a:solidFill>
                            <a:srgbClr val="FFFFFF"/>
                          </a:solidFill>
                          <a:latin typeface="Arabic Typesetting"/>
                          <a:cs typeface="Arabic Typesetting"/>
                        </a:rPr>
                        <a:t>ل</a:t>
                      </a:r>
                      <a:r>
                        <a:rPr sz="3600" spc="5" dirty="0">
                          <a:solidFill>
                            <a:srgbClr val="FFFFFF"/>
                          </a:solidFill>
                          <a:latin typeface="Arabic Typesetting"/>
                          <a:cs typeface="Arabic Typesetting"/>
                        </a:rPr>
                        <a:t>م</a:t>
                      </a:r>
                      <a:r>
                        <a:rPr sz="3600" dirty="0">
                          <a:solidFill>
                            <a:srgbClr val="FFFFFF"/>
                          </a:solidFill>
                          <a:latin typeface="Arabic Typesetting"/>
                          <a:cs typeface="Arabic Typesetting"/>
                        </a:rPr>
                        <a:t>علا</a:t>
                      </a:r>
                      <a:r>
                        <a:rPr sz="3600" spc="10" dirty="0">
                          <a:solidFill>
                            <a:srgbClr val="FFFFFF"/>
                          </a:solidFill>
                          <a:latin typeface="Arabic Typesetting"/>
                          <a:cs typeface="Arabic Typesetting"/>
                        </a:rPr>
                        <a:t> </a:t>
                      </a:r>
                      <a:r>
                        <a:rPr sz="3600" spc="-5" dirty="0">
                          <a:solidFill>
                            <a:srgbClr val="FFFFFF"/>
                          </a:solidFill>
                          <a:latin typeface="Arabic Typesetting"/>
                          <a:cs typeface="Arabic Typesetting"/>
                        </a:rPr>
                        <a:t>تذ</a:t>
                      </a:r>
                      <a:r>
                        <a:rPr sz="3600" dirty="0">
                          <a:solidFill>
                            <a:srgbClr val="FFFFFF"/>
                          </a:solidFill>
                          <a:latin typeface="Arabic Typesetting"/>
                          <a:cs typeface="Arabic Typesetting"/>
                        </a:rPr>
                        <a:t>خ</a:t>
                      </a:r>
                      <a:r>
                        <a:rPr sz="3600" spc="-465"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717BA2"/>
                    </a:solidFill>
                  </a:tcPr>
                </a:tc>
                <a:extLst>
                  <a:ext uri="{0D108BD9-81ED-4DB2-BD59-A6C34878D82A}">
                    <a16:rowId xmlns:a16="http://schemas.microsoft.com/office/drawing/2014/main" val="10000"/>
                  </a:ext>
                </a:extLst>
              </a:tr>
              <a:tr h="425450">
                <a:tc>
                  <a:txBody>
                    <a:bodyPr/>
                    <a:lstStyle/>
                    <a:p>
                      <a:pPr marR="698500" algn="r">
                        <a:lnSpc>
                          <a:spcPts val="3254"/>
                        </a:lnSpc>
                      </a:pPr>
                      <a:r>
                        <a:rPr sz="3800" i="1" spc="-1095" dirty="0">
                          <a:solidFill>
                            <a:srgbClr val="FFFFFF"/>
                          </a:solidFill>
                          <a:latin typeface="Arabic Typesetting"/>
                          <a:cs typeface="Arabic Typesetting"/>
                        </a:rPr>
                        <a:t>ي</a:t>
                      </a:r>
                      <a:r>
                        <a:rPr sz="5700" i="1" baseline="-41666" dirty="0">
                          <a:solidFill>
                            <a:srgbClr val="FFFFFF"/>
                          </a:solidFill>
                          <a:latin typeface="Arabic Typesetting"/>
                          <a:cs typeface="Arabic Typesetting"/>
                        </a:rPr>
                        <a:t>ِ</a:t>
                      </a:r>
                      <a:r>
                        <a:rPr sz="5700" i="1" spc="487" baseline="-41666" dirty="0">
                          <a:solidFill>
                            <a:srgbClr val="FFFFFF"/>
                          </a:solidFill>
                          <a:latin typeface="Arabic Typesetting"/>
                          <a:cs typeface="Arabic Typesetting"/>
                        </a:rPr>
                        <a:t> </a:t>
                      </a:r>
                      <a:r>
                        <a:rPr sz="3800" i="1" dirty="0">
                          <a:solidFill>
                            <a:srgbClr val="FFFFFF"/>
                          </a:solidFill>
                          <a:latin typeface="Arabic Typesetting"/>
                          <a:cs typeface="Arabic Typesetting"/>
                        </a:rPr>
                        <a:t>لماعلا</a:t>
                      </a:r>
                      <a:r>
                        <a:rPr sz="3800" i="1" spc="-45" dirty="0">
                          <a:solidFill>
                            <a:srgbClr val="FFFFFF"/>
                          </a:solidFill>
                          <a:latin typeface="Arabic Typesetting"/>
                          <a:cs typeface="Arabic Typesetting"/>
                        </a:rPr>
                        <a:t> </a:t>
                      </a:r>
                      <a:r>
                        <a:rPr sz="3600" dirty="0">
                          <a:solidFill>
                            <a:srgbClr val="FFFFFF"/>
                          </a:solidFill>
                          <a:latin typeface="Arabic Typesetting"/>
                          <a:cs typeface="Arabic Typesetting"/>
                        </a:rPr>
                        <a:t>نع </a:t>
                      </a:r>
                      <a:r>
                        <a:rPr sz="3600" spc="-5" dirty="0">
                          <a:solidFill>
                            <a:srgbClr val="FFFFFF"/>
                          </a:solidFill>
                          <a:latin typeface="Arabic Typesetting"/>
                          <a:cs typeface="Arabic Typesetting"/>
                        </a:rPr>
                        <a:t>لمعل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spc="-5" dirty="0">
                          <a:solidFill>
                            <a:srgbClr val="FFFFFF"/>
                          </a:solidFill>
                          <a:latin typeface="Arabic Typesetting"/>
                          <a:cs typeface="Arabic Typesetting"/>
                        </a:rPr>
                        <a:t>تذ</a:t>
                      </a:r>
                      <a:r>
                        <a:rPr sz="3600" spc="-360" dirty="0">
                          <a:solidFill>
                            <a:srgbClr val="FFFFFF"/>
                          </a:solidFill>
                          <a:latin typeface="Arabic Typesetting"/>
                          <a:cs typeface="Arabic Typesetting"/>
                        </a:rPr>
                        <a:t>خ</a:t>
                      </a:r>
                      <a:r>
                        <a:rPr sz="5400" baseline="-49382" dirty="0">
                          <a:solidFill>
                            <a:srgbClr val="FFFFFF"/>
                          </a:solidFill>
                          <a:latin typeface="Arabic Typesetting"/>
                          <a:cs typeface="Arabic Typesetting"/>
                        </a:rPr>
                        <a:t> </a:t>
                      </a:r>
                      <a:r>
                        <a:rPr sz="5400" spc="-555" baseline="-49382" dirty="0">
                          <a:solidFill>
                            <a:srgbClr val="FFFFFF"/>
                          </a:solidFill>
                          <a:latin typeface="Arabic Typesetting"/>
                          <a:cs typeface="Arabic Typesetting"/>
                        </a:rPr>
                        <a:t> </a:t>
                      </a:r>
                      <a:r>
                        <a:rPr sz="3600" spc="-465"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499745">
                <a:tc>
                  <a:txBody>
                    <a:bodyPr/>
                    <a:lstStyle/>
                    <a:p>
                      <a:pPr marR="689610" algn="r">
                        <a:lnSpc>
                          <a:spcPts val="3775"/>
                        </a:lnSpc>
                      </a:pPr>
                      <a:r>
                        <a:rPr sz="3800" i="1" spc="-5" dirty="0">
                          <a:solidFill>
                            <a:srgbClr val="FFFFFF"/>
                          </a:solidFill>
                          <a:latin typeface="Arabic Typesetting"/>
                          <a:cs typeface="Arabic Typesetting"/>
                        </a:rPr>
                        <a:t>ء</a:t>
                      </a:r>
                      <a:r>
                        <a:rPr sz="3800" i="1" dirty="0">
                          <a:solidFill>
                            <a:srgbClr val="FFFFFF"/>
                          </a:solidFill>
                          <a:latin typeface="Arabic Typesetting"/>
                          <a:cs typeface="Arabic Typesetting"/>
                        </a:rPr>
                        <a:t>مالعلا</a:t>
                      </a:r>
                      <a:r>
                        <a:rPr sz="3800" i="1" spc="-35" dirty="0">
                          <a:solidFill>
                            <a:srgbClr val="FFFFFF"/>
                          </a:solidFill>
                          <a:latin typeface="Arabic Typesetting"/>
                          <a:cs typeface="Arabic Typesetting"/>
                        </a:rPr>
                        <a:t> </a:t>
                      </a:r>
                      <a:r>
                        <a:rPr sz="3600" dirty="0">
                          <a:solidFill>
                            <a:srgbClr val="FFFFFF"/>
                          </a:solidFill>
                          <a:latin typeface="Arabic Typesetting"/>
                          <a:cs typeface="Arabic Typesetting"/>
                        </a:rPr>
                        <a:t>نع </a:t>
                      </a:r>
                      <a:r>
                        <a:rPr sz="3600" spc="-5" dirty="0">
                          <a:solidFill>
                            <a:srgbClr val="FFFFFF"/>
                          </a:solidFill>
                          <a:latin typeface="Arabic Typesetting"/>
                          <a:cs typeface="Arabic Typesetting"/>
                        </a:rPr>
                        <a:t>لمعل</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10" dirty="0">
                          <a:solidFill>
                            <a:srgbClr val="FFFFFF"/>
                          </a:solidFill>
                          <a:latin typeface="Arabic Typesetting"/>
                          <a:cs typeface="Arabic Typesetting"/>
                        </a:rPr>
                        <a:t>ت</a:t>
                      </a:r>
                      <a:r>
                        <a:rPr sz="3600" spc="-5" dirty="0">
                          <a:solidFill>
                            <a:srgbClr val="FFFFFF"/>
                          </a:solidFill>
                          <a:latin typeface="Arabic Typesetting"/>
                          <a:cs typeface="Arabic Typesetting"/>
                        </a:rPr>
                        <a:t>ذ</a:t>
                      </a:r>
                      <a:r>
                        <a:rPr sz="3600" dirty="0">
                          <a:solidFill>
                            <a:srgbClr val="FFFFFF"/>
                          </a:solidFill>
                          <a:latin typeface="Arabic Typesetting"/>
                          <a:cs typeface="Arabic Typesetting"/>
                        </a:rPr>
                        <a:t>خأ</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571500">
                <a:tc>
                  <a:txBody>
                    <a:bodyPr/>
                    <a:lstStyle/>
                    <a:p>
                      <a:pPr marR="714375" algn="r">
                        <a:lnSpc>
                          <a:spcPts val="3779"/>
                        </a:lnSpc>
                      </a:pPr>
                      <a:r>
                        <a:rPr sz="3800" i="1" dirty="0">
                          <a:solidFill>
                            <a:srgbClr val="FFFFFF"/>
                          </a:solidFill>
                          <a:latin typeface="Arabic Typesetting"/>
                          <a:cs typeface="Arabic Typesetting"/>
                        </a:rPr>
                        <a:t>يماعلا</a:t>
                      </a:r>
                      <a:r>
                        <a:rPr sz="3800" i="1" spc="-55" dirty="0">
                          <a:solidFill>
                            <a:srgbClr val="FFFFFF"/>
                          </a:solidFill>
                          <a:latin typeface="Arabic Typesetting"/>
                          <a:cs typeface="Arabic Typesetting"/>
                        </a:rPr>
                        <a:t> </a:t>
                      </a:r>
                      <a:r>
                        <a:rPr sz="360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dirty="0">
                          <a:solidFill>
                            <a:srgbClr val="FFFFFF"/>
                          </a:solidFill>
                          <a:latin typeface="Arabic Typesetting"/>
                          <a:cs typeface="Arabic Typesetting"/>
                        </a:rPr>
                        <a:t>لمعلا</a:t>
                      </a:r>
                      <a:r>
                        <a:rPr sz="3600" spc="10" dirty="0">
                          <a:solidFill>
                            <a:srgbClr val="FFFFFF"/>
                          </a:solidFill>
                          <a:latin typeface="Arabic Typesetting"/>
                          <a:cs typeface="Arabic Typesetting"/>
                        </a:rPr>
                        <a:t> </a:t>
                      </a:r>
                      <a:r>
                        <a:rPr sz="3600" spc="-10" dirty="0">
                          <a:solidFill>
                            <a:srgbClr val="FFFFFF"/>
                          </a:solidFill>
                          <a:latin typeface="Arabic Typesetting"/>
                          <a:cs typeface="Arabic Typesetting"/>
                        </a:rPr>
                        <a:t>ت</a:t>
                      </a:r>
                      <a:r>
                        <a:rPr sz="3600" spc="-5" dirty="0">
                          <a:solidFill>
                            <a:srgbClr val="FFFFFF"/>
                          </a:solidFill>
                          <a:latin typeface="Arabic Typesetting"/>
                          <a:cs typeface="Arabic Typesetting"/>
                        </a:rPr>
                        <a:t>ذ</a:t>
                      </a:r>
                      <a:r>
                        <a:rPr sz="3600" dirty="0">
                          <a:solidFill>
                            <a:srgbClr val="FFFFFF"/>
                          </a:solidFill>
                          <a:latin typeface="Arabic Typesetting"/>
                          <a:cs typeface="Arabic Typesetting"/>
                        </a:rPr>
                        <a:t>خ</a:t>
                      </a:r>
                      <a:r>
                        <a:rPr sz="3600" spc="-47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502920">
                <a:tc>
                  <a:txBody>
                    <a:bodyPr/>
                    <a:lstStyle/>
                    <a:p>
                      <a:pPr marL="804545">
                        <a:lnSpc>
                          <a:spcPts val="3740"/>
                        </a:lnSpc>
                      </a:pPr>
                      <a:r>
                        <a:rPr sz="3600" spc="-560" dirty="0">
                          <a:solidFill>
                            <a:srgbClr val="FFFFFF"/>
                          </a:solidFill>
                          <a:latin typeface="Arabic Typesetting"/>
                          <a:cs typeface="Arabic Typesetting"/>
                        </a:rPr>
                        <a:t>له</a:t>
                      </a:r>
                      <a:r>
                        <a:rPr sz="5400" baseline="4629" dirty="0">
                          <a:solidFill>
                            <a:srgbClr val="FFFFFF"/>
                          </a:solidFill>
                          <a:latin typeface="Arabic Typesetting"/>
                          <a:cs typeface="Arabic Typesetting"/>
                        </a:rPr>
                        <a:t>ِ</a:t>
                      </a:r>
                      <a:r>
                        <a:rPr sz="5400" spc="-247" baseline="4629" dirty="0">
                          <a:solidFill>
                            <a:srgbClr val="FFFFFF"/>
                          </a:solidFill>
                          <a:latin typeface="Arabic Typesetting"/>
                          <a:cs typeface="Arabic Typesetting"/>
                        </a:rPr>
                        <a:t> </a:t>
                      </a:r>
                      <a:r>
                        <a:rPr sz="3600" spc="-5" dirty="0">
                          <a:solidFill>
                            <a:srgbClr val="FFFFFF"/>
                          </a:solidFill>
                          <a:latin typeface="Arabic Typesetting"/>
                          <a:cs typeface="Arabic Typesetting"/>
                        </a:rPr>
                        <a:t>ه</a:t>
                      </a:r>
                      <a:r>
                        <a:rPr sz="3600" spc="-465"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97" baseline="2314" dirty="0">
                          <a:solidFill>
                            <a:srgbClr val="FFFFFF"/>
                          </a:solidFill>
                          <a:latin typeface="Arabic Typesetting"/>
                          <a:cs typeface="Arabic Typesetting"/>
                        </a:rPr>
                        <a:t> </a:t>
                      </a:r>
                      <a:r>
                        <a:rPr sz="360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15" dirty="0">
                          <a:solidFill>
                            <a:srgbClr val="FFFFFF"/>
                          </a:solidFill>
                          <a:latin typeface="Arabic Typesetting"/>
                          <a:cs typeface="Arabic Typesetting"/>
                        </a:rPr>
                        <a:t> </a:t>
                      </a:r>
                      <a:r>
                        <a:rPr sz="3600" spc="-1160" dirty="0">
                          <a:solidFill>
                            <a:srgbClr val="FFFFFF"/>
                          </a:solidFill>
                          <a:latin typeface="Arabic Typesetting"/>
                          <a:cs typeface="Arabic Typesetting"/>
                        </a:rPr>
                        <a:t>لم</a:t>
                      </a:r>
                      <a:r>
                        <a:rPr sz="5400" baseline="-5401" dirty="0">
                          <a:solidFill>
                            <a:srgbClr val="FFFFFF"/>
                          </a:solidFill>
                          <a:latin typeface="Arabic Typesetting"/>
                          <a:cs typeface="Arabic Typesetting"/>
                        </a:rPr>
                        <a:t>َ </a:t>
                      </a:r>
                      <a:r>
                        <a:rPr sz="5400" spc="-434" baseline="-5401" dirty="0">
                          <a:solidFill>
                            <a:srgbClr val="FFFFFF"/>
                          </a:solidFill>
                          <a:latin typeface="Arabic Typesetting"/>
                          <a:cs typeface="Arabic Typesetting"/>
                        </a:rPr>
                        <a:t> </a:t>
                      </a:r>
                      <a:r>
                        <a:rPr sz="3600" dirty="0">
                          <a:solidFill>
                            <a:srgbClr val="FFFFFF"/>
                          </a:solidFill>
                          <a:latin typeface="Arabic Typesetting"/>
                          <a:cs typeface="Arabic Typesetting"/>
                        </a:rPr>
                        <a:t>علا</a:t>
                      </a:r>
                      <a:r>
                        <a:rPr sz="3600" spc="-5" dirty="0">
                          <a:solidFill>
                            <a:srgbClr val="FFFFFF"/>
                          </a:solidFill>
                          <a:latin typeface="Arabic Typesetting"/>
                          <a:cs typeface="Arabic Typesetting"/>
                        </a:rPr>
                        <a:t> ت</a:t>
                      </a:r>
                      <a:r>
                        <a:rPr sz="3600" dirty="0">
                          <a:solidFill>
                            <a:srgbClr val="FFFFFF"/>
                          </a:solidFill>
                          <a:latin typeface="Arabic Typesetting"/>
                          <a:cs typeface="Arabic Typesetting"/>
                        </a:rPr>
                        <a:t>بس</a:t>
                      </a:r>
                      <a:r>
                        <a:rPr sz="5400" baseline="1543" dirty="0">
                          <a:solidFill>
                            <a:srgbClr val="FFFFFF"/>
                          </a:solidFill>
                          <a:latin typeface="Arabic Typesetting"/>
                          <a:cs typeface="Arabic Typesetting"/>
                        </a:rPr>
                        <a:t>ن</a:t>
                      </a:r>
                      <a:endParaRPr sz="5400" baseline="1543">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640080">
                <a:tc>
                  <a:txBody>
                    <a:bodyPr/>
                    <a:lstStyle/>
                    <a:p>
                      <a:pPr marL="935990">
                        <a:lnSpc>
                          <a:spcPts val="3779"/>
                        </a:lnSpc>
                      </a:pPr>
                      <a:r>
                        <a:rPr sz="3800" i="1" spc="-470" dirty="0">
                          <a:solidFill>
                            <a:srgbClr val="FFFFFF"/>
                          </a:solidFill>
                          <a:latin typeface="Arabic Typesetting"/>
                          <a:cs typeface="Arabic Typesetting"/>
                        </a:rPr>
                        <a:t>له</a:t>
                      </a:r>
                      <a:r>
                        <a:rPr sz="5700" i="1" baseline="4385" dirty="0">
                          <a:solidFill>
                            <a:srgbClr val="FFFFFF"/>
                          </a:solidFill>
                          <a:latin typeface="Arabic Typesetting"/>
                          <a:cs typeface="Arabic Typesetting"/>
                        </a:rPr>
                        <a:t>ِ</a:t>
                      </a:r>
                      <a:r>
                        <a:rPr sz="5700" i="1" spc="-442" baseline="4385" dirty="0">
                          <a:solidFill>
                            <a:srgbClr val="FFFFFF"/>
                          </a:solidFill>
                          <a:latin typeface="Arabic Typesetting"/>
                          <a:cs typeface="Arabic Typesetting"/>
                        </a:rPr>
                        <a:t> </a:t>
                      </a:r>
                      <a:r>
                        <a:rPr sz="3800" i="1" spc="-10" dirty="0">
                          <a:solidFill>
                            <a:srgbClr val="FFFFFF"/>
                          </a:solidFill>
                          <a:latin typeface="Arabic Typesetting"/>
                          <a:cs typeface="Arabic Typesetting"/>
                        </a:rPr>
                        <a:t>ه</a:t>
                      </a:r>
                      <a:r>
                        <a:rPr sz="3800" i="1" spc="-1110" dirty="0">
                          <a:solidFill>
                            <a:srgbClr val="FFFFFF"/>
                          </a:solidFill>
                          <a:latin typeface="Arabic Typesetting"/>
                          <a:cs typeface="Arabic Typesetting"/>
                        </a:rPr>
                        <a:t>ل</a:t>
                      </a:r>
                      <a:r>
                        <a:rPr sz="5700" i="1" baseline="3654" dirty="0">
                          <a:solidFill>
                            <a:srgbClr val="FFFFFF"/>
                          </a:solidFill>
                          <a:latin typeface="Arabic Typesetting"/>
                          <a:cs typeface="Arabic Typesetting"/>
                        </a:rPr>
                        <a:t>  </a:t>
                      </a:r>
                      <a:r>
                        <a:rPr sz="5700" i="1" spc="442" baseline="3654" dirty="0">
                          <a:solidFill>
                            <a:srgbClr val="FFFFFF"/>
                          </a:solidFill>
                          <a:latin typeface="Arabic Typesetting"/>
                          <a:cs typeface="Arabic Typesetting"/>
                        </a:rPr>
                        <a:t> </a:t>
                      </a:r>
                      <a:r>
                        <a:rPr sz="3600" spc="-5" dirty="0">
                          <a:solidFill>
                            <a:srgbClr val="FFFFFF"/>
                          </a:solidFill>
                          <a:latin typeface="Arabic Typesetting"/>
                          <a:cs typeface="Arabic Typesetting"/>
                        </a:rPr>
                        <a:t>لمعل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spc="-10" dirty="0">
                          <a:solidFill>
                            <a:srgbClr val="FFFFFF"/>
                          </a:solidFill>
                          <a:latin typeface="Arabic Typesetting"/>
                          <a:cs typeface="Arabic Typesetting"/>
                        </a:rPr>
                        <a:t>ت</a:t>
                      </a:r>
                      <a:r>
                        <a:rPr sz="3600" spc="-5" dirty="0">
                          <a:solidFill>
                            <a:srgbClr val="FFFFFF"/>
                          </a:solidFill>
                          <a:latin typeface="Arabic Typesetting"/>
                          <a:cs typeface="Arabic Typesetting"/>
                        </a:rPr>
                        <a:t>ذ</a:t>
                      </a:r>
                      <a:r>
                        <a:rPr sz="3600" dirty="0">
                          <a:solidFill>
                            <a:srgbClr val="FFFFFF"/>
                          </a:solidFill>
                          <a:latin typeface="Arabic Typesetting"/>
                          <a:cs typeface="Arabic Typesetting"/>
                        </a:rPr>
                        <a:t>خ</a:t>
                      </a:r>
                      <a:r>
                        <a:rPr sz="3600" spc="-47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5"/>
                  </a:ext>
                </a:extLst>
              </a:tr>
            </a:tbl>
          </a:graphicData>
        </a:graphic>
      </p:graphicFrame>
      <p:sp>
        <p:nvSpPr>
          <p:cNvPr id="5" name="object 5"/>
          <p:cNvSpPr/>
          <p:nvPr/>
        </p:nvSpPr>
        <p:spPr>
          <a:xfrm>
            <a:off x="5843778" y="2615564"/>
            <a:ext cx="539750" cy="5080"/>
          </a:xfrm>
          <a:custGeom>
            <a:avLst/>
            <a:gdLst/>
            <a:ahLst/>
            <a:cxnLst/>
            <a:rect l="l" t="t" r="r" b="b"/>
            <a:pathLst>
              <a:path w="539750" h="5080">
                <a:moveTo>
                  <a:pt x="539496" y="0"/>
                </a:moveTo>
                <a:lnTo>
                  <a:pt x="0" y="0"/>
                </a:lnTo>
                <a:lnTo>
                  <a:pt x="0" y="4572"/>
                </a:lnTo>
                <a:lnTo>
                  <a:pt x="539496" y="4572"/>
                </a:lnTo>
                <a:lnTo>
                  <a:pt x="539496" y="0"/>
                </a:lnTo>
                <a:close/>
              </a:path>
            </a:pathLst>
          </a:custGeom>
          <a:solidFill>
            <a:srgbClr val="FFFFFF"/>
          </a:solidFill>
        </p:spPr>
        <p:txBody>
          <a:bodyPr wrap="square" lIns="0" tIns="0" rIns="0" bIns="0" rtlCol="0"/>
          <a:lstStyle/>
          <a:p>
            <a:endParaRPr/>
          </a:p>
        </p:txBody>
      </p:sp>
      <p:sp>
        <p:nvSpPr>
          <p:cNvPr id="6" name="object 6"/>
          <p:cNvSpPr/>
          <p:nvPr/>
        </p:nvSpPr>
        <p:spPr>
          <a:xfrm>
            <a:off x="5808726" y="3115564"/>
            <a:ext cx="649605" cy="5080"/>
          </a:xfrm>
          <a:custGeom>
            <a:avLst/>
            <a:gdLst/>
            <a:ahLst/>
            <a:cxnLst/>
            <a:rect l="l" t="t" r="r" b="b"/>
            <a:pathLst>
              <a:path w="649604" h="5080">
                <a:moveTo>
                  <a:pt x="649224" y="0"/>
                </a:moveTo>
                <a:lnTo>
                  <a:pt x="0" y="0"/>
                </a:lnTo>
                <a:lnTo>
                  <a:pt x="0" y="4571"/>
                </a:lnTo>
                <a:lnTo>
                  <a:pt x="649224" y="4571"/>
                </a:lnTo>
                <a:lnTo>
                  <a:pt x="649224" y="0"/>
                </a:lnTo>
                <a:close/>
              </a:path>
            </a:pathLst>
          </a:custGeom>
          <a:solidFill>
            <a:srgbClr val="FFFFFF"/>
          </a:solidFill>
        </p:spPr>
        <p:txBody>
          <a:bodyPr wrap="square" lIns="0" tIns="0" rIns="0" bIns="0" rtlCol="0"/>
          <a:lstStyle/>
          <a:p>
            <a:endParaRPr/>
          </a:p>
        </p:txBody>
      </p:sp>
      <p:sp>
        <p:nvSpPr>
          <p:cNvPr id="7" name="object 7"/>
          <p:cNvSpPr/>
          <p:nvPr/>
        </p:nvSpPr>
        <p:spPr>
          <a:xfrm>
            <a:off x="6078473" y="4190111"/>
            <a:ext cx="485140" cy="5080"/>
          </a:xfrm>
          <a:custGeom>
            <a:avLst/>
            <a:gdLst/>
            <a:ahLst/>
            <a:cxnLst/>
            <a:rect l="l" t="t" r="r" b="b"/>
            <a:pathLst>
              <a:path w="485140" h="5079">
                <a:moveTo>
                  <a:pt x="484631" y="0"/>
                </a:moveTo>
                <a:lnTo>
                  <a:pt x="0" y="0"/>
                </a:lnTo>
                <a:lnTo>
                  <a:pt x="0" y="4571"/>
                </a:lnTo>
                <a:lnTo>
                  <a:pt x="484631" y="4571"/>
                </a:lnTo>
                <a:lnTo>
                  <a:pt x="484631" y="0"/>
                </a:lnTo>
                <a:close/>
              </a:path>
            </a:pathLst>
          </a:custGeom>
          <a:solidFill>
            <a:srgbClr val="FFFFFF"/>
          </a:solidFill>
        </p:spPr>
        <p:txBody>
          <a:bodyPr wrap="square" lIns="0" tIns="0" rIns="0" bIns="0" rtlCol="0"/>
          <a:lstStyle/>
          <a:p>
            <a:endParaRPr/>
          </a:p>
        </p:txBody>
      </p:sp>
      <p:graphicFrame>
        <p:nvGraphicFramePr>
          <p:cNvPr id="8" name="object 8"/>
          <p:cNvGraphicFramePr>
            <a:graphicFrameLocks noGrp="1"/>
          </p:cNvGraphicFramePr>
          <p:nvPr/>
        </p:nvGraphicFramePr>
        <p:xfrm>
          <a:off x="4708525" y="4639945"/>
          <a:ext cx="4019550" cy="1635760"/>
        </p:xfrm>
        <a:graphic>
          <a:graphicData uri="http://schemas.openxmlformats.org/drawingml/2006/table">
            <a:tbl>
              <a:tblPr firstRow="1" bandRow="1">
                <a:tableStyleId>{2D5ABB26-0587-4C30-8999-92F81FD0307C}</a:tableStyleId>
              </a:tblPr>
              <a:tblGrid>
                <a:gridCol w="4000500">
                  <a:extLst>
                    <a:ext uri="{9D8B030D-6E8A-4147-A177-3AD203B41FA5}">
                      <a16:colId xmlns:a16="http://schemas.microsoft.com/office/drawing/2014/main" val="20000"/>
                    </a:ext>
                  </a:extLst>
                </a:gridCol>
              </a:tblGrid>
              <a:tr h="495934">
                <a:tc>
                  <a:txBody>
                    <a:bodyPr/>
                    <a:lstStyle/>
                    <a:p>
                      <a:pPr marL="635" algn="ctr">
                        <a:lnSpc>
                          <a:spcPts val="3740"/>
                        </a:lnSpc>
                      </a:pPr>
                      <a:r>
                        <a:rPr sz="3600" spc="-365" dirty="0">
                          <a:solidFill>
                            <a:srgbClr val="FFFFFF"/>
                          </a:solidFill>
                          <a:latin typeface="Arabic Typesetting"/>
                          <a:cs typeface="Arabic Typesetting"/>
                        </a:rPr>
                        <a:t>ق</a:t>
                      </a:r>
                      <a:r>
                        <a:rPr sz="5400" spc="-547" baseline="-5401" dirty="0">
                          <a:solidFill>
                            <a:srgbClr val="FFFFFF"/>
                          </a:solidFill>
                          <a:latin typeface="Arabic Typesetting"/>
                          <a:cs typeface="Arabic Typesetting"/>
                        </a:rPr>
                        <a:t>ِ</a:t>
                      </a:r>
                      <a:r>
                        <a:rPr sz="5400" spc="-547" baseline="-1543" dirty="0">
                          <a:solidFill>
                            <a:srgbClr val="FFFFFF"/>
                          </a:solidFill>
                          <a:latin typeface="Arabic Typesetting"/>
                          <a:cs typeface="Arabic Typesetting"/>
                        </a:rPr>
                        <a:t>ّ</a:t>
                      </a:r>
                      <a:r>
                        <a:rPr sz="5400" spc="284" baseline="-1543" dirty="0">
                          <a:solidFill>
                            <a:srgbClr val="FFFFFF"/>
                          </a:solidFill>
                          <a:latin typeface="Arabic Typesetting"/>
                          <a:cs typeface="Arabic Typesetting"/>
                        </a:rPr>
                        <a:t> </a:t>
                      </a:r>
                      <a:r>
                        <a:rPr sz="3600" spc="-484" dirty="0">
                          <a:solidFill>
                            <a:srgbClr val="FFFFFF"/>
                          </a:solidFill>
                          <a:latin typeface="Arabic Typesetting"/>
                          <a:cs typeface="Arabic Typesetting"/>
                        </a:rPr>
                        <a:t>لحا</a:t>
                      </a:r>
                      <a:r>
                        <a:rPr sz="3600" spc="-200" dirty="0">
                          <a:solidFill>
                            <a:srgbClr val="FFFFFF"/>
                          </a:solidFill>
                          <a:latin typeface="Arabic Typesetting"/>
                          <a:cs typeface="Arabic Typesetting"/>
                        </a:rPr>
                        <a:t> </a:t>
                      </a:r>
                      <a:r>
                        <a:rPr sz="3600" spc="-140" dirty="0">
                          <a:solidFill>
                            <a:srgbClr val="FFFFFF"/>
                          </a:solidFill>
                          <a:latin typeface="Arabic Typesetting"/>
                          <a:cs typeface="Arabic Typesetting"/>
                        </a:rPr>
                        <a:t>لهأ</a:t>
                      </a:r>
                      <a:r>
                        <a:rPr sz="5400" spc="982" baseline="2314" dirty="0">
                          <a:solidFill>
                            <a:srgbClr val="FFFFFF"/>
                          </a:solidFill>
                          <a:latin typeface="Arabic Typesetting"/>
                          <a:cs typeface="Arabic Typesetting"/>
                        </a:rPr>
                        <a:t> </a:t>
                      </a:r>
                      <a:r>
                        <a:rPr sz="3600" spc="-570" dirty="0">
                          <a:solidFill>
                            <a:srgbClr val="FFFFFF"/>
                          </a:solidFill>
                          <a:latin typeface="Arabic Typesetting"/>
                          <a:cs typeface="Arabic Typesetting"/>
                        </a:rPr>
                        <a:t>فرعت</a:t>
                      </a:r>
                      <a:r>
                        <a:rPr sz="3600" spc="-135" dirty="0">
                          <a:solidFill>
                            <a:srgbClr val="FFFFFF"/>
                          </a:solidFill>
                          <a:latin typeface="Arabic Typesetting"/>
                          <a:cs typeface="Arabic Typesetting"/>
                        </a:rPr>
                        <a:t> </a:t>
                      </a:r>
                      <a:r>
                        <a:rPr sz="3600" spc="-280" dirty="0">
                          <a:solidFill>
                            <a:srgbClr val="FFFFFF"/>
                          </a:solidFill>
                          <a:latin typeface="Arabic Typesetting"/>
                          <a:cs typeface="Arabic Typesetting"/>
                        </a:rPr>
                        <a:t>،قلحا</a:t>
                      </a:r>
                      <a:r>
                        <a:rPr sz="3600" spc="5" dirty="0">
                          <a:solidFill>
                            <a:srgbClr val="FFFFFF"/>
                          </a:solidFill>
                          <a:latin typeface="Arabic Typesetting"/>
                          <a:cs typeface="Arabic Typesetting"/>
                        </a:rPr>
                        <a:t> </a:t>
                      </a:r>
                      <a:r>
                        <a:rPr sz="3600" spc="-120" dirty="0">
                          <a:solidFill>
                            <a:srgbClr val="FFFFFF"/>
                          </a:solidFill>
                          <a:latin typeface="Arabic Typesetting"/>
                          <a:cs typeface="Arabic Typesetting"/>
                        </a:rPr>
                        <a:t>فرعا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86995">
                <a:tc>
                  <a:txBody>
                    <a:bodyPr/>
                    <a:lstStyle/>
                    <a:p>
                      <a:pPr>
                        <a:lnSpc>
                          <a:spcPct val="100000"/>
                        </a:lnSpc>
                      </a:pPr>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extLst>
                  <a:ext uri="{0D108BD9-81ED-4DB2-BD59-A6C34878D82A}">
                    <a16:rowId xmlns:a16="http://schemas.microsoft.com/office/drawing/2014/main" val="10001"/>
                  </a:ext>
                </a:extLst>
              </a:tr>
              <a:tr h="413384">
                <a:tc>
                  <a:txBody>
                    <a:bodyPr/>
                    <a:lstStyle/>
                    <a:p>
                      <a:pPr marL="635" algn="ctr">
                        <a:lnSpc>
                          <a:spcPts val="3050"/>
                        </a:lnSpc>
                      </a:pPr>
                      <a:r>
                        <a:rPr sz="3600" spc="-955" dirty="0">
                          <a:solidFill>
                            <a:srgbClr val="FFFFFF"/>
                          </a:solidFill>
                          <a:latin typeface="Arabic Typesetting"/>
                          <a:cs typeface="Arabic Typesetting"/>
                        </a:rPr>
                        <a:t>ق</a:t>
                      </a:r>
                      <a:r>
                        <a:rPr sz="5400" baseline="-2314" dirty="0">
                          <a:solidFill>
                            <a:srgbClr val="FFFFFF"/>
                          </a:solidFill>
                          <a:latin typeface="Arabic Typesetting"/>
                          <a:cs typeface="Arabic Typesetting"/>
                        </a:rPr>
                        <a:t>ِ</a:t>
                      </a:r>
                      <a:r>
                        <a:rPr sz="5400" spc="330" baseline="-2314" dirty="0">
                          <a:solidFill>
                            <a:srgbClr val="FFFFFF"/>
                          </a:solidFill>
                          <a:latin typeface="Arabic Typesetting"/>
                          <a:cs typeface="Arabic Typesetting"/>
                        </a:rPr>
                        <a:t> </a:t>
                      </a:r>
                      <a:r>
                        <a:rPr sz="3600" spc="-5" dirty="0">
                          <a:solidFill>
                            <a:srgbClr val="FFFFFF"/>
                          </a:solidFill>
                          <a:latin typeface="Arabic Typesetting"/>
                          <a:cs typeface="Arabic Typesetting"/>
                        </a:rPr>
                        <a:t>دص</a:t>
                      </a:r>
                      <a:r>
                        <a:rPr sz="3600" dirty="0">
                          <a:solidFill>
                            <a:srgbClr val="FFFFFF"/>
                          </a:solidFill>
                          <a:latin typeface="Arabic Typesetting"/>
                          <a:cs typeface="Arabic Typesetting"/>
                        </a:rPr>
                        <a:t>لا</a:t>
                      </a:r>
                      <a:r>
                        <a:rPr sz="3600" spc="10" dirty="0">
                          <a:solidFill>
                            <a:srgbClr val="FFFFFF"/>
                          </a:solidFill>
                          <a:latin typeface="Arabic Typesetting"/>
                          <a:cs typeface="Arabic Typesetting"/>
                        </a:rPr>
                        <a:t> </a:t>
                      </a:r>
                      <a:r>
                        <a:rPr sz="3600" spc="-5" dirty="0">
                          <a:solidFill>
                            <a:srgbClr val="FFFFFF"/>
                          </a:solidFill>
                          <a:latin typeface="Arabic Typesetting"/>
                          <a:cs typeface="Arabic Typesetting"/>
                        </a:rPr>
                        <a:t>ل</a:t>
                      </a:r>
                      <a:r>
                        <a:rPr sz="3600" spc="-10" dirty="0">
                          <a:solidFill>
                            <a:srgbClr val="FFFFFF"/>
                          </a:solidFill>
                          <a:latin typeface="Arabic Typesetting"/>
                          <a:cs typeface="Arabic Typesetting"/>
                        </a:rPr>
                        <a:t>ه</a:t>
                      </a:r>
                      <a:r>
                        <a:rPr sz="3600" spc="-47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419" baseline="2314" dirty="0">
                          <a:solidFill>
                            <a:srgbClr val="FFFFFF"/>
                          </a:solidFill>
                          <a:latin typeface="Arabic Typesetting"/>
                          <a:cs typeface="Arabic Typesetting"/>
                        </a:rPr>
                        <a:t> </a:t>
                      </a:r>
                      <a:r>
                        <a:rPr sz="3600" spc="-315" dirty="0">
                          <a:solidFill>
                            <a:srgbClr val="FFFFFF"/>
                          </a:solidFill>
                          <a:latin typeface="Arabic Typesetting"/>
                          <a:cs typeface="Arabic Typesetting"/>
                        </a:rPr>
                        <a:t>ف</a:t>
                      </a:r>
                      <a:r>
                        <a:rPr sz="3600" dirty="0">
                          <a:solidFill>
                            <a:srgbClr val="FFFFFF"/>
                          </a:solidFill>
                          <a:latin typeface="Arabic Typesetting"/>
                          <a:cs typeface="Arabic Typesetting"/>
                        </a:rPr>
                        <a:t>رعت</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5" dirty="0">
                          <a:solidFill>
                            <a:srgbClr val="FFFFFF"/>
                          </a:solidFill>
                          <a:latin typeface="Arabic Typesetting"/>
                          <a:cs typeface="Arabic Typesetting"/>
                        </a:rPr>
                        <a:t>قدص</a:t>
                      </a:r>
                      <a:r>
                        <a:rPr sz="3600" dirty="0">
                          <a:solidFill>
                            <a:srgbClr val="FFFFFF"/>
                          </a:solidFill>
                          <a:latin typeface="Arabic Typesetting"/>
                          <a:cs typeface="Arabic Typesetting"/>
                        </a:rPr>
                        <a:t>لا</a:t>
                      </a:r>
                      <a:r>
                        <a:rPr sz="3600" spc="-15" dirty="0">
                          <a:solidFill>
                            <a:srgbClr val="FFFFFF"/>
                          </a:solidFill>
                          <a:latin typeface="Arabic Typesetting"/>
                          <a:cs typeface="Arabic Typesetting"/>
                        </a:rPr>
                        <a:t> </a:t>
                      </a:r>
                      <a:r>
                        <a:rPr sz="3600" spc="-315" dirty="0">
                          <a:solidFill>
                            <a:srgbClr val="FFFFFF"/>
                          </a:solidFill>
                          <a:latin typeface="Arabic Typesetting"/>
                          <a:cs typeface="Arabic Typesetting"/>
                        </a:rPr>
                        <a:t>ف</a:t>
                      </a:r>
                      <a:r>
                        <a:rPr sz="3600" dirty="0">
                          <a:solidFill>
                            <a:srgbClr val="FFFFFF"/>
                          </a:solidFill>
                          <a:latin typeface="Arabic Typesetting"/>
                          <a:cs typeface="Arabic Typesetting"/>
                        </a:rPr>
                        <a:t>رعا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717BA2"/>
                    </a:solidFill>
                  </a:tcPr>
                </a:tc>
                <a:extLst>
                  <a:ext uri="{0D108BD9-81ED-4DB2-BD59-A6C34878D82A}">
                    <a16:rowId xmlns:a16="http://schemas.microsoft.com/office/drawing/2014/main" val="10002"/>
                  </a:ext>
                </a:extLst>
              </a:tr>
              <a:tr h="138430">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extLst>
                  <a:ext uri="{0D108BD9-81ED-4DB2-BD59-A6C34878D82A}">
                    <a16:rowId xmlns:a16="http://schemas.microsoft.com/office/drawing/2014/main" val="10003"/>
                  </a:ext>
                </a:extLst>
              </a:tr>
              <a:tr h="501015">
                <a:tc>
                  <a:txBody>
                    <a:bodyPr/>
                    <a:lstStyle/>
                    <a:p>
                      <a:pPr marL="635" algn="ctr">
                        <a:lnSpc>
                          <a:spcPts val="2650"/>
                        </a:lnSpc>
                      </a:pPr>
                      <a:r>
                        <a:rPr sz="3600" spc="-365" dirty="0">
                          <a:solidFill>
                            <a:srgbClr val="FFFFFF"/>
                          </a:solidFill>
                          <a:latin typeface="Arabic Typesetting"/>
                          <a:cs typeface="Arabic Typesetting"/>
                        </a:rPr>
                        <a:t>ق</a:t>
                      </a:r>
                      <a:r>
                        <a:rPr sz="5400" spc="-547" baseline="-5401" dirty="0">
                          <a:solidFill>
                            <a:srgbClr val="FFFFFF"/>
                          </a:solidFill>
                          <a:latin typeface="Arabic Typesetting"/>
                          <a:cs typeface="Arabic Typesetting"/>
                        </a:rPr>
                        <a:t>ِ</a:t>
                      </a:r>
                      <a:r>
                        <a:rPr sz="5400" spc="-547" baseline="-1543" dirty="0">
                          <a:solidFill>
                            <a:srgbClr val="FFFFFF"/>
                          </a:solidFill>
                          <a:latin typeface="Arabic Typesetting"/>
                          <a:cs typeface="Arabic Typesetting"/>
                        </a:rPr>
                        <a:t>ّ</a:t>
                      </a:r>
                      <a:r>
                        <a:rPr sz="5400" spc="-232" baseline="-1543" dirty="0">
                          <a:solidFill>
                            <a:srgbClr val="FFFFFF"/>
                          </a:solidFill>
                          <a:latin typeface="Arabic Typesetting"/>
                          <a:cs typeface="Arabic Typesetting"/>
                        </a:rPr>
                        <a:t> </a:t>
                      </a:r>
                      <a:r>
                        <a:rPr sz="3600" spc="-484" dirty="0">
                          <a:solidFill>
                            <a:srgbClr val="FFFFFF"/>
                          </a:solidFill>
                          <a:latin typeface="Arabic Typesetting"/>
                          <a:cs typeface="Arabic Typesetting"/>
                        </a:rPr>
                        <a:t>لحا</a:t>
                      </a:r>
                      <a:r>
                        <a:rPr sz="3600" spc="-210" dirty="0">
                          <a:solidFill>
                            <a:srgbClr val="FFFFFF"/>
                          </a:solidFill>
                          <a:latin typeface="Arabic Typesetting"/>
                          <a:cs typeface="Arabic Typesetting"/>
                        </a:rPr>
                        <a:t> </a:t>
                      </a:r>
                      <a:r>
                        <a:rPr sz="3600" spc="-195" dirty="0">
                          <a:solidFill>
                            <a:srgbClr val="FFFFFF"/>
                          </a:solidFill>
                          <a:latin typeface="Arabic Typesetting"/>
                          <a:cs typeface="Arabic Typesetting"/>
                        </a:rPr>
                        <a:t>بحاص</a:t>
                      </a:r>
                      <a:r>
                        <a:rPr sz="3600" spc="15" dirty="0">
                          <a:solidFill>
                            <a:srgbClr val="FFFFFF"/>
                          </a:solidFill>
                          <a:latin typeface="Arabic Typesetting"/>
                          <a:cs typeface="Arabic Typesetting"/>
                        </a:rPr>
                        <a:t> </a:t>
                      </a:r>
                      <a:r>
                        <a:rPr sz="3600" spc="-570" dirty="0">
                          <a:solidFill>
                            <a:srgbClr val="FFFFFF"/>
                          </a:solidFill>
                          <a:latin typeface="Arabic Typesetting"/>
                          <a:cs typeface="Arabic Typesetting"/>
                        </a:rPr>
                        <a:t>فرعت</a:t>
                      </a:r>
                      <a:r>
                        <a:rPr sz="3600" spc="-280" dirty="0">
                          <a:solidFill>
                            <a:srgbClr val="FFFFFF"/>
                          </a:solidFill>
                          <a:latin typeface="Arabic Typesetting"/>
                          <a:cs typeface="Arabic Typesetting"/>
                        </a:rPr>
                        <a:t> </a:t>
                      </a:r>
                      <a:r>
                        <a:rPr sz="3600" spc="-265" dirty="0">
                          <a:solidFill>
                            <a:srgbClr val="FFFFFF"/>
                          </a:solidFill>
                          <a:latin typeface="Arabic Typesetting"/>
                          <a:cs typeface="Arabic Typesetting"/>
                        </a:rPr>
                        <a:t>،قدصلا</a:t>
                      </a:r>
                      <a:r>
                        <a:rPr sz="3600" spc="20" dirty="0">
                          <a:solidFill>
                            <a:srgbClr val="FFFFFF"/>
                          </a:solidFill>
                          <a:latin typeface="Arabic Typesetting"/>
                          <a:cs typeface="Arabic Typesetting"/>
                        </a:rPr>
                        <a:t> </a:t>
                      </a:r>
                      <a:r>
                        <a:rPr sz="3600" spc="-120" dirty="0">
                          <a:solidFill>
                            <a:srgbClr val="FFFFFF"/>
                          </a:solidFill>
                          <a:latin typeface="Arabic Typesetting"/>
                          <a:cs typeface="Arabic Typesetting"/>
                        </a:rPr>
                        <a:t>فرعا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B w="38100">
                      <a:solidFill>
                        <a:srgbClr val="FFFFFF"/>
                      </a:solidFill>
                      <a:prstDash val="solid"/>
                    </a:lnB>
                    <a:solidFill>
                      <a:srgbClr val="717BA2"/>
                    </a:solidFill>
                  </a:tcPr>
                </a:tc>
                <a:extLst>
                  <a:ext uri="{0D108BD9-81ED-4DB2-BD59-A6C34878D82A}">
                    <a16:rowId xmlns:a16="http://schemas.microsoft.com/office/drawing/2014/main" val="10004"/>
                  </a:ext>
                </a:extLst>
              </a:tr>
            </a:tbl>
          </a:graphicData>
        </a:graphic>
      </p:graphicFrame>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19</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0.gif"/>
          <p:cNvPicPr>
            <a:picLocks noChangeAspect="1"/>
          </p:cNvPicPr>
          <p:nvPr/>
        </p:nvPicPr>
        <p:blipFill>
          <a:blip r:embed="rId2">
            <a:clrChange>
              <a:clrFrom>
                <a:srgbClr val="FFFFFF"/>
              </a:clrFrom>
              <a:clrTo>
                <a:srgbClr val="FFFFFF">
                  <a:alpha val="0"/>
                </a:srgbClr>
              </a:clrTo>
            </a:clrChange>
          </a:blip>
          <a:srcRect l="12080" t="9751" r="4870" b="52985"/>
          <a:stretch>
            <a:fillRect/>
          </a:stretch>
        </p:blipFill>
        <p:spPr>
          <a:xfrm>
            <a:off x="1487606" y="1439837"/>
            <a:ext cx="7151427" cy="4305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0.gif"/>
          <p:cNvPicPr>
            <a:picLocks noChangeAspect="1"/>
          </p:cNvPicPr>
          <p:nvPr/>
        </p:nvPicPr>
        <p:blipFill>
          <a:blip r:embed="rId2">
            <a:clrChange>
              <a:clrFrom>
                <a:srgbClr val="FFFFFF"/>
              </a:clrFrom>
              <a:clrTo>
                <a:srgbClr val="FFFFFF">
                  <a:alpha val="0"/>
                </a:srgbClr>
              </a:clrTo>
            </a:clrChange>
          </a:blip>
          <a:srcRect l="12080" t="47252" r="4870" b="12836"/>
          <a:stretch>
            <a:fillRect/>
          </a:stretch>
        </p:blipFill>
        <p:spPr>
          <a:xfrm>
            <a:off x="1514901" y="1460309"/>
            <a:ext cx="7151427" cy="4611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1.gif"/>
          <p:cNvPicPr>
            <a:picLocks noChangeAspect="1"/>
          </p:cNvPicPr>
          <p:nvPr/>
        </p:nvPicPr>
        <p:blipFill>
          <a:blip r:embed="rId2">
            <a:clrChange>
              <a:clrFrom>
                <a:srgbClr val="FFFFFF"/>
              </a:clrFrom>
              <a:clrTo>
                <a:srgbClr val="FFFFFF">
                  <a:alpha val="0"/>
                </a:srgbClr>
              </a:clrTo>
            </a:clrChange>
          </a:blip>
          <a:srcRect l="4882" t="8955" r="4882" b="49836"/>
          <a:stretch>
            <a:fillRect/>
          </a:stretch>
        </p:blipFill>
        <p:spPr>
          <a:xfrm>
            <a:off x="1501254" y="1412541"/>
            <a:ext cx="7096836" cy="4592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1.gif"/>
          <p:cNvPicPr>
            <a:picLocks noChangeAspect="1"/>
          </p:cNvPicPr>
          <p:nvPr/>
        </p:nvPicPr>
        <p:blipFill>
          <a:blip r:embed="rId2">
            <a:clrChange>
              <a:clrFrom>
                <a:srgbClr val="FFFFFF"/>
              </a:clrFrom>
              <a:clrTo>
                <a:srgbClr val="FFFFFF">
                  <a:alpha val="0"/>
                </a:srgbClr>
              </a:clrTo>
            </a:clrChange>
          </a:blip>
          <a:srcRect l="4882" t="50042" r="4882" b="13632"/>
          <a:stretch>
            <a:fillRect/>
          </a:stretch>
        </p:blipFill>
        <p:spPr>
          <a:xfrm>
            <a:off x="1528550" y="1801505"/>
            <a:ext cx="7096836" cy="404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2.gif"/>
          <p:cNvPicPr>
            <a:picLocks noChangeAspect="1"/>
          </p:cNvPicPr>
          <p:nvPr/>
        </p:nvPicPr>
        <p:blipFill>
          <a:blip r:embed="rId2">
            <a:clrChange>
              <a:clrFrom>
                <a:srgbClr val="FFFFFF"/>
              </a:clrFrom>
              <a:clrTo>
                <a:srgbClr val="FFFFFF">
                  <a:alpha val="0"/>
                </a:srgbClr>
              </a:clrTo>
            </a:clrChange>
          </a:blip>
          <a:srcRect l="10315" t="8955" r="4988" b="50302"/>
          <a:stretch>
            <a:fillRect/>
          </a:stretch>
        </p:blipFill>
        <p:spPr>
          <a:xfrm>
            <a:off x="1528549" y="1412545"/>
            <a:ext cx="7069541" cy="4551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2.gif"/>
          <p:cNvPicPr>
            <a:picLocks noChangeAspect="1"/>
          </p:cNvPicPr>
          <p:nvPr/>
        </p:nvPicPr>
        <p:blipFill>
          <a:blip r:embed="rId2">
            <a:clrChange>
              <a:clrFrom>
                <a:srgbClr val="FFFFFF"/>
              </a:clrFrom>
              <a:clrTo>
                <a:srgbClr val="FFFFFF">
                  <a:alpha val="0"/>
                </a:srgbClr>
              </a:clrTo>
            </a:clrChange>
          </a:blip>
          <a:srcRect l="10315" t="49698" r="4988" b="10249"/>
          <a:stretch>
            <a:fillRect/>
          </a:stretch>
        </p:blipFill>
        <p:spPr>
          <a:xfrm>
            <a:off x="1528549" y="1514901"/>
            <a:ext cx="7069541" cy="4474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3.gif"/>
          <p:cNvPicPr>
            <a:picLocks noChangeAspect="1"/>
          </p:cNvPicPr>
          <p:nvPr/>
        </p:nvPicPr>
        <p:blipFill>
          <a:blip r:embed="rId2">
            <a:clrChange>
              <a:clrFrom>
                <a:srgbClr val="FFFFFF"/>
              </a:clrFrom>
              <a:clrTo>
                <a:srgbClr val="FFFFFF">
                  <a:alpha val="0"/>
                </a:srgbClr>
              </a:clrTo>
            </a:clrChange>
          </a:blip>
          <a:srcRect l="5728" t="9154" r="4882" b="56711"/>
          <a:stretch>
            <a:fillRect/>
          </a:stretch>
        </p:blipFill>
        <p:spPr>
          <a:xfrm>
            <a:off x="1433016" y="1555845"/>
            <a:ext cx="7137780" cy="3862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93.gif"/>
          <p:cNvPicPr>
            <a:picLocks noChangeAspect="1"/>
          </p:cNvPicPr>
          <p:nvPr/>
        </p:nvPicPr>
        <p:blipFill>
          <a:blip r:embed="rId2">
            <a:clrChange>
              <a:clrFrom>
                <a:srgbClr val="FFFFFF"/>
              </a:clrFrom>
              <a:clrTo>
                <a:srgbClr val="FFFFFF">
                  <a:alpha val="0"/>
                </a:srgbClr>
              </a:clrTo>
            </a:clrChange>
          </a:blip>
          <a:srcRect l="5728" t="38706" r="4882" b="39503"/>
          <a:stretch>
            <a:fillRect/>
          </a:stretch>
        </p:blipFill>
        <p:spPr>
          <a:xfrm>
            <a:off x="1501254" y="2442949"/>
            <a:ext cx="7137780" cy="2465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2757714" y="513440"/>
            <a:ext cx="3222171"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2000" b="1" i="0" u="none" strike="noStrike" kern="1200" cap="none" spc="50" normalizeH="0" baseline="0" noProof="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50" normalizeH="0" baseline="0" noProof="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كفاية الاتصال الكتابي</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رابعًا:</a:t>
              </a:r>
            </a:p>
          </p:txBody>
        </p:sp>
      </p:grpSp>
      <p:sp>
        <p:nvSpPr>
          <p:cNvPr id="13" name="مستطيل 12">
            <a:hlinkHover r:id="" action="ppaction://noaction" highlightClick="1"/>
          </p:cNvPr>
          <p:cNvSpPr/>
          <p:nvPr/>
        </p:nvSpPr>
        <p:spPr>
          <a:xfrm>
            <a:off x="1683661" y="2002975"/>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الرسائل الإدارية</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التقارير والمحاضر</a:t>
            </a:r>
          </a:p>
        </p:txBody>
      </p:sp>
      <p:sp>
        <p:nvSpPr>
          <p:cNvPr id="15" name="مستطيل 14">
            <a:hlinkClick r:id="" action="ppaction://noaction"/>
            <a:hlinkHover r:id="" action="ppaction://noaction" highlightClick="1"/>
          </p:cNvPr>
          <p:cNvSpPr/>
          <p:nvPr/>
        </p:nvSpPr>
        <p:spPr>
          <a:xfrm>
            <a:off x="1683661" y="35995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الإعلانات والعروض</a:t>
            </a:r>
          </a:p>
        </p:txBody>
      </p:sp>
      <p:sp>
        <p:nvSpPr>
          <p:cNvPr id="16" name="مستطيل 15">
            <a:hlinkClick r:id="" action="ppaction://noaction"/>
            <a:hlinkHover r:id="" action="ppaction://noaction" highlightClick="1"/>
          </p:cNvPr>
          <p:cNvSpPr/>
          <p:nvPr/>
        </p:nvSpPr>
        <p:spPr>
          <a:xfrm>
            <a:off x="1683661" y="444137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الخطابة المحفلية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auto" latinLnBrk="0" hangingPunct="1">
                <a:lnSpc>
                  <a:spcPct val="120000"/>
                </a:lnSpc>
                <a:spcBef>
                  <a:spcPts val="1200"/>
                </a:spcBef>
                <a:spcAft>
                  <a:spcPts val="1200"/>
                </a:spcAft>
                <a:buClrTx/>
                <a:buSzTx/>
                <a:buFontTx/>
                <a:buNone/>
                <a:tabLst/>
                <a:defRPr/>
              </a:pPr>
              <a:r>
                <a:rPr kumimoji="0" lang="ar-EG"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rPr>
                <a:t>نشاطات تمهيدية</a:t>
              </a:r>
              <a:endParaRPr kumimoji="0" lang="en-GB"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endParaRPr>
            </a:p>
          </p:txBody>
        </p:sp>
      </p:grpSp>
      <p:pic>
        <p:nvPicPr>
          <p:cNvPr id="6" name="صورة 5" descr="099.gif"/>
          <p:cNvPicPr>
            <a:picLocks noChangeAspect="1"/>
          </p:cNvPicPr>
          <p:nvPr/>
        </p:nvPicPr>
        <p:blipFill>
          <a:blip r:embed="rId3">
            <a:clrChange>
              <a:clrFrom>
                <a:srgbClr val="FFFFFF"/>
              </a:clrFrom>
              <a:clrTo>
                <a:srgbClr val="FFFFFF">
                  <a:alpha val="0"/>
                </a:srgbClr>
              </a:clrTo>
            </a:clrChange>
          </a:blip>
          <a:srcRect l="3472" t="17910" r="3754" b="47243"/>
          <a:stretch>
            <a:fillRect/>
          </a:stretch>
        </p:blipFill>
        <p:spPr>
          <a:xfrm>
            <a:off x="1405719" y="1514902"/>
            <a:ext cx="7410735" cy="3944202"/>
          </a:xfrm>
          <a:prstGeom prst="rect">
            <a:avLst/>
          </a:prstGeom>
        </p:spPr>
      </p:pic>
      <p:sp>
        <p:nvSpPr>
          <p:cNvPr id="9" name="مربع نص 8"/>
          <p:cNvSpPr txBox="1"/>
          <p:nvPr/>
        </p:nvSpPr>
        <p:spPr>
          <a:xfrm>
            <a:off x="1514901" y="3739488"/>
            <a:ext cx="491319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حتى يتم الكتابة حول الموضوع، وأنا ملم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به</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514901" y="4285399"/>
            <a:ext cx="491319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حتى يتم تنظيم الأفكار، حتى يصل مضمونه للمتلقي.</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1514901" y="4831309"/>
            <a:ext cx="4913195"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حتى يتعلق الموضوع بالذهن ويسهل تذكره.</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684210"/>
          </a:xfrm>
          <a:prstGeom prst="rect">
            <a:avLst/>
          </a:prstGeom>
        </p:spPr>
      </p:pic>
      <p:grpSp>
        <p:nvGrpSpPr>
          <p:cNvPr id="3" name="object 3"/>
          <p:cNvGrpSpPr/>
          <p:nvPr/>
        </p:nvGrpSpPr>
        <p:grpSpPr>
          <a:xfrm>
            <a:off x="33866" y="1358080"/>
            <a:ext cx="8949690" cy="4830445"/>
            <a:chOff x="33866" y="1358080"/>
            <a:chExt cx="8949690" cy="4830445"/>
          </a:xfrm>
        </p:grpSpPr>
        <p:pic>
          <p:nvPicPr>
            <p:cNvPr id="4" name="object 4"/>
            <p:cNvPicPr/>
            <p:nvPr/>
          </p:nvPicPr>
          <p:blipFill>
            <a:blip r:embed="rId3" cstate="print"/>
            <a:stretch>
              <a:fillRect/>
            </a:stretch>
          </p:blipFill>
          <p:spPr>
            <a:xfrm>
              <a:off x="33866" y="1358080"/>
              <a:ext cx="8949266" cy="4829851"/>
            </a:xfrm>
            <a:prstGeom prst="rect">
              <a:avLst/>
            </a:prstGeom>
          </p:spPr>
        </p:pic>
        <p:sp>
          <p:nvSpPr>
            <p:cNvPr id="5" name="object 5"/>
            <p:cNvSpPr/>
            <p:nvPr/>
          </p:nvSpPr>
          <p:spPr>
            <a:xfrm>
              <a:off x="4714875" y="4572000"/>
              <a:ext cx="3072130" cy="640080"/>
            </a:xfrm>
            <a:custGeom>
              <a:avLst/>
              <a:gdLst/>
              <a:ahLst/>
              <a:cxnLst/>
              <a:rect l="l" t="t" r="r" b="b"/>
              <a:pathLst>
                <a:path w="3072129" h="640079">
                  <a:moveTo>
                    <a:pt x="3071876" y="0"/>
                  </a:moveTo>
                  <a:lnTo>
                    <a:pt x="0" y="0"/>
                  </a:lnTo>
                  <a:lnTo>
                    <a:pt x="0" y="640080"/>
                  </a:lnTo>
                  <a:lnTo>
                    <a:pt x="3071876" y="640080"/>
                  </a:lnTo>
                  <a:lnTo>
                    <a:pt x="3071876" y="0"/>
                  </a:lnTo>
                  <a:close/>
                </a:path>
              </a:pathLst>
            </a:custGeom>
            <a:solidFill>
              <a:srgbClr val="717BA2"/>
            </a:solidFill>
          </p:spPr>
          <p:txBody>
            <a:bodyPr wrap="square" lIns="0" tIns="0" rIns="0" bIns="0" rtlCol="0"/>
            <a:lstStyle/>
            <a:p>
              <a:endParaRPr/>
            </a:p>
          </p:txBody>
        </p:sp>
        <p:sp>
          <p:nvSpPr>
            <p:cNvPr id="6" name="object 6"/>
            <p:cNvSpPr/>
            <p:nvPr/>
          </p:nvSpPr>
          <p:spPr>
            <a:xfrm>
              <a:off x="4714875" y="4565650"/>
              <a:ext cx="3072130" cy="665480"/>
            </a:xfrm>
            <a:custGeom>
              <a:avLst/>
              <a:gdLst/>
              <a:ahLst/>
              <a:cxnLst/>
              <a:rect l="l" t="t" r="r" b="b"/>
              <a:pathLst>
                <a:path w="3072129" h="665479">
                  <a:moveTo>
                    <a:pt x="3071876" y="0"/>
                  </a:moveTo>
                  <a:lnTo>
                    <a:pt x="3071876" y="665480"/>
                  </a:lnTo>
                </a:path>
                <a:path w="3072129" h="665479">
                  <a:moveTo>
                    <a:pt x="0" y="0"/>
                  </a:moveTo>
                  <a:lnTo>
                    <a:pt x="0" y="665480"/>
                  </a:lnTo>
                </a:path>
              </a:pathLst>
            </a:custGeom>
            <a:ln w="12700">
              <a:solidFill>
                <a:srgbClr val="FFFFFF"/>
              </a:solidFill>
            </a:ln>
          </p:spPr>
          <p:txBody>
            <a:bodyPr wrap="square" lIns="0" tIns="0" rIns="0" bIns="0" rtlCol="0"/>
            <a:lstStyle/>
            <a:p>
              <a:endParaRPr/>
            </a:p>
          </p:txBody>
        </p:sp>
        <p:sp>
          <p:nvSpPr>
            <p:cNvPr id="7" name="object 7"/>
            <p:cNvSpPr/>
            <p:nvPr/>
          </p:nvSpPr>
          <p:spPr>
            <a:xfrm>
              <a:off x="4708525" y="4565650"/>
              <a:ext cx="3084830" cy="12700"/>
            </a:xfrm>
            <a:custGeom>
              <a:avLst/>
              <a:gdLst/>
              <a:ahLst/>
              <a:cxnLst/>
              <a:rect l="l" t="t" r="r" b="b"/>
              <a:pathLst>
                <a:path w="3084829" h="12700">
                  <a:moveTo>
                    <a:pt x="0" y="12700"/>
                  </a:moveTo>
                  <a:lnTo>
                    <a:pt x="3084576" y="12700"/>
                  </a:lnTo>
                  <a:lnTo>
                    <a:pt x="3084576"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4708525" y="5212080"/>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sp>
          <p:nvSpPr>
            <p:cNvPr id="9" name="object 9"/>
            <p:cNvSpPr/>
            <p:nvPr/>
          </p:nvSpPr>
          <p:spPr>
            <a:xfrm>
              <a:off x="5805296" y="5044439"/>
              <a:ext cx="707390" cy="5080"/>
            </a:xfrm>
            <a:custGeom>
              <a:avLst/>
              <a:gdLst/>
              <a:ahLst/>
              <a:cxnLst/>
              <a:rect l="l" t="t" r="r" b="b"/>
              <a:pathLst>
                <a:path w="707390" h="5079">
                  <a:moveTo>
                    <a:pt x="707135" y="0"/>
                  </a:moveTo>
                  <a:lnTo>
                    <a:pt x="0" y="0"/>
                  </a:lnTo>
                  <a:lnTo>
                    <a:pt x="0" y="4571"/>
                  </a:lnTo>
                  <a:lnTo>
                    <a:pt x="707135" y="4571"/>
                  </a:lnTo>
                  <a:lnTo>
                    <a:pt x="707135"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4721225" y="4461167"/>
            <a:ext cx="3059430" cy="603885"/>
          </a:xfrm>
          <a:prstGeom prst="rect">
            <a:avLst/>
          </a:prstGeom>
        </p:spPr>
        <p:txBody>
          <a:bodyPr vert="horz" wrap="square" lIns="0" tIns="12065" rIns="0" bIns="0" rtlCol="0">
            <a:spAutoFit/>
          </a:bodyPr>
          <a:lstStyle/>
          <a:p>
            <a:pPr marL="496570">
              <a:lnSpc>
                <a:spcPct val="100000"/>
              </a:lnSpc>
              <a:spcBef>
                <a:spcPts val="95"/>
              </a:spcBef>
            </a:pPr>
            <a:r>
              <a:rPr sz="3600" spc="-200" dirty="0">
                <a:solidFill>
                  <a:srgbClr val="FFFFFF"/>
                </a:solidFill>
                <a:latin typeface="Arabic Typesetting"/>
                <a:cs typeface="Arabic Typesetting"/>
              </a:rPr>
              <a:t>ة</a:t>
            </a:r>
            <a:r>
              <a:rPr sz="3600" spc="-425" dirty="0">
                <a:solidFill>
                  <a:srgbClr val="FFFFFF"/>
                </a:solidFill>
                <a:latin typeface="Arabic Typesetting"/>
                <a:cs typeface="Arabic Typesetting"/>
              </a:rPr>
              <a:t>ق</a:t>
            </a:r>
            <a:r>
              <a:rPr sz="3600" spc="-1140" dirty="0">
                <a:solidFill>
                  <a:srgbClr val="FFFFFF"/>
                </a:solidFill>
                <a:latin typeface="Arabic Typesetting"/>
                <a:cs typeface="Arabic Typesetting"/>
              </a:rPr>
              <a:t>ي</a:t>
            </a:r>
            <a:r>
              <a:rPr sz="3600" spc="-965" dirty="0">
                <a:solidFill>
                  <a:srgbClr val="FFFFFF"/>
                </a:solidFill>
                <a:latin typeface="Arabic Typesetting"/>
                <a:cs typeface="Arabic Typesetting"/>
              </a:rPr>
              <a:t>ق</a:t>
            </a:r>
            <a:r>
              <a:rPr sz="3600" dirty="0">
                <a:solidFill>
                  <a:srgbClr val="FFFFFF"/>
                </a:solidFill>
                <a:latin typeface="Arabic Typesetting"/>
                <a:cs typeface="Arabic Typesetting"/>
              </a:rPr>
              <a:t>د</a:t>
            </a:r>
            <a:r>
              <a:rPr sz="3600" spc="-20" dirty="0">
                <a:solidFill>
                  <a:srgbClr val="FFFFFF"/>
                </a:solidFill>
                <a:latin typeface="Arabic Typesetting"/>
                <a:cs typeface="Arabic Typesetting"/>
              </a:rPr>
              <a:t> </a:t>
            </a:r>
            <a:r>
              <a:rPr sz="3800" i="1" spc="114" dirty="0">
                <a:solidFill>
                  <a:srgbClr val="FFFFFF"/>
                </a:solidFill>
                <a:latin typeface="Arabic Typesetting"/>
                <a:cs typeface="Arabic Typesetting"/>
              </a:rPr>
              <a:t>ي</a:t>
            </a:r>
            <a:r>
              <a:rPr sz="3800" i="1" spc="-2095" dirty="0">
                <a:solidFill>
                  <a:srgbClr val="FFFFFF"/>
                </a:solidFill>
                <a:latin typeface="Arabic Typesetting"/>
                <a:cs typeface="Arabic Typesetting"/>
              </a:rPr>
              <a:t>ب</a:t>
            </a:r>
            <a:r>
              <a:rPr sz="3800" i="1" spc="-390" dirty="0">
                <a:solidFill>
                  <a:srgbClr val="FFFFFF"/>
                </a:solidFill>
                <a:latin typeface="Arabic Typesetting"/>
                <a:cs typeface="Arabic Typesetting"/>
              </a:rPr>
              <a:t>ردل</a:t>
            </a:r>
            <a:r>
              <a:rPr sz="3800" i="1" spc="-320" dirty="0">
                <a:solidFill>
                  <a:srgbClr val="FFFFFF"/>
                </a:solidFill>
                <a:latin typeface="Arabic Typesetting"/>
                <a:cs typeface="Arabic Typesetting"/>
              </a:rPr>
              <a:t>م</a:t>
            </a:r>
            <a:r>
              <a:rPr sz="3800" i="1" spc="-30" dirty="0">
                <a:solidFill>
                  <a:srgbClr val="FFFFFF"/>
                </a:solidFill>
                <a:latin typeface="Arabic Typesetting"/>
                <a:cs typeface="Arabic Typesetting"/>
              </a:rPr>
              <a:t>ا</a:t>
            </a:r>
            <a:r>
              <a:rPr sz="3800" i="1" spc="-45" dirty="0">
                <a:solidFill>
                  <a:srgbClr val="FFFFFF"/>
                </a:solidFill>
                <a:latin typeface="Arabic Typesetting"/>
                <a:cs typeface="Arabic Typesetting"/>
              </a:rPr>
              <a:t> </a:t>
            </a:r>
            <a:r>
              <a:rPr sz="3600" spc="-650" dirty="0">
                <a:solidFill>
                  <a:srgbClr val="FFFFFF"/>
                </a:solidFill>
                <a:latin typeface="Arabic Typesetting"/>
                <a:cs typeface="Arabic Typesetting"/>
              </a:rPr>
              <a:t>تيمالعت</a:t>
            </a:r>
            <a:endParaRPr sz="3600">
              <a:latin typeface="Arabic Typesetting"/>
              <a:cs typeface="Arabic Typesetting"/>
            </a:endParaRPr>
          </a:p>
        </p:txBody>
      </p:sp>
      <p:grpSp>
        <p:nvGrpSpPr>
          <p:cNvPr id="11" name="object 11"/>
          <p:cNvGrpSpPr/>
          <p:nvPr/>
        </p:nvGrpSpPr>
        <p:grpSpPr>
          <a:xfrm>
            <a:off x="4689475" y="5419471"/>
            <a:ext cx="3122930" cy="678180"/>
            <a:chOff x="4689475" y="5419471"/>
            <a:chExt cx="3122930" cy="678180"/>
          </a:xfrm>
        </p:grpSpPr>
        <p:sp>
          <p:nvSpPr>
            <p:cNvPr id="12" name="object 12"/>
            <p:cNvSpPr/>
            <p:nvPr/>
          </p:nvSpPr>
          <p:spPr>
            <a:xfrm>
              <a:off x="4714875" y="5432120"/>
              <a:ext cx="3072130" cy="640080"/>
            </a:xfrm>
            <a:custGeom>
              <a:avLst/>
              <a:gdLst/>
              <a:ahLst/>
              <a:cxnLst/>
              <a:rect l="l" t="t" r="r" b="b"/>
              <a:pathLst>
                <a:path w="3072129" h="640079">
                  <a:moveTo>
                    <a:pt x="3071876" y="0"/>
                  </a:moveTo>
                  <a:lnTo>
                    <a:pt x="0" y="0"/>
                  </a:lnTo>
                  <a:lnTo>
                    <a:pt x="0" y="640080"/>
                  </a:lnTo>
                  <a:lnTo>
                    <a:pt x="3071876" y="640080"/>
                  </a:lnTo>
                  <a:lnTo>
                    <a:pt x="3071876" y="0"/>
                  </a:lnTo>
                  <a:close/>
                </a:path>
              </a:pathLst>
            </a:custGeom>
            <a:solidFill>
              <a:srgbClr val="717BA2"/>
            </a:solidFill>
          </p:spPr>
          <p:txBody>
            <a:bodyPr wrap="square" lIns="0" tIns="0" rIns="0" bIns="0" rtlCol="0"/>
            <a:lstStyle/>
            <a:p>
              <a:endParaRPr/>
            </a:p>
          </p:txBody>
        </p:sp>
        <p:sp>
          <p:nvSpPr>
            <p:cNvPr id="13" name="object 13"/>
            <p:cNvSpPr/>
            <p:nvPr/>
          </p:nvSpPr>
          <p:spPr>
            <a:xfrm>
              <a:off x="4714875" y="5425821"/>
              <a:ext cx="3072130" cy="665480"/>
            </a:xfrm>
            <a:custGeom>
              <a:avLst/>
              <a:gdLst/>
              <a:ahLst/>
              <a:cxnLst/>
              <a:rect l="l" t="t" r="r" b="b"/>
              <a:pathLst>
                <a:path w="3072129" h="665479">
                  <a:moveTo>
                    <a:pt x="3071876" y="0"/>
                  </a:moveTo>
                  <a:lnTo>
                    <a:pt x="3071876" y="665429"/>
                  </a:lnTo>
                </a:path>
                <a:path w="3072129" h="665479">
                  <a:moveTo>
                    <a:pt x="0" y="0"/>
                  </a:moveTo>
                  <a:lnTo>
                    <a:pt x="0" y="665429"/>
                  </a:lnTo>
                </a:path>
              </a:pathLst>
            </a:custGeom>
            <a:ln w="12700">
              <a:solidFill>
                <a:srgbClr val="FFFFFF"/>
              </a:solidFill>
            </a:ln>
          </p:spPr>
          <p:txBody>
            <a:bodyPr wrap="square" lIns="0" tIns="0" rIns="0" bIns="0" rtlCol="0"/>
            <a:lstStyle/>
            <a:p>
              <a:endParaRPr/>
            </a:p>
          </p:txBody>
        </p:sp>
        <p:sp>
          <p:nvSpPr>
            <p:cNvPr id="14" name="object 14"/>
            <p:cNvSpPr/>
            <p:nvPr/>
          </p:nvSpPr>
          <p:spPr>
            <a:xfrm>
              <a:off x="4708525" y="5425821"/>
              <a:ext cx="3084830" cy="12700"/>
            </a:xfrm>
            <a:custGeom>
              <a:avLst/>
              <a:gdLst/>
              <a:ahLst/>
              <a:cxnLst/>
              <a:rect l="l" t="t" r="r" b="b"/>
              <a:pathLst>
                <a:path w="3084829" h="12700">
                  <a:moveTo>
                    <a:pt x="0" y="12699"/>
                  </a:moveTo>
                  <a:lnTo>
                    <a:pt x="3084576" y="12699"/>
                  </a:lnTo>
                  <a:lnTo>
                    <a:pt x="3084576" y="0"/>
                  </a:lnTo>
                  <a:lnTo>
                    <a:pt x="0" y="0"/>
                  </a:lnTo>
                  <a:lnTo>
                    <a:pt x="0" y="12699"/>
                  </a:lnTo>
                  <a:close/>
                </a:path>
              </a:pathLst>
            </a:custGeom>
            <a:solidFill>
              <a:srgbClr val="FFFFFF"/>
            </a:solidFill>
          </p:spPr>
          <p:txBody>
            <a:bodyPr wrap="square" lIns="0" tIns="0" rIns="0" bIns="0" rtlCol="0"/>
            <a:lstStyle/>
            <a:p>
              <a:endParaRPr/>
            </a:p>
          </p:txBody>
        </p:sp>
        <p:sp>
          <p:nvSpPr>
            <p:cNvPr id="15" name="object 15"/>
            <p:cNvSpPr/>
            <p:nvPr/>
          </p:nvSpPr>
          <p:spPr>
            <a:xfrm>
              <a:off x="4708525" y="6072200"/>
              <a:ext cx="3084830" cy="0"/>
            </a:xfrm>
            <a:custGeom>
              <a:avLst/>
              <a:gdLst/>
              <a:ahLst/>
              <a:cxnLst/>
              <a:rect l="l" t="t" r="r" b="b"/>
              <a:pathLst>
                <a:path w="3084829">
                  <a:moveTo>
                    <a:pt x="0" y="0"/>
                  </a:moveTo>
                  <a:lnTo>
                    <a:pt x="3084576" y="0"/>
                  </a:lnTo>
                </a:path>
              </a:pathLst>
            </a:custGeom>
            <a:ln w="38100">
              <a:solidFill>
                <a:srgbClr val="FFFFFF"/>
              </a:solidFill>
            </a:ln>
          </p:spPr>
          <p:txBody>
            <a:bodyPr wrap="square" lIns="0" tIns="0" rIns="0" bIns="0" rtlCol="0"/>
            <a:lstStyle/>
            <a:p>
              <a:endParaRPr/>
            </a:p>
          </p:txBody>
        </p:sp>
        <p:sp>
          <p:nvSpPr>
            <p:cNvPr id="16" name="object 16"/>
            <p:cNvSpPr/>
            <p:nvPr/>
          </p:nvSpPr>
          <p:spPr>
            <a:xfrm>
              <a:off x="5879972" y="5904560"/>
              <a:ext cx="707390" cy="5080"/>
            </a:xfrm>
            <a:custGeom>
              <a:avLst/>
              <a:gdLst/>
              <a:ahLst/>
              <a:cxnLst/>
              <a:rect l="l" t="t" r="r" b="b"/>
              <a:pathLst>
                <a:path w="707390" h="5079">
                  <a:moveTo>
                    <a:pt x="707135" y="0"/>
                  </a:moveTo>
                  <a:lnTo>
                    <a:pt x="0" y="0"/>
                  </a:lnTo>
                  <a:lnTo>
                    <a:pt x="0" y="4571"/>
                  </a:lnTo>
                  <a:lnTo>
                    <a:pt x="707135" y="4571"/>
                  </a:lnTo>
                  <a:lnTo>
                    <a:pt x="707135"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4721225" y="5321567"/>
            <a:ext cx="3059430" cy="603885"/>
          </a:xfrm>
          <a:prstGeom prst="rect">
            <a:avLst/>
          </a:prstGeom>
        </p:spPr>
        <p:txBody>
          <a:bodyPr vert="horz" wrap="square" lIns="0" tIns="12065" rIns="0" bIns="0" rtlCol="0">
            <a:spAutoFit/>
          </a:bodyPr>
          <a:lstStyle/>
          <a:p>
            <a:pPr marL="737235">
              <a:lnSpc>
                <a:spcPct val="100000"/>
              </a:lnSpc>
              <a:spcBef>
                <a:spcPts val="95"/>
              </a:spcBef>
            </a:pPr>
            <a:r>
              <a:rPr sz="3600" spc="-869" dirty="0">
                <a:solidFill>
                  <a:srgbClr val="FFFFFF"/>
                </a:solidFill>
                <a:latin typeface="Arabic Typesetting"/>
                <a:cs typeface="Arabic Typesetting"/>
              </a:rPr>
              <a:t>عئ</a:t>
            </a:r>
            <a:r>
              <a:rPr sz="3600" spc="-300" dirty="0">
                <a:solidFill>
                  <a:srgbClr val="FFFFFF"/>
                </a:solidFill>
                <a:latin typeface="Arabic Typesetting"/>
                <a:cs typeface="Arabic Typesetting"/>
              </a:rPr>
              <a:t>ا</a:t>
            </a:r>
            <a:r>
              <a:rPr sz="3600" dirty="0">
                <a:solidFill>
                  <a:srgbClr val="FFFFFF"/>
                </a:solidFill>
                <a:latin typeface="Arabic Typesetting"/>
                <a:cs typeface="Arabic Typesetting"/>
              </a:rPr>
              <a:t>ر</a:t>
            </a:r>
            <a:r>
              <a:rPr sz="3600" spc="-5" dirty="0">
                <a:solidFill>
                  <a:srgbClr val="FFFFFF"/>
                </a:solidFill>
                <a:latin typeface="Arabic Typesetting"/>
                <a:cs typeface="Arabic Typesetting"/>
              </a:rPr>
              <a:t> </a:t>
            </a:r>
            <a:r>
              <a:rPr sz="3800" i="1" spc="-330" dirty="0">
                <a:solidFill>
                  <a:srgbClr val="FFFFFF"/>
                </a:solidFill>
                <a:latin typeface="Arabic Typesetting"/>
                <a:cs typeface="Arabic Typesetting"/>
              </a:rPr>
              <a:t>يملع</a:t>
            </a:r>
            <a:r>
              <a:rPr sz="3800" i="1" spc="-819" dirty="0">
                <a:solidFill>
                  <a:srgbClr val="FFFFFF"/>
                </a:solidFill>
                <a:latin typeface="Arabic Typesetting"/>
                <a:cs typeface="Arabic Typesetting"/>
              </a:rPr>
              <a:t>لم</a:t>
            </a:r>
            <a:r>
              <a:rPr sz="3800" i="1" spc="-30" dirty="0">
                <a:solidFill>
                  <a:srgbClr val="FFFFFF"/>
                </a:solidFill>
                <a:latin typeface="Arabic Typesetting"/>
                <a:cs typeface="Arabic Typesetting"/>
              </a:rPr>
              <a:t>ا</a:t>
            </a:r>
            <a:r>
              <a:rPr sz="3800" i="1" spc="-50" dirty="0">
                <a:solidFill>
                  <a:srgbClr val="FFFFFF"/>
                </a:solidFill>
                <a:latin typeface="Arabic Typesetting"/>
                <a:cs typeface="Arabic Typesetting"/>
              </a:rPr>
              <a:t> </a:t>
            </a:r>
            <a:r>
              <a:rPr sz="3600" dirty="0">
                <a:solidFill>
                  <a:srgbClr val="FFFFFF"/>
                </a:solidFill>
                <a:latin typeface="Arabic Typesetting"/>
                <a:cs typeface="Arabic Typesetting"/>
              </a:rPr>
              <a:t>ءاد</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grpSp>
        <p:nvGrpSpPr>
          <p:cNvPr id="18" name="object 18"/>
          <p:cNvGrpSpPr/>
          <p:nvPr/>
        </p:nvGrpSpPr>
        <p:grpSpPr>
          <a:xfrm>
            <a:off x="260324" y="3702050"/>
            <a:ext cx="3122930" cy="678180"/>
            <a:chOff x="260324" y="3702050"/>
            <a:chExt cx="3122930" cy="678180"/>
          </a:xfrm>
        </p:grpSpPr>
        <p:sp>
          <p:nvSpPr>
            <p:cNvPr id="19" name="object 19"/>
            <p:cNvSpPr/>
            <p:nvPr/>
          </p:nvSpPr>
          <p:spPr>
            <a:xfrm>
              <a:off x="285724" y="3714750"/>
              <a:ext cx="3072130" cy="640080"/>
            </a:xfrm>
            <a:custGeom>
              <a:avLst/>
              <a:gdLst/>
              <a:ahLst/>
              <a:cxnLst/>
              <a:rect l="l" t="t" r="r" b="b"/>
              <a:pathLst>
                <a:path w="3072129" h="640079">
                  <a:moveTo>
                    <a:pt x="3071876" y="0"/>
                  </a:moveTo>
                  <a:lnTo>
                    <a:pt x="0" y="0"/>
                  </a:lnTo>
                  <a:lnTo>
                    <a:pt x="0" y="640080"/>
                  </a:lnTo>
                  <a:lnTo>
                    <a:pt x="3071876" y="640080"/>
                  </a:lnTo>
                  <a:lnTo>
                    <a:pt x="3071876" y="0"/>
                  </a:lnTo>
                  <a:close/>
                </a:path>
              </a:pathLst>
            </a:custGeom>
            <a:solidFill>
              <a:srgbClr val="717BA2"/>
            </a:solidFill>
          </p:spPr>
          <p:txBody>
            <a:bodyPr wrap="square" lIns="0" tIns="0" rIns="0" bIns="0" rtlCol="0"/>
            <a:lstStyle/>
            <a:p>
              <a:endParaRPr/>
            </a:p>
          </p:txBody>
        </p:sp>
        <p:sp>
          <p:nvSpPr>
            <p:cNvPr id="20" name="object 20"/>
            <p:cNvSpPr/>
            <p:nvPr/>
          </p:nvSpPr>
          <p:spPr>
            <a:xfrm>
              <a:off x="285724" y="3708400"/>
              <a:ext cx="3072130" cy="665480"/>
            </a:xfrm>
            <a:custGeom>
              <a:avLst/>
              <a:gdLst/>
              <a:ahLst/>
              <a:cxnLst/>
              <a:rect l="l" t="t" r="r" b="b"/>
              <a:pathLst>
                <a:path w="3072129" h="665479">
                  <a:moveTo>
                    <a:pt x="3071774" y="0"/>
                  </a:moveTo>
                  <a:lnTo>
                    <a:pt x="3071774" y="665480"/>
                  </a:lnTo>
                </a:path>
                <a:path w="3072129" h="665479">
                  <a:moveTo>
                    <a:pt x="0" y="0"/>
                  </a:moveTo>
                  <a:lnTo>
                    <a:pt x="0" y="665480"/>
                  </a:lnTo>
                </a:path>
              </a:pathLst>
            </a:custGeom>
            <a:ln w="12700">
              <a:solidFill>
                <a:srgbClr val="FFFFFF"/>
              </a:solidFill>
            </a:ln>
          </p:spPr>
          <p:txBody>
            <a:bodyPr wrap="square" lIns="0" tIns="0" rIns="0" bIns="0" rtlCol="0"/>
            <a:lstStyle/>
            <a:p>
              <a:endParaRPr/>
            </a:p>
          </p:txBody>
        </p:sp>
        <p:sp>
          <p:nvSpPr>
            <p:cNvPr id="21" name="object 21"/>
            <p:cNvSpPr/>
            <p:nvPr/>
          </p:nvSpPr>
          <p:spPr>
            <a:xfrm>
              <a:off x="279374" y="3708400"/>
              <a:ext cx="3084830" cy="12700"/>
            </a:xfrm>
            <a:custGeom>
              <a:avLst/>
              <a:gdLst/>
              <a:ahLst/>
              <a:cxnLst/>
              <a:rect l="l" t="t" r="r" b="b"/>
              <a:pathLst>
                <a:path w="3084829" h="12700">
                  <a:moveTo>
                    <a:pt x="0" y="12700"/>
                  </a:moveTo>
                  <a:lnTo>
                    <a:pt x="3084474" y="12700"/>
                  </a:lnTo>
                  <a:lnTo>
                    <a:pt x="3084474" y="0"/>
                  </a:lnTo>
                  <a:lnTo>
                    <a:pt x="0" y="0"/>
                  </a:lnTo>
                  <a:lnTo>
                    <a:pt x="0" y="12700"/>
                  </a:lnTo>
                  <a:close/>
                </a:path>
              </a:pathLst>
            </a:custGeom>
            <a:solidFill>
              <a:srgbClr val="FFFFFF"/>
            </a:solidFill>
          </p:spPr>
          <p:txBody>
            <a:bodyPr wrap="square" lIns="0" tIns="0" rIns="0" bIns="0" rtlCol="0"/>
            <a:lstStyle/>
            <a:p>
              <a:endParaRPr/>
            </a:p>
          </p:txBody>
        </p:sp>
        <p:sp>
          <p:nvSpPr>
            <p:cNvPr id="22" name="object 22"/>
            <p:cNvSpPr/>
            <p:nvPr/>
          </p:nvSpPr>
          <p:spPr>
            <a:xfrm>
              <a:off x="279374" y="4354830"/>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sp>
          <p:nvSpPr>
            <p:cNvPr id="23" name="object 23"/>
            <p:cNvSpPr/>
            <p:nvPr/>
          </p:nvSpPr>
          <p:spPr>
            <a:xfrm>
              <a:off x="1923288" y="4187190"/>
              <a:ext cx="285115" cy="5080"/>
            </a:xfrm>
            <a:custGeom>
              <a:avLst/>
              <a:gdLst/>
              <a:ahLst/>
              <a:cxnLst/>
              <a:rect l="l" t="t" r="r" b="b"/>
              <a:pathLst>
                <a:path w="285114" h="5079">
                  <a:moveTo>
                    <a:pt x="284988" y="0"/>
                  </a:moveTo>
                  <a:lnTo>
                    <a:pt x="0" y="0"/>
                  </a:lnTo>
                  <a:lnTo>
                    <a:pt x="0" y="4571"/>
                  </a:lnTo>
                  <a:lnTo>
                    <a:pt x="284988" y="4571"/>
                  </a:lnTo>
                  <a:lnTo>
                    <a:pt x="284988" y="0"/>
                  </a:lnTo>
                  <a:close/>
                </a:path>
              </a:pathLst>
            </a:custGeom>
            <a:solidFill>
              <a:srgbClr val="FFFFFF"/>
            </a:solidFill>
          </p:spPr>
          <p:txBody>
            <a:bodyPr wrap="square" lIns="0" tIns="0" rIns="0" bIns="0" rtlCol="0"/>
            <a:lstStyle/>
            <a:p>
              <a:endParaRPr/>
            </a:p>
          </p:txBody>
        </p:sp>
      </p:grpSp>
      <p:sp>
        <p:nvSpPr>
          <p:cNvPr id="24" name="object 24"/>
          <p:cNvSpPr txBox="1"/>
          <p:nvPr/>
        </p:nvSpPr>
        <p:spPr>
          <a:xfrm>
            <a:off x="266674" y="3603663"/>
            <a:ext cx="3110230" cy="603885"/>
          </a:xfrm>
          <a:prstGeom prst="rect">
            <a:avLst/>
          </a:prstGeom>
        </p:spPr>
        <p:txBody>
          <a:bodyPr vert="horz" wrap="square" lIns="0" tIns="12065" rIns="0" bIns="0" rtlCol="0">
            <a:spAutoFit/>
          </a:bodyPr>
          <a:lstStyle/>
          <a:p>
            <a:pPr marL="629285">
              <a:lnSpc>
                <a:spcPct val="100000"/>
              </a:lnSpc>
              <a:spcBef>
                <a:spcPts val="95"/>
              </a:spcBef>
            </a:pPr>
            <a:r>
              <a:rPr sz="3600" spc="-1585" dirty="0">
                <a:solidFill>
                  <a:srgbClr val="FFFFFF"/>
                </a:solidFill>
                <a:latin typeface="Arabic Typesetting"/>
                <a:cs typeface="Arabic Typesetting"/>
              </a:rPr>
              <a:t>ي</a:t>
            </a:r>
            <a:r>
              <a:rPr sz="5400" baseline="-7716" dirty="0">
                <a:solidFill>
                  <a:srgbClr val="FFFFFF"/>
                </a:solidFill>
                <a:latin typeface="Arabic Typesetting"/>
                <a:cs typeface="Arabic Typesetting"/>
              </a:rPr>
              <a:t>ُ </a:t>
            </a:r>
            <a:r>
              <a:rPr sz="5400" spc="-345" baseline="-7716" dirty="0">
                <a:solidFill>
                  <a:srgbClr val="FFFFFF"/>
                </a:solidFill>
                <a:latin typeface="Arabic Typesetting"/>
                <a:cs typeface="Arabic Typesetting"/>
              </a:rPr>
              <a:t> </a:t>
            </a:r>
            <a:r>
              <a:rPr sz="3600" spc="-459" dirty="0">
                <a:solidFill>
                  <a:srgbClr val="FFFFFF"/>
                </a:solidFill>
                <a:latin typeface="Arabic Typesetting"/>
                <a:cs typeface="Arabic Typesetting"/>
              </a:rPr>
              <a:t>ظ</a:t>
            </a:r>
            <a:r>
              <a:rPr sz="3600" spc="-265" dirty="0">
                <a:solidFill>
                  <a:srgbClr val="FFFFFF"/>
                </a:solidFill>
                <a:latin typeface="Arabic Typesetting"/>
                <a:cs typeface="Arabic Typesetting"/>
              </a:rPr>
              <a:t>ع</a:t>
            </a:r>
            <a:r>
              <a:rPr sz="3600" spc="10" dirty="0">
                <a:solidFill>
                  <a:srgbClr val="FFFFFF"/>
                </a:solidFill>
                <a:latin typeface="Arabic Typesetting"/>
                <a:cs typeface="Arabic Typesetting"/>
              </a:rPr>
              <a:t> </a:t>
            </a:r>
            <a:r>
              <a:rPr sz="3600" spc="-755" dirty="0">
                <a:solidFill>
                  <a:srgbClr val="FFFFFF"/>
                </a:solidFill>
                <a:latin typeface="Arabic Typesetting"/>
                <a:cs typeface="Arabic Typesetting"/>
              </a:rPr>
              <a:t>ر</a:t>
            </a:r>
            <a:r>
              <a:rPr sz="5400" spc="-1080" baseline="-3086" dirty="0">
                <a:solidFill>
                  <a:srgbClr val="FFFFFF"/>
                </a:solidFill>
                <a:latin typeface="Arabic Typesetting"/>
                <a:cs typeface="Arabic Typesetting"/>
              </a:rPr>
              <a:t> </a:t>
            </a:r>
            <a:r>
              <a:rPr sz="5400" spc="202" baseline="-3086" dirty="0">
                <a:solidFill>
                  <a:srgbClr val="FFFFFF"/>
                </a:solidFill>
                <a:latin typeface="Arabic Typesetting"/>
                <a:cs typeface="Arabic Typesetting"/>
              </a:rPr>
              <a:t> </a:t>
            </a:r>
            <a:r>
              <a:rPr sz="3600" spc="-275" dirty="0">
                <a:solidFill>
                  <a:srgbClr val="FFFFFF"/>
                </a:solidFill>
                <a:latin typeface="Arabic Typesetting"/>
                <a:cs typeface="Arabic Typesetting"/>
              </a:rPr>
              <a:t>ك</a:t>
            </a:r>
            <a:r>
              <a:rPr sz="3600" spc="-1689" dirty="0">
                <a:solidFill>
                  <a:srgbClr val="FFFFFF"/>
                </a:solidFill>
                <a:latin typeface="Arabic Typesetting"/>
                <a:cs typeface="Arabic Typesetting"/>
              </a:rPr>
              <a:t>ب</a:t>
            </a:r>
            <a:r>
              <a:rPr sz="3600" spc="-5" dirty="0">
                <a:solidFill>
                  <a:srgbClr val="FFFFFF"/>
                </a:solidFill>
                <a:latin typeface="Arabic Typesetting"/>
                <a:cs typeface="Arabic Typesetting"/>
              </a:rPr>
              <a:t> </a:t>
            </a:r>
            <a:r>
              <a:rPr sz="3800" i="1" spc="-1220" dirty="0">
                <a:solidFill>
                  <a:srgbClr val="FFFFFF"/>
                </a:solidFill>
                <a:latin typeface="Arabic Typesetting"/>
                <a:cs typeface="Arabic Typesetting"/>
              </a:rPr>
              <a:t>ب</a:t>
            </a:r>
            <a:r>
              <a:rPr sz="3800" i="1" spc="-1030" dirty="0">
                <a:solidFill>
                  <a:srgbClr val="FFFFFF"/>
                </a:solidFill>
                <a:latin typeface="Arabic Typesetting"/>
                <a:cs typeface="Arabic Typesetting"/>
              </a:rPr>
              <a:t>ي</a:t>
            </a:r>
            <a:r>
              <a:rPr sz="3800" i="1" spc="-459" dirty="0">
                <a:solidFill>
                  <a:srgbClr val="FFFFFF"/>
                </a:solidFill>
                <a:latin typeface="Arabic Typesetting"/>
                <a:cs typeface="Arabic Typesetting"/>
              </a:rPr>
              <a:t>أ</a:t>
            </a:r>
            <a:r>
              <a:rPr sz="5700" i="1" spc="-67" baseline="2192" dirty="0">
                <a:solidFill>
                  <a:srgbClr val="FFFFFF"/>
                </a:solidFill>
                <a:latin typeface="Arabic Typesetting"/>
                <a:cs typeface="Arabic Typesetting"/>
              </a:rPr>
              <a:t> </a:t>
            </a:r>
            <a:r>
              <a:rPr sz="5700" i="1" spc="569" baseline="2192" dirty="0">
                <a:solidFill>
                  <a:srgbClr val="FFFFFF"/>
                </a:solidFill>
                <a:latin typeface="Arabic Typesetting"/>
                <a:cs typeface="Arabic Typesetting"/>
              </a:rPr>
              <a:t> </a:t>
            </a:r>
            <a:r>
              <a:rPr sz="3600" spc="-765" dirty="0">
                <a:solidFill>
                  <a:srgbClr val="FFFFFF"/>
                </a:solidFill>
                <a:latin typeface="Arabic Typesetting"/>
                <a:cs typeface="Arabic Typesetting"/>
              </a:rPr>
              <a:t>ق</a:t>
            </a:r>
            <a:r>
              <a:rPr sz="5400" baseline="-1543" dirty="0">
                <a:solidFill>
                  <a:srgbClr val="FFFFFF"/>
                </a:solidFill>
                <a:latin typeface="Arabic Typesetting"/>
                <a:cs typeface="Arabic Typesetting"/>
              </a:rPr>
              <a:t>ُ</a:t>
            </a:r>
            <a:r>
              <a:rPr sz="5400" spc="135" baseline="-1543" dirty="0">
                <a:solidFill>
                  <a:srgbClr val="FFFFFF"/>
                </a:solidFill>
                <a:latin typeface="Arabic Typesetting"/>
                <a:cs typeface="Arabic Typesetting"/>
              </a:rPr>
              <a:t> </a:t>
            </a:r>
            <a:r>
              <a:rPr sz="3600" spc="-720" dirty="0">
                <a:solidFill>
                  <a:srgbClr val="FFFFFF"/>
                </a:solidFill>
                <a:latin typeface="Arabic Typesetting"/>
                <a:cs typeface="Arabic Typesetting"/>
              </a:rPr>
              <a:t>ل</a:t>
            </a:r>
            <a:r>
              <a:rPr sz="3600" spc="-260" dirty="0">
                <a:solidFill>
                  <a:srgbClr val="FFFFFF"/>
                </a:solidFill>
                <a:latin typeface="Arabic Typesetting"/>
                <a:cs typeface="Arabic Typesetting"/>
              </a:rPr>
              <a:t>خ</a:t>
            </a:r>
            <a:endParaRPr sz="3600">
              <a:latin typeface="Arabic Typesetting"/>
              <a:cs typeface="Arabic Typesetting"/>
            </a:endParaRPr>
          </a:p>
        </p:txBody>
      </p:sp>
      <p:grpSp>
        <p:nvGrpSpPr>
          <p:cNvPr id="25" name="object 25"/>
          <p:cNvGrpSpPr/>
          <p:nvPr/>
        </p:nvGrpSpPr>
        <p:grpSpPr>
          <a:xfrm>
            <a:off x="260324" y="4559300"/>
            <a:ext cx="3122930" cy="678180"/>
            <a:chOff x="260324" y="4559300"/>
            <a:chExt cx="3122930" cy="678180"/>
          </a:xfrm>
        </p:grpSpPr>
        <p:sp>
          <p:nvSpPr>
            <p:cNvPr id="26" name="object 26"/>
            <p:cNvSpPr/>
            <p:nvPr/>
          </p:nvSpPr>
          <p:spPr>
            <a:xfrm>
              <a:off x="285724" y="4572000"/>
              <a:ext cx="3072130" cy="640080"/>
            </a:xfrm>
            <a:custGeom>
              <a:avLst/>
              <a:gdLst/>
              <a:ahLst/>
              <a:cxnLst/>
              <a:rect l="l" t="t" r="r" b="b"/>
              <a:pathLst>
                <a:path w="3072129" h="640079">
                  <a:moveTo>
                    <a:pt x="3071876" y="0"/>
                  </a:moveTo>
                  <a:lnTo>
                    <a:pt x="0" y="0"/>
                  </a:lnTo>
                  <a:lnTo>
                    <a:pt x="0" y="640080"/>
                  </a:lnTo>
                  <a:lnTo>
                    <a:pt x="3071876" y="640080"/>
                  </a:lnTo>
                  <a:lnTo>
                    <a:pt x="3071876" y="0"/>
                  </a:lnTo>
                  <a:close/>
                </a:path>
              </a:pathLst>
            </a:custGeom>
            <a:solidFill>
              <a:srgbClr val="717BA2"/>
            </a:solidFill>
          </p:spPr>
          <p:txBody>
            <a:bodyPr wrap="square" lIns="0" tIns="0" rIns="0" bIns="0" rtlCol="0"/>
            <a:lstStyle/>
            <a:p>
              <a:endParaRPr/>
            </a:p>
          </p:txBody>
        </p:sp>
        <p:sp>
          <p:nvSpPr>
            <p:cNvPr id="27" name="object 27"/>
            <p:cNvSpPr/>
            <p:nvPr/>
          </p:nvSpPr>
          <p:spPr>
            <a:xfrm>
              <a:off x="285724" y="4565650"/>
              <a:ext cx="3072130" cy="665480"/>
            </a:xfrm>
            <a:custGeom>
              <a:avLst/>
              <a:gdLst/>
              <a:ahLst/>
              <a:cxnLst/>
              <a:rect l="l" t="t" r="r" b="b"/>
              <a:pathLst>
                <a:path w="3072129" h="665479">
                  <a:moveTo>
                    <a:pt x="3071774" y="0"/>
                  </a:moveTo>
                  <a:lnTo>
                    <a:pt x="3071774" y="665480"/>
                  </a:lnTo>
                </a:path>
                <a:path w="3072129" h="665479">
                  <a:moveTo>
                    <a:pt x="0" y="0"/>
                  </a:moveTo>
                  <a:lnTo>
                    <a:pt x="0" y="665480"/>
                  </a:lnTo>
                </a:path>
              </a:pathLst>
            </a:custGeom>
            <a:ln w="12700">
              <a:solidFill>
                <a:srgbClr val="FFFFFF"/>
              </a:solidFill>
            </a:ln>
          </p:spPr>
          <p:txBody>
            <a:bodyPr wrap="square" lIns="0" tIns="0" rIns="0" bIns="0" rtlCol="0"/>
            <a:lstStyle/>
            <a:p>
              <a:endParaRPr/>
            </a:p>
          </p:txBody>
        </p:sp>
        <p:sp>
          <p:nvSpPr>
            <p:cNvPr id="28" name="object 28"/>
            <p:cNvSpPr/>
            <p:nvPr/>
          </p:nvSpPr>
          <p:spPr>
            <a:xfrm>
              <a:off x="279374" y="4565650"/>
              <a:ext cx="3084830" cy="12700"/>
            </a:xfrm>
            <a:custGeom>
              <a:avLst/>
              <a:gdLst/>
              <a:ahLst/>
              <a:cxnLst/>
              <a:rect l="l" t="t" r="r" b="b"/>
              <a:pathLst>
                <a:path w="3084829" h="12700">
                  <a:moveTo>
                    <a:pt x="0" y="12700"/>
                  </a:moveTo>
                  <a:lnTo>
                    <a:pt x="3084474" y="12700"/>
                  </a:lnTo>
                  <a:lnTo>
                    <a:pt x="3084474" y="0"/>
                  </a:lnTo>
                  <a:lnTo>
                    <a:pt x="0" y="0"/>
                  </a:lnTo>
                  <a:lnTo>
                    <a:pt x="0" y="12700"/>
                  </a:lnTo>
                  <a:close/>
                </a:path>
              </a:pathLst>
            </a:custGeom>
            <a:solidFill>
              <a:srgbClr val="FFFFFF"/>
            </a:solidFill>
          </p:spPr>
          <p:txBody>
            <a:bodyPr wrap="square" lIns="0" tIns="0" rIns="0" bIns="0" rtlCol="0"/>
            <a:lstStyle/>
            <a:p>
              <a:endParaRPr/>
            </a:p>
          </p:txBody>
        </p:sp>
        <p:sp>
          <p:nvSpPr>
            <p:cNvPr id="29" name="object 29"/>
            <p:cNvSpPr/>
            <p:nvPr/>
          </p:nvSpPr>
          <p:spPr>
            <a:xfrm>
              <a:off x="279374" y="5212080"/>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sp>
          <p:nvSpPr>
            <p:cNvPr id="30" name="object 30"/>
            <p:cNvSpPr/>
            <p:nvPr/>
          </p:nvSpPr>
          <p:spPr>
            <a:xfrm>
              <a:off x="1670304" y="5044440"/>
              <a:ext cx="672465" cy="5080"/>
            </a:xfrm>
            <a:custGeom>
              <a:avLst/>
              <a:gdLst/>
              <a:ahLst/>
              <a:cxnLst/>
              <a:rect l="l" t="t" r="r" b="b"/>
              <a:pathLst>
                <a:path w="672464" h="5079">
                  <a:moveTo>
                    <a:pt x="672083" y="0"/>
                  </a:moveTo>
                  <a:lnTo>
                    <a:pt x="0" y="0"/>
                  </a:lnTo>
                  <a:lnTo>
                    <a:pt x="0" y="4571"/>
                  </a:lnTo>
                  <a:lnTo>
                    <a:pt x="672083" y="4571"/>
                  </a:lnTo>
                  <a:lnTo>
                    <a:pt x="672083" y="0"/>
                  </a:lnTo>
                  <a:close/>
                </a:path>
              </a:pathLst>
            </a:custGeom>
            <a:solidFill>
              <a:srgbClr val="FFFFFF"/>
            </a:solidFill>
          </p:spPr>
          <p:txBody>
            <a:bodyPr wrap="square" lIns="0" tIns="0" rIns="0" bIns="0" rtlCol="0"/>
            <a:lstStyle/>
            <a:p>
              <a:endParaRPr/>
            </a:p>
          </p:txBody>
        </p:sp>
      </p:grpSp>
      <p:sp>
        <p:nvSpPr>
          <p:cNvPr id="31" name="object 31"/>
          <p:cNvSpPr txBox="1"/>
          <p:nvPr/>
        </p:nvSpPr>
        <p:spPr>
          <a:xfrm>
            <a:off x="266674" y="4462691"/>
            <a:ext cx="3110230" cy="603885"/>
          </a:xfrm>
          <a:prstGeom prst="rect">
            <a:avLst/>
          </a:prstGeom>
        </p:spPr>
        <p:txBody>
          <a:bodyPr vert="horz" wrap="square" lIns="0" tIns="12065" rIns="0" bIns="0" rtlCol="0">
            <a:spAutoFit/>
          </a:bodyPr>
          <a:lstStyle/>
          <a:p>
            <a:pPr marL="470534">
              <a:lnSpc>
                <a:spcPct val="100000"/>
              </a:lnSpc>
              <a:spcBef>
                <a:spcPts val="95"/>
              </a:spcBef>
            </a:pPr>
            <a:r>
              <a:rPr sz="3600" spc="-695" dirty="0">
                <a:solidFill>
                  <a:srgbClr val="FFFFFF"/>
                </a:solidFill>
                <a:latin typeface="Arabic Typesetting"/>
                <a:cs typeface="Arabic Typesetting"/>
              </a:rPr>
              <a:t>ة</a:t>
            </a:r>
            <a:r>
              <a:rPr sz="5400" baseline="2314" dirty="0">
                <a:solidFill>
                  <a:srgbClr val="FFFFFF"/>
                </a:solidFill>
                <a:latin typeface="Arabic Typesetting"/>
                <a:cs typeface="Arabic Typesetting"/>
              </a:rPr>
              <a:t> </a:t>
            </a:r>
            <a:r>
              <a:rPr sz="5400" spc="-44" baseline="2314" dirty="0">
                <a:solidFill>
                  <a:srgbClr val="FFFFFF"/>
                </a:solidFill>
                <a:latin typeface="Arabic Typesetting"/>
                <a:cs typeface="Arabic Typesetting"/>
              </a:rPr>
              <a:t> </a:t>
            </a:r>
            <a:r>
              <a:rPr sz="3600" spc="-85" dirty="0">
                <a:solidFill>
                  <a:srgbClr val="FFFFFF"/>
                </a:solidFill>
                <a:latin typeface="Arabic Typesetting"/>
                <a:cs typeface="Arabic Typesetting"/>
              </a:rPr>
              <a:t>ر</a:t>
            </a:r>
            <a:r>
              <a:rPr sz="3600" spc="60" dirty="0">
                <a:solidFill>
                  <a:srgbClr val="FFFFFF"/>
                </a:solidFill>
                <a:latin typeface="Arabic Typesetting"/>
                <a:cs typeface="Arabic Typesetting"/>
              </a:rPr>
              <a:t>و</a:t>
            </a:r>
            <a:r>
              <a:rPr sz="3600" spc="-275" dirty="0">
                <a:solidFill>
                  <a:srgbClr val="FFFFFF"/>
                </a:solidFill>
                <a:latin typeface="Arabic Typesetting"/>
                <a:cs typeface="Arabic Typesetting"/>
              </a:rPr>
              <a:t>ك</a:t>
            </a:r>
            <a:r>
              <a:rPr sz="3600" spc="-540" dirty="0">
                <a:solidFill>
                  <a:srgbClr val="FFFFFF"/>
                </a:solidFill>
                <a:latin typeface="Arabic Typesetting"/>
                <a:cs typeface="Arabic Typesetting"/>
              </a:rPr>
              <a:t>ش</a:t>
            </a:r>
            <a:r>
              <a:rPr sz="3600" spc="-114" dirty="0">
                <a:solidFill>
                  <a:srgbClr val="FFFFFF"/>
                </a:solidFill>
                <a:latin typeface="Arabic Typesetting"/>
                <a:cs typeface="Arabic Typesetting"/>
              </a:rPr>
              <a:t>م</a:t>
            </a:r>
            <a:r>
              <a:rPr sz="3600" spc="10" dirty="0">
                <a:solidFill>
                  <a:srgbClr val="FFFFFF"/>
                </a:solidFill>
                <a:latin typeface="Arabic Typesetting"/>
                <a:cs typeface="Arabic Typesetting"/>
              </a:rPr>
              <a:t> </a:t>
            </a:r>
            <a:r>
              <a:rPr sz="3800" i="1" spc="-490" dirty="0">
                <a:solidFill>
                  <a:srgbClr val="FFFFFF"/>
                </a:solidFill>
                <a:latin typeface="Arabic Typesetting"/>
                <a:cs typeface="Arabic Typesetting"/>
              </a:rPr>
              <a:t>ء</a:t>
            </a:r>
            <a:r>
              <a:rPr sz="5700" i="1" baseline="8040" dirty="0">
                <a:solidFill>
                  <a:srgbClr val="FFFFFF"/>
                </a:solidFill>
                <a:latin typeface="Arabic Typesetting"/>
                <a:cs typeface="Arabic Typesetting"/>
              </a:rPr>
              <a:t>ِ</a:t>
            </a:r>
            <a:r>
              <a:rPr sz="5700" i="1" spc="-494" baseline="8040" dirty="0">
                <a:solidFill>
                  <a:srgbClr val="FFFFFF"/>
                </a:solidFill>
                <a:latin typeface="Arabic Typesetting"/>
                <a:cs typeface="Arabic Typesetting"/>
              </a:rPr>
              <a:t> </a:t>
            </a:r>
            <a:r>
              <a:rPr sz="3800" i="1" spc="70" dirty="0">
                <a:solidFill>
                  <a:srgbClr val="FFFFFF"/>
                </a:solidFill>
                <a:latin typeface="Arabic Typesetting"/>
                <a:cs typeface="Arabic Typesetting"/>
              </a:rPr>
              <a:t>ا</a:t>
            </a:r>
            <a:r>
              <a:rPr sz="3800" i="1" spc="-1485" dirty="0">
                <a:solidFill>
                  <a:srgbClr val="FFFFFF"/>
                </a:solidFill>
                <a:latin typeface="Arabic Typesetting"/>
                <a:cs typeface="Arabic Typesetting"/>
              </a:rPr>
              <a:t>ب</a:t>
            </a:r>
            <a:r>
              <a:rPr sz="3800" i="1" spc="-610" dirty="0">
                <a:solidFill>
                  <a:srgbClr val="FFFFFF"/>
                </a:solidFill>
                <a:latin typeface="Arabic Typesetting"/>
                <a:cs typeface="Arabic Typesetting"/>
              </a:rPr>
              <a:t>ط</a:t>
            </a:r>
            <a:r>
              <a:rPr sz="3800" i="1" spc="-1270" dirty="0">
                <a:solidFill>
                  <a:srgbClr val="FFFFFF"/>
                </a:solidFill>
                <a:latin typeface="Arabic Typesetting"/>
                <a:cs typeface="Arabic Typesetting"/>
              </a:rPr>
              <a:t>ل</a:t>
            </a:r>
            <a:r>
              <a:rPr sz="5700" i="1" spc="-67" baseline="3654" dirty="0">
                <a:solidFill>
                  <a:srgbClr val="FFFFFF"/>
                </a:solidFill>
                <a:latin typeface="Arabic Typesetting"/>
                <a:cs typeface="Arabic Typesetting"/>
              </a:rPr>
              <a:t> </a:t>
            </a:r>
            <a:r>
              <a:rPr sz="5700" i="1" spc="502" baseline="3654" dirty="0">
                <a:solidFill>
                  <a:srgbClr val="FFFFFF"/>
                </a:solidFill>
                <a:latin typeface="Arabic Typesetting"/>
                <a:cs typeface="Arabic Typesetting"/>
              </a:rPr>
              <a:t> </a:t>
            </a:r>
            <a:r>
              <a:rPr sz="3800" i="1" spc="-30" dirty="0">
                <a:solidFill>
                  <a:srgbClr val="FFFFFF"/>
                </a:solidFill>
                <a:latin typeface="Arabic Typesetting"/>
                <a:cs typeface="Arabic Typesetting"/>
              </a:rPr>
              <a:t>ا </a:t>
            </a:r>
            <a:r>
              <a:rPr sz="3600" spc="-755" dirty="0">
                <a:solidFill>
                  <a:srgbClr val="FFFFFF"/>
                </a:solidFill>
                <a:latin typeface="Arabic Typesetting"/>
                <a:cs typeface="Arabic Typesetting"/>
              </a:rPr>
              <a:t>د</a:t>
            </a:r>
            <a:r>
              <a:rPr sz="3600" dirty="0">
                <a:solidFill>
                  <a:srgbClr val="FFFFFF"/>
                </a:solidFill>
                <a:latin typeface="Arabic Typesetting"/>
                <a:cs typeface="Arabic Typesetting"/>
              </a:rPr>
              <a:t>ُ</a:t>
            </a:r>
            <a:r>
              <a:rPr sz="3600" spc="-150" dirty="0">
                <a:solidFill>
                  <a:srgbClr val="FFFFFF"/>
                </a:solidFill>
                <a:latin typeface="Arabic Typesetting"/>
                <a:cs typeface="Arabic Typesetting"/>
              </a:rPr>
              <a:t> </a:t>
            </a:r>
            <a:r>
              <a:rPr sz="3600" spc="60" dirty="0">
                <a:solidFill>
                  <a:srgbClr val="FFFFFF"/>
                </a:solidFill>
                <a:latin typeface="Arabic Typesetting"/>
                <a:cs typeface="Arabic Typesetting"/>
              </a:rPr>
              <a:t>و</a:t>
            </a:r>
            <a:r>
              <a:rPr sz="3600" spc="-490" dirty="0">
                <a:solidFill>
                  <a:srgbClr val="FFFFFF"/>
                </a:solidFill>
                <a:latin typeface="Arabic Typesetting"/>
                <a:cs typeface="Arabic Typesetting"/>
              </a:rPr>
              <a:t>جه</a:t>
            </a:r>
            <a:endParaRPr sz="3600">
              <a:latin typeface="Arabic Typesetting"/>
              <a:cs typeface="Arabic Typesetting"/>
            </a:endParaRPr>
          </a:p>
        </p:txBody>
      </p:sp>
      <p:grpSp>
        <p:nvGrpSpPr>
          <p:cNvPr id="32" name="object 32"/>
          <p:cNvGrpSpPr/>
          <p:nvPr/>
        </p:nvGrpSpPr>
        <p:grpSpPr>
          <a:xfrm>
            <a:off x="279374" y="5425821"/>
            <a:ext cx="3084830" cy="665480"/>
            <a:chOff x="279374" y="5425821"/>
            <a:chExt cx="3084830" cy="665480"/>
          </a:xfrm>
        </p:grpSpPr>
        <p:sp>
          <p:nvSpPr>
            <p:cNvPr id="33" name="object 33"/>
            <p:cNvSpPr/>
            <p:nvPr/>
          </p:nvSpPr>
          <p:spPr>
            <a:xfrm>
              <a:off x="285724" y="5432120"/>
              <a:ext cx="3072130" cy="640080"/>
            </a:xfrm>
            <a:custGeom>
              <a:avLst/>
              <a:gdLst/>
              <a:ahLst/>
              <a:cxnLst/>
              <a:rect l="l" t="t" r="r" b="b"/>
              <a:pathLst>
                <a:path w="3072129" h="640079">
                  <a:moveTo>
                    <a:pt x="3071876" y="0"/>
                  </a:moveTo>
                  <a:lnTo>
                    <a:pt x="0" y="0"/>
                  </a:lnTo>
                  <a:lnTo>
                    <a:pt x="0" y="640080"/>
                  </a:lnTo>
                  <a:lnTo>
                    <a:pt x="3071876" y="640080"/>
                  </a:lnTo>
                  <a:lnTo>
                    <a:pt x="3071876" y="0"/>
                  </a:lnTo>
                  <a:close/>
                </a:path>
              </a:pathLst>
            </a:custGeom>
            <a:solidFill>
              <a:srgbClr val="717BA2"/>
            </a:solidFill>
          </p:spPr>
          <p:txBody>
            <a:bodyPr wrap="square" lIns="0" tIns="0" rIns="0" bIns="0" rtlCol="0"/>
            <a:lstStyle/>
            <a:p>
              <a:endParaRPr/>
            </a:p>
          </p:txBody>
        </p:sp>
        <p:sp>
          <p:nvSpPr>
            <p:cNvPr id="34" name="object 34"/>
            <p:cNvSpPr/>
            <p:nvPr/>
          </p:nvSpPr>
          <p:spPr>
            <a:xfrm>
              <a:off x="285724" y="5425821"/>
              <a:ext cx="3072130" cy="665480"/>
            </a:xfrm>
            <a:custGeom>
              <a:avLst/>
              <a:gdLst/>
              <a:ahLst/>
              <a:cxnLst/>
              <a:rect l="l" t="t" r="r" b="b"/>
              <a:pathLst>
                <a:path w="3072129" h="665479">
                  <a:moveTo>
                    <a:pt x="3071774" y="0"/>
                  </a:moveTo>
                  <a:lnTo>
                    <a:pt x="3071774" y="665429"/>
                  </a:lnTo>
                </a:path>
                <a:path w="3072129" h="665479">
                  <a:moveTo>
                    <a:pt x="0" y="0"/>
                  </a:moveTo>
                  <a:lnTo>
                    <a:pt x="0" y="665429"/>
                  </a:lnTo>
                </a:path>
              </a:pathLst>
            </a:custGeom>
            <a:ln w="12700">
              <a:solidFill>
                <a:srgbClr val="FFFFFF"/>
              </a:solidFill>
            </a:ln>
          </p:spPr>
          <p:txBody>
            <a:bodyPr wrap="square" lIns="0" tIns="0" rIns="0" bIns="0" rtlCol="0"/>
            <a:lstStyle/>
            <a:p>
              <a:endParaRPr/>
            </a:p>
          </p:txBody>
        </p:sp>
        <p:sp>
          <p:nvSpPr>
            <p:cNvPr id="35" name="object 35"/>
            <p:cNvSpPr/>
            <p:nvPr/>
          </p:nvSpPr>
          <p:spPr>
            <a:xfrm>
              <a:off x="279374" y="5425821"/>
              <a:ext cx="3084830" cy="12700"/>
            </a:xfrm>
            <a:custGeom>
              <a:avLst/>
              <a:gdLst/>
              <a:ahLst/>
              <a:cxnLst/>
              <a:rect l="l" t="t" r="r" b="b"/>
              <a:pathLst>
                <a:path w="3084829" h="12700">
                  <a:moveTo>
                    <a:pt x="0" y="12699"/>
                  </a:moveTo>
                  <a:lnTo>
                    <a:pt x="3084474" y="12699"/>
                  </a:lnTo>
                  <a:lnTo>
                    <a:pt x="3084474" y="0"/>
                  </a:lnTo>
                  <a:lnTo>
                    <a:pt x="0" y="0"/>
                  </a:lnTo>
                  <a:lnTo>
                    <a:pt x="0" y="12699"/>
                  </a:lnTo>
                  <a:close/>
                </a:path>
              </a:pathLst>
            </a:custGeom>
            <a:solidFill>
              <a:srgbClr val="FFFFFF"/>
            </a:solidFill>
          </p:spPr>
          <p:txBody>
            <a:bodyPr wrap="square" lIns="0" tIns="0" rIns="0" bIns="0" rtlCol="0"/>
            <a:lstStyle/>
            <a:p>
              <a:endParaRPr/>
            </a:p>
          </p:txBody>
        </p:sp>
        <p:sp>
          <p:nvSpPr>
            <p:cNvPr id="36" name="object 36"/>
            <p:cNvSpPr/>
            <p:nvPr/>
          </p:nvSpPr>
          <p:spPr>
            <a:xfrm>
              <a:off x="279374" y="6072200"/>
              <a:ext cx="3084830" cy="0"/>
            </a:xfrm>
            <a:custGeom>
              <a:avLst/>
              <a:gdLst/>
              <a:ahLst/>
              <a:cxnLst/>
              <a:rect l="l" t="t" r="r" b="b"/>
              <a:pathLst>
                <a:path w="3084829">
                  <a:moveTo>
                    <a:pt x="0" y="0"/>
                  </a:moveTo>
                  <a:lnTo>
                    <a:pt x="3084474" y="0"/>
                  </a:lnTo>
                </a:path>
              </a:pathLst>
            </a:custGeom>
            <a:ln w="38100">
              <a:solidFill>
                <a:srgbClr val="FFFFFF"/>
              </a:solidFill>
            </a:ln>
          </p:spPr>
          <p:txBody>
            <a:bodyPr wrap="square" lIns="0" tIns="0" rIns="0" bIns="0" rtlCol="0"/>
            <a:lstStyle/>
            <a:p>
              <a:endParaRPr/>
            </a:p>
          </p:txBody>
        </p:sp>
      </p:grpSp>
      <p:sp>
        <p:nvSpPr>
          <p:cNvPr id="37" name="object 37"/>
          <p:cNvSpPr txBox="1"/>
          <p:nvPr/>
        </p:nvSpPr>
        <p:spPr>
          <a:xfrm>
            <a:off x="266674" y="5346293"/>
            <a:ext cx="3110230" cy="574040"/>
          </a:xfrm>
          <a:prstGeom prst="rect">
            <a:avLst/>
          </a:prstGeom>
        </p:spPr>
        <p:txBody>
          <a:bodyPr vert="horz" wrap="square" lIns="0" tIns="12700" rIns="0" bIns="0" rtlCol="0">
            <a:spAutoFit/>
          </a:bodyPr>
          <a:lstStyle/>
          <a:p>
            <a:pPr marL="417195">
              <a:lnSpc>
                <a:spcPct val="100000"/>
              </a:lnSpc>
              <a:spcBef>
                <a:spcPts val="100"/>
              </a:spcBef>
            </a:pPr>
            <a:r>
              <a:rPr sz="3600" spc="-520" dirty="0">
                <a:solidFill>
                  <a:srgbClr val="FFFFFF"/>
                </a:solidFill>
                <a:latin typeface="Arabic Typesetting"/>
                <a:cs typeface="Arabic Typesetting"/>
              </a:rPr>
              <a:t>ة</a:t>
            </a:r>
            <a:r>
              <a:rPr sz="5400" baseline="7716" dirty="0">
                <a:solidFill>
                  <a:srgbClr val="FFFFFF"/>
                </a:solidFill>
                <a:latin typeface="Arabic Typesetting"/>
                <a:cs typeface="Arabic Typesetting"/>
              </a:rPr>
              <a:t> </a:t>
            </a:r>
            <a:r>
              <a:rPr sz="5400" spc="75" baseline="7716" dirty="0">
                <a:solidFill>
                  <a:srgbClr val="FFFFFF"/>
                </a:solidFill>
                <a:latin typeface="Arabic Typesetting"/>
                <a:cs typeface="Arabic Typesetting"/>
              </a:rPr>
              <a:t> </a:t>
            </a:r>
            <a:r>
              <a:rPr sz="3600" spc="-459" dirty="0">
                <a:solidFill>
                  <a:srgbClr val="FFFFFF"/>
                </a:solidFill>
                <a:latin typeface="Arabic Typesetting"/>
                <a:cs typeface="Arabic Typesetting"/>
              </a:rPr>
              <a:t>ظ</a:t>
            </a:r>
            <a:r>
              <a:rPr sz="3600" spc="-190" dirty="0">
                <a:solidFill>
                  <a:srgbClr val="FFFFFF"/>
                </a:solidFill>
                <a:latin typeface="Arabic Typesetting"/>
                <a:cs typeface="Arabic Typesetting"/>
              </a:rPr>
              <a:t>ه</a:t>
            </a:r>
            <a:r>
              <a:rPr sz="3600" spc="-735" dirty="0">
                <a:solidFill>
                  <a:srgbClr val="FFFFFF"/>
                </a:solidFill>
                <a:latin typeface="Arabic Typesetting"/>
                <a:cs typeface="Arabic Typesetting"/>
              </a:rPr>
              <a:t>با</a:t>
            </a:r>
            <a:r>
              <a:rPr sz="3600" spc="5" dirty="0">
                <a:solidFill>
                  <a:srgbClr val="FFFFFF"/>
                </a:solidFill>
                <a:latin typeface="Arabic Typesetting"/>
                <a:cs typeface="Arabic Typesetting"/>
              </a:rPr>
              <a:t> </a:t>
            </a:r>
            <a:r>
              <a:rPr sz="3600" spc="-1245" dirty="0">
                <a:solidFill>
                  <a:srgbClr val="FFFFFF"/>
                </a:solidFill>
                <a:latin typeface="Arabic Typesetting"/>
                <a:cs typeface="Arabic Typesetting"/>
              </a:rPr>
              <a:t>ت</a:t>
            </a:r>
            <a:r>
              <a:rPr sz="5400" baseline="6172" dirty="0">
                <a:solidFill>
                  <a:srgbClr val="FFFFFF"/>
                </a:solidFill>
                <a:latin typeface="Arabic Typesetting"/>
                <a:cs typeface="Arabic Typesetting"/>
              </a:rPr>
              <a:t>ِ </a:t>
            </a:r>
            <a:r>
              <a:rPr sz="5400" spc="-330" baseline="6172" dirty="0">
                <a:solidFill>
                  <a:srgbClr val="FFFFFF"/>
                </a:solidFill>
                <a:latin typeface="Arabic Typesetting"/>
                <a:cs typeface="Arabic Typesetting"/>
              </a:rPr>
              <a:t> </a:t>
            </a:r>
            <a:r>
              <a:rPr sz="3600" spc="-310" dirty="0">
                <a:solidFill>
                  <a:srgbClr val="FFFFFF"/>
                </a:solidFill>
                <a:latin typeface="Arabic Typesetting"/>
                <a:cs typeface="Arabic Typesetting"/>
              </a:rPr>
              <a:t>ا</a:t>
            </a:r>
            <a:r>
              <a:rPr sz="3600" dirty="0">
                <a:solidFill>
                  <a:srgbClr val="FFFFFF"/>
                </a:solidFill>
                <a:latin typeface="Arabic Typesetting"/>
                <a:cs typeface="Arabic Typesetting"/>
              </a:rPr>
              <a:t>ر</a:t>
            </a:r>
            <a:r>
              <a:rPr sz="3600" spc="95" dirty="0">
                <a:solidFill>
                  <a:srgbClr val="FFFFFF"/>
                </a:solidFill>
                <a:latin typeface="Arabic Typesetting"/>
                <a:cs typeface="Arabic Typesetting"/>
              </a:rPr>
              <a:t>ا</a:t>
            </a:r>
            <a:r>
              <a:rPr sz="3600" spc="-1080" dirty="0">
                <a:solidFill>
                  <a:srgbClr val="FFFFFF"/>
                </a:solidFill>
                <a:latin typeface="Arabic Typesetting"/>
                <a:cs typeface="Arabic Typesetting"/>
              </a:rPr>
              <a:t>ي</a:t>
            </a:r>
            <a:r>
              <a:rPr sz="3600" spc="-465" dirty="0">
                <a:solidFill>
                  <a:srgbClr val="FFFFFF"/>
                </a:solidFill>
                <a:latin typeface="Arabic Typesetting"/>
                <a:cs typeface="Arabic Typesetting"/>
              </a:rPr>
              <a:t> </a:t>
            </a:r>
            <a:r>
              <a:rPr sz="3600" spc="-540" dirty="0">
                <a:solidFill>
                  <a:srgbClr val="FFFFFF"/>
                </a:solidFill>
                <a:latin typeface="Arabic Typesetting"/>
                <a:cs typeface="Arabic Typesetting"/>
              </a:rPr>
              <a:t>س</a:t>
            </a:r>
            <a:r>
              <a:rPr sz="5400" spc="-1417" baseline="1543"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spc="-505" dirty="0">
                <a:solidFill>
                  <a:srgbClr val="FFFFFF"/>
                </a:solidFill>
                <a:latin typeface="Arabic Typesetting"/>
                <a:cs typeface="Arabic Typesetting"/>
              </a:rPr>
              <a:t>ر</a:t>
            </a:r>
            <a:r>
              <a:rPr sz="5400" baseline="-8487" dirty="0">
                <a:solidFill>
                  <a:srgbClr val="FFFFFF"/>
                </a:solidFill>
                <a:latin typeface="Arabic Typesetting"/>
                <a:cs typeface="Arabic Typesetting"/>
              </a:rPr>
              <a:t>ُ</a:t>
            </a:r>
            <a:r>
              <a:rPr sz="5400" spc="-337" baseline="-8487" dirty="0">
                <a:solidFill>
                  <a:srgbClr val="FFFFFF"/>
                </a:solidFill>
                <a:latin typeface="Arabic Typesetting"/>
                <a:cs typeface="Arabic Typesetting"/>
              </a:rPr>
              <a:t> </a:t>
            </a:r>
            <a:r>
              <a:rPr sz="3600" spc="95" dirty="0">
                <a:solidFill>
                  <a:srgbClr val="FFFFFF"/>
                </a:solidFill>
                <a:latin typeface="Arabic Typesetting"/>
                <a:cs typeface="Arabic Typesetting"/>
              </a:rPr>
              <a:t>ا</a:t>
            </a:r>
            <a:r>
              <a:rPr sz="3600" spc="-475" dirty="0">
                <a:solidFill>
                  <a:srgbClr val="FFFFFF"/>
                </a:solidFill>
                <a:latin typeface="Arabic Typesetting"/>
                <a:cs typeface="Arabic Typesetting"/>
              </a:rPr>
              <a:t>ع</a:t>
            </a:r>
            <a:r>
              <a:rPr sz="3600" spc="-770" dirty="0">
                <a:solidFill>
                  <a:srgbClr val="FFFFFF"/>
                </a:solidFill>
                <a:latin typeface="Arabic Typesetting"/>
                <a:cs typeface="Arabic Typesetting"/>
              </a:rPr>
              <a:t>س</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sp>
        <p:nvSpPr>
          <p:cNvPr id="38" name="object 38"/>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20</a:t>
            </a:r>
            <a:endParaRPr sz="1400">
              <a:latin typeface="Arial"/>
              <a:cs typeface="Arial"/>
            </a:endParaRPr>
          </a:p>
        </p:txBody>
      </p:sp>
      <p:sp>
        <p:nvSpPr>
          <p:cNvPr id="39" name="object 3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99.gif"/>
          <p:cNvPicPr>
            <a:picLocks noChangeAspect="1"/>
          </p:cNvPicPr>
          <p:nvPr/>
        </p:nvPicPr>
        <p:blipFill>
          <a:blip r:embed="rId2">
            <a:clrChange>
              <a:clrFrom>
                <a:srgbClr val="FFFFFF"/>
              </a:clrFrom>
              <a:clrTo>
                <a:srgbClr val="FFFFFF">
                  <a:alpha val="0"/>
                </a:srgbClr>
              </a:clrTo>
            </a:clrChange>
          </a:blip>
          <a:srcRect l="3472" t="55168" r="3754" b="14627"/>
          <a:stretch>
            <a:fillRect/>
          </a:stretch>
        </p:blipFill>
        <p:spPr>
          <a:xfrm>
            <a:off x="1501253" y="2115402"/>
            <a:ext cx="7410735" cy="3418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501254" y="1426191"/>
            <a:ext cx="7369791" cy="4647063"/>
            <a:chOff x="1501254" y="1426191"/>
            <a:chExt cx="7369791" cy="4647063"/>
          </a:xfrm>
        </p:grpSpPr>
        <p:pic>
          <p:nvPicPr>
            <p:cNvPr id="2" name="صورة 1" descr="100.gif"/>
            <p:cNvPicPr>
              <a:picLocks noChangeAspect="1"/>
            </p:cNvPicPr>
            <p:nvPr/>
          </p:nvPicPr>
          <p:blipFill>
            <a:blip r:embed="rId2">
              <a:clrChange>
                <a:clrFrom>
                  <a:srgbClr val="FFFFFF"/>
                </a:clrFrom>
                <a:clrTo>
                  <a:srgbClr val="FFFFFF">
                    <a:alpha val="0"/>
                  </a:srgbClr>
                </a:clrTo>
              </a:clrChange>
            </a:blip>
            <a:srcRect l="8983" t="9552" r="3390" b="50740"/>
            <a:stretch>
              <a:fillRect/>
            </a:stretch>
          </p:blipFill>
          <p:spPr>
            <a:xfrm>
              <a:off x="1501255" y="1426191"/>
              <a:ext cx="7369790" cy="4469642"/>
            </a:xfrm>
            <a:prstGeom prst="rect">
              <a:avLst/>
            </a:prstGeom>
          </p:spPr>
        </p:pic>
        <p:pic>
          <p:nvPicPr>
            <p:cNvPr id="3" name="صورة 2" descr="100.gif"/>
            <p:cNvPicPr>
              <a:picLocks noChangeAspect="1"/>
            </p:cNvPicPr>
            <p:nvPr/>
          </p:nvPicPr>
          <p:blipFill>
            <a:blip r:embed="rId2">
              <a:clrChange>
                <a:clrFrom>
                  <a:srgbClr val="FFFFFF"/>
                </a:clrFrom>
                <a:clrTo>
                  <a:srgbClr val="FFFFFF">
                    <a:alpha val="0"/>
                  </a:srgbClr>
                </a:clrTo>
              </a:clrChange>
            </a:blip>
            <a:srcRect l="8983" t="86601" r="3390" b="11096"/>
            <a:stretch>
              <a:fillRect/>
            </a:stretch>
          </p:blipFill>
          <p:spPr>
            <a:xfrm>
              <a:off x="1501254" y="5813947"/>
              <a:ext cx="7369790" cy="259307"/>
            </a:xfrm>
            <a:prstGeom prst="rect">
              <a:avLst/>
            </a:prstGeom>
          </p:spPr>
        </p:pic>
      </p:grpSp>
      <p:sp>
        <p:nvSpPr>
          <p:cNvPr id="5" name="مربع نص 4"/>
          <p:cNvSpPr txBox="1"/>
          <p:nvPr/>
        </p:nvSpPr>
        <p:spPr>
          <a:xfrm>
            <a:off x="1596788" y="3179927"/>
            <a:ext cx="2224585" cy="872034"/>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غزو الفضاء- استكشاف الكواكب- سرعة فائقة - </a:t>
            </a:r>
          </a:p>
        </p:txBody>
      </p:sp>
      <p:sp>
        <p:nvSpPr>
          <p:cNvPr id="6" name="مربع نص 5"/>
          <p:cNvSpPr txBox="1"/>
          <p:nvPr/>
        </p:nvSpPr>
        <p:spPr>
          <a:xfrm>
            <a:off x="1583140" y="4872249"/>
            <a:ext cx="2224585" cy="872034"/>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قطع من الورق المقوى أو الخشب ذات سمك صغير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4"/>
          <p:cNvGrpSpPr/>
          <p:nvPr/>
        </p:nvGrpSpPr>
        <p:grpSpPr>
          <a:xfrm>
            <a:off x="1378425" y="1419371"/>
            <a:ext cx="7369790" cy="4763064"/>
            <a:chOff x="1378425" y="1419371"/>
            <a:chExt cx="7369790" cy="4763064"/>
          </a:xfrm>
        </p:grpSpPr>
        <p:pic>
          <p:nvPicPr>
            <p:cNvPr id="2" name="صورة 1" descr="100.gif"/>
            <p:cNvPicPr>
              <a:picLocks noChangeAspect="1"/>
            </p:cNvPicPr>
            <p:nvPr/>
          </p:nvPicPr>
          <p:blipFill>
            <a:blip r:embed="rId2">
              <a:clrChange>
                <a:clrFrom>
                  <a:srgbClr val="FFFFFF"/>
                </a:clrFrom>
                <a:clrTo>
                  <a:srgbClr val="FFFFFF">
                    <a:alpha val="0"/>
                  </a:srgbClr>
                </a:clrTo>
              </a:clrChange>
            </a:blip>
            <a:srcRect l="8983" t="14462" r="3390" b="82628"/>
            <a:stretch>
              <a:fillRect/>
            </a:stretch>
          </p:blipFill>
          <p:spPr>
            <a:xfrm>
              <a:off x="1378425" y="1419371"/>
              <a:ext cx="7369790" cy="327547"/>
            </a:xfrm>
            <a:prstGeom prst="rect">
              <a:avLst/>
            </a:prstGeom>
          </p:spPr>
        </p:pic>
        <p:pic>
          <p:nvPicPr>
            <p:cNvPr id="4" name="صورة 3" descr="100.gif"/>
            <p:cNvPicPr>
              <a:picLocks noChangeAspect="1"/>
            </p:cNvPicPr>
            <p:nvPr/>
          </p:nvPicPr>
          <p:blipFill>
            <a:blip r:embed="rId2">
              <a:clrChange>
                <a:clrFrom>
                  <a:srgbClr val="FFFFFF"/>
                </a:clrFrom>
                <a:clrTo>
                  <a:srgbClr val="FFFFFF">
                    <a:alpha val="0"/>
                  </a:srgbClr>
                </a:clrTo>
              </a:clrChange>
            </a:blip>
            <a:srcRect l="8983" t="49502" r="3390" b="11096"/>
            <a:stretch>
              <a:fillRect/>
            </a:stretch>
          </p:blipFill>
          <p:spPr>
            <a:xfrm>
              <a:off x="1378425" y="1746912"/>
              <a:ext cx="7369790" cy="4435523"/>
            </a:xfrm>
            <a:prstGeom prst="rect">
              <a:avLst/>
            </a:prstGeom>
          </p:spPr>
        </p:pic>
      </p:grpSp>
      <p:sp>
        <p:nvSpPr>
          <p:cNvPr id="6" name="مربع نص 5"/>
          <p:cNvSpPr txBox="1"/>
          <p:nvPr/>
        </p:nvSpPr>
        <p:spPr>
          <a:xfrm>
            <a:off x="1419364" y="3630281"/>
            <a:ext cx="2224585" cy="2118529"/>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 قطعة الورق المقوى إذا تم دفعها في الهواء أفقيًا وكان سطحها يميل من الخلف، فإنه مع قوة الدفع سوف تطير الورقة.</a:t>
            </a:r>
          </a:p>
        </p:txBody>
      </p:sp>
      <p:sp>
        <p:nvSpPr>
          <p:cNvPr id="7" name="مربع نص 6"/>
          <p:cNvSpPr txBox="1"/>
          <p:nvPr/>
        </p:nvSpPr>
        <p:spPr>
          <a:xfrm>
            <a:off x="1487606" y="2279172"/>
            <a:ext cx="2224585" cy="872034"/>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سبحان الذي سخر لنا هذا وما كنا له مقرنين.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433014" y="1419371"/>
            <a:ext cx="7397089" cy="4653883"/>
            <a:chOff x="1433014" y="1419371"/>
            <a:chExt cx="7397089" cy="4653883"/>
          </a:xfrm>
        </p:grpSpPr>
        <p:pic>
          <p:nvPicPr>
            <p:cNvPr id="2" name="صورة 1" descr="101.gif"/>
            <p:cNvPicPr>
              <a:picLocks noChangeAspect="1"/>
            </p:cNvPicPr>
            <p:nvPr/>
          </p:nvPicPr>
          <p:blipFill>
            <a:blip r:embed="rId2">
              <a:clrChange>
                <a:clrFrom>
                  <a:srgbClr val="FFFFFF"/>
                </a:clrFrom>
                <a:clrTo>
                  <a:srgbClr val="FFFFFF">
                    <a:alpha val="0"/>
                  </a:srgbClr>
                </a:clrTo>
              </a:clrChange>
            </a:blip>
            <a:srcRect l="2909" t="13333" r="4600" b="49177"/>
            <a:stretch>
              <a:fillRect/>
            </a:stretch>
          </p:blipFill>
          <p:spPr>
            <a:xfrm>
              <a:off x="1487606" y="1719618"/>
              <a:ext cx="7342496" cy="4217158"/>
            </a:xfrm>
            <a:prstGeom prst="rect">
              <a:avLst/>
            </a:prstGeom>
          </p:spPr>
        </p:pic>
        <p:pic>
          <p:nvPicPr>
            <p:cNvPr id="3" name="صورة 2" descr="100.gif"/>
            <p:cNvPicPr>
              <a:picLocks noChangeAspect="1"/>
            </p:cNvPicPr>
            <p:nvPr/>
          </p:nvPicPr>
          <p:blipFill>
            <a:blip r:embed="rId3">
              <a:clrChange>
                <a:clrFrom>
                  <a:srgbClr val="FFFFFF"/>
                </a:clrFrom>
                <a:clrTo>
                  <a:srgbClr val="FFFFFF">
                    <a:alpha val="0"/>
                  </a:srgbClr>
                </a:clrTo>
              </a:clrChange>
            </a:blip>
            <a:srcRect l="8983" t="14462" r="3390" b="82628"/>
            <a:stretch>
              <a:fillRect/>
            </a:stretch>
          </p:blipFill>
          <p:spPr>
            <a:xfrm>
              <a:off x="1460313" y="1419371"/>
              <a:ext cx="7369790" cy="327547"/>
            </a:xfrm>
            <a:prstGeom prst="rect">
              <a:avLst/>
            </a:prstGeom>
          </p:spPr>
        </p:pic>
        <p:pic>
          <p:nvPicPr>
            <p:cNvPr id="4" name="صورة 3" descr="100.gif"/>
            <p:cNvPicPr>
              <a:picLocks noChangeAspect="1"/>
            </p:cNvPicPr>
            <p:nvPr/>
          </p:nvPicPr>
          <p:blipFill>
            <a:blip r:embed="rId3">
              <a:clrChange>
                <a:clrFrom>
                  <a:srgbClr val="FFFFFF"/>
                </a:clrFrom>
                <a:clrTo>
                  <a:srgbClr val="FFFFFF">
                    <a:alpha val="0"/>
                  </a:srgbClr>
                </a:clrTo>
              </a:clrChange>
            </a:blip>
            <a:srcRect l="8983" t="86601" r="3390" b="11096"/>
            <a:stretch>
              <a:fillRect/>
            </a:stretch>
          </p:blipFill>
          <p:spPr>
            <a:xfrm>
              <a:off x="1433014" y="5813947"/>
              <a:ext cx="7369790" cy="259307"/>
            </a:xfrm>
            <a:prstGeom prst="rect">
              <a:avLst/>
            </a:prstGeom>
          </p:spPr>
        </p:pic>
      </p:grpSp>
      <p:sp>
        <p:nvSpPr>
          <p:cNvPr id="6" name="مربع نص 5"/>
          <p:cNvSpPr txBox="1"/>
          <p:nvPr/>
        </p:nvSpPr>
        <p:spPr>
          <a:xfrm>
            <a:off x="1514901" y="1746909"/>
            <a:ext cx="1078173" cy="2354491"/>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uLnTx/>
                <a:uFillTx/>
                <a:latin typeface="Calibri"/>
                <a:ea typeface="+mn-ea"/>
                <a:cs typeface="Arial" panose="020B0604020202020204" pitchFamily="34" charset="0"/>
              </a:rPr>
              <a:t>الألفاظ المؤثرة:</a:t>
            </a:r>
          </a:p>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السير بقى مستمرًا، المنظر المروع، يرتطم ببعض، الانزلاق هو سيد الموقف</a:t>
            </a:r>
          </a:p>
        </p:txBody>
      </p:sp>
      <p:sp>
        <p:nvSpPr>
          <p:cNvPr id="7" name="مربع نص 6"/>
          <p:cNvSpPr txBox="1"/>
          <p:nvPr/>
        </p:nvSpPr>
        <p:spPr>
          <a:xfrm>
            <a:off x="1501253" y="4107972"/>
            <a:ext cx="1078173" cy="1708160"/>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uLnTx/>
                <a:uFillTx/>
                <a:latin typeface="Calibri"/>
                <a:ea typeface="+mn-ea"/>
                <a:cs typeface="Arial" panose="020B0604020202020204" pitchFamily="34" charset="0"/>
              </a:rPr>
              <a:t>المثال أو الاستعارة:</a:t>
            </a:r>
          </a:p>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1. المشاة على الرصيف المجاور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4"/>
          <p:cNvGrpSpPr/>
          <p:nvPr/>
        </p:nvGrpSpPr>
        <p:grpSpPr>
          <a:xfrm>
            <a:off x="1310185" y="1187355"/>
            <a:ext cx="7369790" cy="5006231"/>
            <a:chOff x="1310185" y="1187355"/>
            <a:chExt cx="7369790" cy="5006231"/>
          </a:xfrm>
        </p:grpSpPr>
        <p:pic>
          <p:nvPicPr>
            <p:cNvPr id="2" name="صورة 1" descr="101.gif"/>
            <p:cNvPicPr>
              <a:picLocks noChangeAspect="1"/>
            </p:cNvPicPr>
            <p:nvPr/>
          </p:nvPicPr>
          <p:blipFill>
            <a:blip r:embed="rId2">
              <a:clrChange>
                <a:clrFrom>
                  <a:srgbClr val="FFFFFF"/>
                </a:clrFrom>
                <a:clrTo>
                  <a:srgbClr val="FFFFFF">
                    <a:alpha val="0"/>
                  </a:srgbClr>
                </a:clrTo>
              </a:clrChange>
            </a:blip>
            <a:srcRect l="2909" t="50944" r="4600" b="7463"/>
            <a:stretch>
              <a:fillRect/>
            </a:stretch>
          </p:blipFill>
          <p:spPr>
            <a:xfrm>
              <a:off x="1323833" y="1514900"/>
              <a:ext cx="7342496" cy="4678686"/>
            </a:xfrm>
            <a:prstGeom prst="rect">
              <a:avLst/>
            </a:prstGeom>
          </p:spPr>
        </p:pic>
        <p:pic>
          <p:nvPicPr>
            <p:cNvPr id="3" name="صورة 2" descr="100.gif"/>
            <p:cNvPicPr>
              <a:picLocks noChangeAspect="1"/>
            </p:cNvPicPr>
            <p:nvPr/>
          </p:nvPicPr>
          <p:blipFill>
            <a:blip r:embed="rId3">
              <a:clrChange>
                <a:clrFrom>
                  <a:srgbClr val="FFFFFF"/>
                </a:clrFrom>
                <a:clrTo>
                  <a:srgbClr val="FFFFFF">
                    <a:alpha val="0"/>
                  </a:srgbClr>
                </a:clrTo>
              </a:clrChange>
            </a:blip>
            <a:srcRect l="8983" t="14462" r="3390" b="82628"/>
            <a:stretch>
              <a:fillRect/>
            </a:stretch>
          </p:blipFill>
          <p:spPr>
            <a:xfrm>
              <a:off x="1310185" y="1187355"/>
              <a:ext cx="7369790" cy="327547"/>
            </a:xfrm>
            <a:prstGeom prst="rect">
              <a:avLst/>
            </a:prstGeom>
          </p:spPr>
        </p:pic>
      </p:grpSp>
      <p:sp>
        <p:nvSpPr>
          <p:cNvPr id="6" name="مربع نص 5"/>
          <p:cNvSpPr txBox="1"/>
          <p:nvPr/>
        </p:nvSpPr>
        <p:spPr>
          <a:xfrm>
            <a:off x="1351129" y="1501249"/>
            <a:ext cx="1078173" cy="2314544"/>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ينزلقون على الشارع وعلى رصيف كما لو كانت تحتهم طبقة من الصابون أو الجليد.</a:t>
            </a:r>
          </a:p>
        </p:txBody>
      </p:sp>
      <p:sp>
        <p:nvSpPr>
          <p:cNvPr id="7" name="مربع نص 6"/>
          <p:cNvSpPr txBox="1"/>
          <p:nvPr/>
        </p:nvSpPr>
        <p:spPr>
          <a:xfrm>
            <a:off x="1323833" y="3835016"/>
            <a:ext cx="1078173" cy="2354491"/>
          </a:xfrm>
          <a:prstGeom prst="rect">
            <a:avLst/>
          </a:prstGeom>
          <a:noFill/>
        </p:spPr>
        <p:txBody>
          <a:bodyPr wrap="square" rtlCol="1">
            <a:spAutoFit/>
          </a:bodyPr>
          <a:lstStyle/>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uLnTx/>
                <a:uFillTx/>
                <a:latin typeface="Calibri"/>
                <a:ea typeface="+mn-ea"/>
                <a:cs typeface="Arial" panose="020B0604020202020204" pitchFamily="34" charset="0"/>
              </a:rPr>
              <a:t>المصداقية</a:t>
            </a: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p>
          <a:p>
            <a:pPr marL="0" marR="0" lvl="0" indent="0" algn="justLow" defTabSz="914400" rtl="1" eaLnBrk="1" fontAlgn="auto" latinLnBrk="0" hangingPunct="1">
              <a:lnSpc>
                <a:spcPct val="15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 قوة الاحتكاك لا يمكن الاستغناء عنها، سواء أحببناها أو لم نحب.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02.gif"/>
          <p:cNvPicPr>
            <a:picLocks noChangeAspect="1"/>
          </p:cNvPicPr>
          <p:nvPr/>
        </p:nvPicPr>
        <p:blipFill>
          <a:blip r:embed="rId2">
            <a:clrChange>
              <a:clrFrom>
                <a:srgbClr val="FFFFFF"/>
              </a:clrFrom>
              <a:clrTo>
                <a:srgbClr val="FFFFFF">
                  <a:alpha val="0"/>
                </a:srgbClr>
              </a:clrTo>
            </a:clrChange>
          </a:blip>
          <a:srcRect l="9516" t="9353" b="58149"/>
          <a:stretch>
            <a:fillRect/>
          </a:stretch>
        </p:blipFill>
        <p:spPr>
          <a:xfrm>
            <a:off x="1433015" y="2006220"/>
            <a:ext cx="7325145" cy="3521123"/>
          </a:xfrm>
          <a:prstGeom prst="rect">
            <a:avLst/>
          </a:prstGeom>
        </p:spPr>
      </p:pic>
      <p:sp>
        <p:nvSpPr>
          <p:cNvPr id="3" name="مربع نص 2"/>
          <p:cNvSpPr txBox="1"/>
          <p:nvPr/>
        </p:nvSpPr>
        <p:spPr>
          <a:xfrm>
            <a:off x="1528549" y="3057099"/>
            <a:ext cx="5445457" cy="584775"/>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في بلد من البلدان صدر قانون تأخير سن والزواج بين الشباب والشابات لسن الثلاثون، فرأينا أن القانون يعيق </a:t>
            </a:r>
            <a:r>
              <a:rPr kumimoji="0" lang="ar-EG" sz="16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الشرع</a:t>
            </a: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ويلقى بمجتمعه لمنبع الفواحش.</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528549" y="3657600"/>
            <a:ext cx="5445457" cy="584775"/>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تزوج (م) في سن العشرين فلم أنجب طفلاً اتخذه خليلا له وكانت العلاقة بينهما علاقة صداقة، لا علاقة أب بابنه فقط.</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02.gif"/>
          <p:cNvPicPr>
            <a:picLocks noChangeAspect="1"/>
          </p:cNvPicPr>
          <p:nvPr/>
        </p:nvPicPr>
        <p:blipFill>
          <a:blip r:embed="rId2">
            <a:clrChange>
              <a:clrFrom>
                <a:srgbClr val="FFFFFF"/>
              </a:clrFrom>
              <a:clrTo>
                <a:srgbClr val="FFFFFF">
                  <a:alpha val="0"/>
                </a:srgbClr>
              </a:clrTo>
            </a:clrChange>
          </a:blip>
          <a:srcRect l="9516" t="42355" b="7861"/>
          <a:stretch>
            <a:fillRect/>
          </a:stretch>
        </p:blipFill>
        <p:spPr>
          <a:xfrm>
            <a:off x="1678675" y="976062"/>
            <a:ext cx="7093133" cy="5223128"/>
          </a:xfrm>
          <a:prstGeom prst="rect">
            <a:avLst/>
          </a:prstGeom>
        </p:spPr>
      </p:pic>
      <p:sp>
        <p:nvSpPr>
          <p:cNvPr id="3" name="مربع نص 2"/>
          <p:cNvSpPr txBox="1"/>
          <p:nvPr/>
        </p:nvSpPr>
        <p:spPr>
          <a:xfrm>
            <a:off x="1705970" y="2347415"/>
            <a:ext cx="5445457" cy="584775"/>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قتل الأبرياء – طيش الشباب- الإفراط في السرعة – انقلاب السيارات – الموت – الهلاك.</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678674" y="3234520"/>
            <a:ext cx="5445457" cy="338554"/>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مفيد – منفعة – خيركم من تعلم القرآن وعلمه – قرآننا دستورنا – كلام الله</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1678674" y="4258102"/>
            <a:ext cx="5445457" cy="338554"/>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قطرة – حياة – تحي ميت – تحي الأرض – تزين الأرض بما تخرجه من نباتات.</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692322" y="5363571"/>
            <a:ext cx="5445457" cy="338554"/>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تعاون – اشتراك – حب – مودة – دفع البغض والكره – التقارب – </a:t>
            </a:r>
            <a:r>
              <a:rPr kumimoji="0" lang="ar-EG" sz="16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التأخي</a:t>
            </a: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03.gif"/>
          <p:cNvPicPr>
            <a:picLocks noChangeAspect="1"/>
          </p:cNvPicPr>
          <p:nvPr/>
        </p:nvPicPr>
        <p:blipFill>
          <a:blip r:embed="rId2">
            <a:clrChange>
              <a:clrFrom>
                <a:srgbClr val="FFFFFF"/>
              </a:clrFrom>
              <a:clrTo>
                <a:srgbClr val="FFFFFF">
                  <a:alpha val="0"/>
                </a:srgbClr>
              </a:clrTo>
            </a:clrChange>
          </a:blip>
          <a:srcRect l="3754" t="9552" r="3191" b="54610"/>
          <a:stretch>
            <a:fillRect/>
          </a:stretch>
        </p:blipFill>
        <p:spPr>
          <a:xfrm>
            <a:off x="1487607" y="1398895"/>
            <a:ext cx="7315200" cy="3991971"/>
          </a:xfrm>
          <a:prstGeom prst="rect">
            <a:avLst/>
          </a:prstGeom>
        </p:spPr>
      </p:pic>
      <p:sp>
        <p:nvSpPr>
          <p:cNvPr id="3" name="مربع نص 2"/>
          <p:cNvSpPr txBox="1"/>
          <p:nvPr/>
        </p:nvSpPr>
        <p:spPr>
          <a:xfrm rot="20046283">
            <a:off x="5008717" y="2320120"/>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شخصيات – أحداث</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rot="20046283">
            <a:off x="5281673" y="2743200"/>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زمان - مكان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rot="20046283">
            <a:off x="5377206" y="3002508"/>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مقدمة - خاتمة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rot="20046283">
            <a:off x="5527331" y="3521123"/>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فكرة - أحداث</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rot="1873841">
            <a:off x="3111690" y="2210932"/>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فكرة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rot="1873841">
            <a:off x="3098035" y="3016152"/>
            <a:ext cx="2006221"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تحيز - مراسل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rot="1873841">
            <a:off x="2764633" y="3484139"/>
            <a:ext cx="230680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مرسل – الموضوع - توقيع</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03.gif"/>
          <p:cNvPicPr>
            <a:picLocks noChangeAspect="1"/>
          </p:cNvPicPr>
          <p:nvPr/>
        </p:nvPicPr>
        <p:blipFill>
          <a:blip r:embed="rId2">
            <a:clrChange>
              <a:clrFrom>
                <a:srgbClr val="FFFFFF"/>
              </a:clrFrom>
              <a:clrTo>
                <a:srgbClr val="FFFFFF">
                  <a:alpha val="0"/>
                </a:srgbClr>
              </a:clrTo>
            </a:clrChange>
          </a:blip>
          <a:srcRect l="3754" t="46125" r="3191" b="10846"/>
          <a:stretch>
            <a:fillRect/>
          </a:stretch>
        </p:blipFill>
        <p:spPr>
          <a:xfrm>
            <a:off x="1460312" y="1392071"/>
            <a:ext cx="7315200" cy="47930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11.gif"/>
          <p:cNvPicPr>
            <a:picLocks noChangeAspect="1"/>
          </p:cNvPicPr>
          <p:nvPr/>
        </p:nvPicPr>
        <p:blipFill>
          <a:blip r:embed="rId2">
            <a:clrChange>
              <a:clrFrom>
                <a:srgbClr val="FFFFFF"/>
              </a:clrFrom>
              <a:clrTo>
                <a:srgbClr val="FFFFFF">
                  <a:alpha val="0"/>
                </a:srgbClr>
              </a:clrTo>
            </a:clrChange>
          </a:blip>
          <a:srcRect l="2909" t="8159" r="3472" b="47104"/>
          <a:stretch>
            <a:fillRect/>
          </a:stretch>
        </p:blipFill>
        <p:spPr>
          <a:xfrm>
            <a:off x="1378424" y="1173703"/>
            <a:ext cx="7397087" cy="5008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325" y="191392"/>
            <a:ext cx="8245784" cy="6050940"/>
          </a:xfrm>
          <a:prstGeom prst="rect">
            <a:avLst/>
          </a:prstGeom>
        </p:spPr>
      </p:pic>
      <p:sp>
        <p:nvSpPr>
          <p:cNvPr id="3" name="object 3"/>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3</a:t>
            </a:r>
            <a:endParaRPr sz="14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684210"/>
          </a:xfrm>
          <a:prstGeom prst="rect">
            <a:avLst/>
          </a:prstGeom>
        </p:spPr>
      </p:pic>
      <p:pic>
        <p:nvPicPr>
          <p:cNvPr id="3" name="object 3"/>
          <p:cNvPicPr/>
          <p:nvPr/>
        </p:nvPicPr>
        <p:blipFill>
          <a:blip r:embed="rId3" cstate="print"/>
          <a:stretch>
            <a:fillRect/>
          </a:stretch>
        </p:blipFill>
        <p:spPr>
          <a:xfrm>
            <a:off x="169647" y="998434"/>
            <a:ext cx="8923458" cy="5068002"/>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21</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11.gif"/>
          <p:cNvPicPr>
            <a:picLocks noChangeAspect="1"/>
          </p:cNvPicPr>
          <p:nvPr/>
        </p:nvPicPr>
        <p:blipFill>
          <a:blip r:embed="rId2">
            <a:clrChange>
              <a:clrFrom>
                <a:srgbClr val="FFFFFF"/>
              </a:clrFrom>
              <a:clrTo>
                <a:srgbClr val="FFFFFF">
                  <a:alpha val="0"/>
                </a:srgbClr>
              </a:clrTo>
            </a:clrChange>
          </a:blip>
          <a:srcRect l="2909" t="53262" r="3472" b="9055"/>
          <a:stretch>
            <a:fillRect/>
          </a:stretch>
        </p:blipFill>
        <p:spPr>
          <a:xfrm>
            <a:off x="1364777" y="1897039"/>
            <a:ext cx="7397087" cy="4218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14.gif"/>
          <p:cNvPicPr>
            <a:picLocks noChangeAspect="1"/>
          </p:cNvPicPr>
          <p:nvPr/>
        </p:nvPicPr>
        <p:blipFill>
          <a:blip r:embed="rId2">
            <a:clrChange>
              <a:clrFrom>
                <a:srgbClr val="FFFFFF"/>
              </a:clrFrom>
              <a:clrTo>
                <a:srgbClr val="FFFFFF">
                  <a:alpha val="0"/>
                </a:srgbClr>
              </a:clrTo>
            </a:clrChange>
          </a:blip>
          <a:srcRect l="7918" t="8955" r="3923" b="46805"/>
          <a:stretch>
            <a:fillRect/>
          </a:stretch>
        </p:blipFill>
        <p:spPr>
          <a:xfrm>
            <a:off x="1446663" y="1146407"/>
            <a:ext cx="7356143" cy="4940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14.gif"/>
          <p:cNvPicPr>
            <a:picLocks noChangeAspect="1"/>
          </p:cNvPicPr>
          <p:nvPr/>
        </p:nvPicPr>
        <p:blipFill>
          <a:blip r:embed="rId2">
            <a:clrChange>
              <a:clrFrom>
                <a:srgbClr val="FFFFFF"/>
              </a:clrFrom>
              <a:clrTo>
                <a:srgbClr val="FFFFFF">
                  <a:alpha val="0"/>
                </a:srgbClr>
              </a:clrTo>
            </a:clrChange>
          </a:blip>
          <a:srcRect l="7918" t="54417" r="3923" b="7861"/>
          <a:stretch>
            <a:fillRect/>
          </a:stretch>
        </p:blipFill>
        <p:spPr>
          <a:xfrm>
            <a:off x="1460311" y="1856095"/>
            <a:ext cx="7356143" cy="4212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122.gif"/>
          <p:cNvPicPr>
            <a:picLocks noChangeAspect="1"/>
          </p:cNvPicPr>
          <p:nvPr/>
        </p:nvPicPr>
        <p:blipFill>
          <a:blip r:embed="rId2">
            <a:clrChange>
              <a:clrFrom>
                <a:srgbClr val="FFFFFF"/>
              </a:clrFrom>
              <a:clrTo>
                <a:srgbClr val="FFFFFF">
                  <a:alpha val="0"/>
                </a:srgbClr>
              </a:clrTo>
            </a:clrChange>
          </a:blip>
          <a:srcRect l="10315" t="8358" r="4456" b="50796"/>
          <a:stretch>
            <a:fillRect/>
          </a:stretch>
        </p:blipFill>
        <p:spPr>
          <a:xfrm>
            <a:off x="1419368" y="1364776"/>
            <a:ext cx="7383438" cy="4735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2.gif"/>
          <p:cNvPicPr>
            <a:picLocks noChangeAspect="1"/>
          </p:cNvPicPr>
          <p:nvPr/>
        </p:nvPicPr>
        <p:blipFill>
          <a:blip r:embed="rId2">
            <a:clrChange>
              <a:clrFrom>
                <a:srgbClr val="FFFFFF"/>
              </a:clrFrom>
              <a:clrTo>
                <a:srgbClr val="FFFFFF">
                  <a:alpha val="0"/>
                </a:srgbClr>
              </a:clrTo>
            </a:clrChange>
          </a:blip>
          <a:srcRect l="10315" t="50145" r="4456" b="14428"/>
          <a:stretch>
            <a:fillRect/>
          </a:stretch>
        </p:blipFill>
        <p:spPr>
          <a:xfrm>
            <a:off x="1460311" y="1624083"/>
            <a:ext cx="7383438" cy="4107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3.gif"/>
          <p:cNvPicPr>
            <a:picLocks noChangeAspect="1"/>
          </p:cNvPicPr>
          <p:nvPr/>
        </p:nvPicPr>
        <p:blipFill>
          <a:blip r:embed="rId2">
            <a:clrChange>
              <a:clrFrom>
                <a:srgbClr val="FFFFFF"/>
              </a:clrFrom>
              <a:clrTo>
                <a:srgbClr val="FFFFFF">
                  <a:alpha val="0"/>
                </a:srgbClr>
              </a:clrTo>
            </a:clrChange>
          </a:blip>
          <a:srcRect l="4600" t="8557" r="4318" b="52829"/>
          <a:stretch>
            <a:fillRect/>
          </a:stretch>
        </p:blipFill>
        <p:spPr>
          <a:xfrm>
            <a:off x="1337482" y="1392075"/>
            <a:ext cx="7519916" cy="4517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3.gif"/>
          <p:cNvPicPr>
            <a:picLocks noChangeAspect="1"/>
          </p:cNvPicPr>
          <p:nvPr/>
        </p:nvPicPr>
        <p:blipFill>
          <a:blip r:embed="rId2">
            <a:clrChange>
              <a:clrFrom>
                <a:srgbClr val="FFFFFF"/>
              </a:clrFrom>
              <a:clrTo>
                <a:srgbClr val="FFFFFF">
                  <a:alpha val="0"/>
                </a:srgbClr>
              </a:clrTo>
            </a:clrChange>
          </a:blip>
          <a:srcRect l="4600" t="47987" r="4318" b="14826"/>
          <a:stretch>
            <a:fillRect/>
          </a:stretch>
        </p:blipFill>
        <p:spPr>
          <a:xfrm>
            <a:off x="1269243" y="1610436"/>
            <a:ext cx="7519916" cy="4350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4.gif"/>
          <p:cNvPicPr>
            <a:picLocks noChangeAspect="1"/>
          </p:cNvPicPr>
          <p:nvPr/>
        </p:nvPicPr>
        <p:blipFill>
          <a:blip r:embed="rId2">
            <a:clrChange>
              <a:clrFrom>
                <a:srgbClr val="FFFFFF"/>
              </a:clrFrom>
              <a:clrTo>
                <a:srgbClr val="FFFFFF">
                  <a:alpha val="0"/>
                </a:srgbClr>
              </a:clrTo>
            </a:clrChange>
          </a:blip>
          <a:srcRect l="10315" t="11144" r="4722" b="53000"/>
          <a:stretch>
            <a:fillRect/>
          </a:stretch>
        </p:blipFill>
        <p:spPr>
          <a:xfrm>
            <a:off x="1433015" y="1433016"/>
            <a:ext cx="7369791" cy="4162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24.gif"/>
          <p:cNvPicPr>
            <a:picLocks noChangeAspect="1"/>
          </p:cNvPicPr>
          <p:nvPr/>
        </p:nvPicPr>
        <p:blipFill>
          <a:blip r:embed="rId2">
            <a:clrChange>
              <a:clrFrom>
                <a:srgbClr val="FFFFFF"/>
              </a:clrFrom>
              <a:clrTo>
                <a:srgbClr val="FFFFFF">
                  <a:alpha val="0"/>
                </a:srgbClr>
              </a:clrTo>
            </a:clrChange>
          </a:blip>
          <a:srcRect l="10315" t="47588" r="4722" b="38308"/>
          <a:stretch>
            <a:fillRect/>
          </a:stretch>
        </p:blipFill>
        <p:spPr>
          <a:xfrm>
            <a:off x="1473959" y="2947916"/>
            <a:ext cx="7369791" cy="1637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2873829" y="513440"/>
            <a:ext cx="3106056"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2000" b="1" i="0" u="none" strike="noStrike" kern="1200" cap="none" spc="50" normalizeH="0" baseline="0" noProof="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50" normalizeH="0" baseline="0" noProof="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كفاية التواصل الشفهي</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خامسًا:</a:t>
              </a:r>
            </a:p>
          </p:txBody>
        </p:sp>
      </p:grpSp>
      <p:sp>
        <p:nvSpPr>
          <p:cNvPr id="13" name="مستطيل 12">
            <a:hlinkHover r:id="" action="ppaction://noaction" highlightClick="1"/>
          </p:cNvPr>
          <p:cNvSpPr/>
          <p:nvPr/>
        </p:nvSpPr>
        <p:spPr>
          <a:xfrm>
            <a:off x="1683661" y="2002975"/>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مهارات الخطابة</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مهارات ال</a:t>
            </a:r>
            <a:r>
              <a:rPr kumimoji="0" lang="ar-SA" sz="2400" b="1" i="0" u="none" strike="noStrike" kern="1200" cap="all" spc="0" normalizeH="0" baseline="0" noProof="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إ</a:t>
            </a:r>
            <a:r>
              <a:rPr kumimoji="0" lang="ar-EG" sz="2400" b="1" i="0" u="none" strike="noStrike" kern="1200" cap="all" spc="0" normalizeH="0" baseline="0" noProof="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لقاء</a:t>
            </a:r>
            <a:endPar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26" y="885473"/>
            <a:ext cx="9041546" cy="5343054"/>
          </a:xfrm>
          <a:prstGeom prst="rect">
            <a:avLst/>
          </a:prstGeom>
        </p:spPr>
      </p:pic>
      <p:pic>
        <p:nvPicPr>
          <p:cNvPr id="3" name="object 3"/>
          <p:cNvPicPr/>
          <p:nvPr/>
        </p:nvPicPr>
        <p:blipFill>
          <a:blip r:embed="rId3" cstate="print"/>
          <a:stretch>
            <a:fillRect/>
          </a:stretch>
        </p:blipFill>
        <p:spPr>
          <a:xfrm>
            <a:off x="0" y="0"/>
            <a:ext cx="9055566" cy="684210"/>
          </a:xfrm>
          <a:prstGeom prst="rect">
            <a:avLst/>
          </a:prstGeom>
        </p:spPr>
      </p:pic>
      <p:graphicFrame>
        <p:nvGraphicFramePr>
          <p:cNvPr id="4" name="object 4"/>
          <p:cNvGraphicFramePr>
            <a:graphicFrameLocks noGrp="1"/>
          </p:cNvGraphicFramePr>
          <p:nvPr/>
        </p:nvGraphicFramePr>
        <p:xfrm>
          <a:off x="8011032" y="2891027"/>
          <a:ext cx="1066800" cy="3354704"/>
        </p:xfrm>
        <a:graphic>
          <a:graphicData uri="http://schemas.openxmlformats.org/drawingml/2006/table">
            <a:tbl>
              <a:tblPr firstRow="1" bandRow="1">
                <a:tableStyleId>{2D5ABB26-0587-4C30-8999-92F81FD0307C}</a:tableStyleId>
              </a:tblPr>
              <a:tblGrid>
                <a:gridCol w="1047750">
                  <a:extLst>
                    <a:ext uri="{9D8B030D-6E8A-4147-A177-3AD203B41FA5}">
                      <a16:colId xmlns:a16="http://schemas.microsoft.com/office/drawing/2014/main" val="20000"/>
                    </a:ext>
                  </a:extLst>
                </a:gridCol>
              </a:tblGrid>
              <a:tr h="394335">
                <a:tc>
                  <a:txBody>
                    <a:bodyPr/>
                    <a:lstStyle/>
                    <a:p>
                      <a:pPr marL="5080" algn="ctr">
                        <a:lnSpc>
                          <a:spcPts val="2240"/>
                        </a:lnSpc>
                      </a:pPr>
                      <a:r>
                        <a:rPr sz="2000" dirty="0">
                          <a:solidFill>
                            <a:srgbClr val="FFFFFF"/>
                          </a:solidFill>
                          <a:latin typeface="Arabic Typesetting"/>
                          <a:cs typeface="Arabic Typesetting"/>
                        </a:rPr>
                        <a:t>نم</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408940">
                <a:tc>
                  <a:txBody>
                    <a:bodyPr/>
                    <a:lstStyle/>
                    <a:p>
                      <a:pPr marL="3175" algn="ctr">
                        <a:lnSpc>
                          <a:spcPts val="2330"/>
                        </a:lnSpc>
                      </a:pPr>
                      <a:r>
                        <a:rPr sz="2000" spc="-145" dirty="0">
                          <a:solidFill>
                            <a:srgbClr val="FFFFFF"/>
                          </a:solidFill>
                          <a:latin typeface="Arabic Typesetting"/>
                          <a:cs typeface="Arabic Typesetting"/>
                        </a:rPr>
                        <a:t>فكالا</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1"/>
                  </a:ext>
                </a:extLst>
              </a:tr>
              <a:tr h="420370">
                <a:tc>
                  <a:txBody>
                    <a:bodyPr/>
                    <a:lstStyle/>
                    <a:p>
                      <a:pPr marL="5080" algn="ctr">
                        <a:lnSpc>
                          <a:spcPts val="2360"/>
                        </a:lnSpc>
                      </a:pPr>
                      <a:r>
                        <a:rPr sz="2000" dirty="0">
                          <a:solidFill>
                            <a:srgbClr val="FFFFFF"/>
                          </a:solidFill>
                          <a:latin typeface="Arabic Typesetting"/>
                          <a:cs typeface="Arabic Typesetting"/>
                        </a:rPr>
                        <a:t>نم</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r h="428625">
                <a:tc>
                  <a:txBody>
                    <a:bodyPr/>
                    <a:lstStyle/>
                    <a:p>
                      <a:pPr marL="4445" algn="ctr">
                        <a:lnSpc>
                          <a:spcPct val="100000"/>
                        </a:lnSpc>
                        <a:spcBef>
                          <a:spcPts val="20"/>
                        </a:spcBef>
                      </a:pPr>
                      <a:r>
                        <a:rPr sz="2000" spc="-114" dirty="0">
                          <a:solidFill>
                            <a:srgbClr val="FFFFFF"/>
                          </a:solidFill>
                          <a:latin typeface="Arabic Typesetting"/>
                          <a:cs typeface="Arabic Typesetting"/>
                        </a:rPr>
                        <a:t>ملالا</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r h="427990">
                <a:tc>
                  <a:txBody>
                    <a:bodyPr/>
                    <a:lstStyle/>
                    <a:p>
                      <a:pPr marL="5080" algn="ctr">
                        <a:lnSpc>
                          <a:spcPct val="100000"/>
                        </a:lnSpc>
                        <a:spcBef>
                          <a:spcPts val="20"/>
                        </a:spcBef>
                      </a:pPr>
                      <a:r>
                        <a:rPr sz="2000" spc="-250" dirty="0">
                          <a:solidFill>
                            <a:srgbClr val="FFFFFF"/>
                          </a:solidFill>
                          <a:latin typeface="Arabic Typesetting"/>
                          <a:cs typeface="Arabic Typesetting"/>
                        </a:rPr>
                        <a:t>ءاب</a:t>
                      </a:r>
                      <a:r>
                        <a:rPr sz="3000" spc="-375" baseline="1388" dirty="0">
                          <a:solidFill>
                            <a:srgbClr val="FFFFFF"/>
                          </a:solidFill>
                          <a:latin typeface="Arabic Typesetting"/>
                          <a:cs typeface="Arabic Typesetting"/>
                        </a:rPr>
                        <a:t>ل</a:t>
                      </a:r>
                      <a:r>
                        <a:rPr sz="2000" spc="-250" dirty="0">
                          <a:solidFill>
                            <a:srgbClr val="FFFFFF"/>
                          </a:solidFill>
                          <a:latin typeface="Arabic Typesetting"/>
                          <a:cs typeface="Arabic Typesetting"/>
                        </a:rPr>
                        <a:t>ا</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4"/>
                  </a:ext>
                </a:extLst>
              </a:tr>
              <a:tr h="428625">
                <a:tc>
                  <a:txBody>
                    <a:bodyPr/>
                    <a:lstStyle/>
                    <a:p>
                      <a:pPr marL="5080" algn="ctr">
                        <a:lnSpc>
                          <a:spcPct val="100000"/>
                        </a:lnSpc>
                        <a:spcBef>
                          <a:spcPts val="20"/>
                        </a:spcBef>
                      </a:pPr>
                      <a:r>
                        <a:rPr sz="2000" dirty="0">
                          <a:solidFill>
                            <a:srgbClr val="FFFFFF"/>
                          </a:solidFill>
                          <a:latin typeface="Arabic Typesetting"/>
                          <a:cs typeface="Arabic Typesetting"/>
                        </a:rPr>
                        <a:t>نم</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5"/>
                  </a:ext>
                </a:extLst>
              </a:tr>
              <a:tr h="427990">
                <a:tc>
                  <a:txBody>
                    <a:bodyPr/>
                    <a:lstStyle/>
                    <a:p>
                      <a:pPr marL="4445" algn="ctr">
                        <a:lnSpc>
                          <a:spcPct val="100000"/>
                        </a:lnSpc>
                        <a:spcBef>
                          <a:spcPts val="25"/>
                        </a:spcBef>
                      </a:pPr>
                      <a:r>
                        <a:rPr sz="2000" spc="-114" dirty="0">
                          <a:solidFill>
                            <a:srgbClr val="FFFFFF"/>
                          </a:solidFill>
                          <a:latin typeface="Arabic Typesetting"/>
                          <a:cs typeface="Arabic Typesetting"/>
                        </a:rPr>
                        <a:t>ملالا</a:t>
                      </a:r>
                      <a:endParaRPr sz="2000">
                        <a:latin typeface="Arabic Typesetting"/>
                        <a:cs typeface="Arabic Typesetting"/>
                      </a:endParaRPr>
                    </a:p>
                  </a:txBody>
                  <a:tcPr marL="0" marR="0" marT="317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6"/>
                  </a:ext>
                </a:extLst>
              </a:tr>
              <a:tr h="417830">
                <a:tc>
                  <a:txBody>
                    <a:bodyPr/>
                    <a:lstStyle/>
                    <a:p>
                      <a:pPr marL="5080" algn="ctr">
                        <a:lnSpc>
                          <a:spcPct val="100000"/>
                        </a:lnSpc>
                        <a:spcBef>
                          <a:spcPts val="20"/>
                        </a:spcBef>
                      </a:pPr>
                      <a:r>
                        <a:rPr sz="2000" spc="-250" dirty="0">
                          <a:solidFill>
                            <a:srgbClr val="FFFFFF"/>
                          </a:solidFill>
                          <a:latin typeface="Arabic Typesetting"/>
                          <a:cs typeface="Arabic Typesetting"/>
                        </a:rPr>
                        <a:t>ءاب</a:t>
                      </a:r>
                      <a:r>
                        <a:rPr sz="3000" spc="-375" baseline="1388" dirty="0">
                          <a:solidFill>
                            <a:srgbClr val="FFFFFF"/>
                          </a:solidFill>
                          <a:latin typeface="Arabic Typesetting"/>
                          <a:cs typeface="Arabic Typesetting"/>
                        </a:rPr>
                        <a:t>ل</a:t>
                      </a:r>
                      <a:r>
                        <a:rPr sz="2000" spc="-250" dirty="0">
                          <a:solidFill>
                            <a:srgbClr val="FFFFFF"/>
                          </a:solidFill>
                          <a:latin typeface="Arabic Typesetting"/>
                          <a:cs typeface="Arabic Typesetting"/>
                        </a:rPr>
                        <a:t>ا</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7"/>
                  </a:ext>
                </a:extLst>
              </a:tr>
            </a:tbl>
          </a:graphicData>
        </a:graphic>
      </p:graphicFrame>
      <p:graphicFrame>
        <p:nvGraphicFramePr>
          <p:cNvPr id="5" name="object 5"/>
          <p:cNvGraphicFramePr>
            <a:graphicFrameLocks noGrp="1"/>
          </p:cNvGraphicFramePr>
          <p:nvPr/>
        </p:nvGraphicFramePr>
        <p:xfrm>
          <a:off x="6780276" y="2922523"/>
          <a:ext cx="1066800" cy="3354704"/>
        </p:xfrm>
        <a:graphic>
          <a:graphicData uri="http://schemas.openxmlformats.org/drawingml/2006/table">
            <a:tbl>
              <a:tblPr firstRow="1" bandRow="1">
                <a:tableStyleId>{2D5ABB26-0587-4C30-8999-92F81FD0307C}</a:tableStyleId>
              </a:tblPr>
              <a:tblGrid>
                <a:gridCol w="1047750">
                  <a:extLst>
                    <a:ext uri="{9D8B030D-6E8A-4147-A177-3AD203B41FA5}">
                      <a16:colId xmlns:a16="http://schemas.microsoft.com/office/drawing/2014/main" val="20000"/>
                    </a:ext>
                  </a:extLst>
                </a:gridCol>
              </a:tblGrid>
              <a:tr h="394335">
                <a:tc>
                  <a:txBody>
                    <a:bodyPr/>
                    <a:lstStyle/>
                    <a:p>
                      <a:pPr marL="4445" algn="ctr">
                        <a:lnSpc>
                          <a:spcPts val="2245"/>
                        </a:lnSpc>
                      </a:pPr>
                      <a:r>
                        <a:rPr sz="2000" spc="-465" dirty="0">
                          <a:solidFill>
                            <a:srgbClr val="FFFFFF"/>
                          </a:solidFill>
                          <a:latin typeface="Arabic Typesetting"/>
                          <a:cs typeface="Arabic Typesetting"/>
                        </a:rPr>
                        <a:t>م</a:t>
                      </a:r>
                      <a:r>
                        <a:rPr sz="3000" baseline="-9722" dirty="0">
                          <a:solidFill>
                            <a:srgbClr val="FFFFFF"/>
                          </a:solidFill>
                          <a:latin typeface="Arabic Typesetting"/>
                          <a:cs typeface="Arabic Typesetting"/>
                        </a:rPr>
                        <a:t> </a:t>
                      </a:r>
                      <a:r>
                        <a:rPr sz="3000" spc="-179" baseline="-9722" dirty="0">
                          <a:solidFill>
                            <a:srgbClr val="FFFFFF"/>
                          </a:solidFill>
                          <a:latin typeface="Arabic Typesetting"/>
                          <a:cs typeface="Arabic Typesetting"/>
                        </a:rPr>
                        <a:t> </a:t>
                      </a:r>
                      <a:r>
                        <a:rPr sz="2000" spc="-5" dirty="0">
                          <a:solidFill>
                            <a:srgbClr val="FFFFFF"/>
                          </a:solidFill>
                          <a:latin typeface="Arabic Typesetting"/>
                          <a:cs typeface="Arabic Typesetting"/>
                        </a:rPr>
                        <a:t>ر</a:t>
                      </a:r>
                      <a:r>
                        <a:rPr sz="2000" spc="-10" dirty="0">
                          <a:solidFill>
                            <a:srgbClr val="FFFFFF"/>
                          </a:solidFill>
                          <a:latin typeface="Arabic Typesetting"/>
                          <a:cs typeface="Arabic Typesetting"/>
                        </a:rPr>
                        <a:t>غ</a:t>
                      </a:r>
                      <a:r>
                        <a:rPr sz="2000" dirty="0">
                          <a:solidFill>
                            <a:srgbClr val="FFFFFF"/>
                          </a:solidFill>
                          <a:latin typeface="Arabic Typesetting"/>
                          <a:cs typeface="Arabic Typesetting"/>
                        </a:rPr>
                        <a:t>م</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408940">
                <a:tc>
                  <a:txBody>
                    <a:bodyPr/>
                    <a:lstStyle/>
                    <a:p>
                      <a:pPr marR="306705" algn="r">
                        <a:lnSpc>
                          <a:spcPts val="2330"/>
                        </a:lnSpc>
                      </a:pPr>
                      <a:r>
                        <a:rPr sz="2000" spc="-110" dirty="0">
                          <a:solidFill>
                            <a:srgbClr val="FFFFFF"/>
                          </a:solidFill>
                          <a:latin typeface="Arabic Typesetting"/>
                          <a:cs typeface="Arabic Typesetting"/>
                        </a:rPr>
                        <a:t>بحاص</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1"/>
                  </a:ext>
                </a:extLst>
              </a:tr>
              <a:tr h="420370">
                <a:tc>
                  <a:txBody>
                    <a:bodyPr/>
                    <a:lstStyle/>
                    <a:p>
                      <a:pPr marL="3175" algn="ctr">
                        <a:lnSpc>
                          <a:spcPts val="2360"/>
                        </a:lnSpc>
                      </a:pPr>
                      <a:r>
                        <a:rPr sz="2000" spc="-720" dirty="0">
                          <a:solidFill>
                            <a:srgbClr val="FFFFFF"/>
                          </a:solidFill>
                          <a:latin typeface="Arabic Typesetting"/>
                          <a:cs typeface="Arabic Typesetting"/>
                        </a:rPr>
                        <a:t>ب</a:t>
                      </a:r>
                      <a:r>
                        <a:rPr sz="3000" spc="120" baseline="-2777" dirty="0">
                          <a:solidFill>
                            <a:srgbClr val="FFFFFF"/>
                          </a:solidFill>
                          <a:latin typeface="Arabic Typesetting"/>
                          <a:cs typeface="Arabic Typesetting"/>
                        </a:rPr>
                        <a:t>ّ</a:t>
                      </a:r>
                      <a:r>
                        <a:rPr sz="2000" dirty="0">
                          <a:solidFill>
                            <a:srgbClr val="FFFFFF"/>
                          </a:solidFill>
                          <a:latin typeface="Arabic Typesetting"/>
                          <a:cs typeface="Arabic Typesetting"/>
                        </a:rPr>
                        <a:t>ِ</a:t>
                      </a:r>
                      <a:r>
                        <a:rPr sz="2000" spc="50" dirty="0">
                          <a:solidFill>
                            <a:srgbClr val="FFFFFF"/>
                          </a:solidFill>
                          <a:latin typeface="Arabic Typesetting"/>
                          <a:cs typeface="Arabic Typesetting"/>
                        </a:rPr>
                        <a:t> </a:t>
                      </a:r>
                      <a:r>
                        <a:rPr sz="2000" dirty="0">
                          <a:solidFill>
                            <a:srgbClr val="FFFFFF"/>
                          </a:solidFill>
                          <a:latin typeface="Arabic Typesetting"/>
                          <a:cs typeface="Arabic Typesetting"/>
                        </a:rPr>
                        <a:t>ر</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r h="428625">
                <a:tc>
                  <a:txBody>
                    <a:bodyPr/>
                    <a:lstStyle/>
                    <a:p>
                      <a:pPr marL="3810" algn="ctr">
                        <a:lnSpc>
                          <a:spcPct val="100000"/>
                        </a:lnSpc>
                        <a:spcBef>
                          <a:spcPts val="20"/>
                        </a:spcBef>
                      </a:pPr>
                      <a:r>
                        <a:rPr sz="2000" spc="-385" dirty="0">
                          <a:solidFill>
                            <a:srgbClr val="FFFFFF"/>
                          </a:solidFill>
                          <a:latin typeface="Arabic Typesetting"/>
                          <a:cs typeface="Arabic Typesetting"/>
                        </a:rPr>
                        <a:t>ك</a:t>
                      </a:r>
                      <a:r>
                        <a:rPr sz="3000" spc="-577" baseline="-9722" dirty="0">
                          <a:solidFill>
                            <a:srgbClr val="FFFFFF"/>
                          </a:solidFill>
                          <a:latin typeface="Arabic Typesetting"/>
                          <a:cs typeface="Arabic Typesetting"/>
                        </a:rPr>
                        <a:t>ِ</a:t>
                      </a:r>
                      <a:r>
                        <a:rPr sz="3000" spc="-284" baseline="-9722" dirty="0">
                          <a:solidFill>
                            <a:srgbClr val="FFFFFF"/>
                          </a:solidFill>
                          <a:latin typeface="Arabic Typesetting"/>
                          <a:cs typeface="Arabic Typesetting"/>
                        </a:rPr>
                        <a:t> </a:t>
                      </a:r>
                      <a:r>
                        <a:rPr sz="2000" spc="-60" dirty="0">
                          <a:solidFill>
                            <a:srgbClr val="FFFFFF"/>
                          </a:solidFill>
                          <a:latin typeface="Arabic Typesetting"/>
                          <a:cs typeface="Arabic Typesetting"/>
                        </a:rPr>
                        <a:t>ح</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r h="427990">
                <a:tc>
                  <a:txBody>
                    <a:bodyPr/>
                    <a:lstStyle/>
                    <a:p>
                      <a:pPr marL="3810" algn="ctr">
                        <a:lnSpc>
                          <a:spcPct val="100000"/>
                        </a:lnSpc>
                        <a:spcBef>
                          <a:spcPts val="20"/>
                        </a:spcBef>
                      </a:pPr>
                      <a:r>
                        <a:rPr sz="2000" spc="-155" dirty="0">
                          <a:solidFill>
                            <a:srgbClr val="FFFFFF"/>
                          </a:solidFill>
                          <a:latin typeface="Arabic Typesetting"/>
                          <a:cs typeface="Arabic Typesetting"/>
                        </a:rPr>
                        <a:t>ءارعلا</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4"/>
                  </a:ext>
                </a:extLst>
              </a:tr>
              <a:tr h="428625">
                <a:tc>
                  <a:txBody>
                    <a:bodyPr/>
                    <a:lstStyle/>
                    <a:p>
                      <a:pPr marR="285115" algn="r">
                        <a:lnSpc>
                          <a:spcPct val="100000"/>
                        </a:lnSpc>
                        <a:spcBef>
                          <a:spcPts val="20"/>
                        </a:spcBef>
                      </a:pPr>
                      <a:r>
                        <a:rPr sz="2000" spc="-240" dirty="0">
                          <a:solidFill>
                            <a:srgbClr val="FFFFFF"/>
                          </a:solidFill>
                          <a:latin typeface="Arabic Typesetting"/>
                          <a:cs typeface="Arabic Typesetting"/>
                        </a:rPr>
                        <a:t>يلحاصلا</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5"/>
                  </a:ext>
                </a:extLst>
              </a:tr>
              <a:tr h="427990">
                <a:tc>
                  <a:txBody>
                    <a:bodyPr/>
                    <a:lstStyle/>
                    <a:p>
                      <a:pPr marL="347345">
                        <a:lnSpc>
                          <a:spcPct val="100000"/>
                        </a:lnSpc>
                        <a:spcBef>
                          <a:spcPts val="25"/>
                        </a:spcBef>
                      </a:pPr>
                      <a:r>
                        <a:rPr sz="2000" spc="-210" dirty="0">
                          <a:solidFill>
                            <a:srgbClr val="FFFFFF"/>
                          </a:solidFill>
                          <a:latin typeface="Arabic Typesetting"/>
                          <a:cs typeface="Arabic Typesetting"/>
                        </a:rPr>
                        <a:t>يلماعلا</a:t>
                      </a:r>
                      <a:endParaRPr sz="2000">
                        <a:latin typeface="Arabic Typesetting"/>
                        <a:cs typeface="Arabic Typesetting"/>
                      </a:endParaRPr>
                    </a:p>
                  </a:txBody>
                  <a:tcPr marL="0" marR="0" marT="317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6"/>
                  </a:ext>
                </a:extLst>
              </a:tr>
              <a:tr h="417830">
                <a:tc>
                  <a:txBody>
                    <a:bodyPr/>
                    <a:lstStyle/>
                    <a:p>
                      <a:pPr marR="12065" algn="ctr">
                        <a:lnSpc>
                          <a:spcPct val="100000"/>
                        </a:lnSpc>
                        <a:spcBef>
                          <a:spcPts val="105"/>
                        </a:spcBef>
                      </a:pPr>
                      <a:r>
                        <a:rPr sz="3000" spc="-569" baseline="2777" dirty="0">
                          <a:solidFill>
                            <a:srgbClr val="FFFFFF"/>
                          </a:solidFill>
                          <a:latin typeface="Arabic Typesetting"/>
                          <a:cs typeface="Arabic Typesetting"/>
                        </a:rPr>
                        <a:t>ر</a:t>
                      </a:r>
                      <a:r>
                        <a:rPr sz="2000" dirty="0">
                          <a:solidFill>
                            <a:srgbClr val="FFFFFF"/>
                          </a:solidFill>
                          <a:latin typeface="Arabic Typesetting"/>
                          <a:cs typeface="Arabic Typesetting"/>
                        </a:rPr>
                        <a:t>ِ</a:t>
                      </a:r>
                      <a:r>
                        <a:rPr sz="2000" spc="-35" dirty="0">
                          <a:solidFill>
                            <a:srgbClr val="FFFFFF"/>
                          </a:solidFill>
                          <a:latin typeface="Arabic Typesetting"/>
                          <a:cs typeface="Arabic Typesetting"/>
                        </a:rPr>
                        <a:t> </a:t>
                      </a:r>
                      <a:r>
                        <a:rPr sz="3000" baseline="2777" dirty="0">
                          <a:solidFill>
                            <a:srgbClr val="FFFFFF"/>
                          </a:solidFill>
                          <a:latin typeface="Arabic Typesetting"/>
                          <a:cs typeface="Arabic Typesetting"/>
                        </a:rPr>
                        <a:t>ا</a:t>
                      </a:r>
                      <a:r>
                        <a:rPr sz="3000" spc="-15" baseline="2777" dirty="0">
                          <a:solidFill>
                            <a:srgbClr val="FFFFFF"/>
                          </a:solidFill>
                          <a:latin typeface="Arabic Typesetting"/>
                          <a:cs typeface="Arabic Typesetting"/>
                        </a:rPr>
                        <a:t>ص</a:t>
                      </a:r>
                      <a:r>
                        <a:rPr sz="3000" spc="-7" baseline="2777" dirty="0">
                          <a:solidFill>
                            <a:srgbClr val="FFFFFF"/>
                          </a:solidFill>
                          <a:latin typeface="Arabic Typesetting"/>
                          <a:cs typeface="Arabic Typesetting"/>
                        </a:rPr>
                        <a:t>ب</a:t>
                      </a:r>
                      <a:r>
                        <a:rPr sz="3000" spc="-277" baseline="2777" dirty="0">
                          <a:solidFill>
                            <a:srgbClr val="FFFFFF"/>
                          </a:solidFill>
                          <a:latin typeface="Arabic Typesetting"/>
                          <a:cs typeface="Arabic Typesetting"/>
                        </a:rPr>
                        <a:t>ا</a:t>
                      </a:r>
                      <a:r>
                        <a:rPr sz="3000" baseline="2777" dirty="0">
                          <a:solidFill>
                            <a:srgbClr val="FFFFFF"/>
                          </a:solidFill>
                          <a:latin typeface="Arabic Typesetting"/>
                          <a:cs typeface="Arabic Typesetting"/>
                        </a:rPr>
                        <a:t> </a:t>
                      </a:r>
                      <a:endParaRPr sz="3000" baseline="2777">
                        <a:latin typeface="Arabic Typesetting"/>
                        <a:cs typeface="Arabic Typesetting"/>
                      </a:endParaRPr>
                    </a:p>
                  </a:txBody>
                  <a:tcPr marL="0" marR="0" marT="1333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7"/>
                  </a:ext>
                </a:extLst>
              </a:tr>
            </a:tbl>
          </a:graphicData>
        </a:graphic>
      </p:graphicFrame>
      <p:grpSp>
        <p:nvGrpSpPr>
          <p:cNvPr id="6" name="object 6"/>
          <p:cNvGrpSpPr/>
          <p:nvPr/>
        </p:nvGrpSpPr>
        <p:grpSpPr>
          <a:xfrm>
            <a:off x="4422775" y="2891027"/>
            <a:ext cx="2084705" cy="3382645"/>
            <a:chOff x="4422775" y="2891027"/>
            <a:chExt cx="2084705" cy="3382645"/>
          </a:xfrm>
        </p:grpSpPr>
        <p:sp>
          <p:nvSpPr>
            <p:cNvPr id="7" name="object 7"/>
            <p:cNvSpPr/>
            <p:nvPr/>
          </p:nvSpPr>
          <p:spPr>
            <a:xfrm>
              <a:off x="4429125" y="2897377"/>
              <a:ext cx="2072005" cy="396240"/>
            </a:xfrm>
            <a:custGeom>
              <a:avLst/>
              <a:gdLst/>
              <a:ahLst/>
              <a:cxnLst/>
              <a:rect l="l" t="t" r="r" b="b"/>
              <a:pathLst>
                <a:path w="2072004" h="396239">
                  <a:moveTo>
                    <a:pt x="2071751" y="0"/>
                  </a:moveTo>
                  <a:lnTo>
                    <a:pt x="0" y="0"/>
                  </a:lnTo>
                  <a:lnTo>
                    <a:pt x="0" y="396239"/>
                  </a:lnTo>
                  <a:lnTo>
                    <a:pt x="2071751" y="396239"/>
                  </a:lnTo>
                  <a:lnTo>
                    <a:pt x="2071751" y="0"/>
                  </a:lnTo>
                  <a:close/>
                </a:path>
              </a:pathLst>
            </a:custGeom>
            <a:solidFill>
              <a:srgbClr val="717BA2"/>
            </a:solidFill>
          </p:spPr>
          <p:txBody>
            <a:bodyPr wrap="square" lIns="0" tIns="0" rIns="0" bIns="0" rtlCol="0"/>
            <a:lstStyle/>
            <a:p>
              <a:endParaRPr/>
            </a:p>
          </p:txBody>
        </p:sp>
        <p:sp>
          <p:nvSpPr>
            <p:cNvPr id="8" name="object 8"/>
            <p:cNvSpPr/>
            <p:nvPr/>
          </p:nvSpPr>
          <p:spPr>
            <a:xfrm>
              <a:off x="4429125" y="2891027"/>
              <a:ext cx="2072005" cy="412115"/>
            </a:xfrm>
            <a:custGeom>
              <a:avLst/>
              <a:gdLst/>
              <a:ahLst/>
              <a:cxnLst/>
              <a:rect l="l" t="t" r="r" b="b"/>
              <a:pathLst>
                <a:path w="2072004" h="412114">
                  <a:moveTo>
                    <a:pt x="2071751" y="0"/>
                  </a:moveTo>
                  <a:lnTo>
                    <a:pt x="2071751" y="411734"/>
                  </a:lnTo>
                </a:path>
                <a:path w="2072004" h="412114">
                  <a:moveTo>
                    <a:pt x="0" y="0"/>
                  </a:moveTo>
                  <a:lnTo>
                    <a:pt x="0" y="411734"/>
                  </a:lnTo>
                </a:path>
              </a:pathLst>
            </a:custGeom>
            <a:ln w="9905">
              <a:solidFill>
                <a:srgbClr val="FFFFFF"/>
              </a:solidFill>
            </a:ln>
          </p:spPr>
          <p:txBody>
            <a:bodyPr wrap="square" lIns="0" tIns="0" rIns="0" bIns="0" rtlCol="0"/>
            <a:lstStyle/>
            <a:p>
              <a:endParaRPr/>
            </a:p>
          </p:txBody>
        </p:sp>
        <p:sp>
          <p:nvSpPr>
            <p:cNvPr id="9" name="object 9"/>
            <p:cNvSpPr/>
            <p:nvPr/>
          </p:nvSpPr>
          <p:spPr>
            <a:xfrm>
              <a:off x="4422775" y="2891027"/>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10" name="object 10"/>
            <p:cNvSpPr/>
            <p:nvPr/>
          </p:nvSpPr>
          <p:spPr>
            <a:xfrm>
              <a:off x="4429125" y="3302761"/>
              <a:ext cx="2072005" cy="396240"/>
            </a:xfrm>
            <a:custGeom>
              <a:avLst/>
              <a:gdLst/>
              <a:ahLst/>
              <a:cxnLst/>
              <a:rect l="l" t="t" r="r" b="b"/>
              <a:pathLst>
                <a:path w="2072004" h="396239">
                  <a:moveTo>
                    <a:pt x="2071751" y="0"/>
                  </a:moveTo>
                  <a:lnTo>
                    <a:pt x="0" y="0"/>
                  </a:lnTo>
                  <a:lnTo>
                    <a:pt x="0" y="396239"/>
                  </a:lnTo>
                  <a:lnTo>
                    <a:pt x="2071751" y="396239"/>
                  </a:lnTo>
                  <a:lnTo>
                    <a:pt x="2071751" y="0"/>
                  </a:lnTo>
                  <a:close/>
                </a:path>
              </a:pathLst>
            </a:custGeom>
            <a:solidFill>
              <a:srgbClr val="717BA2"/>
            </a:solidFill>
          </p:spPr>
          <p:txBody>
            <a:bodyPr wrap="square" lIns="0" tIns="0" rIns="0" bIns="0" rtlCol="0"/>
            <a:lstStyle/>
            <a:p>
              <a:endParaRPr/>
            </a:p>
          </p:txBody>
        </p:sp>
        <p:sp>
          <p:nvSpPr>
            <p:cNvPr id="11" name="object 11"/>
            <p:cNvSpPr/>
            <p:nvPr/>
          </p:nvSpPr>
          <p:spPr>
            <a:xfrm>
              <a:off x="4429125" y="3296411"/>
              <a:ext cx="2072005" cy="421640"/>
            </a:xfrm>
            <a:custGeom>
              <a:avLst/>
              <a:gdLst/>
              <a:ahLst/>
              <a:cxnLst/>
              <a:rect l="l" t="t" r="r" b="b"/>
              <a:pathLst>
                <a:path w="2072004" h="421639">
                  <a:moveTo>
                    <a:pt x="2071751" y="0"/>
                  </a:moveTo>
                  <a:lnTo>
                    <a:pt x="2071751" y="421639"/>
                  </a:lnTo>
                </a:path>
                <a:path w="2072004" h="421639">
                  <a:moveTo>
                    <a:pt x="0" y="0"/>
                  </a:moveTo>
                  <a:lnTo>
                    <a:pt x="0" y="421639"/>
                  </a:lnTo>
                </a:path>
              </a:pathLst>
            </a:custGeom>
            <a:ln w="12700">
              <a:solidFill>
                <a:srgbClr val="FFFFFF"/>
              </a:solidFill>
            </a:ln>
          </p:spPr>
          <p:txBody>
            <a:bodyPr wrap="square" lIns="0" tIns="0" rIns="0" bIns="0" rtlCol="0"/>
            <a:lstStyle/>
            <a:p>
              <a:endParaRPr/>
            </a:p>
          </p:txBody>
        </p:sp>
        <p:sp>
          <p:nvSpPr>
            <p:cNvPr id="12" name="object 12"/>
            <p:cNvSpPr/>
            <p:nvPr/>
          </p:nvSpPr>
          <p:spPr>
            <a:xfrm>
              <a:off x="4429125" y="3715638"/>
              <a:ext cx="2072005" cy="396240"/>
            </a:xfrm>
            <a:custGeom>
              <a:avLst/>
              <a:gdLst/>
              <a:ahLst/>
              <a:cxnLst/>
              <a:rect l="l" t="t" r="r" b="b"/>
              <a:pathLst>
                <a:path w="2072004" h="396239">
                  <a:moveTo>
                    <a:pt x="2071751" y="0"/>
                  </a:moveTo>
                  <a:lnTo>
                    <a:pt x="0" y="0"/>
                  </a:lnTo>
                  <a:lnTo>
                    <a:pt x="0" y="396239"/>
                  </a:lnTo>
                  <a:lnTo>
                    <a:pt x="2071751" y="396239"/>
                  </a:lnTo>
                  <a:lnTo>
                    <a:pt x="2071751" y="0"/>
                  </a:lnTo>
                  <a:close/>
                </a:path>
              </a:pathLst>
            </a:custGeom>
            <a:solidFill>
              <a:srgbClr val="717BA2"/>
            </a:solidFill>
          </p:spPr>
          <p:txBody>
            <a:bodyPr wrap="square" lIns="0" tIns="0" rIns="0" bIns="0" rtlCol="0"/>
            <a:lstStyle/>
            <a:p>
              <a:endParaRPr/>
            </a:p>
          </p:txBody>
        </p:sp>
        <p:sp>
          <p:nvSpPr>
            <p:cNvPr id="13" name="object 13"/>
            <p:cNvSpPr/>
            <p:nvPr/>
          </p:nvSpPr>
          <p:spPr>
            <a:xfrm>
              <a:off x="4429125" y="3709288"/>
              <a:ext cx="2072005" cy="421640"/>
            </a:xfrm>
            <a:custGeom>
              <a:avLst/>
              <a:gdLst/>
              <a:ahLst/>
              <a:cxnLst/>
              <a:rect l="l" t="t" r="r" b="b"/>
              <a:pathLst>
                <a:path w="2072004" h="421639">
                  <a:moveTo>
                    <a:pt x="2071751" y="0"/>
                  </a:moveTo>
                  <a:lnTo>
                    <a:pt x="2071751" y="421640"/>
                  </a:lnTo>
                </a:path>
                <a:path w="2072004" h="421639">
                  <a:moveTo>
                    <a:pt x="0" y="0"/>
                  </a:moveTo>
                  <a:lnTo>
                    <a:pt x="0" y="421640"/>
                  </a:lnTo>
                </a:path>
              </a:pathLst>
            </a:custGeom>
            <a:ln w="12700">
              <a:solidFill>
                <a:srgbClr val="FFFFFF"/>
              </a:solidFill>
            </a:ln>
          </p:spPr>
          <p:txBody>
            <a:bodyPr wrap="square" lIns="0" tIns="0" rIns="0" bIns="0" rtlCol="0"/>
            <a:lstStyle/>
            <a:p>
              <a:endParaRPr/>
            </a:p>
          </p:txBody>
        </p:sp>
        <p:sp>
          <p:nvSpPr>
            <p:cNvPr id="14" name="object 14"/>
            <p:cNvSpPr/>
            <p:nvPr/>
          </p:nvSpPr>
          <p:spPr>
            <a:xfrm>
              <a:off x="4429125" y="4144263"/>
              <a:ext cx="2072005" cy="396240"/>
            </a:xfrm>
            <a:custGeom>
              <a:avLst/>
              <a:gdLst/>
              <a:ahLst/>
              <a:cxnLst/>
              <a:rect l="l" t="t" r="r" b="b"/>
              <a:pathLst>
                <a:path w="2072004" h="396239">
                  <a:moveTo>
                    <a:pt x="2071751" y="0"/>
                  </a:moveTo>
                  <a:lnTo>
                    <a:pt x="0" y="0"/>
                  </a:lnTo>
                  <a:lnTo>
                    <a:pt x="0" y="396239"/>
                  </a:lnTo>
                  <a:lnTo>
                    <a:pt x="2071751" y="396239"/>
                  </a:lnTo>
                  <a:lnTo>
                    <a:pt x="2071751" y="0"/>
                  </a:lnTo>
                  <a:close/>
                </a:path>
              </a:pathLst>
            </a:custGeom>
            <a:solidFill>
              <a:srgbClr val="717BA2"/>
            </a:solidFill>
          </p:spPr>
          <p:txBody>
            <a:bodyPr wrap="square" lIns="0" tIns="0" rIns="0" bIns="0" rtlCol="0"/>
            <a:lstStyle/>
            <a:p>
              <a:endParaRPr/>
            </a:p>
          </p:txBody>
        </p:sp>
        <p:sp>
          <p:nvSpPr>
            <p:cNvPr id="15" name="object 15"/>
            <p:cNvSpPr/>
            <p:nvPr/>
          </p:nvSpPr>
          <p:spPr>
            <a:xfrm>
              <a:off x="4429125" y="4137913"/>
              <a:ext cx="2072005" cy="421640"/>
            </a:xfrm>
            <a:custGeom>
              <a:avLst/>
              <a:gdLst/>
              <a:ahLst/>
              <a:cxnLst/>
              <a:rect l="l" t="t" r="r" b="b"/>
              <a:pathLst>
                <a:path w="2072004" h="421639">
                  <a:moveTo>
                    <a:pt x="2071751" y="0"/>
                  </a:moveTo>
                  <a:lnTo>
                    <a:pt x="2071751" y="421640"/>
                  </a:lnTo>
                </a:path>
                <a:path w="2072004" h="421639">
                  <a:moveTo>
                    <a:pt x="0" y="0"/>
                  </a:moveTo>
                  <a:lnTo>
                    <a:pt x="0" y="421640"/>
                  </a:lnTo>
                </a:path>
              </a:pathLst>
            </a:custGeom>
            <a:ln w="12700">
              <a:solidFill>
                <a:srgbClr val="FFFFFF"/>
              </a:solidFill>
            </a:ln>
          </p:spPr>
          <p:txBody>
            <a:bodyPr wrap="square" lIns="0" tIns="0" rIns="0" bIns="0" rtlCol="0"/>
            <a:lstStyle/>
            <a:p>
              <a:endParaRPr/>
            </a:p>
          </p:txBody>
        </p:sp>
        <p:sp>
          <p:nvSpPr>
            <p:cNvPr id="16" name="object 16"/>
            <p:cNvSpPr/>
            <p:nvPr/>
          </p:nvSpPr>
          <p:spPr>
            <a:xfrm>
              <a:off x="4422775" y="4137913"/>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17" name="object 17"/>
            <p:cNvSpPr/>
            <p:nvPr/>
          </p:nvSpPr>
          <p:spPr>
            <a:xfrm>
              <a:off x="4422775" y="4540504"/>
              <a:ext cx="2084705" cy="0"/>
            </a:xfrm>
            <a:custGeom>
              <a:avLst/>
              <a:gdLst/>
              <a:ahLst/>
              <a:cxnLst/>
              <a:rect l="l" t="t" r="r" b="b"/>
              <a:pathLst>
                <a:path w="2084704">
                  <a:moveTo>
                    <a:pt x="0" y="0"/>
                  </a:moveTo>
                  <a:lnTo>
                    <a:pt x="2084451" y="0"/>
                  </a:lnTo>
                </a:path>
              </a:pathLst>
            </a:custGeom>
            <a:ln w="38100">
              <a:solidFill>
                <a:srgbClr val="FFFFFF"/>
              </a:solidFill>
            </a:ln>
          </p:spPr>
          <p:txBody>
            <a:bodyPr wrap="square" lIns="0" tIns="0" rIns="0" bIns="0" rtlCol="0"/>
            <a:lstStyle/>
            <a:p>
              <a:endParaRPr/>
            </a:p>
          </p:txBody>
        </p:sp>
        <p:sp>
          <p:nvSpPr>
            <p:cNvPr id="18" name="object 18"/>
            <p:cNvSpPr/>
            <p:nvPr/>
          </p:nvSpPr>
          <p:spPr>
            <a:xfrm>
              <a:off x="4429125" y="4572888"/>
              <a:ext cx="2072005" cy="396240"/>
            </a:xfrm>
            <a:custGeom>
              <a:avLst/>
              <a:gdLst/>
              <a:ahLst/>
              <a:cxnLst/>
              <a:rect l="l" t="t" r="r" b="b"/>
              <a:pathLst>
                <a:path w="2072004" h="396239">
                  <a:moveTo>
                    <a:pt x="2071751" y="0"/>
                  </a:moveTo>
                  <a:lnTo>
                    <a:pt x="0" y="0"/>
                  </a:lnTo>
                  <a:lnTo>
                    <a:pt x="0" y="396239"/>
                  </a:lnTo>
                  <a:lnTo>
                    <a:pt x="2071751" y="396239"/>
                  </a:lnTo>
                  <a:lnTo>
                    <a:pt x="2071751" y="0"/>
                  </a:lnTo>
                  <a:close/>
                </a:path>
              </a:pathLst>
            </a:custGeom>
            <a:solidFill>
              <a:srgbClr val="717BA2"/>
            </a:solidFill>
          </p:spPr>
          <p:txBody>
            <a:bodyPr wrap="square" lIns="0" tIns="0" rIns="0" bIns="0" rtlCol="0"/>
            <a:lstStyle/>
            <a:p>
              <a:endParaRPr/>
            </a:p>
          </p:txBody>
        </p:sp>
        <p:sp>
          <p:nvSpPr>
            <p:cNvPr id="19" name="object 19"/>
            <p:cNvSpPr/>
            <p:nvPr/>
          </p:nvSpPr>
          <p:spPr>
            <a:xfrm>
              <a:off x="4429125" y="4566538"/>
              <a:ext cx="2072005" cy="421640"/>
            </a:xfrm>
            <a:custGeom>
              <a:avLst/>
              <a:gdLst/>
              <a:ahLst/>
              <a:cxnLst/>
              <a:rect l="l" t="t" r="r" b="b"/>
              <a:pathLst>
                <a:path w="2072004" h="421639">
                  <a:moveTo>
                    <a:pt x="2071751" y="0"/>
                  </a:moveTo>
                  <a:lnTo>
                    <a:pt x="2071751" y="421640"/>
                  </a:lnTo>
                </a:path>
                <a:path w="2072004" h="421639">
                  <a:moveTo>
                    <a:pt x="0" y="0"/>
                  </a:moveTo>
                  <a:lnTo>
                    <a:pt x="0" y="421640"/>
                  </a:lnTo>
                </a:path>
              </a:pathLst>
            </a:custGeom>
            <a:ln w="12700">
              <a:solidFill>
                <a:srgbClr val="FFFFFF"/>
              </a:solidFill>
            </a:ln>
          </p:spPr>
          <p:txBody>
            <a:bodyPr wrap="square" lIns="0" tIns="0" rIns="0" bIns="0" rtlCol="0"/>
            <a:lstStyle/>
            <a:p>
              <a:endParaRPr/>
            </a:p>
          </p:txBody>
        </p:sp>
        <p:sp>
          <p:nvSpPr>
            <p:cNvPr id="20" name="object 20"/>
            <p:cNvSpPr/>
            <p:nvPr/>
          </p:nvSpPr>
          <p:spPr>
            <a:xfrm>
              <a:off x="4422775" y="4566538"/>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21" name="object 21"/>
            <p:cNvSpPr/>
            <p:nvPr/>
          </p:nvSpPr>
          <p:spPr>
            <a:xfrm>
              <a:off x="4422775" y="4969129"/>
              <a:ext cx="2084705" cy="0"/>
            </a:xfrm>
            <a:custGeom>
              <a:avLst/>
              <a:gdLst/>
              <a:ahLst/>
              <a:cxnLst/>
              <a:rect l="l" t="t" r="r" b="b"/>
              <a:pathLst>
                <a:path w="2084704">
                  <a:moveTo>
                    <a:pt x="0" y="0"/>
                  </a:moveTo>
                  <a:lnTo>
                    <a:pt x="2084451" y="0"/>
                  </a:lnTo>
                </a:path>
              </a:pathLst>
            </a:custGeom>
            <a:ln w="38100">
              <a:solidFill>
                <a:srgbClr val="FFFFFF"/>
              </a:solidFill>
            </a:ln>
          </p:spPr>
          <p:txBody>
            <a:bodyPr wrap="square" lIns="0" tIns="0" rIns="0" bIns="0" rtlCol="0"/>
            <a:lstStyle/>
            <a:p>
              <a:endParaRPr/>
            </a:p>
          </p:txBody>
        </p:sp>
        <p:sp>
          <p:nvSpPr>
            <p:cNvPr id="22" name="object 22"/>
            <p:cNvSpPr/>
            <p:nvPr/>
          </p:nvSpPr>
          <p:spPr>
            <a:xfrm>
              <a:off x="4429125" y="5000625"/>
              <a:ext cx="2072005" cy="396240"/>
            </a:xfrm>
            <a:custGeom>
              <a:avLst/>
              <a:gdLst/>
              <a:ahLst/>
              <a:cxnLst/>
              <a:rect l="l" t="t" r="r" b="b"/>
              <a:pathLst>
                <a:path w="2072004" h="396239">
                  <a:moveTo>
                    <a:pt x="2071751" y="0"/>
                  </a:moveTo>
                  <a:lnTo>
                    <a:pt x="0" y="0"/>
                  </a:lnTo>
                  <a:lnTo>
                    <a:pt x="0" y="396240"/>
                  </a:lnTo>
                  <a:lnTo>
                    <a:pt x="2071751" y="396240"/>
                  </a:lnTo>
                  <a:lnTo>
                    <a:pt x="2071751" y="0"/>
                  </a:lnTo>
                  <a:close/>
                </a:path>
              </a:pathLst>
            </a:custGeom>
            <a:solidFill>
              <a:srgbClr val="717BA2"/>
            </a:solidFill>
          </p:spPr>
          <p:txBody>
            <a:bodyPr wrap="square" lIns="0" tIns="0" rIns="0" bIns="0" rtlCol="0"/>
            <a:lstStyle/>
            <a:p>
              <a:endParaRPr/>
            </a:p>
          </p:txBody>
        </p:sp>
        <p:sp>
          <p:nvSpPr>
            <p:cNvPr id="23" name="object 23"/>
            <p:cNvSpPr/>
            <p:nvPr/>
          </p:nvSpPr>
          <p:spPr>
            <a:xfrm>
              <a:off x="4429125" y="4994275"/>
              <a:ext cx="2072005" cy="421640"/>
            </a:xfrm>
            <a:custGeom>
              <a:avLst/>
              <a:gdLst/>
              <a:ahLst/>
              <a:cxnLst/>
              <a:rect l="l" t="t" r="r" b="b"/>
              <a:pathLst>
                <a:path w="2072004" h="421639">
                  <a:moveTo>
                    <a:pt x="2071751" y="0"/>
                  </a:moveTo>
                  <a:lnTo>
                    <a:pt x="2071751" y="421640"/>
                  </a:lnTo>
                </a:path>
                <a:path w="2072004" h="421639">
                  <a:moveTo>
                    <a:pt x="0" y="0"/>
                  </a:moveTo>
                  <a:lnTo>
                    <a:pt x="0" y="421640"/>
                  </a:lnTo>
                </a:path>
              </a:pathLst>
            </a:custGeom>
            <a:ln w="12700">
              <a:solidFill>
                <a:srgbClr val="FFFFFF"/>
              </a:solidFill>
            </a:ln>
          </p:spPr>
          <p:txBody>
            <a:bodyPr wrap="square" lIns="0" tIns="0" rIns="0" bIns="0" rtlCol="0"/>
            <a:lstStyle/>
            <a:p>
              <a:endParaRPr/>
            </a:p>
          </p:txBody>
        </p:sp>
        <p:sp>
          <p:nvSpPr>
            <p:cNvPr id="24" name="object 24"/>
            <p:cNvSpPr/>
            <p:nvPr/>
          </p:nvSpPr>
          <p:spPr>
            <a:xfrm>
              <a:off x="4422775" y="4994275"/>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25" name="object 25"/>
            <p:cNvSpPr/>
            <p:nvPr/>
          </p:nvSpPr>
          <p:spPr>
            <a:xfrm>
              <a:off x="4422775" y="5396864"/>
              <a:ext cx="2084705" cy="0"/>
            </a:xfrm>
            <a:custGeom>
              <a:avLst/>
              <a:gdLst/>
              <a:ahLst/>
              <a:cxnLst/>
              <a:rect l="l" t="t" r="r" b="b"/>
              <a:pathLst>
                <a:path w="2084704">
                  <a:moveTo>
                    <a:pt x="0" y="0"/>
                  </a:moveTo>
                  <a:lnTo>
                    <a:pt x="2084451" y="0"/>
                  </a:lnTo>
                </a:path>
              </a:pathLst>
            </a:custGeom>
            <a:ln w="38100">
              <a:solidFill>
                <a:srgbClr val="FFFFFF"/>
              </a:solidFill>
            </a:ln>
          </p:spPr>
          <p:txBody>
            <a:bodyPr wrap="square" lIns="0" tIns="0" rIns="0" bIns="0" rtlCol="0"/>
            <a:lstStyle/>
            <a:p>
              <a:endParaRPr/>
            </a:p>
          </p:txBody>
        </p:sp>
        <p:sp>
          <p:nvSpPr>
            <p:cNvPr id="26" name="object 26"/>
            <p:cNvSpPr/>
            <p:nvPr/>
          </p:nvSpPr>
          <p:spPr>
            <a:xfrm>
              <a:off x="4429125" y="5430113"/>
              <a:ext cx="2072005" cy="396240"/>
            </a:xfrm>
            <a:custGeom>
              <a:avLst/>
              <a:gdLst/>
              <a:ahLst/>
              <a:cxnLst/>
              <a:rect l="l" t="t" r="r" b="b"/>
              <a:pathLst>
                <a:path w="2072004" h="396239">
                  <a:moveTo>
                    <a:pt x="2071751" y="0"/>
                  </a:moveTo>
                  <a:lnTo>
                    <a:pt x="0" y="0"/>
                  </a:lnTo>
                  <a:lnTo>
                    <a:pt x="0" y="396240"/>
                  </a:lnTo>
                  <a:lnTo>
                    <a:pt x="2071751" y="396240"/>
                  </a:lnTo>
                  <a:lnTo>
                    <a:pt x="2071751" y="0"/>
                  </a:lnTo>
                  <a:close/>
                </a:path>
              </a:pathLst>
            </a:custGeom>
            <a:solidFill>
              <a:srgbClr val="717BA2"/>
            </a:solidFill>
          </p:spPr>
          <p:txBody>
            <a:bodyPr wrap="square" lIns="0" tIns="0" rIns="0" bIns="0" rtlCol="0"/>
            <a:lstStyle/>
            <a:p>
              <a:endParaRPr/>
            </a:p>
          </p:txBody>
        </p:sp>
        <p:sp>
          <p:nvSpPr>
            <p:cNvPr id="27" name="object 27"/>
            <p:cNvSpPr/>
            <p:nvPr/>
          </p:nvSpPr>
          <p:spPr>
            <a:xfrm>
              <a:off x="4429125" y="5423788"/>
              <a:ext cx="2072005" cy="421640"/>
            </a:xfrm>
            <a:custGeom>
              <a:avLst/>
              <a:gdLst/>
              <a:ahLst/>
              <a:cxnLst/>
              <a:rect l="l" t="t" r="r" b="b"/>
              <a:pathLst>
                <a:path w="2072004" h="421639">
                  <a:moveTo>
                    <a:pt x="2071751" y="0"/>
                  </a:moveTo>
                  <a:lnTo>
                    <a:pt x="2071751" y="421614"/>
                  </a:lnTo>
                </a:path>
                <a:path w="2072004" h="421639">
                  <a:moveTo>
                    <a:pt x="0" y="0"/>
                  </a:moveTo>
                  <a:lnTo>
                    <a:pt x="0" y="421614"/>
                  </a:lnTo>
                </a:path>
              </a:pathLst>
            </a:custGeom>
            <a:ln w="12700">
              <a:solidFill>
                <a:srgbClr val="FFFFFF"/>
              </a:solidFill>
            </a:ln>
          </p:spPr>
          <p:txBody>
            <a:bodyPr wrap="square" lIns="0" tIns="0" rIns="0" bIns="0" rtlCol="0"/>
            <a:lstStyle/>
            <a:p>
              <a:endParaRPr/>
            </a:p>
          </p:txBody>
        </p:sp>
        <p:sp>
          <p:nvSpPr>
            <p:cNvPr id="28" name="object 28"/>
            <p:cNvSpPr/>
            <p:nvPr/>
          </p:nvSpPr>
          <p:spPr>
            <a:xfrm>
              <a:off x="4422775" y="5423788"/>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29" name="object 29"/>
            <p:cNvSpPr/>
            <p:nvPr/>
          </p:nvSpPr>
          <p:spPr>
            <a:xfrm>
              <a:off x="4422775" y="5826353"/>
              <a:ext cx="2084705" cy="0"/>
            </a:xfrm>
            <a:custGeom>
              <a:avLst/>
              <a:gdLst/>
              <a:ahLst/>
              <a:cxnLst/>
              <a:rect l="l" t="t" r="r" b="b"/>
              <a:pathLst>
                <a:path w="2084704">
                  <a:moveTo>
                    <a:pt x="0" y="0"/>
                  </a:moveTo>
                  <a:lnTo>
                    <a:pt x="2084451" y="0"/>
                  </a:lnTo>
                </a:path>
              </a:pathLst>
            </a:custGeom>
            <a:ln w="38100">
              <a:solidFill>
                <a:srgbClr val="FFFFFF"/>
              </a:solidFill>
            </a:ln>
          </p:spPr>
          <p:txBody>
            <a:bodyPr wrap="square" lIns="0" tIns="0" rIns="0" bIns="0" rtlCol="0"/>
            <a:lstStyle/>
            <a:p>
              <a:endParaRPr/>
            </a:p>
          </p:txBody>
        </p:sp>
        <p:sp>
          <p:nvSpPr>
            <p:cNvPr id="30" name="object 30"/>
            <p:cNvSpPr/>
            <p:nvPr/>
          </p:nvSpPr>
          <p:spPr>
            <a:xfrm>
              <a:off x="4429125" y="5857760"/>
              <a:ext cx="2072005" cy="396240"/>
            </a:xfrm>
            <a:custGeom>
              <a:avLst/>
              <a:gdLst/>
              <a:ahLst/>
              <a:cxnLst/>
              <a:rect l="l" t="t" r="r" b="b"/>
              <a:pathLst>
                <a:path w="2072004" h="396239">
                  <a:moveTo>
                    <a:pt x="2071751" y="0"/>
                  </a:moveTo>
                  <a:lnTo>
                    <a:pt x="0" y="0"/>
                  </a:lnTo>
                  <a:lnTo>
                    <a:pt x="0" y="396240"/>
                  </a:lnTo>
                  <a:lnTo>
                    <a:pt x="2071751" y="396240"/>
                  </a:lnTo>
                  <a:lnTo>
                    <a:pt x="2071751" y="0"/>
                  </a:lnTo>
                  <a:close/>
                </a:path>
              </a:pathLst>
            </a:custGeom>
            <a:solidFill>
              <a:srgbClr val="717BA2"/>
            </a:solidFill>
          </p:spPr>
          <p:txBody>
            <a:bodyPr wrap="square" lIns="0" tIns="0" rIns="0" bIns="0" rtlCol="0"/>
            <a:lstStyle/>
            <a:p>
              <a:endParaRPr/>
            </a:p>
          </p:txBody>
        </p:sp>
        <p:sp>
          <p:nvSpPr>
            <p:cNvPr id="31" name="object 31"/>
            <p:cNvSpPr/>
            <p:nvPr/>
          </p:nvSpPr>
          <p:spPr>
            <a:xfrm>
              <a:off x="4429125" y="5851410"/>
              <a:ext cx="2072005" cy="421640"/>
            </a:xfrm>
            <a:custGeom>
              <a:avLst/>
              <a:gdLst/>
              <a:ahLst/>
              <a:cxnLst/>
              <a:rect l="l" t="t" r="r" b="b"/>
              <a:pathLst>
                <a:path w="2072004" h="421639">
                  <a:moveTo>
                    <a:pt x="2071751" y="0"/>
                  </a:moveTo>
                  <a:lnTo>
                    <a:pt x="2071751" y="421640"/>
                  </a:lnTo>
                </a:path>
                <a:path w="2072004" h="421639">
                  <a:moveTo>
                    <a:pt x="0" y="0"/>
                  </a:moveTo>
                  <a:lnTo>
                    <a:pt x="0" y="421640"/>
                  </a:lnTo>
                </a:path>
              </a:pathLst>
            </a:custGeom>
            <a:ln w="12700">
              <a:solidFill>
                <a:srgbClr val="FFFFFF"/>
              </a:solidFill>
            </a:ln>
          </p:spPr>
          <p:txBody>
            <a:bodyPr wrap="square" lIns="0" tIns="0" rIns="0" bIns="0" rtlCol="0"/>
            <a:lstStyle/>
            <a:p>
              <a:endParaRPr/>
            </a:p>
          </p:txBody>
        </p:sp>
        <p:sp>
          <p:nvSpPr>
            <p:cNvPr id="32" name="object 32"/>
            <p:cNvSpPr/>
            <p:nvPr/>
          </p:nvSpPr>
          <p:spPr>
            <a:xfrm>
              <a:off x="4422775" y="5851410"/>
              <a:ext cx="2084705" cy="12700"/>
            </a:xfrm>
            <a:custGeom>
              <a:avLst/>
              <a:gdLst/>
              <a:ahLst/>
              <a:cxnLst/>
              <a:rect l="l" t="t" r="r" b="b"/>
              <a:pathLst>
                <a:path w="2084704" h="12700">
                  <a:moveTo>
                    <a:pt x="0" y="12700"/>
                  </a:moveTo>
                  <a:lnTo>
                    <a:pt x="2084451" y="12700"/>
                  </a:lnTo>
                  <a:lnTo>
                    <a:pt x="2084451" y="0"/>
                  </a:lnTo>
                  <a:lnTo>
                    <a:pt x="0" y="0"/>
                  </a:lnTo>
                  <a:lnTo>
                    <a:pt x="0" y="12700"/>
                  </a:lnTo>
                  <a:close/>
                </a:path>
              </a:pathLst>
            </a:custGeom>
            <a:solidFill>
              <a:srgbClr val="FFFFFF"/>
            </a:solidFill>
          </p:spPr>
          <p:txBody>
            <a:bodyPr wrap="square" lIns="0" tIns="0" rIns="0" bIns="0" rtlCol="0"/>
            <a:lstStyle/>
            <a:p>
              <a:endParaRPr/>
            </a:p>
          </p:txBody>
        </p:sp>
        <p:sp>
          <p:nvSpPr>
            <p:cNvPr id="33" name="object 33"/>
            <p:cNvSpPr/>
            <p:nvPr/>
          </p:nvSpPr>
          <p:spPr>
            <a:xfrm>
              <a:off x="4422775" y="6254000"/>
              <a:ext cx="2084705" cy="0"/>
            </a:xfrm>
            <a:custGeom>
              <a:avLst/>
              <a:gdLst/>
              <a:ahLst/>
              <a:cxnLst/>
              <a:rect l="l" t="t" r="r" b="b"/>
              <a:pathLst>
                <a:path w="2084704">
                  <a:moveTo>
                    <a:pt x="0" y="0"/>
                  </a:moveTo>
                  <a:lnTo>
                    <a:pt x="2084451" y="0"/>
                  </a:lnTo>
                </a:path>
              </a:pathLst>
            </a:custGeom>
            <a:ln w="38100">
              <a:solidFill>
                <a:srgbClr val="FFFFFF"/>
              </a:solidFill>
            </a:ln>
          </p:spPr>
          <p:txBody>
            <a:bodyPr wrap="square" lIns="0" tIns="0" rIns="0" bIns="0" rtlCol="0"/>
            <a:lstStyle/>
            <a:p>
              <a:endParaRPr/>
            </a:p>
          </p:txBody>
        </p:sp>
      </p:grpSp>
      <p:grpSp>
        <p:nvGrpSpPr>
          <p:cNvPr id="34" name="object 34"/>
          <p:cNvGrpSpPr/>
          <p:nvPr/>
        </p:nvGrpSpPr>
        <p:grpSpPr>
          <a:xfrm>
            <a:off x="2779648" y="2898394"/>
            <a:ext cx="1584325" cy="2121535"/>
            <a:chOff x="2779648" y="2898394"/>
            <a:chExt cx="1584325" cy="2121535"/>
          </a:xfrm>
        </p:grpSpPr>
        <p:sp>
          <p:nvSpPr>
            <p:cNvPr id="35" name="object 35"/>
            <p:cNvSpPr/>
            <p:nvPr/>
          </p:nvSpPr>
          <p:spPr>
            <a:xfrm>
              <a:off x="2785998" y="2904744"/>
              <a:ext cx="1571625" cy="396240"/>
            </a:xfrm>
            <a:custGeom>
              <a:avLst/>
              <a:gdLst/>
              <a:ahLst/>
              <a:cxnLst/>
              <a:rect l="l" t="t" r="r" b="b"/>
              <a:pathLst>
                <a:path w="1571625" h="396239">
                  <a:moveTo>
                    <a:pt x="1571625" y="0"/>
                  </a:moveTo>
                  <a:lnTo>
                    <a:pt x="0" y="0"/>
                  </a:lnTo>
                  <a:lnTo>
                    <a:pt x="0" y="396239"/>
                  </a:lnTo>
                  <a:lnTo>
                    <a:pt x="1571625" y="396239"/>
                  </a:lnTo>
                  <a:lnTo>
                    <a:pt x="1571625" y="0"/>
                  </a:lnTo>
                  <a:close/>
                </a:path>
              </a:pathLst>
            </a:custGeom>
            <a:solidFill>
              <a:srgbClr val="717BA2"/>
            </a:solidFill>
          </p:spPr>
          <p:txBody>
            <a:bodyPr wrap="square" lIns="0" tIns="0" rIns="0" bIns="0" rtlCol="0"/>
            <a:lstStyle/>
            <a:p>
              <a:endParaRPr/>
            </a:p>
          </p:txBody>
        </p:sp>
        <p:sp>
          <p:nvSpPr>
            <p:cNvPr id="36" name="object 36"/>
            <p:cNvSpPr/>
            <p:nvPr/>
          </p:nvSpPr>
          <p:spPr>
            <a:xfrm>
              <a:off x="2785998" y="2898394"/>
              <a:ext cx="1571625" cy="421640"/>
            </a:xfrm>
            <a:custGeom>
              <a:avLst/>
              <a:gdLst/>
              <a:ahLst/>
              <a:cxnLst/>
              <a:rect l="l" t="t" r="r" b="b"/>
              <a:pathLst>
                <a:path w="1571625" h="421639">
                  <a:moveTo>
                    <a:pt x="1571625" y="0"/>
                  </a:moveTo>
                  <a:lnTo>
                    <a:pt x="1571625" y="421639"/>
                  </a:lnTo>
                </a:path>
                <a:path w="1571625" h="421639">
                  <a:moveTo>
                    <a:pt x="0" y="0"/>
                  </a:moveTo>
                  <a:lnTo>
                    <a:pt x="0" y="421639"/>
                  </a:lnTo>
                </a:path>
              </a:pathLst>
            </a:custGeom>
            <a:ln w="12700">
              <a:solidFill>
                <a:srgbClr val="FFFFFF"/>
              </a:solidFill>
            </a:ln>
          </p:spPr>
          <p:txBody>
            <a:bodyPr wrap="square" lIns="0" tIns="0" rIns="0" bIns="0" rtlCol="0"/>
            <a:lstStyle/>
            <a:p>
              <a:endParaRPr/>
            </a:p>
          </p:txBody>
        </p:sp>
        <p:sp>
          <p:nvSpPr>
            <p:cNvPr id="37" name="object 37"/>
            <p:cNvSpPr/>
            <p:nvPr/>
          </p:nvSpPr>
          <p:spPr>
            <a:xfrm>
              <a:off x="2785998" y="3318510"/>
              <a:ext cx="1571625" cy="396240"/>
            </a:xfrm>
            <a:custGeom>
              <a:avLst/>
              <a:gdLst/>
              <a:ahLst/>
              <a:cxnLst/>
              <a:rect l="l" t="t" r="r" b="b"/>
              <a:pathLst>
                <a:path w="1571625" h="396239">
                  <a:moveTo>
                    <a:pt x="1571625" y="0"/>
                  </a:moveTo>
                  <a:lnTo>
                    <a:pt x="0" y="0"/>
                  </a:lnTo>
                  <a:lnTo>
                    <a:pt x="0" y="396239"/>
                  </a:lnTo>
                  <a:lnTo>
                    <a:pt x="1571625" y="396239"/>
                  </a:lnTo>
                  <a:lnTo>
                    <a:pt x="1571625" y="0"/>
                  </a:lnTo>
                  <a:close/>
                </a:path>
              </a:pathLst>
            </a:custGeom>
            <a:solidFill>
              <a:srgbClr val="717BA2"/>
            </a:solidFill>
          </p:spPr>
          <p:txBody>
            <a:bodyPr wrap="square" lIns="0" tIns="0" rIns="0" bIns="0" rtlCol="0"/>
            <a:lstStyle/>
            <a:p>
              <a:endParaRPr/>
            </a:p>
          </p:txBody>
        </p:sp>
        <p:sp>
          <p:nvSpPr>
            <p:cNvPr id="38" name="object 38"/>
            <p:cNvSpPr/>
            <p:nvPr/>
          </p:nvSpPr>
          <p:spPr>
            <a:xfrm>
              <a:off x="2785998" y="3312160"/>
              <a:ext cx="1571625" cy="402590"/>
            </a:xfrm>
            <a:custGeom>
              <a:avLst/>
              <a:gdLst/>
              <a:ahLst/>
              <a:cxnLst/>
              <a:rect l="l" t="t" r="r" b="b"/>
              <a:pathLst>
                <a:path w="1571625" h="402589">
                  <a:moveTo>
                    <a:pt x="1571625" y="0"/>
                  </a:moveTo>
                  <a:lnTo>
                    <a:pt x="1571625" y="402589"/>
                  </a:lnTo>
                </a:path>
                <a:path w="1571625" h="402589">
                  <a:moveTo>
                    <a:pt x="0" y="0"/>
                  </a:moveTo>
                  <a:lnTo>
                    <a:pt x="0" y="402589"/>
                  </a:lnTo>
                </a:path>
              </a:pathLst>
            </a:custGeom>
            <a:ln w="12700">
              <a:solidFill>
                <a:srgbClr val="FFFFFF"/>
              </a:solidFill>
            </a:ln>
          </p:spPr>
          <p:txBody>
            <a:bodyPr wrap="square" lIns="0" tIns="0" rIns="0" bIns="0" rtlCol="0"/>
            <a:lstStyle/>
            <a:p>
              <a:endParaRPr/>
            </a:p>
          </p:txBody>
        </p:sp>
        <p:sp>
          <p:nvSpPr>
            <p:cNvPr id="39" name="object 39"/>
            <p:cNvSpPr/>
            <p:nvPr/>
          </p:nvSpPr>
          <p:spPr>
            <a:xfrm>
              <a:off x="2785998" y="3714750"/>
              <a:ext cx="1571625" cy="396240"/>
            </a:xfrm>
            <a:custGeom>
              <a:avLst/>
              <a:gdLst/>
              <a:ahLst/>
              <a:cxnLst/>
              <a:rect l="l" t="t" r="r" b="b"/>
              <a:pathLst>
                <a:path w="1571625" h="396239">
                  <a:moveTo>
                    <a:pt x="1571625" y="0"/>
                  </a:moveTo>
                  <a:lnTo>
                    <a:pt x="0" y="0"/>
                  </a:lnTo>
                  <a:lnTo>
                    <a:pt x="0" y="396239"/>
                  </a:lnTo>
                  <a:lnTo>
                    <a:pt x="1571625" y="396239"/>
                  </a:lnTo>
                  <a:lnTo>
                    <a:pt x="1571625" y="0"/>
                  </a:lnTo>
                  <a:close/>
                </a:path>
              </a:pathLst>
            </a:custGeom>
            <a:solidFill>
              <a:srgbClr val="717BA2"/>
            </a:solidFill>
          </p:spPr>
          <p:txBody>
            <a:bodyPr wrap="square" lIns="0" tIns="0" rIns="0" bIns="0" rtlCol="0"/>
            <a:lstStyle/>
            <a:p>
              <a:endParaRPr/>
            </a:p>
          </p:txBody>
        </p:sp>
        <p:sp>
          <p:nvSpPr>
            <p:cNvPr id="40" name="object 40"/>
            <p:cNvSpPr/>
            <p:nvPr/>
          </p:nvSpPr>
          <p:spPr>
            <a:xfrm>
              <a:off x="2785998" y="3708400"/>
              <a:ext cx="1571625" cy="421640"/>
            </a:xfrm>
            <a:custGeom>
              <a:avLst/>
              <a:gdLst/>
              <a:ahLst/>
              <a:cxnLst/>
              <a:rect l="l" t="t" r="r" b="b"/>
              <a:pathLst>
                <a:path w="1571625" h="421639">
                  <a:moveTo>
                    <a:pt x="1571625" y="0"/>
                  </a:moveTo>
                  <a:lnTo>
                    <a:pt x="1571625" y="421639"/>
                  </a:lnTo>
                </a:path>
                <a:path w="1571625" h="421639">
                  <a:moveTo>
                    <a:pt x="0" y="0"/>
                  </a:moveTo>
                  <a:lnTo>
                    <a:pt x="0" y="421639"/>
                  </a:lnTo>
                </a:path>
              </a:pathLst>
            </a:custGeom>
            <a:ln w="12700">
              <a:solidFill>
                <a:srgbClr val="FFFFFF"/>
              </a:solidFill>
            </a:ln>
          </p:spPr>
          <p:txBody>
            <a:bodyPr wrap="square" lIns="0" tIns="0" rIns="0" bIns="0" rtlCol="0"/>
            <a:lstStyle/>
            <a:p>
              <a:endParaRPr/>
            </a:p>
          </p:txBody>
        </p:sp>
        <p:sp>
          <p:nvSpPr>
            <p:cNvPr id="41" name="object 41"/>
            <p:cNvSpPr/>
            <p:nvPr/>
          </p:nvSpPr>
          <p:spPr>
            <a:xfrm>
              <a:off x="2785998" y="4175760"/>
              <a:ext cx="1571625" cy="396240"/>
            </a:xfrm>
            <a:custGeom>
              <a:avLst/>
              <a:gdLst/>
              <a:ahLst/>
              <a:cxnLst/>
              <a:rect l="l" t="t" r="r" b="b"/>
              <a:pathLst>
                <a:path w="1571625" h="396239">
                  <a:moveTo>
                    <a:pt x="1571625" y="0"/>
                  </a:moveTo>
                  <a:lnTo>
                    <a:pt x="0" y="0"/>
                  </a:lnTo>
                  <a:lnTo>
                    <a:pt x="0" y="396239"/>
                  </a:lnTo>
                  <a:lnTo>
                    <a:pt x="1571625" y="396239"/>
                  </a:lnTo>
                  <a:lnTo>
                    <a:pt x="1571625" y="0"/>
                  </a:lnTo>
                  <a:close/>
                </a:path>
              </a:pathLst>
            </a:custGeom>
            <a:solidFill>
              <a:srgbClr val="717BA2"/>
            </a:solidFill>
          </p:spPr>
          <p:txBody>
            <a:bodyPr wrap="square" lIns="0" tIns="0" rIns="0" bIns="0" rtlCol="0"/>
            <a:lstStyle/>
            <a:p>
              <a:endParaRPr/>
            </a:p>
          </p:txBody>
        </p:sp>
        <p:sp>
          <p:nvSpPr>
            <p:cNvPr id="42" name="object 42"/>
            <p:cNvSpPr/>
            <p:nvPr/>
          </p:nvSpPr>
          <p:spPr>
            <a:xfrm>
              <a:off x="2785998" y="4169410"/>
              <a:ext cx="1571625" cy="421640"/>
            </a:xfrm>
            <a:custGeom>
              <a:avLst/>
              <a:gdLst/>
              <a:ahLst/>
              <a:cxnLst/>
              <a:rect l="l" t="t" r="r" b="b"/>
              <a:pathLst>
                <a:path w="1571625" h="421639">
                  <a:moveTo>
                    <a:pt x="1571625" y="0"/>
                  </a:moveTo>
                  <a:lnTo>
                    <a:pt x="1571625" y="421639"/>
                  </a:lnTo>
                </a:path>
                <a:path w="1571625" h="421639">
                  <a:moveTo>
                    <a:pt x="0" y="0"/>
                  </a:moveTo>
                  <a:lnTo>
                    <a:pt x="0" y="421639"/>
                  </a:lnTo>
                </a:path>
              </a:pathLst>
            </a:custGeom>
            <a:ln w="12700">
              <a:solidFill>
                <a:srgbClr val="FFFFFF"/>
              </a:solidFill>
            </a:ln>
          </p:spPr>
          <p:txBody>
            <a:bodyPr wrap="square" lIns="0" tIns="0" rIns="0" bIns="0" rtlCol="0"/>
            <a:lstStyle/>
            <a:p>
              <a:endParaRPr/>
            </a:p>
          </p:txBody>
        </p:sp>
        <p:sp>
          <p:nvSpPr>
            <p:cNvPr id="43" name="object 43"/>
            <p:cNvSpPr/>
            <p:nvPr/>
          </p:nvSpPr>
          <p:spPr>
            <a:xfrm>
              <a:off x="2779648" y="4572000"/>
              <a:ext cx="1584325" cy="0"/>
            </a:xfrm>
            <a:custGeom>
              <a:avLst/>
              <a:gdLst/>
              <a:ahLst/>
              <a:cxnLst/>
              <a:rect l="l" t="t" r="r" b="b"/>
              <a:pathLst>
                <a:path w="1584325">
                  <a:moveTo>
                    <a:pt x="0" y="0"/>
                  </a:moveTo>
                  <a:lnTo>
                    <a:pt x="1584325" y="0"/>
                  </a:lnTo>
                </a:path>
              </a:pathLst>
            </a:custGeom>
            <a:ln w="38100">
              <a:solidFill>
                <a:srgbClr val="FFFFFF"/>
              </a:solidFill>
            </a:ln>
          </p:spPr>
          <p:txBody>
            <a:bodyPr wrap="square" lIns="0" tIns="0" rIns="0" bIns="0" rtlCol="0"/>
            <a:lstStyle/>
            <a:p>
              <a:endParaRPr/>
            </a:p>
          </p:txBody>
        </p:sp>
        <p:sp>
          <p:nvSpPr>
            <p:cNvPr id="44" name="object 44"/>
            <p:cNvSpPr/>
            <p:nvPr/>
          </p:nvSpPr>
          <p:spPr>
            <a:xfrm>
              <a:off x="2785998" y="4604385"/>
              <a:ext cx="1571625" cy="396240"/>
            </a:xfrm>
            <a:custGeom>
              <a:avLst/>
              <a:gdLst/>
              <a:ahLst/>
              <a:cxnLst/>
              <a:rect l="l" t="t" r="r" b="b"/>
              <a:pathLst>
                <a:path w="1571625" h="396239">
                  <a:moveTo>
                    <a:pt x="1571625" y="0"/>
                  </a:moveTo>
                  <a:lnTo>
                    <a:pt x="0" y="0"/>
                  </a:lnTo>
                  <a:lnTo>
                    <a:pt x="0" y="396239"/>
                  </a:lnTo>
                  <a:lnTo>
                    <a:pt x="1571625" y="396239"/>
                  </a:lnTo>
                  <a:lnTo>
                    <a:pt x="1571625" y="0"/>
                  </a:lnTo>
                  <a:close/>
                </a:path>
              </a:pathLst>
            </a:custGeom>
            <a:solidFill>
              <a:srgbClr val="717BA2"/>
            </a:solidFill>
          </p:spPr>
          <p:txBody>
            <a:bodyPr wrap="square" lIns="0" tIns="0" rIns="0" bIns="0" rtlCol="0"/>
            <a:lstStyle/>
            <a:p>
              <a:endParaRPr/>
            </a:p>
          </p:txBody>
        </p:sp>
        <p:sp>
          <p:nvSpPr>
            <p:cNvPr id="45" name="object 45"/>
            <p:cNvSpPr/>
            <p:nvPr/>
          </p:nvSpPr>
          <p:spPr>
            <a:xfrm>
              <a:off x="2785998" y="4598035"/>
              <a:ext cx="1571625" cy="421640"/>
            </a:xfrm>
            <a:custGeom>
              <a:avLst/>
              <a:gdLst/>
              <a:ahLst/>
              <a:cxnLst/>
              <a:rect l="l" t="t" r="r" b="b"/>
              <a:pathLst>
                <a:path w="1571625" h="421639">
                  <a:moveTo>
                    <a:pt x="1571625" y="0"/>
                  </a:moveTo>
                  <a:lnTo>
                    <a:pt x="1571625" y="421639"/>
                  </a:lnTo>
                </a:path>
                <a:path w="1571625" h="421639">
                  <a:moveTo>
                    <a:pt x="0" y="0"/>
                  </a:moveTo>
                  <a:lnTo>
                    <a:pt x="0" y="421639"/>
                  </a:lnTo>
                </a:path>
              </a:pathLst>
            </a:custGeom>
            <a:ln w="12700">
              <a:solidFill>
                <a:srgbClr val="FFFFFF"/>
              </a:solidFill>
            </a:ln>
          </p:spPr>
          <p:txBody>
            <a:bodyPr wrap="square" lIns="0" tIns="0" rIns="0" bIns="0" rtlCol="0"/>
            <a:lstStyle/>
            <a:p>
              <a:endParaRPr/>
            </a:p>
          </p:txBody>
        </p:sp>
        <p:sp>
          <p:nvSpPr>
            <p:cNvPr id="46" name="object 46"/>
            <p:cNvSpPr/>
            <p:nvPr/>
          </p:nvSpPr>
          <p:spPr>
            <a:xfrm>
              <a:off x="2779648" y="4598035"/>
              <a:ext cx="1584325" cy="12700"/>
            </a:xfrm>
            <a:custGeom>
              <a:avLst/>
              <a:gdLst/>
              <a:ahLst/>
              <a:cxnLst/>
              <a:rect l="l" t="t" r="r" b="b"/>
              <a:pathLst>
                <a:path w="1584325" h="12700">
                  <a:moveTo>
                    <a:pt x="0" y="12700"/>
                  </a:moveTo>
                  <a:lnTo>
                    <a:pt x="1584325" y="12700"/>
                  </a:lnTo>
                  <a:lnTo>
                    <a:pt x="1584325" y="0"/>
                  </a:lnTo>
                  <a:lnTo>
                    <a:pt x="0" y="0"/>
                  </a:lnTo>
                  <a:lnTo>
                    <a:pt x="0" y="12700"/>
                  </a:lnTo>
                  <a:close/>
                </a:path>
              </a:pathLst>
            </a:custGeom>
            <a:solidFill>
              <a:srgbClr val="FFFFFF"/>
            </a:solidFill>
          </p:spPr>
          <p:txBody>
            <a:bodyPr wrap="square" lIns="0" tIns="0" rIns="0" bIns="0" rtlCol="0"/>
            <a:lstStyle/>
            <a:p>
              <a:endParaRPr/>
            </a:p>
          </p:txBody>
        </p:sp>
        <p:sp>
          <p:nvSpPr>
            <p:cNvPr id="47" name="object 47"/>
            <p:cNvSpPr/>
            <p:nvPr/>
          </p:nvSpPr>
          <p:spPr>
            <a:xfrm>
              <a:off x="2779648" y="5000625"/>
              <a:ext cx="1584325" cy="0"/>
            </a:xfrm>
            <a:custGeom>
              <a:avLst/>
              <a:gdLst/>
              <a:ahLst/>
              <a:cxnLst/>
              <a:rect l="l" t="t" r="r" b="b"/>
              <a:pathLst>
                <a:path w="1584325">
                  <a:moveTo>
                    <a:pt x="0" y="0"/>
                  </a:moveTo>
                  <a:lnTo>
                    <a:pt x="1584325" y="0"/>
                  </a:lnTo>
                </a:path>
              </a:pathLst>
            </a:custGeom>
            <a:ln w="38100">
              <a:solidFill>
                <a:srgbClr val="FFFFFF"/>
              </a:solidFill>
            </a:ln>
          </p:spPr>
          <p:txBody>
            <a:bodyPr wrap="square" lIns="0" tIns="0" rIns="0" bIns="0" rtlCol="0"/>
            <a:lstStyle/>
            <a:p>
              <a:endParaRPr/>
            </a:p>
          </p:txBody>
        </p:sp>
      </p:grpSp>
      <p:grpSp>
        <p:nvGrpSpPr>
          <p:cNvPr id="48" name="object 48"/>
          <p:cNvGrpSpPr/>
          <p:nvPr/>
        </p:nvGrpSpPr>
        <p:grpSpPr>
          <a:xfrm>
            <a:off x="1350899" y="2898394"/>
            <a:ext cx="1370330" cy="2121535"/>
            <a:chOff x="1350899" y="2898394"/>
            <a:chExt cx="1370330" cy="2121535"/>
          </a:xfrm>
        </p:grpSpPr>
        <p:sp>
          <p:nvSpPr>
            <p:cNvPr id="49" name="object 49"/>
            <p:cNvSpPr/>
            <p:nvPr/>
          </p:nvSpPr>
          <p:spPr>
            <a:xfrm>
              <a:off x="1357249" y="2904744"/>
              <a:ext cx="1357630" cy="396240"/>
            </a:xfrm>
            <a:custGeom>
              <a:avLst/>
              <a:gdLst/>
              <a:ahLst/>
              <a:cxnLst/>
              <a:rect l="l" t="t" r="r" b="b"/>
              <a:pathLst>
                <a:path w="1357630" h="396239">
                  <a:moveTo>
                    <a:pt x="1357376" y="0"/>
                  </a:moveTo>
                  <a:lnTo>
                    <a:pt x="0" y="0"/>
                  </a:lnTo>
                  <a:lnTo>
                    <a:pt x="0" y="396239"/>
                  </a:lnTo>
                  <a:lnTo>
                    <a:pt x="1357376" y="396239"/>
                  </a:lnTo>
                  <a:lnTo>
                    <a:pt x="1357376" y="0"/>
                  </a:lnTo>
                  <a:close/>
                </a:path>
              </a:pathLst>
            </a:custGeom>
            <a:solidFill>
              <a:srgbClr val="717BA2"/>
            </a:solidFill>
          </p:spPr>
          <p:txBody>
            <a:bodyPr wrap="square" lIns="0" tIns="0" rIns="0" bIns="0" rtlCol="0"/>
            <a:lstStyle/>
            <a:p>
              <a:endParaRPr/>
            </a:p>
          </p:txBody>
        </p:sp>
        <p:sp>
          <p:nvSpPr>
            <p:cNvPr id="50" name="object 50"/>
            <p:cNvSpPr/>
            <p:nvPr/>
          </p:nvSpPr>
          <p:spPr>
            <a:xfrm>
              <a:off x="1357249" y="2898394"/>
              <a:ext cx="1357630" cy="421640"/>
            </a:xfrm>
            <a:custGeom>
              <a:avLst/>
              <a:gdLst/>
              <a:ahLst/>
              <a:cxnLst/>
              <a:rect l="l" t="t" r="r" b="b"/>
              <a:pathLst>
                <a:path w="1357630" h="421639">
                  <a:moveTo>
                    <a:pt x="1357376" y="0"/>
                  </a:moveTo>
                  <a:lnTo>
                    <a:pt x="1357376" y="421639"/>
                  </a:lnTo>
                </a:path>
                <a:path w="1357630" h="421639">
                  <a:moveTo>
                    <a:pt x="0" y="0"/>
                  </a:moveTo>
                  <a:lnTo>
                    <a:pt x="0" y="421639"/>
                  </a:lnTo>
                </a:path>
              </a:pathLst>
            </a:custGeom>
            <a:ln w="12700">
              <a:solidFill>
                <a:srgbClr val="FFFFFF"/>
              </a:solidFill>
            </a:ln>
          </p:spPr>
          <p:txBody>
            <a:bodyPr wrap="square" lIns="0" tIns="0" rIns="0" bIns="0" rtlCol="0"/>
            <a:lstStyle/>
            <a:p>
              <a:endParaRPr/>
            </a:p>
          </p:txBody>
        </p:sp>
        <p:sp>
          <p:nvSpPr>
            <p:cNvPr id="51" name="object 51"/>
            <p:cNvSpPr/>
            <p:nvPr/>
          </p:nvSpPr>
          <p:spPr>
            <a:xfrm>
              <a:off x="1357249" y="3318510"/>
              <a:ext cx="1357630" cy="396240"/>
            </a:xfrm>
            <a:custGeom>
              <a:avLst/>
              <a:gdLst/>
              <a:ahLst/>
              <a:cxnLst/>
              <a:rect l="l" t="t" r="r" b="b"/>
              <a:pathLst>
                <a:path w="1357630" h="396239">
                  <a:moveTo>
                    <a:pt x="1357376" y="0"/>
                  </a:moveTo>
                  <a:lnTo>
                    <a:pt x="0" y="0"/>
                  </a:lnTo>
                  <a:lnTo>
                    <a:pt x="0" y="396239"/>
                  </a:lnTo>
                  <a:lnTo>
                    <a:pt x="1357376" y="396239"/>
                  </a:lnTo>
                  <a:lnTo>
                    <a:pt x="1357376" y="0"/>
                  </a:lnTo>
                  <a:close/>
                </a:path>
              </a:pathLst>
            </a:custGeom>
            <a:solidFill>
              <a:srgbClr val="717BA2"/>
            </a:solidFill>
          </p:spPr>
          <p:txBody>
            <a:bodyPr wrap="square" lIns="0" tIns="0" rIns="0" bIns="0" rtlCol="0"/>
            <a:lstStyle/>
            <a:p>
              <a:endParaRPr/>
            </a:p>
          </p:txBody>
        </p:sp>
        <p:sp>
          <p:nvSpPr>
            <p:cNvPr id="52" name="object 52"/>
            <p:cNvSpPr/>
            <p:nvPr/>
          </p:nvSpPr>
          <p:spPr>
            <a:xfrm>
              <a:off x="1357249" y="3312160"/>
              <a:ext cx="1357630" cy="402590"/>
            </a:xfrm>
            <a:custGeom>
              <a:avLst/>
              <a:gdLst/>
              <a:ahLst/>
              <a:cxnLst/>
              <a:rect l="l" t="t" r="r" b="b"/>
              <a:pathLst>
                <a:path w="1357630" h="402589">
                  <a:moveTo>
                    <a:pt x="1357376" y="0"/>
                  </a:moveTo>
                  <a:lnTo>
                    <a:pt x="1357376" y="402589"/>
                  </a:lnTo>
                </a:path>
                <a:path w="1357630" h="402589">
                  <a:moveTo>
                    <a:pt x="0" y="0"/>
                  </a:moveTo>
                  <a:lnTo>
                    <a:pt x="0" y="402589"/>
                  </a:lnTo>
                </a:path>
              </a:pathLst>
            </a:custGeom>
            <a:ln w="12700">
              <a:solidFill>
                <a:srgbClr val="FFFFFF"/>
              </a:solidFill>
            </a:ln>
          </p:spPr>
          <p:txBody>
            <a:bodyPr wrap="square" lIns="0" tIns="0" rIns="0" bIns="0" rtlCol="0"/>
            <a:lstStyle/>
            <a:p>
              <a:endParaRPr/>
            </a:p>
          </p:txBody>
        </p:sp>
        <p:sp>
          <p:nvSpPr>
            <p:cNvPr id="53" name="object 53"/>
            <p:cNvSpPr/>
            <p:nvPr/>
          </p:nvSpPr>
          <p:spPr>
            <a:xfrm>
              <a:off x="1357249" y="3714750"/>
              <a:ext cx="1357630" cy="396240"/>
            </a:xfrm>
            <a:custGeom>
              <a:avLst/>
              <a:gdLst/>
              <a:ahLst/>
              <a:cxnLst/>
              <a:rect l="l" t="t" r="r" b="b"/>
              <a:pathLst>
                <a:path w="1357630" h="396239">
                  <a:moveTo>
                    <a:pt x="1357376" y="0"/>
                  </a:moveTo>
                  <a:lnTo>
                    <a:pt x="0" y="0"/>
                  </a:lnTo>
                  <a:lnTo>
                    <a:pt x="0" y="396239"/>
                  </a:lnTo>
                  <a:lnTo>
                    <a:pt x="1357376" y="396239"/>
                  </a:lnTo>
                  <a:lnTo>
                    <a:pt x="1357376" y="0"/>
                  </a:lnTo>
                  <a:close/>
                </a:path>
              </a:pathLst>
            </a:custGeom>
            <a:solidFill>
              <a:srgbClr val="717BA2"/>
            </a:solidFill>
          </p:spPr>
          <p:txBody>
            <a:bodyPr wrap="square" lIns="0" tIns="0" rIns="0" bIns="0" rtlCol="0"/>
            <a:lstStyle/>
            <a:p>
              <a:endParaRPr/>
            </a:p>
          </p:txBody>
        </p:sp>
        <p:sp>
          <p:nvSpPr>
            <p:cNvPr id="54" name="object 54"/>
            <p:cNvSpPr/>
            <p:nvPr/>
          </p:nvSpPr>
          <p:spPr>
            <a:xfrm>
              <a:off x="1357249" y="3708400"/>
              <a:ext cx="1357630" cy="421640"/>
            </a:xfrm>
            <a:custGeom>
              <a:avLst/>
              <a:gdLst/>
              <a:ahLst/>
              <a:cxnLst/>
              <a:rect l="l" t="t" r="r" b="b"/>
              <a:pathLst>
                <a:path w="1357630" h="421639">
                  <a:moveTo>
                    <a:pt x="1357376" y="0"/>
                  </a:moveTo>
                  <a:lnTo>
                    <a:pt x="1357376" y="421639"/>
                  </a:lnTo>
                </a:path>
                <a:path w="1357630" h="421639">
                  <a:moveTo>
                    <a:pt x="0" y="0"/>
                  </a:moveTo>
                  <a:lnTo>
                    <a:pt x="0" y="421639"/>
                  </a:lnTo>
                </a:path>
              </a:pathLst>
            </a:custGeom>
            <a:ln w="12700">
              <a:solidFill>
                <a:srgbClr val="FFFFFF"/>
              </a:solidFill>
            </a:ln>
          </p:spPr>
          <p:txBody>
            <a:bodyPr wrap="square" lIns="0" tIns="0" rIns="0" bIns="0" rtlCol="0"/>
            <a:lstStyle/>
            <a:p>
              <a:endParaRPr/>
            </a:p>
          </p:txBody>
        </p:sp>
        <p:sp>
          <p:nvSpPr>
            <p:cNvPr id="55" name="object 55"/>
            <p:cNvSpPr/>
            <p:nvPr/>
          </p:nvSpPr>
          <p:spPr>
            <a:xfrm>
              <a:off x="1357249" y="4175760"/>
              <a:ext cx="1357630" cy="396240"/>
            </a:xfrm>
            <a:custGeom>
              <a:avLst/>
              <a:gdLst/>
              <a:ahLst/>
              <a:cxnLst/>
              <a:rect l="l" t="t" r="r" b="b"/>
              <a:pathLst>
                <a:path w="1357630" h="396239">
                  <a:moveTo>
                    <a:pt x="1357376" y="0"/>
                  </a:moveTo>
                  <a:lnTo>
                    <a:pt x="0" y="0"/>
                  </a:lnTo>
                  <a:lnTo>
                    <a:pt x="0" y="396239"/>
                  </a:lnTo>
                  <a:lnTo>
                    <a:pt x="1357376" y="396239"/>
                  </a:lnTo>
                  <a:lnTo>
                    <a:pt x="1357376" y="0"/>
                  </a:lnTo>
                  <a:close/>
                </a:path>
              </a:pathLst>
            </a:custGeom>
            <a:solidFill>
              <a:srgbClr val="717BA2"/>
            </a:solidFill>
          </p:spPr>
          <p:txBody>
            <a:bodyPr wrap="square" lIns="0" tIns="0" rIns="0" bIns="0" rtlCol="0"/>
            <a:lstStyle/>
            <a:p>
              <a:endParaRPr/>
            </a:p>
          </p:txBody>
        </p:sp>
        <p:sp>
          <p:nvSpPr>
            <p:cNvPr id="56" name="object 56"/>
            <p:cNvSpPr/>
            <p:nvPr/>
          </p:nvSpPr>
          <p:spPr>
            <a:xfrm>
              <a:off x="1357249" y="4169410"/>
              <a:ext cx="1357630" cy="421640"/>
            </a:xfrm>
            <a:custGeom>
              <a:avLst/>
              <a:gdLst/>
              <a:ahLst/>
              <a:cxnLst/>
              <a:rect l="l" t="t" r="r" b="b"/>
              <a:pathLst>
                <a:path w="1357630" h="421639">
                  <a:moveTo>
                    <a:pt x="1357376" y="0"/>
                  </a:moveTo>
                  <a:lnTo>
                    <a:pt x="1357376" y="421639"/>
                  </a:lnTo>
                </a:path>
                <a:path w="1357630" h="421639">
                  <a:moveTo>
                    <a:pt x="0" y="0"/>
                  </a:moveTo>
                  <a:lnTo>
                    <a:pt x="0" y="421639"/>
                  </a:lnTo>
                </a:path>
              </a:pathLst>
            </a:custGeom>
            <a:ln w="12700">
              <a:solidFill>
                <a:srgbClr val="FFFFFF"/>
              </a:solidFill>
            </a:ln>
          </p:spPr>
          <p:txBody>
            <a:bodyPr wrap="square" lIns="0" tIns="0" rIns="0" bIns="0" rtlCol="0"/>
            <a:lstStyle/>
            <a:p>
              <a:endParaRPr/>
            </a:p>
          </p:txBody>
        </p:sp>
        <p:sp>
          <p:nvSpPr>
            <p:cNvPr id="57" name="object 57"/>
            <p:cNvSpPr/>
            <p:nvPr/>
          </p:nvSpPr>
          <p:spPr>
            <a:xfrm>
              <a:off x="1350899" y="4572000"/>
              <a:ext cx="1370330" cy="0"/>
            </a:xfrm>
            <a:custGeom>
              <a:avLst/>
              <a:gdLst/>
              <a:ahLst/>
              <a:cxnLst/>
              <a:rect l="l" t="t" r="r" b="b"/>
              <a:pathLst>
                <a:path w="1370330">
                  <a:moveTo>
                    <a:pt x="0" y="0"/>
                  </a:moveTo>
                  <a:lnTo>
                    <a:pt x="1370076" y="0"/>
                  </a:lnTo>
                </a:path>
              </a:pathLst>
            </a:custGeom>
            <a:ln w="38100">
              <a:solidFill>
                <a:srgbClr val="FFFFFF"/>
              </a:solidFill>
            </a:ln>
          </p:spPr>
          <p:txBody>
            <a:bodyPr wrap="square" lIns="0" tIns="0" rIns="0" bIns="0" rtlCol="0"/>
            <a:lstStyle/>
            <a:p>
              <a:endParaRPr/>
            </a:p>
          </p:txBody>
        </p:sp>
        <p:sp>
          <p:nvSpPr>
            <p:cNvPr id="58" name="object 58"/>
            <p:cNvSpPr/>
            <p:nvPr/>
          </p:nvSpPr>
          <p:spPr>
            <a:xfrm>
              <a:off x="1357249" y="4604385"/>
              <a:ext cx="1357630" cy="396240"/>
            </a:xfrm>
            <a:custGeom>
              <a:avLst/>
              <a:gdLst/>
              <a:ahLst/>
              <a:cxnLst/>
              <a:rect l="l" t="t" r="r" b="b"/>
              <a:pathLst>
                <a:path w="1357630" h="396239">
                  <a:moveTo>
                    <a:pt x="1357376" y="0"/>
                  </a:moveTo>
                  <a:lnTo>
                    <a:pt x="0" y="0"/>
                  </a:lnTo>
                  <a:lnTo>
                    <a:pt x="0" y="396239"/>
                  </a:lnTo>
                  <a:lnTo>
                    <a:pt x="1357376" y="396239"/>
                  </a:lnTo>
                  <a:lnTo>
                    <a:pt x="1357376" y="0"/>
                  </a:lnTo>
                  <a:close/>
                </a:path>
              </a:pathLst>
            </a:custGeom>
            <a:solidFill>
              <a:srgbClr val="717BA2"/>
            </a:solidFill>
          </p:spPr>
          <p:txBody>
            <a:bodyPr wrap="square" lIns="0" tIns="0" rIns="0" bIns="0" rtlCol="0"/>
            <a:lstStyle/>
            <a:p>
              <a:endParaRPr/>
            </a:p>
          </p:txBody>
        </p:sp>
        <p:sp>
          <p:nvSpPr>
            <p:cNvPr id="59" name="object 59"/>
            <p:cNvSpPr/>
            <p:nvPr/>
          </p:nvSpPr>
          <p:spPr>
            <a:xfrm>
              <a:off x="1357249" y="4598035"/>
              <a:ext cx="1357630" cy="421640"/>
            </a:xfrm>
            <a:custGeom>
              <a:avLst/>
              <a:gdLst/>
              <a:ahLst/>
              <a:cxnLst/>
              <a:rect l="l" t="t" r="r" b="b"/>
              <a:pathLst>
                <a:path w="1357630" h="421639">
                  <a:moveTo>
                    <a:pt x="1357376" y="0"/>
                  </a:moveTo>
                  <a:lnTo>
                    <a:pt x="1357376" y="421639"/>
                  </a:lnTo>
                </a:path>
                <a:path w="1357630" h="421639">
                  <a:moveTo>
                    <a:pt x="0" y="0"/>
                  </a:moveTo>
                  <a:lnTo>
                    <a:pt x="0" y="421639"/>
                  </a:lnTo>
                </a:path>
              </a:pathLst>
            </a:custGeom>
            <a:ln w="12700">
              <a:solidFill>
                <a:srgbClr val="FFFFFF"/>
              </a:solidFill>
            </a:ln>
          </p:spPr>
          <p:txBody>
            <a:bodyPr wrap="square" lIns="0" tIns="0" rIns="0" bIns="0" rtlCol="0"/>
            <a:lstStyle/>
            <a:p>
              <a:endParaRPr/>
            </a:p>
          </p:txBody>
        </p:sp>
        <p:sp>
          <p:nvSpPr>
            <p:cNvPr id="60" name="object 60"/>
            <p:cNvSpPr/>
            <p:nvPr/>
          </p:nvSpPr>
          <p:spPr>
            <a:xfrm>
              <a:off x="1350899" y="4598035"/>
              <a:ext cx="1370330" cy="12700"/>
            </a:xfrm>
            <a:custGeom>
              <a:avLst/>
              <a:gdLst/>
              <a:ahLst/>
              <a:cxnLst/>
              <a:rect l="l" t="t" r="r" b="b"/>
              <a:pathLst>
                <a:path w="1370330" h="12700">
                  <a:moveTo>
                    <a:pt x="0" y="12700"/>
                  </a:moveTo>
                  <a:lnTo>
                    <a:pt x="1370076" y="12700"/>
                  </a:lnTo>
                  <a:lnTo>
                    <a:pt x="1370076" y="0"/>
                  </a:lnTo>
                  <a:lnTo>
                    <a:pt x="0" y="0"/>
                  </a:lnTo>
                  <a:lnTo>
                    <a:pt x="0" y="12700"/>
                  </a:lnTo>
                  <a:close/>
                </a:path>
              </a:pathLst>
            </a:custGeom>
            <a:solidFill>
              <a:srgbClr val="FFFFFF"/>
            </a:solidFill>
          </p:spPr>
          <p:txBody>
            <a:bodyPr wrap="square" lIns="0" tIns="0" rIns="0" bIns="0" rtlCol="0"/>
            <a:lstStyle/>
            <a:p>
              <a:endParaRPr/>
            </a:p>
          </p:txBody>
        </p:sp>
        <p:sp>
          <p:nvSpPr>
            <p:cNvPr id="61" name="object 61"/>
            <p:cNvSpPr/>
            <p:nvPr/>
          </p:nvSpPr>
          <p:spPr>
            <a:xfrm>
              <a:off x="1350899" y="5000625"/>
              <a:ext cx="1370330" cy="0"/>
            </a:xfrm>
            <a:custGeom>
              <a:avLst/>
              <a:gdLst/>
              <a:ahLst/>
              <a:cxnLst/>
              <a:rect l="l" t="t" r="r" b="b"/>
              <a:pathLst>
                <a:path w="1370330">
                  <a:moveTo>
                    <a:pt x="0" y="0"/>
                  </a:moveTo>
                  <a:lnTo>
                    <a:pt x="1370076" y="0"/>
                  </a:lnTo>
                </a:path>
              </a:pathLst>
            </a:custGeom>
            <a:ln w="38100">
              <a:solidFill>
                <a:srgbClr val="FFFFFF"/>
              </a:solidFill>
            </a:ln>
          </p:spPr>
          <p:txBody>
            <a:bodyPr wrap="square" lIns="0" tIns="0" rIns="0" bIns="0" rtlCol="0"/>
            <a:lstStyle/>
            <a:p>
              <a:endParaRPr/>
            </a:p>
          </p:txBody>
        </p:sp>
      </p:grpSp>
      <p:grpSp>
        <p:nvGrpSpPr>
          <p:cNvPr id="62" name="object 62"/>
          <p:cNvGrpSpPr/>
          <p:nvPr/>
        </p:nvGrpSpPr>
        <p:grpSpPr>
          <a:xfrm>
            <a:off x="-6382" y="2898394"/>
            <a:ext cx="1299210" cy="2121535"/>
            <a:chOff x="-6382" y="2898394"/>
            <a:chExt cx="1299210" cy="2121535"/>
          </a:xfrm>
        </p:grpSpPr>
        <p:sp>
          <p:nvSpPr>
            <p:cNvPr id="63" name="object 63"/>
            <p:cNvSpPr/>
            <p:nvPr/>
          </p:nvSpPr>
          <p:spPr>
            <a:xfrm>
              <a:off x="-32" y="2904744"/>
              <a:ext cx="1285875" cy="396240"/>
            </a:xfrm>
            <a:custGeom>
              <a:avLst/>
              <a:gdLst/>
              <a:ahLst/>
              <a:cxnLst/>
              <a:rect l="l" t="t" r="r" b="b"/>
              <a:pathLst>
                <a:path w="1285875" h="396239">
                  <a:moveTo>
                    <a:pt x="1285875" y="0"/>
                  </a:moveTo>
                  <a:lnTo>
                    <a:pt x="0" y="0"/>
                  </a:lnTo>
                  <a:lnTo>
                    <a:pt x="0" y="396239"/>
                  </a:lnTo>
                  <a:lnTo>
                    <a:pt x="1285875" y="396239"/>
                  </a:lnTo>
                  <a:lnTo>
                    <a:pt x="1285875" y="0"/>
                  </a:lnTo>
                  <a:close/>
                </a:path>
              </a:pathLst>
            </a:custGeom>
            <a:solidFill>
              <a:srgbClr val="717BA2"/>
            </a:solidFill>
          </p:spPr>
          <p:txBody>
            <a:bodyPr wrap="square" lIns="0" tIns="0" rIns="0" bIns="0" rtlCol="0"/>
            <a:lstStyle/>
            <a:p>
              <a:endParaRPr/>
            </a:p>
          </p:txBody>
        </p:sp>
        <p:sp>
          <p:nvSpPr>
            <p:cNvPr id="64" name="object 64"/>
            <p:cNvSpPr/>
            <p:nvPr/>
          </p:nvSpPr>
          <p:spPr>
            <a:xfrm>
              <a:off x="1285874" y="2898394"/>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65" name="object 65"/>
            <p:cNvSpPr/>
            <p:nvPr/>
          </p:nvSpPr>
          <p:spPr>
            <a:xfrm>
              <a:off x="-32" y="2898394"/>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66" name="object 66"/>
            <p:cNvSpPr/>
            <p:nvPr/>
          </p:nvSpPr>
          <p:spPr>
            <a:xfrm>
              <a:off x="-32" y="3318510"/>
              <a:ext cx="1285875" cy="396240"/>
            </a:xfrm>
            <a:custGeom>
              <a:avLst/>
              <a:gdLst/>
              <a:ahLst/>
              <a:cxnLst/>
              <a:rect l="l" t="t" r="r" b="b"/>
              <a:pathLst>
                <a:path w="1285875" h="396239">
                  <a:moveTo>
                    <a:pt x="1285875" y="0"/>
                  </a:moveTo>
                  <a:lnTo>
                    <a:pt x="0" y="0"/>
                  </a:lnTo>
                  <a:lnTo>
                    <a:pt x="0" y="396239"/>
                  </a:lnTo>
                  <a:lnTo>
                    <a:pt x="1285875" y="396239"/>
                  </a:lnTo>
                  <a:lnTo>
                    <a:pt x="1285875" y="0"/>
                  </a:lnTo>
                  <a:close/>
                </a:path>
              </a:pathLst>
            </a:custGeom>
            <a:solidFill>
              <a:srgbClr val="717BA2"/>
            </a:solidFill>
          </p:spPr>
          <p:txBody>
            <a:bodyPr wrap="square" lIns="0" tIns="0" rIns="0" bIns="0" rtlCol="0"/>
            <a:lstStyle/>
            <a:p>
              <a:endParaRPr/>
            </a:p>
          </p:txBody>
        </p:sp>
        <p:sp>
          <p:nvSpPr>
            <p:cNvPr id="67" name="object 67"/>
            <p:cNvSpPr/>
            <p:nvPr/>
          </p:nvSpPr>
          <p:spPr>
            <a:xfrm>
              <a:off x="1285874" y="3312160"/>
              <a:ext cx="0" cy="402590"/>
            </a:xfrm>
            <a:custGeom>
              <a:avLst/>
              <a:gdLst/>
              <a:ahLst/>
              <a:cxnLst/>
              <a:rect l="l" t="t" r="r" b="b"/>
              <a:pathLst>
                <a:path h="402589">
                  <a:moveTo>
                    <a:pt x="0" y="0"/>
                  </a:moveTo>
                  <a:lnTo>
                    <a:pt x="0" y="402589"/>
                  </a:lnTo>
                </a:path>
              </a:pathLst>
            </a:custGeom>
            <a:ln w="12700">
              <a:solidFill>
                <a:srgbClr val="FFFFFF"/>
              </a:solidFill>
            </a:ln>
          </p:spPr>
          <p:txBody>
            <a:bodyPr wrap="square" lIns="0" tIns="0" rIns="0" bIns="0" rtlCol="0"/>
            <a:lstStyle/>
            <a:p>
              <a:endParaRPr/>
            </a:p>
          </p:txBody>
        </p:sp>
        <p:sp>
          <p:nvSpPr>
            <p:cNvPr id="68" name="object 68"/>
            <p:cNvSpPr/>
            <p:nvPr/>
          </p:nvSpPr>
          <p:spPr>
            <a:xfrm>
              <a:off x="-32" y="3312160"/>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69" name="object 69"/>
            <p:cNvSpPr/>
            <p:nvPr/>
          </p:nvSpPr>
          <p:spPr>
            <a:xfrm>
              <a:off x="-32" y="3714750"/>
              <a:ext cx="1285875" cy="396240"/>
            </a:xfrm>
            <a:custGeom>
              <a:avLst/>
              <a:gdLst/>
              <a:ahLst/>
              <a:cxnLst/>
              <a:rect l="l" t="t" r="r" b="b"/>
              <a:pathLst>
                <a:path w="1285875" h="396239">
                  <a:moveTo>
                    <a:pt x="1285875" y="0"/>
                  </a:moveTo>
                  <a:lnTo>
                    <a:pt x="0" y="0"/>
                  </a:lnTo>
                  <a:lnTo>
                    <a:pt x="0" y="396239"/>
                  </a:lnTo>
                  <a:lnTo>
                    <a:pt x="1285875" y="396239"/>
                  </a:lnTo>
                  <a:lnTo>
                    <a:pt x="1285875" y="0"/>
                  </a:lnTo>
                  <a:close/>
                </a:path>
              </a:pathLst>
            </a:custGeom>
            <a:solidFill>
              <a:srgbClr val="717BA2"/>
            </a:solidFill>
          </p:spPr>
          <p:txBody>
            <a:bodyPr wrap="square" lIns="0" tIns="0" rIns="0" bIns="0" rtlCol="0"/>
            <a:lstStyle/>
            <a:p>
              <a:endParaRPr/>
            </a:p>
          </p:txBody>
        </p:sp>
        <p:sp>
          <p:nvSpPr>
            <p:cNvPr id="70" name="object 70"/>
            <p:cNvSpPr/>
            <p:nvPr/>
          </p:nvSpPr>
          <p:spPr>
            <a:xfrm>
              <a:off x="1285874" y="3708400"/>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1" name="object 71"/>
            <p:cNvSpPr/>
            <p:nvPr/>
          </p:nvSpPr>
          <p:spPr>
            <a:xfrm>
              <a:off x="-32" y="3708400"/>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2" name="object 72"/>
            <p:cNvSpPr/>
            <p:nvPr/>
          </p:nvSpPr>
          <p:spPr>
            <a:xfrm>
              <a:off x="-32" y="4175760"/>
              <a:ext cx="1285875" cy="396240"/>
            </a:xfrm>
            <a:custGeom>
              <a:avLst/>
              <a:gdLst/>
              <a:ahLst/>
              <a:cxnLst/>
              <a:rect l="l" t="t" r="r" b="b"/>
              <a:pathLst>
                <a:path w="1285875" h="396239">
                  <a:moveTo>
                    <a:pt x="1285875" y="0"/>
                  </a:moveTo>
                  <a:lnTo>
                    <a:pt x="0" y="0"/>
                  </a:lnTo>
                  <a:lnTo>
                    <a:pt x="0" y="396239"/>
                  </a:lnTo>
                  <a:lnTo>
                    <a:pt x="1285875" y="396239"/>
                  </a:lnTo>
                  <a:lnTo>
                    <a:pt x="1285875" y="0"/>
                  </a:lnTo>
                  <a:close/>
                </a:path>
              </a:pathLst>
            </a:custGeom>
            <a:solidFill>
              <a:srgbClr val="717BA2"/>
            </a:solidFill>
          </p:spPr>
          <p:txBody>
            <a:bodyPr wrap="square" lIns="0" tIns="0" rIns="0" bIns="0" rtlCol="0"/>
            <a:lstStyle/>
            <a:p>
              <a:endParaRPr/>
            </a:p>
          </p:txBody>
        </p:sp>
        <p:sp>
          <p:nvSpPr>
            <p:cNvPr id="73" name="object 73"/>
            <p:cNvSpPr/>
            <p:nvPr/>
          </p:nvSpPr>
          <p:spPr>
            <a:xfrm>
              <a:off x="1285874" y="4169410"/>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4" name="object 74"/>
            <p:cNvSpPr/>
            <p:nvPr/>
          </p:nvSpPr>
          <p:spPr>
            <a:xfrm>
              <a:off x="-32" y="4169410"/>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5" name="object 75"/>
            <p:cNvSpPr/>
            <p:nvPr/>
          </p:nvSpPr>
          <p:spPr>
            <a:xfrm>
              <a:off x="0" y="4552950"/>
              <a:ext cx="1292225" cy="38100"/>
            </a:xfrm>
            <a:custGeom>
              <a:avLst/>
              <a:gdLst/>
              <a:ahLst/>
              <a:cxnLst/>
              <a:rect l="l" t="t" r="r" b="b"/>
              <a:pathLst>
                <a:path w="1292225" h="38100">
                  <a:moveTo>
                    <a:pt x="1292225" y="0"/>
                  </a:moveTo>
                  <a:lnTo>
                    <a:pt x="0" y="0"/>
                  </a:lnTo>
                  <a:lnTo>
                    <a:pt x="0" y="38100"/>
                  </a:lnTo>
                  <a:lnTo>
                    <a:pt x="1292225" y="38100"/>
                  </a:lnTo>
                  <a:lnTo>
                    <a:pt x="1292225" y="0"/>
                  </a:lnTo>
                  <a:close/>
                </a:path>
              </a:pathLst>
            </a:custGeom>
            <a:solidFill>
              <a:srgbClr val="FFFFFF"/>
            </a:solidFill>
          </p:spPr>
          <p:txBody>
            <a:bodyPr wrap="square" lIns="0" tIns="0" rIns="0" bIns="0" rtlCol="0"/>
            <a:lstStyle/>
            <a:p>
              <a:endParaRPr/>
            </a:p>
          </p:txBody>
        </p:sp>
        <p:sp>
          <p:nvSpPr>
            <p:cNvPr id="76" name="object 76"/>
            <p:cNvSpPr/>
            <p:nvPr/>
          </p:nvSpPr>
          <p:spPr>
            <a:xfrm>
              <a:off x="-32" y="4604385"/>
              <a:ext cx="1285875" cy="377190"/>
            </a:xfrm>
            <a:custGeom>
              <a:avLst/>
              <a:gdLst/>
              <a:ahLst/>
              <a:cxnLst/>
              <a:rect l="l" t="t" r="r" b="b"/>
              <a:pathLst>
                <a:path w="1285875" h="377189">
                  <a:moveTo>
                    <a:pt x="0" y="377189"/>
                  </a:moveTo>
                  <a:lnTo>
                    <a:pt x="1285875" y="377189"/>
                  </a:lnTo>
                  <a:lnTo>
                    <a:pt x="1285875" y="0"/>
                  </a:lnTo>
                  <a:lnTo>
                    <a:pt x="0" y="0"/>
                  </a:lnTo>
                  <a:lnTo>
                    <a:pt x="0" y="377189"/>
                  </a:lnTo>
                  <a:close/>
                </a:path>
              </a:pathLst>
            </a:custGeom>
            <a:solidFill>
              <a:srgbClr val="717BA2"/>
            </a:solidFill>
          </p:spPr>
          <p:txBody>
            <a:bodyPr wrap="square" lIns="0" tIns="0" rIns="0" bIns="0" rtlCol="0"/>
            <a:lstStyle/>
            <a:p>
              <a:endParaRPr/>
            </a:p>
          </p:txBody>
        </p:sp>
        <p:sp>
          <p:nvSpPr>
            <p:cNvPr id="77" name="object 77"/>
            <p:cNvSpPr/>
            <p:nvPr/>
          </p:nvSpPr>
          <p:spPr>
            <a:xfrm>
              <a:off x="1285874" y="4598035"/>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8" name="object 78"/>
            <p:cNvSpPr/>
            <p:nvPr/>
          </p:nvSpPr>
          <p:spPr>
            <a:xfrm>
              <a:off x="-32" y="4598035"/>
              <a:ext cx="0" cy="421640"/>
            </a:xfrm>
            <a:custGeom>
              <a:avLst/>
              <a:gdLst/>
              <a:ahLst/>
              <a:cxnLst/>
              <a:rect l="l" t="t" r="r" b="b"/>
              <a:pathLst>
                <a:path h="421639">
                  <a:moveTo>
                    <a:pt x="0" y="0"/>
                  </a:moveTo>
                  <a:lnTo>
                    <a:pt x="0" y="421639"/>
                  </a:lnTo>
                </a:path>
              </a:pathLst>
            </a:custGeom>
            <a:ln w="12700">
              <a:solidFill>
                <a:srgbClr val="FFFFFF"/>
              </a:solidFill>
            </a:ln>
          </p:spPr>
          <p:txBody>
            <a:bodyPr wrap="square" lIns="0" tIns="0" rIns="0" bIns="0" rtlCol="0"/>
            <a:lstStyle/>
            <a:p>
              <a:endParaRPr/>
            </a:p>
          </p:txBody>
        </p:sp>
        <p:sp>
          <p:nvSpPr>
            <p:cNvPr id="79" name="object 79"/>
            <p:cNvSpPr/>
            <p:nvPr/>
          </p:nvSpPr>
          <p:spPr>
            <a:xfrm>
              <a:off x="0" y="4598034"/>
              <a:ext cx="1292225" cy="421640"/>
            </a:xfrm>
            <a:custGeom>
              <a:avLst/>
              <a:gdLst/>
              <a:ahLst/>
              <a:cxnLst/>
              <a:rect l="l" t="t" r="r" b="b"/>
              <a:pathLst>
                <a:path w="1292225" h="421639">
                  <a:moveTo>
                    <a:pt x="1292225" y="383540"/>
                  </a:moveTo>
                  <a:lnTo>
                    <a:pt x="0" y="383540"/>
                  </a:lnTo>
                  <a:lnTo>
                    <a:pt x="0" y="421640"/>
                  </a:lnTo>
                  <a:lnTo>
                    <a:pt x="1292225" y="421640"/>
                  </a:lnTo>
                  <a:lnTo>
                    <a:pt x="1292225" y="383540"/>
                  </a:lnTo>
                  <a:close/>
                </a:path>
                <a:path w="1292225" h="421639">
                  <a:moveTo>
                    <a:pt x="1292225" y="0"/>
                  </a:moveTo>
                  <a:lnTo>
                    <a:pt x="0" y="0"/>
                  </a:lnTo>
                  <a:lnTo>
                    <a:pt x="0" y="12700"/>
                  </a:lnTo>
                  <a:lnTo>
                    <a:pt x="1292225" y="12700"/>
                  </a:lnTo>
                  <a:lnTo>
                    <a:pt x="1292225" y="0"/>
                  </a:lnTo>
                  <a:close/>
                </a:path>
              </a:pathLst>
            </a:custGeom>
            <a:solidFill>
              <a:srgbClr val="FFFFFF"/>
            </a:solidFill>
          </p:spPr>
          <p:txBody>
            <a:bodyPr wrap="square" lIns="0" tIns="0" rIns="0" bIns="0" rtlCol="0"/>
            <a:lstStyle/>
            <a:p>
              <a:endParaRPr/>
            </a:p>
          </p:txBody>
        </p:sp>
      </p:grpSp>
      <p:graphicFrame>
        <p:nvGraphicFramePr>
          <p:cNvPr id="80" name="object 80"/>
          <p:cNvGraphicFramePr>
            <a:graphicFrameLocks noGrp="1"/>
          </p:cNvGraphicFramePr>
          <p:nvPr/>
        </p:nvGraphicFramePr>
        <p:xfrm>
          <a:off x="-32" y="2904744"/>
          <a:ext cx="6501130" cy="3347085"/>
        </p:xfrm>
        <a:graphic>
          <a:graphicData uri="http://schemas.openxmlformats.org/drawingml/2006/table">
            <a:tbl>
              <a:tblPr firstRow="1" bandRow="1">
                <a:tableStyleId>{2D5ABB26-0587-4C30-8999-92F81FD0307C}</a:tableStyleId>
              </a:tblPr>
              <a:tblGrid>
                <a:gridCol w="1289050">
                  <a:extLst>
                    <a:ext uri="{9D8B030D-6E8A-4147-A177-3AD203B41FA5}">
                      <a16:colId xmlns:a16="http://schemas.microsoft.com/office/drawing/2014/main" val="20000"/>
                    </a:ext>
                  </a:extLst>
                </a:gridCol>
                <a:gridCol w="67944">
                  <a:extLst>
                    <a:ext uri="{9D8B030D-6E8A-4147-A177-3AD203B41FA5}">
                      <a16:colId xmlns:a16="http://schemas.microsoft.com/office/drawing/2014/main" val="20001"/>
                    </a:ext>
                  </a:extLst>
                </a:gridCol>
                <a:gridCol w="1360170">
                  <a:extLst>
                    <a:ext uri="{9D8B030D-6E8A-4147-A177-3AD203B41FA5}">
                      <a16:colId xmlns:a16="http://schemas.microsoft.com/office/drawing/2014/main" val="20002"/>
                    </a:ext>
                  </a:extLst>
                </a:gridCol>
                <a:gridCol w="67944">
                  <a:extLst>
                    <a:ext uri="{9D8B030D-6E8A-4147-A177-3AD203B41FA5}">
                      <a16:colId xmlns:a16="http://schemas.microsoft.com/office/drawing/2014/main" val="20003"/>
                    </a:ext>
                  </a:extLst>
                </a:gridCol>
                <a:gridCol w="1574799">
                  <a:extLst>
                    <a:ext uri="{9D8B030D-6E8A-4147-A177-3AD203B41FA5}">
                      <a16:colId xmlns:a16="http://schemas.microsoft.com/office/drawing/2014/main" val="20004"/>
                    </a:ext>
                  </a:extLst>
                </a:gridCol>
                <a:gridCol w="68579">
                  <a:extLst>
                    <a:ext uri="{9D8B030D-6E8A-4147-A177-3AD203B41FA5}">
                      <a16:colId xmlns:a16="http://schemas.microsoft.com/office/drawing/2014/main" val="20005"/>
                    </a:ext>
                  </a:extLst>
                </a:gridCol>
                <a:gridCol w="2072004">
                  <a:extLst>
                    <a:ext uri="{9D8B030D-6E8A-4147-A177-3AD203B41FA5}">
                      <a16:colId xmlns:a16="http://schemas.microsoft.com/office/drawing/2014/main" val="20006"/>
                    </a:ext>
                  </a:extLst>
                </a:gridCol>
              </a:tblGrid>
              <a:tr h="394970">
                <a:tc>
                  <a:txBody>
                    <a:bodyPr/>
                    <a:lstStyle/>
                    <a:p>
                      <a:pPr algn="ctr">
                        <a:lnSpc>
                          <a:spcPts val="224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lnT w="12700">
                      <a:solidFill>
                        <a:srgbClr val="FFFFFF"/>
                      </a:solidFill>
                      <a:prstDash val="solid"/>
                    </a:lnT>
                    <a:lnB w="5715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245"/>
                        </a:lnSpc>
                      </a:pPr>
                      <a:r>
                        <a:rPr sz="2000" spc="-275" dirty="0">
                          <a:solidFill>
                            <a:srgbClr val="FFFFFF"/>
                          </a:solidFill>
                          <a:latin typeface="Arabic Typesetting"/>
                          <a:cs typeface="Arabic Typesetting"/>
                        </a:rPr>
                        <a:t>كبر</a:t>
                      </a:r>
                      <a:endParaRPr sz="2000">
                        <a:latin typeface="Arabic Typesetting"/>
                        <a:cs typeface="Arabic Typesetting"/>
                      </a:endParaRPr>
                    </a:p>
                  </a:txBody>
                  <a:tcPr marL="0" marR="0" marT="0" marB="0">
                    <a:lnT w="12700">
                      <a:solidFill>
                        <a:srgbClr val="FFFFFF"/>
                      </a:solidFill>
                      <a:prstDash val="solid"/>
                    </a:lnT>
                    <a:lnB w="5715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245"/>
                        </a:lnSpc>
                      </a:pPr>
                      <a:r>
                        <a:rPr sz="2000" spc="20" dirty="0">
                          <a:solidFill>
                            <a:srgbClr val="FFFFFF"/>
                          </a:solidFill>
                          <a:latin typeface="Arabic Typesetting"/>
                          <a:cs typeface="Arabic Typesetting"/>
                        </a:rPr>
                        <a:t>كح</a:t>
                      </a:r>
                      <a:endParaRPr sz="2000">
                        <a:latin typeface="Arabic Typesetting"/>
                        <a:cs typeface="Arabic Typesetting"/>
                      </a:endParaRPr>
                    </a:p>
                  </a:txBody>
                  <a:tcPr marL="0" marR="0" marT="0" marB="0">
                    <a:lnT w="12700">
                      <a:solidFill>
                        <a:srgbClr val="FFFFFF"/>
                      </a:solidFill>
                      <a:prstDash val="solid"/>
                    </a:lnT>
                    <a:lnB w="5715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marL="1270" algn="ctr">
                        <a:lnSpc>
                          <a:spcPts val="218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lnT w="12700">
                      <a:solidFill>
                        <a:srgbClr val="FFFFFF"/>
                      </a:solidFill>
                      <a:prstDash val="solid"/>
                    </a:lnT>
                    <a:lnB w="38100">
                      <a:solidFill>
                        <a:srgbClr val="FFFFFF"/>
                      </a:solidFill>
                      <a:prstDash val="solid"/>
                    </a:lnB>
                  </a:tcPr>
                </a:tc>
                <a:extLst>
                  <a:ext uri="{0D108BD9-81ED-4DB2-BD59-A6C34878D82A}">
                    <a16:rowId xmlns:a16="http://schemas.microsoft.com/office/drawing/2014/main" val="10000"/>
                  </a:ext>
                </a:extLst>
              </a:tr>
              <a:tr h="400685">
                <a:tc>
                  <a:txBody>
                    <a:bodyPr/>
                    <a:lstStyle/>
                    <a:p>
                      <a:pPr algn="ctr">
                        <a:lnSpc>
                          <a:spcPts val="2385"/>
                        </a:lnSpc>
                      </a:pPr>
                      <a:r>
                        <a:rPr sz="2000" spc="-5" dirty="0">
                          <a:solidFill>
                            <a:srgbClr val="FFFFFF"/>
                          </a:solidFill>
                          <a:latin typeface="Arabic Typesetting"/>
                          <a:cs typeface="Arabic Typesetting"/>
                        </a:rPr>
                        <a:t>ر</a:t>
                      </a:r>
                      <a:r>
                        <a:rPr sz="2000" dirty="0">
                          <a:solidFill>
                            <a:srgbClr val="FFFFFF"/>
                          </a:solidFill>
                          <a:latin typeface="Arabic Typesetting"/>
                          <a:cs typeface="Arabic Typesetting"/>
                        </a:rPr>
                        <a:t>ج</a:t>
                      </a:r>
                      <a:r>
                        <a:rPr sz="2000" spc="-25" dirty="0">
                          <a:solidFill>
                            <a:srgbClr val="FFFFFF"/>
                          </a:solidFill>
                          <a:latin typeface="Arabic Typesetting"/>
                          <a:cs typeface="Arabic Typesetting"/>
                        </a:rPr>
                        <a:t> </a:t>
                      </a:r>
                      <a:r>
                        <a:rPr sz="2000" dirty="0">
                          <a:solidFill>
                            <a:srgbClr val="FFFFFF"/>
                          </a:solidFill>
                          <a:latin typeface="Arabic Typesetting"/>
                          <a:cs typeface="Arabic Typesetting"/>
                        </a:rPr>
                        <a:t>لمح في</a:t>
                      </a:r>
                      <a:endParaRPr sz="2000">
                        <a:latin typeface="Arabic Typesetting"/>
                        <a:cs typeface="Arabic Typesetting"/>
                      </a:endParaRPr>
                    </a:p>
                  </a:txBody>
                  <a:tcPr marL="0" marR="0" marT="0" marB="0">
                    <a:lnT w="57150">
                      <a:solidFill>
                        <a:srgbClr val="FFFFFF"/>
                      </a:solidFill>
                      <a:prstDash val="solid"/>
                    </a:lnT>
                    <a:lnB w="28575">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385"/>
                        </a:lnSpc>
                      </a:pPr>
                      <a:r>
                        <a:rPr sz="2000" dirty="0">
                          <a:solidFill>
                            <a:srgbClr val="FFFFFF"/>
                          </a:solidFill>
                          <a:latin typeface="Arabic Typesetting"/>
                          <a:cs typeface="Arabic Typesetting"/>
                        </a:rPr>
                        <a:t>ك</a:t>
                      </a:r>
                      <a:endParaRPr sz="2000">
                        <a:latin typeface="Arabic Typesetting"/>
                        <a:cs typeface="Arabic Typesetting"/>
                      </a:endParaRPr>
                    </a:p>
                  </a:txBody>
                  <a:tcPr marL="0" marR="0" marT="0" marB="0">
                    <a:lnT w="57150">
                      <a:solidFill>
                        <a:srgbClr val="FFFFFF"/>
                      </a:solidFill>
                      <a:prstDash val="solid"/>
                    </a:lnT>
                    <a:lnB w="28575">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marR="15240" algn="ctr">
                        <a:lnSpc>
                          <a:spcPts val="2385"/>
                        </a:lnSpc>
                      </a:pPr>
                      <a:r>
                        <a:rPr sz="2000" spc="-180" dirty="0">
                          <a:solidFill>
                            <a:srgbClr val="FFFFFF"/>
                          </a:solidFill>
                          <a:latin typeface="Arabic Typesetting"/>
                          <a:cs typeface="Arabic Typesetting"/>
                        </a:rPr>
                        <a:t>بر</a:t>
                      </a:r>
                      <a:endParaRPr sz="2000">
                        <a:latin typeface="Arabic Typesetting"/>
                        <a:cs typeface="Arabic Typesetting"/>
                      </a:endParaRPr>
                    </a:p>
                  </a:txBody>
                  <a:tcPr marL="0" marR="0" marT="0" marB="0">
                    <a:lnT w="57150">
                      <a:solidFill>
                        <a:srgbClr val="FFFFFF"/>
                      </a:solidFill>
                      <a:prstDash val="solid"/>
                    </a:lnT>
                    <a:lnB w="28575">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marL="1270" algn="ctr">
                        <a:lnSpc>
                          <a:spcPts val="226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lnT w="38100">
                      <a:solidFill>
                        <a:srgbClr val="FFFFFF"/>
                      </a:solidFill>
                      <a:prstDash val="solid"/>
                    </a:lnT>
                    <a:lnB w="57150">
                      <a:solidFill>
                        <a:srgbClr val="FFFFFF"/>
                      </a:solidFill>
                      <a:prstDash val="solid"/>
                    </a:lnB>
                  </a:tcPr>
                </a:tc>
                <a:extLst>
                  <a:ext uri="{0D108BD9-81ED-4DB2-BD59-A6C34878D82A}">
                    <a16:rowId xmlns:a16="http://schemas.microsoft.com/office/drawing/2014/main" val="10001"/>
                  </a:ext>
                </a:extLst>
              </a:tr>
              <a:tr h="409575">
                <a:tc>
                  <a:txBody>
                    <a:bodyPr/>
                    <a:lstStyle/>
                    <a:p>
                      <a:pPr algn="ctr">
                        <a:lnSpc>
                          <a:spcPts val="235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lnT w="28575">
                      <a:solidFill>
                        <a:srgbClr val="FFFFFF"/>
                      </a:solidFill>
                      <a:prstDash val="solid"/>
                    </a:lnT>
                    <a:lnB w="3810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355"/>
                        </a:lnSpc>
                      </a:pPr>
                      <a:r>
                        <a:rPr sz="2000" spc="-680" dirty="0">
                          <a:solidFill>
                            <a:srgbClr val="FFFFFF"/>
                          </a:solidFill>
                          <a:latin typeface="Arabic Typesetting"/>
                          <a:cs typeface="Arabic Typesetting"/>
                        </a:rPr>
                        <a:t>ت</a:t>
                      </a:r>
                      <a:r>
                        <a:rPr sz="3000" baseline="6944" dirty="0">
                          <a:solidFill>
                            <a:srgbClr val="FFFFFF"/>
                          </a:solidFill>
                          <a:latin typeface="Arabic Typesetting"/>
                          <a:cs typeface="Arabic Typesetting"/>
                        </a:rPr>
                        <a:t>ِ</a:t>
                      </a:r>
                      <a:r>
                        <a:rPr sz="3000" spc="270" baseline="6944" dirty="0">
                          <a:solidFill>
                            <a:srgbClr val="FFFFFF"/>
                          </a:solidFill>
                          <a:latin typeface="Arabic Typesetting"/>
                          <a:cs typeface="Arabic Typesetting"/>
                        </a:rPr>
                        <a:t> </a:t>
                      </a:r>
                      <a:r>
                        <a:rPr sz="2000" spc="-10" dirty="0">
                          <a:solidFill>
                            <a:srgbClr val="FFFFFF"/>
                          </a:solidFill>
                          <a:latin typeface="Arabic Typesetting"/>
                          <a:cs typeface="Arabic Typesetting"/>
                        </a:rPr>
                        <a:t>و</a:t>
                      </a:r>
                      <a:r>
                        <a:rPr sz="2000" dirty="0">
                          <a:solidFill>
                            <a:srgbClr val="FFFFFF"/>
                          </a:solidFill>
                          <a:latin typeface="Arabic Typesetting"/>
                          <a:cs typeface="Arabic Typesetting"/>
                        </a:rPr>
                        <a:t>لحا</a:t>
                      </a:r>
                      <a:endParaRPr sz="2000">
                        <a:latin typeface="Arabic Typesetting"/>
                        <a:cs typeface="Arabic Typesetting"/>
                      </a:endParaRPr>
                    </a:p>
                  </a:txBody>
                  <a:tcPr marL="0" marR="0" marT="0" marB="0">
                    <a:lnT w="28575">
                      <a:solidFill>
                        <a:srgbClr val="FFFFFF"/>
                      </a:solidFill>
                      <a:prstDash val="solid"/>
                    </a:lnT>
                    <a:lnB w="3810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355"/>
                        </a:lnSpc>
                      </a:pPr>
                      <a:r>
                        <a:rPr sz="2000" spc="-110" dirty="0">
                          <a:solidFill>
                            <a:srgbClr val="FFFFFF"/>
                          </a:solidFill>
                          <a:latin typeface="Arabic Typesetting"/>
                          <a:cs typeface="Arabic Typesetting"/>
                        </a:rPr>
                        <a:t>بحاص</a:t>
                      </a:r>
                      <a:endParaRPr sz="2000">
                        <a:latin typeface="Arabic Typesetting"/>
                        <a:cs typeface="Arabic Typesetting"/>
                      </a:endParaRPr>
                    </a:p>
                  </a:txBody>
                  <a:tcPr marL="0" marR="0" marT="0" marB="0">
                    <a:lnT w="28575">
                      <a:solidFill>
                        <a:srgbClr val="FFFFFF"/>
                      </a:solidFill>
                      <a:prstDash val="solid"/>
                    </a:lnT>
                    <a:lnB w="38100">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tc>
                <a:tc>
                  <a:txBody>
                    <a:bodyPr/>
                    <a:lstStyle/>
                    <a:p>
                      <a:pPr marL="1270" algn="ctr">
                        <a:lnSpc>
                          <a:spcPts val="2360"/>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lnT w="57150">
                      <a:solidFill>
                        <a:srgbClr val="FFFFFF"/>
                      </a:solidFill>
                      <a:prstDash val="solid"/>
                    </a:lnT>
                    <a:lnB w="38100">
                      <a:solidFill>
                        <a:srgbClr val="FFFFFF"/>
                      </a:solidFill>
                      <a:prstDash val="solid"/>
                    </a:lnB>
                  </a:tcPr>
                </a:tc>
                <a:extLst>
                  <a:ext uri="{0D108BD9-81ED-4DB2-BD59-A6C34878D82A}">
                    <a16:rowId xmlns:a16="http://schemas.microsoft.com/office/drawing/2014/main" val="10002"/>
                  </a:ext>
                </a:extLst>
              </a:tr>
              <a:tr h="64769">
                <a:tc>
                  <a:txBody>
                    <a:bodyPr/>
                    <a:lstStyle/>
                    <a:p>
                      <a:pPr>
                        <a:lnSpc>
                          <a:spcPct val="100000"/>
                        </a:lnSpc>
                      </a:pPr>
                      <a:endParaRPr sz="200">
                        <a:latin typeface="Times New Roman"/>
                        <a:cs typeface="Times New Roman"/>
                      </a:endParaRPr>
                    </a:p>
                  </a:txBody>
                  <a:tcPr marL="0" marR="0" marT="0" marB="0">
                    <a:lnT w="38100">
                      <a:solidFill>
                        <a:srgbClr val="FFFFFF"/>
                      </a:solidFill>
                      <a:prstDash val="solid"/>
                    </a:lnT>
                    <a:lnB w="12700">
                      <a:solidFill>
                        <a:srgbClr val="FFFFFF"/>
                      </a:solidFill>
                      <a:prstDash val="solid"/>
                    </a:lnB>
                  </a:tcPr>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lnT w="38100">
                      <a:solidFill>
                        <a:srgbClr val="FFFFFF"/>
                      </a:solidFill>
                      <a:prstDash val="solid"/>
                    </a:lnT>
                    <a:lnB w="12700">
                      <a:solidFill>
                        <a:srgbClr val="FFFFFF"/>
                      </a:solidFill>
                      <a:prstDash val="solid"/>
                    </a:lnB>
                  </a:tcPr>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lnT w="38100">
                      <a:solidFill>
                        <a:srgbClr val="FFFFFF"/>
                      </a:solidFill>
                      <a:prstDash val="solid"/>
                    </a:lnT>
                    <a:lnB w="12700">
                      <a:solidFill>
                        <a:srgbClr val="FFFFFF"/>
                      </a:solidFill>
                      <a:prstDash val="solid"/>
                    </a:lnB>
                  </a:tcPr>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lnT w="38100">
                      <a:solidFill>
                        <a:srgbClr val="FFFFFF"/>
                      </a:solidFill>
                      <a:prstDash val="solid"/>
                    </a:lnT>
                  </a:tcPr>
                </a:tc>
                <a:extLst>
                  <a:ext uri="{0D108BD9-81ED-4DB2-BD59-A6C34878D82A}">
                    <a16:rowId xmlns:a16="http://schemas.microsoft.com/office/drawing/2014/main" val="10003"/>
                  </a:ext>
                </a:extLst>
              </a:tr>
              <a:tr h="395605">
                <a:tc>
                  <a:txBody>
                    <a:bodyPr/>
                    <a:lstStyle/>
                    <a:p>
                      <a:pPr algn="ctr">
                        <a:lnSpc>
                          <a:spcPts val="2245"/>
                        </a:lnSpc>
                      </a:pPr>
                      <a:r>
                        <a:rPr sz="2000" spc="-5" dirty="0">
                          <a:solidFill>
                            <a:srgbClr val="FFFFFF"/>
                          </a:solidFill>
                          <a:latin typeface="Arabic Typesetting"/>
                          <a:cs typeface="Arabic Typesetting"/>
                        </a:rPr>
                        <a:t>ر</a:t>
                      </a:r>
                      <a:r>
                        <a:rPr sz="2000" dirty="0">
                          <a:solidFill>
                            <a:srgbClr val="FFFFFF"/>
                          </a:solidFill>
                          <a:latin typeface="Arabic Typesetting"/>
                          <a:cs typeface="Arabic Typesetting"/>
                        </a:rPr>
                        <a:t>ج</a:t>
                      </a:r>
                      <a:r>
                        <a:rPr sz="2000" spc="-25" dirty="0">
                          <a:solidFill>
                            <a:srgbClr val="FFFFFF"/>
                          </a:solidFill>
                          <a:latin typeface="Arabic Typesetting"/>
                          <a:cs typeface="Arabic Typesetting"/>
                        </a:rPr>
                        <a:t> </a:t>
                      </a:r>
                      <a:r>
                        <a:rPr sz="2000" dirty="0">
                          <a:solidFill>
                            <a:srgbClr val="FFFFFF"/>
                          </a:solidFill>
                          <a:latin typeface="Arabic Typesetting"/>
                          <a:cs typeface="Arabic Typesetting"/>
                        </a:rPr>
                        <a:t>لمح</a:t>
                      </a:r>
                      <a:r>
                        <a:rPr sz="2000" spc="5" dirty="0">
                          <a:solidFill>
                            <a:srgbClr val="FFFFFF"/>
                          </a:solidFill>
                          <a:latin typeface="Arabic Typesetting"/>
                          <a:cs typeface="Arabic Typesetting"/>
                        </a:rPr>
                        <a:t> </a:t>
                      </a:r>
                      <a:r>
                        <a:rPr sz="2000" dirty="0">
                          <a:solidFill>
                            <a:srgbClr val="FFFFFF"/>
                          </a:solidFill>
                          <a:latin typeface="Arabic Typesetting"/>
                          <a:cs typeface="Arabic Typesetting"/>
                        </a:rPr>
                        <a:t>في</a:t>
                      </a:r>
                      <a:endParaRPr sz="2000">
                        <a:latin typeface="Arabic Typesetting"/>
                        <a:cs typeface="Arabic Typesetting"/>
                      </a:endParaRPr>
                    </a:p>
                  </a:txBody>
                  <a:tcPr marL="0" marR="0" marT="0" marB="0">
                    <a:lnT w="12700">
                      <a:solidFill>
                        <a:srgbClr val="FFFFFF"/>
                      </a:solidFill>
                      <a:prstDash val="solid"/>
                    </a:lnT>
                  </a:tcPr>
                </a:tc>
                <a:tc>
                  <a:txBody>
                    <a:bodyPr/>
                    <a:lstStyle/>
                    <a:p>
                      <a:pPr>
                        <a:lnSpc>
                          <a:spcPct val="100000"/>
                        </a:lnSpc>
                      </a:pPr>
                      <a:endParaRPr sz="1900">
                        <a:latin typeface="Times New Roman"/>
                        <a:cs typeface="Times New Roman"/>
                      </a:endParaRPr>
                    </a:p>
                  </a:txBody>
                  <a:tcPr marL="0" marR="0" marT="0" marB="0"/>
                </a:tc>
                <a:tc>
                  <a:txBody>
                    <a:bodyPr/>
                    <a:lstStyle/>
                    <a:p>
                      <a:pPr algn="ctr">
                        <a:lnSpc>
                          <a:spcPts val="2245"/>
                        </a:lnSpc>
                      </a:pPr>
                      <a:r>
                        <a:rPr sz="2000" spc="-80" dirty="0">
                          <a:solidFill>
                            <a:srgbClr val="FFFFFF"/>
                          </a:solidFill>
                          <a:latin typeface="Arabic Typesetting"/>
                          <a:cs typeface="Arabic Typesetting"/>
                        </a:rPr>
                        <a:t>هـ</a:t>
                      </a:r>
                      <a:endParaRPr sz="2000">
                        <a:latin typeface="Arabic Typesetting"/>
                        <a:cs typeface="Arabic Typesetting"/>
                      </a:endParaRPr>
                    </a:p>
                  </a:txBody>
                  <a:tcPr marL="0" marR="0" marT="0" marB="0">
                    <a:lnT w="12700">
                      <a:solidFill>
                        <a:srgbClr val="FFFFFF"/>
                      </a:solidFill>
                      <a:prstDash val="solid"/>
                    </a:lnT>
                  </a:tcPr>
                </a:tc>
                <a:tc>
                  <a:txBody>
                    <a:bodyPr/>
                    <a:lstStyle/>
                    <a:p>
                      <a:pPr>
                        <a:lnSpc>
                          <a:spcPct val="100000"/>
                        </a:lnSpc>
                      </a:pPr>
                      <a:endParaRPr sz="1900">
                        <a:latin typeface="Times New Roman"/>
                        <a:cs typeface="Times New Roman"/>
                      </a:endParaRPr>
                    </a:p>
                  </a:txBody>
                  <a:tcPr marL="0" marR="0" marT="0" marB="0"/>
                </a:tc>
                <a:tc>
                  <a:txBody>
                    <a:bodyPr/>
                    <a:lstStyle/>
                    <a:p>
                      <a:pPr marR="14604" algn="ctr">
                        <a:lnSpc>
                          <a:spcPts val="2245"/>
                        </a:lnSpc>
                      </a:pPr>
                      <a:r>
                        <a:rPr sz="2000" spc="-180" dirty="0">
                          <a:solidFill>
                            <a:srgbClr val="FFFFFF"/>
                          </a:solidFill>
                          <a:latin typeface="Arabic Typesetting"/>
                          <a:cs typeface="Arabic Typesetting"/>
                        </a:rPr>
                        <a:t>بر</a:t>
                      </a:r>
                      <a:endParaRPr sz="2000">
                        <a:latin typeface="Arabic Typesetting"/>
                        <a:cs typeface="Arabic Typesetting"/>
                      </a:endParaRPr>
                    </a:p>
                  </a:txBody>
                  <a:tcPr marL="0" marR="0" marT="0" marB="0">
                    <a:lnT w="12700">
                      <a:solidFill>
                        <a:srgbClr val="FFFFFF"/>
                      </a:solidFill>
                      <a:prstDash val="solid"/>
                    </a:lnT>
                  </a:tcPr>
                </a:tc>
                <a:tc>
                  <a:txBody>
                    <a:bodyPr/>
                    <a:lstStyle/>
                    <a:p>
                      <a:pPr>
                        <a:lnSpc>
                          <a:spcPct val="100000"/>
                        </a:lnSpc>
                      </a:pPr>
                      <a:endParaRPr sz="1900">
                        <a:latin typeface="Times New Roman"/>
                        <a:cs typeface="Times New Roman"/>
                      </a:endParaRPr>
                    </a:p>
                  </a:txBody>
                  <a:tcPr marL="0" marR="0" marT="0" marB="0"/>
                </a:tc>
                <a:tc>
                  <a:txBody>
                    <a:bodyPr/>
                    <a:lstStyle/>
                    <a:p>
                      <a:pPr marL="1270" algn="ctr">
                        <a:lnSpc>
                          <a:spcPts val="199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tc>
                <a:extLst>
                  <a:ext uri="{0D108BD9-81ED-4DB2-BD59-A6C34878D82A}">
                    <a16:rowId xmlns:a16="http://schemas.microsoft.com/office/drawing/2014/main" val="10004"/>
                  </a:ext>
                </a:extLst>
              </a:tr>
              <a:tr h="1681480">
                <a:tc>
                  <a:txBody>
                    <a:bodyPr/>
                    <a:lstStyle/>
                    <a:p>
                      <a:pPr algn="ctr">
                        <a:lnSpc>
                          <a:spcPct val="100000"/>
                        </a:lnSpc>
                        <a:spcBef>
                          <a:spcPts val="100"/>
                        </a:spcBef>
                      </a:pPr>
                      <a:r>
                        <a:rPr sz="2000" spc="-5" dirty="0">
                          <a:solidFill>
                            <a:srgbClr val="FFFFFF"/>
                          </a:solidFill>
                          <a:latin typeface="Arabic Typesetting"/>
                          <a:cs typeface="Arabic Typesetting"/>
                        </a:rPr>
                        <a:t>ر</a:t>
                      </a:r>
                      <a:r>
                        <a:rPr sz="2000" dirty="0">
                          <a:solidFill>
                            <a:srgbClr val="FFFFFF"/>
                          </a:solidFill>
                          <a:latin typeface="Arabic Typesetting"/>
                          <a:cs typeface="Arabic Typesetting"/>
                        </a:rPr>
                        <a:t>ج</a:t>
                      </a:r>
                      <a:r>
                        <a:rPr sz="2000" spc="-25" dirty="0">
                          <a:solidFill>
                            <a:srgbClr val="FFFFFF"/>
                          </a:solidFill>
                          <a:latin typeface="Arabic Typesetting"/>
                          <a:cs typeface="Arabic Typesetting"/>
                        </a:rPr>
                        <a:t> </a:t>
                      </a:r>
                      <a:r>
                        <a:rPr sz="2000" dirty="0">
                          <a:solidFill>
                            <a:srgbClr val="FFFFFF"/>
                          </a:solidFill>
                          <a:latin typeface="Arabic Typesetting"/>
                          <a:cs typeface="Arabic Typesetting"/>
                        </a:rPr>
                        <a:t>لمح</a:t>
                      </a:r>
                      <a:r>
                        <a:rPr sz="2000" spc="5" dirty="0">
                          <a:solidFill>
                            <a:srgbClr val="FFFFFF"/>
                          </a:solidFill>
                          <a:latin typeface="Arabic Typesetting"/>
                          <a:cs typeface="Arabic Typesetting"/>
                        </a:rPr>
                        <a:t> </a:t>
                      </a:r>
                      <a:r>
                        <a:rPr sz="2000" dirty="0">
                          <a:solidFill>
                            <a:srgbClr val="FFFFFF"/>
                          </a:solidFill>
                          <a:latin typeface="Arabic Typesetting"/>
                          <a:cs typeface="Arabic Typesetting"/>
                        </a:rPr>
                        <a:t>في</a:t>
                      </a:r>
                      <a:endParaRPr sz="2000">
                        <a:latin typeface="Arabic Typesetting"/>
                        <a:cs typeface="Arabic Typesetting"/>
                      </a:endParaRPr>
                    </a:p>
                  </a:txBody>
                  <a:tcPr marL="0" marR="0" marT="12700" marB="0"/>
                </a:tc>
                <a:tc>
                  <a:txBody>
                    <a:bodyPr/>
                    <a:lstStyle/>
                    <a:p>
                      <a:pPr>
                        <a:lnSpc>
                          <a:spcPct val="100000"/>
                        </a:lnSpc>
                      </a:pPr>
                      <a:endParaRPr sz="1900">
                        <a:latin typeface="Times New Roman"/>
                        <a:cs typeface="Times New Roman"/>
                      </a:endParaRPr>
                    </a:p>
                  </a:txBody>
                  <a:tcPr marL="0" marR="0" marT="0" marB="0"/>
                </a:tc>
                <a:tc>
                  <a:txBody>
                    <a:bodyPr/>
                    <a:lstStyle/>
                    <a:p>
                      <a:pPr algn="ctr">
                        <a:lnSpc>
                          <a:spcPct val="100000"/>
                        </a:lnSpc>
                        <a:spcBef>
                          <a:spcPts val="100"/>
                        </a:spcBef>
                      </a:pPr>
                      <a:r>
                        <a:rPr sz="2000" spc="-185" dirty="0">
                          <a:solidFill>
                            <a:srgbClr val="FFFFFF"/>
                          </a:solidFill>
                          <a:latin typeface="Arabic Typesetting"/>
                          <a:cs typeface="Arabic Typesetting"/>
                        </a:rPr>
                        <a:t>هم</a:t>
                      </a:r>
                      <a:endParaRPr sz="2000">
                        <a:latin typeface="Arabic Typesetting"/>
                        <a:cs typeface="Arabic Typesetting"/>
                      </a:endParaRPr>
                    </a:p>
                  </a:txBody>
                  <a:tcPr marL="0" marR="0" marT="12700" marB="0"/>
                </a:tc>
                <a:tc>
                  <a:txBody>
                    <a:bodyPr/>
                    <a:lstStyle/>
                    <a:p>
                      <a:pPr>
                        <a:lnSpc>
                          <a:spcPct val="100000"/>
                        </a:lnSpc>
                      </a:pPr>
                      <a:endParaRPr sz="1900">
                        <a:latin typeface="Times New Roman"/>
                        <a:cs typeface="Times New Roman"/>
                      </a:endParaRPr>
                    </a:p>
                  </a:txBody>
                  <a:tcPr marL="0" marR="0" marT="0" marB="0"/>
                </a:tc>
                <a:tc>
                  <a:txBody>
                    <a:bodyPr/>
                    <a:lstStyle/>
                    <a:p>
                      <a:pPr marR="26670" algn="ctr">
                        <a:lnSpc>
                          <a:spcPct val="100000"/>
                        </a:lnSpc>
                        <a:spcBef>
                          <a:spcPts val="100"/>
                        </a:spcBef>
                      </a:pPr>
                      <a:r>
                        <a:rPr sz="2000" spc="-325" dirty="0">
                          <a:solidFill>
                            <a:srgbClr val="FFFFFF"/>
                          </a:solidFill>
                          <a:latin typeface="Arabic Typesetting"/>
                          <a:cs typeface="Arabic Typesetting"/>
                        </a:rPr>
                        <a:t>راصبأ</a:t>
                      </a:r>
                      <a:r>
                        <a:rPr sz="3000" baseline="2777" dirty="0">
                          <a:solidFill>
                            <a:srgbClr val="FFFFFF"/>
                          </a:solidFill>
                          <a:latin typeface="Arabic Typesetting"/>
                          <a:cs typeface="Arabic Typesetting"/>
                        </a:rPr>
                        <a:t> </a:t>
                      </a:r>
                      <a:endParaRPr sz="3000" baseline="2777">
                        <a:latin typeface="Arabic Typesetting"/>
                        <a:cs typeface="Arabic Typesetting"/>
                      </a:endParaRPr>
                    </a:p>
                  </a:txBody>
                  <a:tcPr marL="0" marR="0" marT="12700" marB="0"/>
                </a:tc>
                <a:tc>
                  <a:txBody>
                    <a:bodyPr/>
                    <a:lstStyle/>
                    <a:p>
                      <a:pPr>
                        <a:lnSpc>
                          <a:spcPct val="100000"/>
                        </a:lnSpc>
                      </a:pPr>
                      <a:endParaRPr sz="1900">
                        <a:latin typeface="Times New Roman"/>
                        <a:cs typeface="Times New Roman"/>
                      </a:endParaRPr>
                    </a:p>
                  </a:txBody>
                  <a:tcPr marL="0" marR="0" marT="0" marB="0"/>
                </a:tc>
                <a:tc>
                  <a:txBody>
                    <a:bodyPr/>
                    <a:lstStyle/>
                    <a:p>
                      <a:pPr marL="1270" algn="ctr">
                        <a:lnSpc>
                          <a:spcPts val="2255"/>
                        </a:lnSpc>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p>
                      <a:pPr marL="928369" marR="918844" algn="ctr">
                        <a:lnSpc>
                          <a:spcPts val="3379"/>
                        </a:lnSpc>
                        <a:spcBef>
                          <a:spcPts val="265"/>
                        </a:spcBef>
                      </a:pPr>
                      <a:r>
                        <a:rPr sz="2000" dirty="0">
                          <a:solidFill>
                            <a:srgbClr val="FFFFFF"/>
                          </a:solidFill>
                          <a:latin typeface="Arabic Typesetting"/>
                          <a:cs typeface="Arabic Typesetting"/>
                        </a:rPr>
                        <a:t>ءاي</a:t>
                      </a:r>
                      <a:r>
                        <a:rPr sz="3000" baseline="1388" dirty="0">
                          <a:solidFill>
                            <a:srgbClr val="FFFFFF"/>
                          </a:solidFill>
                          <a:latin typeface="Arabic Typesetting"/>
                          <a:cs typeface="Arabic Typesetting"/>
                        </a:rPr>
                        <a:t>ل</a:t>
                      </a:r>
                      <a:r>
                        <a:rPr sz="2000" dirty="0">
                          <a:solidFill>
                            <a:srgbClr val="FFFFFF"/>
                          </a:solidFill>
                          <a:latin typeface="Arabic Typesetting"/>
                          <a:cs typeface="Arabic Typesetting"/>
                        </a:rPr>
                        <a:t>ا  ءاي</a:t>
                      </a:r>
                      <a:r>
                        <a:rPr sz="3000" baseline="1388" dirty="0">
                          <a:solidFill>
                            <a:srgbClr val="FFFFFF"/>
                          </a:solidFill>
                          <a:latin typeface="Arabic Typesetting"/>
                          <a:cs typeface="Arabic Typesetting"/>
                        </a:rPr>
                        <a:t>ل</a:t>
                      </a:r>
                      <a:r>
                        <a:rPr sz="2000" dirty="0">
                          <a:solidFill>
                            <a:srgbClr val="FFFFFF"/>
                          </a:solidFill>
                          <a:latin typeface="Arabic Typesetting"/>
                          <a:cs typeface="Arabic Typesetting"/>
                        </a:rPr>
                        <a:t>ا</a:t>
                      </a:r>
                      <a:endParaRPr sz="2000">
                        <a:latin typeface="Arabic Typesetting"/>
                        <a:cs typeface="Arabic Typesetting"/>
                      </a:endParaRPr>
                    </a:p>
                    <a:p>
                      <a:pPr marL="1270" algn="ctr">
                        <a:lnSpc>
                          <a:spcPct val="100000"/>
                        </a:lnSpc>
                        <a:spcBef>
                          <a:spcPts val="690"/>
                        </a:spcBef>
                      </a:pPr>
                      <a:r>
                        <a:rPr sz="2000" spc="-195" dirty="0">
                          <a:solidFill>
                            <a:srgbClr val="FFFFFF"/>
                          </a:solidFill>
                          <a:latin typeface="Arabic Typesetting"/>
                          <a:cs typeface="Arabic Typesetting"/>
                        </a:rPr>
                        <a:t>ةسر</a:t>
                      </a:r>
                      <a:r>
                        <a:rPr sz="3000" spc="-292" baseline="1388" dirty="0">
                          <a:solidFill>
                            <a:srgbClr val="FFFFFF"/>
                          </a:solidFill>
                          <a:latin typeface="Arabic Typesetting"/>
                          <a:cs typeface="Arabic Typesetting"/>
                        </a:rPr>
                        <a:t>كل</a:t>
                      </a:r>
                      <a:r>
                        <a:rPr sz="2000" spc="-195" dirty="0">
                          <a:solidFill>
                            <a:srgbClr val="FFFFFF"/>
                          </a:solidFill>
                          <a:latin typeface="Arabic Typesetting"/>
                          <a:cs typeface="Arabic Typesetting"/>
                        </a:rPr>
                        <a:t>ا</a:t>
                      </a:r>
                      <a:endParaRPr sz="2000">
                        <a:latin typeface="Arabic Typesetting"/>
                        <a:cs typeface="Arabic Typesetting"/>
                      </a:endParaRPr>
                    </a:p>
                  </a:txBody>
                  <a:tcPr marL="0" marR="0" marT="0" marB="0"/>
                </a:tc>
                <a:extLst>
                  <a:ext uri="{0D108BD9-81ED-4DB2-BD59-A6C34878D82A}">
                    <a16:rowId xmlns:a16="http://schemas.microsoft.com/office/drawing/2014/main" val="10005"/>
                  </a:ext>
                </a:extLst>
              </a:tr>
            </a:tbl>
          </a:graphicData>
        </a:graphic>
      </p:graphicFrame>
      <p:sp>
        <p:nvSpPr>
          <p:cNvPr id="81" name="object 81"/>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22</a:t>
            </a:r>
          </a:p>
        </p:txBody>
      </p:sp>
      <p:sp>
        <p:nvSpPr>
          <p:cNvPr id="82" name="object 82"/>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auto" latinLnBrk="0" hangingPunct="1">
                <a:lnSpc>
                  <a:spcPct val="120000"/>
                </a:lnSpc>
                <a:spcBef>
                  <a:spcPts val="1200"/>
                </a:spcBef>
                <a:spcAft>
                  <a:spcPts val="1200"/>
                </a:spcAft>
                <a:buClrTx/>
                <a:buSzTx/>
                <a:buFontTx/>
                <a:buNone/>
                <a:tabLst/>
                <a:defRPr/>
              </a:pPr>
              <a:r>
                <a:rPr kumimoji="0" lang="ar-EG"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rPr>
                <a:t>نشاطات تمهيدية</a:t>
              </a:r>
              <a:endParaRPr kumimoji="0" lang="en-GB"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endParaRPr>
            </a:p>
          </p:txBody>
        </p:sp>
      </p:grpSp>
      <p:pic>
        <p:nvPicPr>
          <p:cNvPr id="6" name="صورة 5" descr="135.gif"/>
          <p:cNvPicPr>
            <a:picLocks noChangeAspect="1"/>
          </p:cNvPicPr>
          <p:nvPr/>
        </p:nvPicPr>
        <p:blipFill>
          <a:blip r:embed="rId3">
            <a:clrChange>
              <a:clrFrom>
                <a:srgbClr val="FFFFFF"/>
              </a:clrFrom>
              <a:clrTo>
                <a:srgbClr val="FFFFFF">
                  <a:alpha val="0"/>
                </a:srgbClr>
              </a:clrTo>
            </a:clrChange>
          </a:blip>
          <a:srcRect l="3473" t="7960" r="4036" b="54895"/>
          <a:stretch>
            <a:fillRect/>
          </a:stretch>
        </p:blipFill>
        <p:spPr>
          <a:xfrm>
            <a:off x="1378424" y="1555847"/>
            <a:ext cx="7410735" cy="42171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35.gif"/>
          <p:cNvPicPr>
            <a:picLocks noChangeAspect="1"/>
          </p:cNvPicPr>
          <p:nvPr/>
        </p:nvPicPr>
        <p:blipFill>
          <a:blip r:embed="rId2">
            <a:clrChange>
              <a:clrFrom>
                <a:srgbClr val="FFFFFF"/>
              </a:clrFrom>
              <a:clrTo>
                <a:srgbClr val="FFFFFF">
                  <a:alpha val="0"/>
                </a:srgbClr>
              </a:clrTo>
            </a:clrChange>
          </a:blip>
          <a:srcRect l="3473" t="45345" r="4036" b="8259"/>
          <a:stretch>
            <a:fillRect/>
          </a:stretch>
        </p:blipFill>
        <p:spPr>
          <a:xfrm>
            <a:off x="1528549" y="887103"/>
            <a:ext cx="7410735" cy="5267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39.gif"/>
          <p:cNvPicPr>
            <a:picLocks noChangeAspect="1"/>
          </p:cNvPicPr>
          <p:nvPr/>
        </p:nvPicPr>
        <p:blipFill>
          <a:blip r:embed="rId2">
            <a:clrChange>
              <a:clrFrom>
                <a:srgbClr val="FFFFFF"/>
              </a:clrFrom>
              <a:clrTo>
                <a:srgbClr val="FFFFFF">
                  <a:alpha val="0"/>
                </a:srgbClr>
              </a:clrTo>
            </a:clrChange>
          </a:blip>
          <a:srcRect l="2909" t="9154" r="4600" b="50156"/>
          <a:stretch>
            <a:fillRect/>
          </a:stretch>
        </p:blipFill>
        <p:spPr>
          <a:xfrm>
            <a:off x="1433015" y="1460310"/>
            <a:ext cx="7356144" cy="4585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39.gif"/>
          <p:cNvPicPr>
            <a:picLocks noChangeAspect="1"/>
          </p:cNvPicPr>
          <p:nvPr/>
        </p:nvPicPr>
        <p:blipFill>
          <a:blip r:embed="rId2">
            <a:clrChange>
              <a:clrFrom>
                <a:srgbClr val="FFFFFF"/>
              </a:clrFrom>
              <a:clrTo>
                <a:srgbClr val="FFFFFF">
                  <a:alpha val="0"/>
                </a:srgbClr>
              </a:clrTo>
            </a:clrChange>
          </a:blip>
          <a:srcRect l="2909" t="49239" r="4600" b="9453"/>
          <a:stretch>
            <a:fillRect/>
          </a:stretch>
        </p:blipFill>
        <p:spPr>
          <a:xfrm>
            <a:off x="1569493" y="1460311"/>
            <a:ext cx="7356144" cy="46553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5.gif"/>
          <p:cNvPicPr>
            <a:picLocks noChangeAspect="1"/>
          </p:cNvPicPr>
          <p:nvPr/>
        </p:nvPicPr>
        <p:blipFill>
          <a:blip r:embed="rId2">
            <a:clrChange>
              <a:clrFrom>
                <a:srgbClr val="FFFFFF"/>
              </a:clrFrom>
              <a:clrTo>
                <a:srgbClr val="FFFFFF">
                  <a:alpha val="0"/>
                </a:srgbClr>
              </a:clrTo>
            </a:clrChange>
          </a:blip>
          <a:srcRect t="8756" b="67080"/>
          <a:stretch>
            <a:fillRect/>
          </a:stretch>
        </p:blipFill>
        <p:spPr>
          <a:xfrm>
            <a:off x="1378423" y="1992572"/>
            <a:ext cx="7374083" cy="2524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5.gif"/>
          <p:cNvPicPr>
            <a:picLocks noChangeAspect="1"/>
          </p:cNvPicPr>
          <p:nvPr/>
        </p:nvPicPr>
        <p:blipFill>
          <a:blip r:embed="rId2">
            <a:clrChange>
              <a:clrFrom>
                <a:srgbClr val="FFFFFF"/>
              </a:clrFrom>
              <a:clrTo>
                <a:srgbClr val="FFFFFF">
                  <a:alpha val="0"/>
                </a:srgbClr>
              </a:clrTo>
            </a:clrChange>
          </a:blip>
          <a:srcRect t="32920" b="51276"/>
          <a:stretch>
            <a:fillRect/>
          </a:stretch>
        </p:blipFill>
        <p:spPr>
          <a:xfrm>
            <a:off x="1392071" y="2988860"/>
            <a:ext cx="7374083" cy="1651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5.gif"/>
          <p:cNvPicPr>
            <a:picLocks noChangeAspect="1"/>
          </p:cNvPicPr>
          <p:nvPr/>
        </p:nvPicPr>
        <p:blipFill>
          <a:blip r:embed="rId2">
            <a:clrChange>
              <a:clrFrom>
                <a:srgbClr val="FFFFFF"/>
              </a:clrFrom>
              <a:clrTo>
                <a:srgbClr val="FFFFFF">
                  <a:alpha val="0"/>
                </a:srgbClr>
              </a:clrTo>
            </a:clrChange>
          </a:blip>
          <a:srcRect t="48985" b="23716"/>
          <a:stretch>
            <a:fillRect/>
          </a:stretch>
        </p:blipFill>
        <p:spPr>
          <a:xfrm>
            <a:off x="1460310" y="2101756"/>
            <a:ext cx="7374083" cy="2852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5.gif"/>
          <p:cNvPicPr>
            <a:picLocks noChangeAspect="1"/>
          </p:cNvPicPr>
          <p:nvPr/>
        </p:nvPicPr>
        <p:blipFill>
          <a:blip r:embed="rId2">
            <a:clrChange>
              <a:clrFrom>
                <a:srgbClr val="FFFFFF"/>
              </a:clrFrom>
              <a:clrTo>
                <a:srgbClr val="FFFFFF">
                  <a:alpha val="0"/>
                </a:srgbClr>
              </a:clrTo>
            </a:clrChange>
          </a:blip>
          <a:srcRect t="76022" b="7861"/>
          <a:stretch>
            <a:fillRect/>
          </a:stretch>
        </p:blipFill>
        <p:spPr>
          <a:xfrm>
            <a:off x="1473958" y="2702256"/>
            <a:ext cx="7374083" cy="1684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6.gif"/>
          <p:cNvPicPr>
            <a:picLocks noChangeAspect="1"/>
          </p:cNvPicPr>
          <p:nvPr/>
        </p:nvPicPr>
        <p:blipFill>
          <a:blip r:embed="rId2">
            <a:clrChange>
              <a:clrFrom>
                <a:srgbClr val="FFFFFF"/>
              </a:clrFrom>
              <a:clrTo>
                <a:srgbClr val="FFFFFF">
                  <a:alpha val="0"/>
                </a:srgbClr>
              </a:clrTo>
            </a:clrChange>
          </a:blip>
          <a:srcRect l="8451" t="8159" r="2591" b="61534"/>
          <a:stretch>
            <a:fillRect/>
          </a:stretch>
        </p:blipFill>
        <p:spPr>
          <a:xfrm>
            <a:off x="1364777" y="1985748"/>
            <a:ext cx="7438029" cy="3391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6.gif"/>
          <p:cNvPicPr>
            <a:picLocks noChangeAspect="1"/>
          </p:cNvPicPr>
          <p:nvPr/>
        </p:nvPicPr>
        <p:blipFill>
          <a:blip r:embed="rId2">
            <a:clrChange>
              <a:clrFrom>
                <a:srgbClr val="FFFFFF"/>
              </a:clrFrom>
              <a:clrTo>
                <a:srgbClr val="FFFFFF">
                  <a:alpha val="0"/>
                </a:srgbClr>
              </a:clrTo>
            </a:clrChange>
          </a:blip>
          <a:srcRect l="8451" t="38222" r="2591" b="29337"/>
          <a:stretch>
            <a:fillRect/>
          </a:stretch>
        </p:blipFill>
        <p:spPr>
          <a:xfrm>
            <a:off x="1405720" y="1746914"/>
            <a:ext cx="7438029" cy="3630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97845"/>
            <a:ext cx="9026525" cy="5517515"/>
            <a:chOff x="0" y="697845"/>
            <a:chExt cx="9026525" cy="5517515"/>
          </a:xfrm>
        </p:grpSpPr>
        <p:pic>
          <p:nvPicPr>
            <p:cNvPr id="3" name="object 3"/>
            <p:cNvPicPr/>
            <p:nvPr/>
          </p:nvPicPr>
          <p:blipFill>
            <a:blip r:embed="rId2" cstate="print"/>
            <a:stretch>
              <a:fillRect/>
            </a:stretch>
          </p:blipFill>
          <p:spPr>
            <a:xfrm>
              <a:off x="0" y="697845"/>
              <a:ext cx="9025954" cy="5517320"/>
            </a:xfrm>
            <a:prstGeom prst="rect">
              <a:avLst/>
            </a:prstGeom>
          </p:spPr>
        </p:pic>
        <p:sp>
          <p:nvSpPr>
            <p:cNvPr id="4" name="object 4"/>
            <p:cNvSpPr/>
            <p:nvPr/>
          </p:nvSpPr>
          <p:spPr>
            <a:xfrm>
              <a:off x="4214748" y="2714625"/>
              <a:ext cx="1857375" cy="457200"/>
            </a:xfrm>
            <a:custGeom>
              <a:avLst/>
              <a:gdLst/>
              <a:ahLst/>
              <a:cxnLst/>
              <a:rect l="l" t="t" r="r" b="b"/>
              <a:pathLst>
                <a:path w="1857375" h="457200">
                  <a:moveTo>
                    <a:pt x="1857375" y="0"/>
                  </a:moveTo>
                  <a:lnTo>
                    <a:pt x="0" y="0"/>
                  </a:lnTo>
                  <a:lnTo>
                    <a:pt x="0" y="457200"/>
                  </a:lnTo>
                  <a:lnTo>
                    <a:pt x="1857375" y="457200"/>
                  </a:lnTo>
                  <a:lnTo>
                    <a:pt x="1857375" y="0"/>
                  </a:lnTo>
                  <a:close/>
                </a:path>
              </a:pathLst>
            </a:custGeom>
            <a:solidFill>
              <a:srgbClr val="717BA2"/>
            </a:solidFill>
          </p:spPr>
          <p:txBody>
            <a:bodyPr wrap="square" lIns="0" tIns="0" rIns="0" bIns="0" rtlCol="0"/>
            <a:lstStyle/>
            <a:p>
              <a:endParaRPr/>
            </a:p>
          </p:txBody>
        </p:sp>
        <p:sp>
          <p:nvSpPr>
            <p:cNvPr id="5" name="object 5"/>
            <p:cNvSpPr/>
            <p:nvPr/>
          </p:nvSpPr>
          <p:spPr>
            <a:xfrm>
              <a:off x="4214748" y="2708275"/>
              <a:ext cx="1858010" cy="482600"/>
            </a:xfrm>
            <a:custGeom>
              <a:avLst/>
              <a:gdLst/>
              <a:ahLst/>
              <a:cxnLst/>
              <a:rect l="l" t="t" r="r" b="b"/>
              <a:pathLst>
                <a:path w="1858010" h="482600">
                  <a:moveTo>
                    <a:pt x="1857502" y="0"/>
                  </a:moveTo>
                  <a:lnTo>
                    <a:pt x="1857502" y="482600"/>
                  </a:lnTo>
                </a:path>
                <a:path w="1858010" h="482600">
                  <a:moveTo>
                    <a:pt x="0" y="0"/>
                  </a:moveTo>
                  <a:lnTo>
                    <a:pt x="0" y="482600"/>
                  </a:lnTo>
                </a:path>
              </a:pathLst>
            </a:custGeom>
            <a:ln w="12700">
              <a:solidFill>
                <a:srgbClr val="FFFFFF"/>
              </a:solidFill>
            </a:ln>
          </p:spPr>
          <p:txBody>
            <a:bodyPr wrap="square" lIns="0" tIns="0" rIns="0" bIns="0" rtlCol="0"/>
            <a:lstStyle/>
            <a:p>
              <a:endParaRPr/>
            </a:p>
          </p:txBody>
        </p:sp>
        <p:sp>
          <p:nvSpPr>
            <p:cNvPr id="6" name="object 6"/>
            <p:cNvSpPr/>
            <p:nvPr/>
          </p:nvSpPr>
          <p:spPr>
            <a:xfrm>
              <a:off x="4208398" y="2708275"/>
              <a:ext cx="1870710" cy="12700"/>
            </a:xfrm>
            <a:custGeom>
              <a:avLst/>
              <a:gdLst/>
              <a:ahLst/>
              <a:cxnLst/>
              <a:rect l="l" t="t" r="r" b="b"/>
              <a:pathLst>
                <a:path w="1870710" h="12700">
                  <a:moveTo>
                    <a:pt x="0" y="12700"/>
                  </a:moveTo>
                  <a:lnTo>
                    <a:pt x="1870202" y="12700"/>
                  </a:lnTo>
                  <a:lnTo>
                    <a:pt x="1870202" y="0"/>
                  </a:lnTo>
                  <a:lnTo>
                    <a:pt x="0" y="0"/>
                  </a:lnTo>
                  <a:lnTo>
                    <a:pt x="0" y="12700"/>
                  </a:lnTo>
                  <a:close/>
                </a:path>
              </a:pathLst>
            </a:custGeom>
            <a:solidFill>
              <a:srgbClr val="FFFFFF"/>
            </a:solidFill>
          </p:spPr>
          <p:txBody>
            <a:bodyPr wrap="square" lIns="0" tIns="0" rIns="0" bIns="0" rtlCol="0"/>
            <a:lstStyle/>
            <a:p>
              <a:endParaRPr/>
            </a:p>
          </p:txBody>
        </p:sp>
        <p:sp>
          <p:nvSpPr>
            <p:cNvPr id="7" name="object 7"/>
            <p:cNvSpPr/>
            <p:nvPr/>
          </p:nvSpPr>
          <p:spPr>
            <a:xfrm>
              <a:off x="4208398" y="3171825"/>
              <a:ext cx="1870710" cy="0"/>
            </a:xfrm>
            <a:custGeom>
              <a:avLst/>
              <a:gdLst/>
              <a:ahLst/>
              <a:cxnLst/>
              <a:rect l="l" t="t" r="r" b="b"/>
              <a:pathLst>
                <a:path w="1870710">
                  <a:moveTo>
                    <a:pt x="0" y="0"/>
                  </a:moveTo>
                  <a:lnTo>
                    <a:pt x="1870202" y="0"/>
                  </a:lnTo>
                </a:path>
              </a:pathLst>
            </a:custGeom>
            <a:ln w="38100">
              <a:solidFill>
                <a:srgbClr val="FFFFFF"/>
              </a:solidFill>
            </a:ln>
          </p:spPr>
          <p:txBody>
            <a:bodyPr wrap="square" lIns="0" tIns="0" rIns="0" bIns="0" rtlCol="0"/>
            <a:lstStyle/>
            <a:p>
              <a:endParaRPr/>
            </a:p>
          </p:txBody>
        </p:sp>
      </p:grpSp>
      <p:pic>
        <p:nvPicPr>
          <p:cNvPr id="8" name="object 8"/>
          <p:cNvPicPr/>
          <p:nvPr/>
        </p:nvPicPr>
        <p:blipFill>
          <a:blip r:embed="rId3" cstate="print"/>
          <a:stretch>
            <a:fillRect/>
          </a:stretch>
        </p:blipFill>
        <p:spPr>
          <a:xfrm>
            <a:off x="0" y="0"/>
            <a:ext cx="9055566" cy="547076"/>
          </a:xfrm>
          <a:prstGeom prst="rect">
            <a:avLst/>
          </a:prstGeom>
        </p:spPr>
      </p:pic>
      <p:sp>
        <p:nvSpPr>
          <p:cNvPr id="9" name="object 9"/>
          <p:cNvSpPr txBox="1">
            <a:spLocks noGrp="1"/>
          </p:cNvSpPr>
          <p:nvPr>
            <p:ph type="title"/>
          </p:nvPr>
        </p:nvSpPr>
        <p:spPr>
          <a:xfrm>
            <a:off x="4221098" y="2669285"/>
            <a:ext cx="1845310" cy="391160"/>
          </a:xfrm>
          <a:prstGeom prst="rect">
            <a:avLst/>
          </a:prstGeom>
        </p:spPr>
        <p:txBody>
          <a:bodyPr vert="horz" wrap="square" lIns="0" tIns="12700" rIns="0" bIns="0" rtlCol="0">
            <a:spAutoFit/>
          </a:bodyPr>
          <a:lstStyle/>
          <a:p>
            <a:pPr marR="27305" algn="ctr">
              <a:lnSpc>
                <a:spcPct val="100000"/>
              </a:lnSpc>
              <a:spcBef>
                <a:spcPts val="100"/>
              </a:spcBef>
            </a:pPr>
            <a:r>
              <a:rPr sz="2400" i="0" spc="-375" dirty="0">
                <a:latin typeface="Arabic Typesetting"/>
                <a:cs typeface="Arabic Typesetting"/>
              </a:rPr>
              <a:t>ءاب</a:t>
            </a:r>
            <a:r>
              <a:rPr sz="3600" i="0" spc="-562" baseline="1157" dirty="0">
                <a:latin typeface="Arabic Typesetting"/>
                <a:cs typeface="Arabic Typesetting"/>
              </a:rPr>
              <a:t>ن</a:t>
            </a:r>
            <a:r>
              <a:rPr sz="2400" i="0" spc="-375" dirty="0">
                <a:latin typeface="Arabic Typesetting"/>
                <a:cs typeface="Arabic Typesetting"/>
              </a:rPr>
              <a:t>أ</a:t>
            </a:r>
            <a:r>
              <a:rPr sz="3600" i="0" baseline="2314" dirty="0">
                <a:latin typeface="Arabic Typesetting"/>
                <a:cs typeface="Arabic Typesetting"/>
              </a:rPr>
              <a:t> </a:t>
            </a:r>
            <a:endParaRPr sz="3600" baseline="2314">
              <a:latin typeface="Arabic Typesetting"/>
              <a:cs typeface="Arabic Typesetting"/>
            </a:endParaRPr>
          </a:p>
        </p:txBody>
      </p:sp>
      <p:grpSp>
        <p:nvGrpSpPr>
          <p:cNvPr id="10" name="object 10"/>
          <p:cNvGrpSpPr/>
          <p:nvPr/>
        </p:nvGrpSpPr>
        <p:grpSpPr>
          <a:xfrm>
            <a:off x="4260850" y="3693667"/>
            <a:ext cx="1908175" cy="495300"/>
            <a:chOff x="4260850" y="3693667"/>
            <a:chExt cx="1908175" cy="495300"/>
          </a:xfrm>
        </p:grpSpPr>
        <p:sp>
          <p:nvSpPr>
            <p:cNvPr id="11" name="object 11"/>
            <p:cNvSpPr/>
            <p:nvPr/>
          </p:nvSpPr>
          <p:spPr>
            <a:xfrm>
              <a:off x="4286250" y="3706367"/>
              <a:ext cx="1857375" cy="457200"/>
            </a:xfrm>
            <a:custGeom>
              <a:avLst/>
              <a:gdLst/>
              <a:ahLst/>
              <a:cxnLst/>
              <a:rect l="l" t="t" r="r" b="b"/>
              <a:pathLst>
                <a:path w="1857375" h="457200">
                  <a:moveTo>
                    <a:pt x="1857375" y="0"/>
                  </a:moveTo>
                  <a:lnTo>
                    <a:pt x="0" y="0"/>
                  </a:lnTo>
                  <a:lnTo>
                    <a:pt x="0" y="457199"/>
                  </a:lnTo>
                  <a:lnTo>
                    <a:pt x="1857375" y="457199"/>
                  </a:lnTo>
                  <a:lnTo>
                    <a:pt x="1857375" y="0"/>
                  </a:lnTo>
                  <a:close/>
                </a:path>
              </a:pathLst>
            </a:custGeom>
            <a:solidFill>
              <a:srgbClr val="717BA2"/>
            </a:solidFill>
          </p:spPr>
          <p:txBody>
            <a:bodyPr wrap="square" lIns="0" tIns="0" rIns="0" bIns="0" rtlCol="0"/>
            <a:lstStyle/>
            <a:p>
              <a:endParaRPr/>
            </a:p>
          </p:txBody>
        </p:sp>
        <p:sp>
          <p:nvSpPr>
            <p:cNvPr id="12" name="object 12"/>
            <p:cNvSpPr/>
            <p:nvPr/>
          </p:nvSpPr>
          <p:spPr>
            <a:xfrm>
              <a:off x="4286250" y="3700017"/>
              <a:ext cx="1857375" cy="482600"/>
            </a:xfrm>
            <a:custGeom>
              <a:avLst/>
              <a:gdLst/>
              <a:ahLst/>
              <a:cxnLst/>
              <a:rect l="l" t="t" r="r" b="b"/>
              <a:pathLst>
                <a:path w="1857375" h="482600">
                  <a:moveTo>
                    <a:pt x="1857375" y="0"/>
                  </a:moveTo>
                  <a:lnTo>
                    <a:pt x="1857375" y="482599"/>
                  </a:lnTo>
                </a:path>
                <a:path w="1857375" h="482600">
                  <a:moveTo>
                    <a:pt x="0" y="0"/>
                  </a:moveTo>
                  <a:lnTo>
                    <a:pt x="0" y="482599"/>
                  </a:lnTo>
                </a:path>
              </a:pathLst>
            </a:custGeom>
            <a:ln w="12700">
              <a:solidFill>
                <a:srgbClr val="FFFFFF"/>
              </a:solidFill>
            </a:ln>
          </p:spPr>
          <p:txBody>
            <a:bodyPr wrap="square" lIns="0" tIns="0" rIns="0" bIns="0" rtlCol="0"/>
            <a:lstStyle/>
            <a:p>
              <a:endParaRPr/>
            </a:p>
          </p:txBody>
        </p:sp>
        <p:sp>
          <p:nvSpPr>
            <p:cNvPr id="13" name="object 13"/>
            <p:cNvSpPr/>
            <p:nvPr/>
          </p:nvSpPr>
          <p:spPr>
            <a:xfrm>
              <a:off x="4279900" y="3700017"/>
              <a:ext cx="1870075" cy="12700"/>
            </a:xfrm>
            <a:custGeom>
              <a:avLst/>
              <a:gdLst/>
              <a:ahLst/>
              <a:cxnLst/>
              <a:rect l="l" t="t" r="r" b="b"/>
              <a:pathLst>
                <a:path w="1870075" h="12700">
                  <a:moveTo>
                    <a:pt x="0" y="12699"/>
                  </a:moveTo>
                  <a:lnTo>
                    <a:pt x="1870075" y="12699"/>
                  </a:lnTo>
                  <a:lnTo>
                    <a:pt x="1870075" y="0"/>
                  </a:lnTo>
                  <a:lnTo>
                    <a:pt x="0" y="0"/>
                  </a:lnTo>
                  <a:lnTo>
                    <a:pt x="0" y="12699"/>
                  </a:lnTo>
                  <a:close/>
                </a:path>
              </a:pathLst>
            </a:custGeom>
            <a:solidFill>
              <a:srgbClr val="FFFFFF"/>
            </a:solidFill>
          </p:spPr>
          <p:txBody>
            <a:bodyPr wrap="square" lIns="0" tIns="0" rIns="0" bIns="0" rtlCol="0"/>
            <a:lstStyle/>
            <a:p>
              <a:endParaRPr/>
            </a:p>
          </p:txBody>
        </p:sp>
        <p:sp>
          <p:nvSpPr>
            <p:cNvPr id="14" name="object 14"/>
            <p:cNvSpPr/>
            <p:nvPr/>
          </p:nvSpPr>
          <p:spPr>
            <a:xfrm>
              <a:off x="4279900" y="4163567"/>
              <a:ext cx="1870075" cy="0"/>
            </a:xfrm>
            <a:custGeom>
              <a:avLst/>
              <a:gdLst/>
              <a:ahLst/>
              <a:cxnLst/>
              <a:rect l="l" t="t" r="r" b="b"/>
              <a:pathLst>
                <a:path w="1870075">
                  <a:moveTo>
                    <a:pt x="0" y="0"/>
                  </a:moveTo>
                  <a:lnTo>
                    <a:pt x="1870075" y="0"/>
                  </a:lnTo>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4292600" y="3660724"/>
            <a:ext cx="1844675" cy="391795"/>
          </a:xfrm>
          <a:prstGeom prst="rect">
            <a:avLst/>
          </a:prstGeom>
        </p:spPr>
        <p:txBody>
          <a:bodyPr vert="horz" wrap="square" lIns="0" tIns="12700" rIns="0" bIns="0" rtlCol="0">
            <a:spAutoFit/>
          </a:bodyPr>
          <a:lstStyle/>
          <a:p>
            <a:pPr marL="3175" algn="ctr">
              <a:lnSpc>
                <a:spcPct val="100000"/>
              </a:lnSpc>
              <a:spcBef>
                <a:spcPts val="100"/>
              </a:spcBef>
            </a:pPr>
            <a:r>
              <a:rPr sz="2400" spc="-320" dirty="0">
                <a:solidFill>
                  <a:srgbClr val="FFFFFF"/>
                </a:solidFill>
                <a:latin typeface="Arabic Typesetting"/>
                <a:cs typeface="Arabic Typesetting"/>
              </a:rPr>
              <a:t>نثماع</a:t>
            </a:r>
            <a:endParaRPr sz="2400">
              <a:latin typeface="Arabic Typesetting"/>
              <a:cs typeface="Arabic Typesetting"/>
            </a:endParaRPr>
          </a:p>
        </p:txBody>
      </p:sp>
      <p:grpSp>
        <p:nvGrpSpPr>
          <p:cNvPr id="16" name="object 16"/>
          <p:cNvGrpSpPr/>
          <p:nvPr/>
        </p:nvGrpSpPr>
        <p:grpSpPr>
          <a:xfrm>
            <a:off x="4260850" y="4702175"/>
            <a:ext cx="1908175" cy="495300"/>
            <a:chOff x="4260850" y="4702175"/>
            <a:chExt cx="1908175" cy="495300"/>
          </a:xfrm>
        </p:grpSpPr>
        <p:sp>
          <p:nvSpPr>
            <p:cNvPr id="17" name="object 17"/>
            <p:cNvSpPr/>
            <p:nvPr/>
          </p:nvSpPr>
          <p:spPr>
            <a:xfrm>
              <a:off x="4286250" y="4714875"/>
              <a:ext cx="1857375" cy="457200"/>
            </a:xfrm>
            <a:custGeom>
              <a:avLst/>
              <a:gdLst/>
              <a:ahLst/>
              <a:cxnLst/>
              <a:rect l="l" t="t" r="r" b="b"/>
              <a:pathLst>
                <a:path w="1857375" h="457200">
                  <a:moveTo>
                    <a:pt x="1857375" y="0"/>
                  </a:moveTo>
                  <a:lnTo>
                    <a:pt x="0" y="0"/>
                  </a:lnTo>
                  <a:lnTo>
                    <a:pt x="0" y="457200"/>
                  </a:lnTo>
                  <a:lnTo>
                    <a:pt x="1857375" y="457200"/>
                  </a:lnTo>
                  <a:lnTo>
                    <a:pt x="1857375" y="0"/>
                  </a:lnTo>
                  <a:close/>
                </a:path>
              </a:pathLst>
            </a:custGeom>
            <a:solidFill>
              <a:srgbClr val="717BA2"/>
            </a:solidFill>
          </p:spPr>
          <p:txBody>
            <a:bodyPr wrap="square" lIns="0" tIns="0" rIns="0" bIns="0" rtlCol="0"/>
            <a:lstStyle/>
            <a:p>
              <a:endParaRPr/>
            </a:p>
          </p:txBody>
        </p:sp>
        <p:sp>
          <p:nvSpPr>
            <p:cNvPr id="18" name="object 18"/>
            <p:cNvSpPr/>
            <p:nvPr/>
          </p:nvSpPr>
          <p:spPr>
            <a:xfrm>
              <a:off x="4286250" y="4708525"/>
              <a:ext cx="1857375" cy="482600"/>
            </a:xfrm>
            <a:custGeom>
              <a:avLst/>
              <a:gdLst/>
              <a:ahLst/>
              <a:cxnLst/>
              <a:rect l="l" t="t" r="r" b="b"/>
              <a:pathLst>
                <a:path w="1857375" h="482600">
                  <a:moveTo>
                    <a:pt x="1857375" y="0"/>
                  </a:moveTo>
                  <a:lnTo>
                    <a:pt x="1857375" y="482600"/>
                  </a:lnTo>
                </a:path>
                <a:path w="1857375" h="482600">
                  <a:moveTo>
                    <a:pt x="0" y="0"/>
                  </a:moveTo>
                  <a:lnTo>
                    <a:pt x="0" y="482600"/>
                  </a:lnTo>
                </a:path>
              </a:pathLst>
            </a:custGeom>
            <a:ln w="12700">
              <a:solidFill>
                <a:srgbClr val="FFFFFF"/>
              </a:solidFill>
            </a:ln>
          </p:spPr>
          <p:txBody>
            <a:bodyPr wrap="square" lIns="0" tIns="0" rIns="0" bIns="0" rtlCol="0"/>
            <a:lstStyle/>
            <a:p>
              <a:endParaRPr/>
            </a:p>
          </p:txBody>
        </p:sp>
        <p:sp>
          <p:nvSpPr>
            <p:cNvPr id="19" name="object 19"/>
            <p:cNvSpPr/>
            <p:nvPr/>
          </p:nvSpPr>
          <p:spPr>
            <a:xfrm>
              <a:off x="4279900" y="4708525"/>
              <a:ext cx="1870075" cy="12700"/>
            </a:xfrm>
            <a:custGeom>
              <a:avLst/>
              <a:gdLst/>
              <a:ahLst/>
              <a:cxnLst/>
              <a:rect l="l" t="t" r="r" b="b"/>
              <a:pathLst>
                <a:path w="1870075" h="12700">
                  <a:moveTo>
                    <a:pt x="0" y="12700"/>
                  </a:moveTo>
                  <a:lnTo>
                    <a:pt x="1870075" y="12700"/>
                  </a:lnTo>
                  <a:lnTo>
                    <a:pt x="1870075" y="0"/>
                  </a:lnTo>
                  <a:lnTo>
                    <a:pt x="0" y="0"/>
                  </a:lnTo>
                  <a:lnTo>
                    <a:pt x="0" y="12700"/>
                  </a:lnTo>
                  <a:close/>
                </a:path>
              </a:pathLst>
            </a:custGeom>
            <a:solidFill>
              <a:srgbClr val="FFFFFF"/>
            </a:solidFill>
          </p:spPr>
          <p:txBody>
            <a:bodyPr wrap="square" lIns="0" tIns="0" rIns="0" bIns="0" rtlCol="0"/>
            <a:lstStyle/>
            <a:p>
              <a:endParaRPr/>
            </a:p>
          </p:txBody>
        </p:sp>
        <p:sp>
          <p:nvSpPr>
            <p:cNvPr id="20" name="object 20"/>
            <p:cNvSpPr/>
            <p:nvPr/>
          </p:nvSpPr>
          <p:spPr>
            <a:xfrm>
              <a:off x="4279900" y="5172075"/>
              <a:ext cx="1870075" cy="0"/>
            </a:xfrm>
            <a:custGeom>
              <a:avLst/>
              <a:gdLst/>
              <a:ahLst/>
              <a:cxnLst/>
              <a:rect l="l" t="t" r="r" b="b"/>
              <a:pathLst>
                <a:path w="1870075">
                  <a:moveTo>
                    <a:pt x="0" y="0"/>
                  </a:moveTo>
                  <a:lnTo>
                    <a:pt x="1870075" y="0"/>
                  </a:lnTo>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4292600" y="4669917"/>
            <a:ext cx="1844675" cy="391160"/>
          </a:xfrm>
          <a:prstGeom prst="rect">
            <a:avLst/>
          </a:prstGeom>
        </p:spPr>
        <p:txBody>
          <a:bodyPr vert="horz" wrap="square" lIns="0" tIns="12700" rIns="0" bIns="0" rtlCol="0">
            <a:spAutoFit/>
          </a:bodyPr>
          <a:lstStyle/>
          <a:p>
            <a:pPr marL="1270" algn="ctr">
              <a:lnSpc>
                <a:spcPct val="100000"/>
              </a:lnSpc>
              <a:spcBef>
                <a:spcPts val="100"/>
              </a:spcBef>
            </a:pPr>
            <a:r>
              <a:rPr sz="2400" spc="-45" dirty="0">
                <a:solidFill>
                  <a:srgbClr val="FFFFFF"/>
                </a:solidFill>
                <a:latin typeface="Arabic Typesetting"/>
                <a:cs typeface="Arabic Typesetting"/>
              </a:rPr>
              <a:t>بعلام</a:t>
            </a:r>
            <a:endParaRPr sz="2400">
              <a:latin typeface="Arabic Typesetting"/>
              <a:cs typeface="Arabic Typesetting"/>
            </a:endParaRPr>
          </a:p>
        </p:txBody>
      </p:sp>
      <p:grpSp>
        <p:nvGrpSpPr>
          <p:cNvPr id="22" name="object 22"/>
          <p:cNvGrpSpPr/>
          <p:nvPr/>
        </p:nvGrpSpPr>
        <p:grpSpPr>
          <a:xfrm>
            <a:off x="4260850" y="5773750"/>
            <a:ext cx="1908175" cy="495300"/>
            <a:chOff x="4260850" y="5773750"/>
            <a:chExt cx="1908175" cy="495300"/>
          </a:xfrm>
        </p:grpSpPr>
        <p:sp>
          <p:nvSpPr>
            <p:cNvPr id="23" name="object 23"/>
            <p:cNvSpPr/>
            <p:nvPr/>
          </p:nvSpPr>
          <p:spPr>
            <a:xfrm>
              <a:off x="4286250" y="5786450"/>
              <a:ext cx="1857375" cy="457200"/>
            </a:xfrm>
            <a:custGeom>
              <a:avLst/>
              <a:gdLst/>
              <a:ahLst/>
              <a:cxnLst/>
              <a:rect l="l" t="t" r="r" b="b"/>
              <a:pathLst>
                <a:path w="1857375" h="457200">
                  <a:moveTo>
                    <a:pt x="1857375" y="0"/>
                  </a:moveTo>
                  <a:lnTo>
                    <a:pt x="0" y="0"/>
                  </a:lnTo>
                  <a:lnTo>
                    <a:pt x="0" y="457200"/>
                  </a:lnTo>
                  <a:lnTo>
                    <a:pt x="1857375" y="457200"/>
                  </a:lnTo>
                  <a:lnTo>
                    <a:pt x="1857375" y="0"/>
                  </a:lnTo>
                  <a:close/>
                </a:path>
              </a:pathLst>
            </a:custGeom>
            <a:solidFill>
              <a:srgbClr val="717BA2"/>
            </a:solidFill>
          </p:spPr>
          <p:txBody>
            <a:bodyPr wrap="square" lIns="0" tIns="0" rIns="0" bIns="0" rtlCol="0"/>
            <a:lstStyle/>
            <a:p>
              <a:endParaRPr/>
            </a:p>
          </p:txBody>
        </p:sp>
        <p:sp>
          <p:nvSpPr>
            <p:cNvPr id="24" name="object 24"/>
            <p:cNvSpPr/>
            <p:nvPr/>
          </p:nvSpPr>
          <p:spPr>
            <a:xfrm>
              <a:off x="4286250" y="5780100"/>
              <a:ext cx="1857375" cy="482600"/>
            </a:xfrm>
            <a:custGeom>
              <a:avLst/>
              <a:gdLst/>
              <a:ahLst/>
              <a:cxnLst/>
              <a:rect l="l" t="t" r="r" b="b"/>
              <a:pathLst>
                <a:path w="1857375" h="482600">
                  <a:moveTo>
                    <a:pt x="1857375" y="0"/>
                  </a:moveTo>
                  <a:lnTo>
                    <a:pt x="1857375" y="482600"/>
                  </a:lnTo>
                </a:path>
                <a:path w="1857375" h="482600">
                  <a:moveTo>
                    <a:pt x="0" y="0"/>
                  </a:moveTo>
                  <a:lnTo>
                    <a:pt x="0" y="482600"/>
                  </a:lnTo>
                </a:path>
              </a:pathLst>
            </a:custGeom>
            <a:ln w="12700">
              <a:solidFill>
                <a:srgbClr val="FFFFFF"/>
              </a:solidFill>
            </a:ln>
          </p:spPr>
          <p:txBody>
            <a:bodyPr wrap="square" lIns="0" tIns="0" rIns="0" bIns="0" rtlCol="0"/>
            <a:lstStyle/>
            <a:p>
              <a:endParaRPr/>
            </a:p>
          </p:txBody>
        </p:sp>
        <p:sp>
          <p:nvSpPr>
            <p:cNvPr id="25" name="object 25"/>
            <p:cNvSpPr/>
            <p:nvPr/>
          </p:nvSpPr>
          <p:spPr>
            <a:xfrm>
              <a:off x="4279900" y="5780100"/>
              <a:ext cx="1870075" cy="12700"/>
            </a:xfrm>
            <a:custGeom>
              <a:avLst/>
              <a:gdLst/>
              <a:ahLst/>
              <a:cxnLst/>
              <a:rect l="l" t="t" r="r" b="b"/>
              <a:pathLst>
                <a:path w="1870075" h="12700">
                  <a:moveTo>
                    <a:pt x="0" y="12700"/>
                  </a:moveTo>
                  <a:lnTo>
                    <a:pt x="1870075" y="12700"/>
                  </a:lnTo>
                  <a:lnTo>
                    <a:pt x="1870075" y="0"/>
                  </a:lnTo>
                  <a:lnTo>
                    <a:pt x="0" y="0"/>
                  </a:lnTo>
                  <a:lnTo>
                    <a:pt x="0" y="12700"/>
                  </a:lnTo>
                  <a:close/>
                </a:path>
              </a:pathLst>
            </a:custGeom>
            <a:solidFill>
              <a:srgbClr val="FFFFFF"/>
            </a:solidFill>
          </p:spPr>
          <p:txBody>
            <a:bodyPr wrap="square" lIns="0" tIns="0" rIns="0" bIns="0" rtlCol="0"/>
            <a:lstStyle/>
            <a:p>
              <a:endParaRPr/>
            </a:p>
          </p:txBody>
        </p:sp>
        <p:sp>
          <p:nvSpPr>
            <p:cNvPr id="26" name="object 26"/>
            <p:cNvSpPr/>
            <p:nvPr/>
          </p:nvSpPr>
          <p:spPr>
            <a:xfrm>
              <a:off x="4279900" y="6243650"/>
              <a:ext cx="1870075" cy="0"/>
            </a:xfrm>
            <a:custGeom>
              <a:avLst/>
              <a:gdLst/>
              <a:ahLst/>
              <a:cxnLst/>
              <a:rect l="l" t="t" r="r" b="b"/>
              <a:pathLst>
                <a:path w="1870075">
                  <a:moveTo>
                    <a:pt x="0" y="0"/>
                  </a:moveTo>
                  <a:lnTo>
                    <a:pt x="1870075" y="0"/>
                  </a:lnTo>
                </a:path>
              </a:pathLst>
            </a:custGeom>
            <a:ln w="38100">
              <a:solidFill>
                <a:srgbClr val="FFFFFF"/>
              </a:solidFill>
            </a:ln>
          </p:spPr>
          <p:txBody>
            <a:bodyPr wrap="square" lIns="0" tIns="0" rIns="0" bIns="0" rtlCol="0"/>
            <a:lstStyle/>
            <a:p>
              <a:endParaRPr/>
            </a:p>
          </p:txBody>
        </p:sp>
      </p:grpSp>
      <p:sp>
        <p:nvSpPr>
          <p:cNvPr id="27" name="object 27"/>
          <p:cNvSpPr txBox="1"/>
          <p:nvPr/>
        </p:nvSpPr>
        <p:spPr>
          <a:xfrm>
            <a:off x="4292600" y="5741314"/>
            <a:ext cx="1844675" cy="391795"/>
          </a:xfrm>
          <a:prstGeom prst="rect">
            <a:avLst/>
          </a:prstGeom>
        </p:spPr>
        <p:txBody>
          <a:bodyPr vert="horz" wrap="square" lIns="0" tIns="12700" rIns="0" bIns="0" rtlCol="0">
            <a:spAutoFit/>
          </a:bodyPr>
          <a:lstStyle/>
          <a:p>
            <a:pPr marR="30480" algn="ctr">
              <a:lnSpc>
                <a:spcPct val="100000"/>
              </a:lnSpc>
              <a:spcBef>
                <a:spcPts val="100"/>
              </a:spcBef>
            </a:pPr>
            <a:r>
              <a:rPr sz="2400" spc="-135" dirty="0">
                <a:solidFill>
                  <a:srgbClr val="FFFFFF"/>
                </a:solidFill>
                <a:latin typeface="Arabic Typesetting"/>
                <a:cs typeface="Arabic Typesetting"/>
              </a:rPr>
              <a:t>روعأ</a:t>
            </a:r>
            <a:r>
              <a:rPr sz="3600" baseline="2314" dirty="0">
                <a:solidFill>
                  <a:srgbClr val="FFFFFF"/>
                </a:solidFill>
                <a:latin typeface="Arabic Typesetting"/>
                <a:cs typeface="Arabic Typesetting"/>
              </a:rPr>
              <a:t> </a:t>
            </a:r>
            <a:endParaRPr sz="3600" baseline="2314">
              <a:latin typeface="Arabic Typesetting"/>
              <a:cs typeface="Arabic Typesetting"/>
            </a:endParaRPr>
          </a:p>
        </p:txBody>
      </p:sp>
      <p:grpSp>
        <p:nvGrpSpPr>
          <p:cNvPr id="28" name="object 28"/>
          <p:cNvGrpSpPr/>
          <p:nvPr/>
        </p:nvGrpSpPr>
        <p:grpSpPr>
          <a:xfrm>
            <a:off x="403199" y="2701925"/>
            <a:ext cx="1797050" cy="495300"/>
            <a:chOff x="403199" y="2701925"/>
            <a:chExt cx="1797050" cy="495300"/>
          </a:xfrm>
        </p:grpSpPr>
        <p:sp>
          <p:nvSpPr>
            <p:cNvPr id="29" name="object 29"/>
            <p:cNvSpPr/>
            <p:nvPr/>
          </p:nvSpPr>
          <p:spPr>
            <a:xfrm>
              <a:off x="428599" y="2714625"/>
              <a:ext cx="1746250" cy="457200"/>
            </a:xfrm>
            <a:custGeom>
              <a:avLst/>
              <a:gdLst/>
              <a:ahLst/>
              <a:cxnLst/>
              <a:rect l="l" t="t" r="r" b="b"/>
              <a:pathLst>
                <a:path w="1746250" h="457200">
                  <a:moveTo>
                    <a:pt x="1745995" y="0"/>
                  </a:moveTo>
                  <a:lnTo>
                    <a:pt x="0" y="0"/>
                  </a:lnTo>
                  <a:lnTo>
                    <a:pt x="0" y="457200"/>
                  </a:lnTo>
                  <a:lnTo>
                    <a:pt x="1745995" y="457200"/>
                  </a:lnTo>
                  <a:lnTo>
                    <a:pt x="1745995" y="0"/>
                  </a:lnTo>
                  <a:close/>
                </a:path>
              </a:pathLst>
            </a:custGeom>
            <a:solidFill>
              <a:srgbClr val="717BA2"/>
            </a:solidFill>
          </p:spPr>
          <p:txBody>
            <a:bodyPr wrap="square" lIns="0" tIns="0" rIns="0" bIns="0" rtlCol="0"/>
            <a:lstStyle/>
            <a:p>
              <a:endParaRPr/>
            </a:p>
          </p:txBody>
        </p:sp>
        <p:sp>
          <p:nvSpPr>
            <p:cNvPr id="30" name="object 30"/>
            <p:cNvSpPr/>
            <p:nvPr/>
          </p:nvSpPr>
          <p:spPr>
            <a:xfrm>
              <a:off x="428599" y="2708275"/>
              <a:ext cx="1746250" cy="482600"/>
            </a:xfrm>
            <a:custGeom>
              <a:avLst/>
              <a:gdLst/>
              <a:ahLst/>
              <a:cxnLst/>
              <a:rect l="l" t="t" r="r" b="b"/>
              <a:pathLst>
                <a:path w="1746250" h="482600">
                  <a:moveTo>
                    <a:pt x="1746021" y="0"/>
                  </a:moveTo>
                  <a:lnTo>
                    <a:pt x="1746021" y="482600"/>
                  </a:lnTo>
                </a:path>
                <a:path w="1746250" h="482600">
                  <a:moveTo>
                    <a:pt x="0" y="0"/>
                  </a:moveTo>
                  <a:lnTo>
                    <a:pt x="0" y="482600"/>
                  </a:lnTo>
                </a:path>
              </a:pathLst>
            </a:custGeom>
            <a:ln w="12700">
              <a:solidFill>
                <a:srgbClr val="FFFFFF"/>
              </a:solidFill>
            </a:ln>
          </p:spPr>
          <p:txBody>
            <a:bodyPr wrap="square" lIns="0" tIns="0" rIns="0" bIns="0" rtlCol="0"/>
            <a:lstStyle/>
            <a:p>
              <a:endParaRPr/>
            </a:p>
          </p:txBody>
        </p:sp>
        <p:sp>
          <p:nvSpPr>
            <p:cNvPr id="31" name="object 31"/>
            <p:cNvSpPr/>
            <p:nvPr/>
          </p:nvSpPr>
          <p:spPr>
            <a:xfrm>
              <a:off x="422249" y="2708275"/>
              <a:ext cx="1758950" cy="12700"/>
            </a:xfrm>
            <a:custGeom>
              <a:avLst/>
              <a:gdLst/>
              <a:ahLst/>
              <a:cxnLst/>
              <a:rect l="l" t="t" r="r" b="b"/>
              <a:pathLst>
                <a:path w="1758950" h="12700">
                  <a:moveTo>
                    <a:pt x="0" y="12700"/>
                  </a:moveTo>
                  <a:lnTo>
                    <a:pt x="1758721" y="12700"/>
                  </a:lnTo>
                  <a:lnTo>
                    <a:pt x="1758721" y="0"/>
                  </a:lnTo>
                  <a:lnTo>
                    <a:pt x="0" y="0"/>
                  </a:lnTo>
                  <a:lnTo>
                    <a:pt x="0" y="12700"/>
                  </a:lnTo>
                  <a:close/>
                </a:path>
              </a:pathLst>
            </a:custGeom>
            <a:solidFill>
              <a:srgbClr val="FFFFFF"/>
            </a:solidFill>
          </p:spPr>
          <p:txBody>
            <a:bodyPr wrap="square" lIns="0" tIns="0" rIns="0" bIns="0" rtlCol="0"/>
            <a:lstStyle/>
            <a:p>
              <a:endParaRPr/>
            </a:p>
          </p:txBody>
        </p:sp>
        <p:sp>
          <p:nvSpPr>
            <p:cNvPr id="32" name="object 32"/>
            <p:cNvSpPr/>
            <p:nvPr/>
          </p:nvSpPr>
          <p:spPr>
            <a:xfrm>
              <a:off x="422249" y="3171825"/>
              <a:ext cx="1758950" cy="0"/>
            </a:xfrm>
            <a:custGeom>
              <a:avLst/>
              <a:gdLst/>
              <a:ahLst/>
              <a:cxnLst/>
              <a:rect l="l" t="t" r="r" b="b"/>
              <a:pathLst>
                <a:path w="1758950">
                  <a:moveTo>
                    <a:pt x="0" y="0"/>
                  </a:moveTo>
                  <a:lnTo>
                    <a:pt x="1758721" y="0"/>
                  </a:lnTo>
                </a:path>
              </a:pathLst>
            </a:custGeom>
            <a:ln w="38100">
              <a:solidFill>
                <a:srgbClr val="FFFFFF"/>
              </a:solidFill>
            </a:ln>
          </p:spPr>
          <p:txBody>
            <a:bodyPr wrap="square" lIns="0" tIns="0" rIns="0" bIns="0" rtlCol="0"/>
            <a:lstStyle/>
            <a:p>
              <a:endParaRPr/>
            </a:p>
          </p:txBody>
        </p:sp>
      </p:grpSp>
      <p:sp>
        <p:nvSpPr>
          <p:cNvPr id="33" name="object 33"/>
          <p:cNvSpPr txBox="1"/>
          <p:nvPr/>
        </p:nvSpPr>
        <p:spPr>
          <a:xfrm>
            <a:off x="434949" y="2669285"/>
            <a:ext cx="1733550" cy="391160"/>
          </a:xfrm>
          <a:prstGeom prst="rect">
            <a:avLst/>
          </a:prstGeom>
        </p:spPr>
        <p:txBody>
          <a:bodyPr vert="horz" wrap="square" lIns="0" tIns="12700" rIns="0" bIns="0" rtlCol="0">
            <a:spAutoFit/>
          </a:bodyPr>
          <a:lstStyle/>
          <a:p>
            <a:pPr marL="635" algn="ctr">
              <a:lnSpc>
                <a:spcPct val="100000"/>
              </a:lnSpc>
              <a:spcBef>
                <a:spcPts val="100"/>
              </a:spcBef>
            </a:pPr>
            <a:r>
              <a:rPr sz="2400" spc="-370" dirty="0">
                <a:solidFill>
                  <a:srgbClr val="FFFFFF"/>
                </a:solidFill>
                <a:latin typeface="Arabic Typesetting"/>
                <a:cs typeface="Arabic Typesetting"/>
              </a:rPr>
              <a:t>بنيز</a:t>
            </a:r>
            <a:endParaRPr sz="2400">
              <a:latin typeface="Arabic Typesetting"/>
              <a:cs typeface="Arabic Typesetting"/>
            </a:endParaRPr>
          </a:p>
        </p:txBody>
      </p:sp>
      <p:grpSp>
        <p:nvGrpSpPr>
          <p:cNvPr id="34" name="object 34"/>
          <p:cNvGrpSpPr/>
          <p:nvPr/>
        </p:nvGrpSpPr>
        <p:grpSpPr>
          <a:xfrm>
            <a:off x="363296" y="3693667"/>
            <a:ext cx="1877060" cy="495300"/>
            <a:chOff x="363296" y="3693667"/>
            <a:chExt cx="1877060" cy="495300"/>
          </a:xfrm>
        </p:grpSpPr>
        <p:sp>
          <p:nvSpPr>
            <p:cNvPr id="35" name="object 35"/>
            <p:cNvSpPr/>
            <p:nvPr/>
          </p:nvSpPr>
          <p:spPr>
            <a:xfrm>
              <a:off x="388696" y="3706367"/>
              <a:ext cx="1826260" cy="457200"/>
            </a:xfrm>
            <a:custGeom>
              <a:avLst/>
              <a:gdLst/>
              <a:ahLst/>
              <a:cxnLst/>
              <a:rect l="l" t="t" r="r" b="b"/>
              <a:pathLst>
                <a:path w="1826260" h="457200">
                  <a:moveTo>
                    <a:pt x="1825879" y="0"/>
                  </a:moveTo>
                  <a:lnTo>
                    <a:pt x="0" y="0"/>
                  </a:lnTo>
                  <a:lnTo>
                    <a:pt x="0" y="457199"/>
                  </a:lnTo>
                  <a:lnTo>
                    <a:pt x="1825879" y="457199"/>
                  </a:lnTo>
                  <a:lnTo>
                    <a:pt x="1825879" y="0"/>
                  </a:lnTo>
                  <a:close/>
                </a:path>
              </a:pathLst>
            </a:custGeom>
            <a:solidFill>
              <a:srgbClr val="717BA2"/>
            </a:solidFill>
          </p:spPr>
          <p:txBody>
            <a:bodyPr wrap="square" lIns="0" tIns="0" rIns="0" bIns="0" rtlCol="0"/>
            <a:lstStyle/>
            <a:p>
              <a:endParaRPr/>
            </a:p>
          </p:txBody>
        </p:sp>
        <p:sp>
          <p:nvSpPr>
            <p:cNvPr id="36" name="object 36"/>
            <p:cNvSpPr/>
            <p:nvPr/>
          </p:nvSpPr>
          <p:spPr>
            <a:xfrm>
              <a:off x="388696" y="3700017"/>
              <a:ext cx="1826260" cy="482600"/>
            </a:xfrm>
            <a:custGeom>
              <a:avLst/>
              <a:gdLst/>
              <a:ahLst/>
              <a:cxnLst/>
              <a:rect l="l" t="t" r="r" b="b"/>
              <a:pathLst>
                <a:path w="1826260" h="482600">
                  <a:moveTo>
                    <a:pt x="1825802" y="0"/>
                  </a:moveTo>
                  <a:lnTo>
                    <a:pt x="1825802" y="482599"/>
                  </a:lnTo>
                </a:path>
                <a:path w="1826260" h="482600">
                  <a:moveTo>
                    <a:pt x="0" y="0"/>
                  </a:moveTo>
                  <a:lnTo>
                    <a:pt x="0" y="482599"/>
                  </a:lnTo>
                </a:path>
              </a:pathLst>
            </a:custGeom>
            <a:ln w="12700">
              <a:solidFill>
                <a:srgbClr val="FFFFFF"/>
              </a:solidFill>
            </a:ln>
          </p:spPr>
          <p:txBody>
            <a:bodyPr wrap="square" lIns="0" tIns="0" rIns="0" bIns="0" rtlCol="0"/>
            <a:lstStyle/>
            <a:p>
              <a:endParaRPr/>
            </a:p>
          </p:txBody>
        </p:sp>
        <p:sp>
          <p:nvSpPr>
            <p:cNvPr id="37" name="object 37"/>
            <p:cNvSpPr/>
            <p:nvPr/>
          </p:nvSpPr>
          <p:spPr>
            <a:xfrm>
              <a:off x="382346" y="3700017"/>
              <a:ext cx="1838960" cy="12700"/>
            </a:xfrm>
            <a:custGeom>
              <a:avLst/>
              <a:gdLst/>
              <a:ahLst/>
              <a:cxnLst/>
              <a:rect l="l" t="t" r="r" b="b"/>
              <a:pathLst>
                <a:path w="1838960" h="12700">
                  <a:moveTo>
                    <a:pt x="0" y="12699"/>
                  </a:moveTo>
                  <a:lnTo>
                    <a:pt x="1838502" y="12699"/>
                  </a:lnTo>
                  <a:lnTo>
                    <a:pt x="1838502" y="0"/>
                  </a:lnTo>
                  <a:lnTo>
                    <a:pt x="0" y="0"/>
                  </a:lnTo>
                  <a:lnTo>
                    <a:pt x="0" y="12699"/>
                  </a:lnTo>
                  <a:close/>
                </a:path>
              </a:pathLst>
            </a:custGeom>
            <a:solidFill>
              <a:srgbClr val="FFFFFF"/>
            </a:solidFill>
          </p:spPr>
          <p:txBody>
            <a:bodyPr wrap="square" lIns="0" tIns="0" rIns="0" bIns="0" rtlCol="0"/>
            <a:lstStyle/>
            <a:p>
              <a:endParaRPr/>
            </a:p>
          </p:txBody>
        </p:sp>
        <p:sp>
          <p:nvSpPr>
            <p:cNvPr id="38" name="object 38"/>
            <p:cNvSpPr/>
            <p:nvPr/>
          </p:nvSpPr>
          <p:spPr>
            <a:xfrm>
              <a:off x="382346" y="4163567"/>
              <a:ext cx="1838960" cy="0"/>
            </a:xfrm>
            <a:custGeom>
              <a:avLst/>
              <a:gdLst/>
              <a:ahLst/>
              <a:cxnLst/>
              <a:rect l="l" t="t" r="r" b="b"/>
              <a:pathLst>
                <a:path w="1838960">
                  <a:moveTo>
                    <a:pt x="0" y="0"/>
                  </a:moveTo>
                  <a:lnTo>
                    <a:pt x="1838502" y="0"/>
                  </a:lnTo>
                </a:path>
              </a:pathLst>
            </a:custGeom>
            <a:ln w="38100">
              <a:solidFill>
                <a:srgbClr val="FFFFFF"/>
              </a:solidFill>
            </a:ln>
          </p:spPr>
          <p:txBody>
            <a:bodyPr wrap="square" lIns="0" tIns="0" rIns="0" bIns="0" rtlCol="0"/>
            <a:lstStyle/>
            <a:p>
              <a:endParaRPr/>
            </a:p>
          </p:txBody>
        </p:sp>
      </p:grpSp>
      <p:sp>
        <p:nvSpPr>
          <p:cNvPr id="39" name="object 39"/>
          <p:cNvSpPr txBox="1"/>
          <p:nvPr/>
        </p:nvSpPr>
        <p:spPr>
          <a:xfrm>
            <a:off x="395046" y="3660724"/>
            <a:ext cx="1813560" cy="391795"/>
          </a:xfrm>
          <a:prstGeom prst="rect">
            <a:avLst/>
          </a:prstGeom>
        </p:spPr>
        <p:txBody>
          <a:bodyPr vert="horz" wrap="square" lIns="0" tIns="12700" rIns="0" bIns="0" rtlCol="0">
            <a:spAutoFit/>
          </a:bodyPr>
          <a:lstStyle/>
          <a:p>
            <a:pPr algn="ctr">
              <a:lnSpc>
                <a:spcPct val="100000"/>
              </a:lnSpc>
              <a:spcBef>
                <a:spcPts val="100"/>
              </a:spcBef>
            </a:pPr>
            <a:r>
              <a:rPr sz="2400" spc="-55" dirty="0">
                <a:solidFill>
                  <a:srgbClr val="FFFFFF"/>
                </a:solidFill>
                <a:latin typeface="Arabic Typesetting"/>
                <a:cs typeface="Arabic Typesetting"/>
              </a:rPr>
              <a:t>كرام</a:t>
            </a:r>
            <a:endParaRPr sz="2400">
              <a:latin typeface="Arabic Typesetting"/>
              <a:cs typeface="Arabic Typesetting"/>
            </a:endParaRPr>
          </a:p>
        </p:txBody>
      </p:sp>
      <p:grpSp>
        <p:nvGrpSpPr>
          <p:cNvPr id="40" name="object 40"/>
          <p:cNvGrpSpPr/>
          <p:nvPr/>
        </p:nvGrpSpPr>
        <p:grpSpPr>
          <a:xfrm>
            <a:off x="363296" y="4702175"/>
            <a:ext cx="1805305" cy="495300"/>
            <a:chOff x="363296" y="4702175"/>
            <a:chExt cx="1805305" cy="495300"/>
          </a:xfrm>
        </p:grpSpPr>
        <p:sp>
          <p:nvSpPr>
            <p:cNvPr id="41" name="object 41"/>
            <p:cNvSpPr/>
            <p:nvPr/>
          </p:nvSpPr>
          <p:spPr>
            <a:xfrm>
              <a:off x="388696" y="4714875"/>
              <a:ext cx="1754505" cy="457200"/>
            </a:xfrm>
            <a:custGeom>
              <a:avLst/>
              <a:gdLst/>
              <a:ahLst/>
              <a:cxnLst/>
              <a:rect l="l" t="t" r="r" b="b"/>
              <a:pathLst>
                <a:path w="1754505" h="457200">
                  <a:moveTo>
                    <a:pt x="1754377" y="0"/>
                  </a:moveTo>
                  <a:lnTo>
                    <a:pt x="0" y="0"/>
                  </a:lnTo>
                  <a:lnTo>
                    <a:pt x="0" y="457200"/>
                  </a:lnTo>
                  <a:lnTo>
                    <a:pt x="1754377" y="457200"/>
                  </a:lnTo>
                  <a:lnTo>
                    <a:pt x="1754377" y="0"/>
                  </a:lnTo>
                  <a:close/>
                </a:path>
              </a:pathLst>
            </a:custGeom>
            <a:solidFill>
              <a:srgbClr val="717BA2"/>
            </a:solidFill>
          </p:spPr>
          <p:txBody>
            <a:bodyPr wrap="square" lIns="0" tIns="0" rIns="0" bIns="0" rtlCol="0"/>
            <a:lstStyle/>
            <a:p>
              <a:endParaRPr/>
            </a:p>
          </p:txBody>
        </p:sp>
        <p:sp>
          <p:nvSpPr>
            <p:cNvPr id="42" name="object 42"/>
            <p:cNvSpPr/>
            <p:nvPr/>
          </p:nvSpPr>
          <p:spPr>
            <a:xfrm>
              <a:off x="388696" y="4708525"/>
              <a:ext cx="1754505" cy="482600"/>
            </a:xfrm>
            <a:custGeom>
              <a:avLst/>
              <a:gdLst/>
              <a:ahLst/>
              <a:cxnLst/>
              <a:rect l="l" t="t" r="r" b="b"/>
              <a:pathLst>
                <a:path w="1754505" h="482600">
                  <a:moveTo>
                    <a:pt x="1754428" y="0"/>
                  </a:moveTo>
                  <a:lnTo>
                    <a:pt x="1754428" y="482600"/>
                  </a:lnTo>
                </a:path>
                <a:path w="1754505" h="482600">
                  <a:moveTo>
                    <a:pt x="0" y="0"/>
                  </a:moveTo>
                  <a:lnTo>
                    <a:pt x="0" y="482600"/>
                  </a:lnTo>
                </a:path>
              </a:pathLst>
            </a:custGeom>
            <a:ln w="12700">
              <a:solidFill>
                <a:srgbClr val="FFFFFF"/>
              </a:solidFill>
            </a:ln>
          </p:spPr>
          <p:txBody>
            <a:bodyPr wrap="square" lIns="0" tIns="0" rIns="0" bIns="0" rtlCol="0"/>
            <a:lstStyle/>
            <a:p>
              <a:endParaRPr/>
            </a:p>
          </p:txBody>
        </p:sp>
        <p:sp>
          <p:nvSpPr>
            <p:cNvPr id="43" name="object 43"/>
            <p:cNvSpPr/>
            <p:nvPr/>
          </p:nvSpPr>
          <p:spPr>
            <a:xfrm>
              <a:off x="382346" y="4708525"/>
              <a:ext cx="1767205" cy="12700"/>
            </a:xfrm>
            <a:custGeom>
              <a:avLst/>
              <a:gdLst/>
              <a:ahLst/>
              <a:cxnLst/>
              <a:rect l="l" t="t" r="r" b="b"/>
              <a:pathLst>
                <a:path w="1767205" h="12700">
                  <a:moveTo>
                    <a:pt x="0" y="12700"/>
                  </a:moveTo>
                  <a:lnTo>
                    <a:pt x="1767128" y="12700"/>
                  </a:lnTo>
                  <a:lnTo>
                    <a:pt x="1767128" y="0"/>
                  </a:lnTo>
                  <a:lnTo>
                    <a:pt x="0" y="0"/>
                  </a:lnTo>
                  <a:lnTo>
                    <a:pt x="0" y="12700"/>
                  </a:lnTo>
                  <a:close/>
                </a:path>
              </a:pathLst>
            </a:custGeom>
            <a:solidFill>
              <a:srgbClr val="FFFFFF"/>
            </a:solidFill>
          </p:spPr>
          <p:txBody>
            <a:bodyPr wrap="square" lIns="0" tIns="0" rIns="0" bIns="0" rtlCol="0"/>
            <a:lstStyle/>
            <a:p>
              <a:endParaRPr/>
            </a:p>
          </p:txBody>
        </p:sp>
        <p:sp>
          <p:nvSpPr>
            <p:cNvPr id="44" name="object 44"/>
            <p:cNvSpPr/>
            <p:nvPr/>
          </p:nvSpPr>
          <p:spPr>
            <a:xfrm>
              <a:off x="382346" y="5172075"/>
              <a:ext cx="1767205" cy="0"/>
            </a:xfrm>
            <a:custGeom>
              <a:avLst/>
              <a:gdLst/>
              <a:ahLst/>
              <a:cxnLst/>
              <a:rect l="l" t="t" r="r" b="b"/>
              <a:pathLst>
                <a:path w="1767205">
                  <a:moveTo>
                    <a:pt x="0" y="0"/>
                  </a:moveTo>
                  <a:lnTo>
                    <a:pt x="1767128" y="0"/>
                  </a:lnTo>
                </a:path>
              </a:pathLst>
            </a:custGeom>
            <a:ln w="38100">
              <a:solidFill>
                <a:srgbClr val="FFFFFF"/>
              </a:solidFill>
            </a:ln>
          </p:spPr>
          <p:txBody>
            <a:bodyPr wrap="square" lIns="0" tIns="0" rIns="0" bIns="0" rtlCol="0"/>
            <a:lstStyle/>
            <a:p>
              <a:endParaRPr/>
            </a:p>
          </p:txBody>
        </p:sp>
      </p:grpSp>
      <p:sp>
        <p:nvSpPr>
          <p:cNvPr id="45" name="object 45"/>
          <p:cNvSpPr txBox="1"/>
          <p:nvPr/>
        </p:nvSpPr>
        <p:spPr>
          <a:xfrm>
            <a:off x="395046" y="4669917"/>
            <a:ext cx="1741805" cy="391160"/>
          </a:xfrm>
          <a:prstGeom prst="rect">
            <a:avLst/>
          </a:prstGeom>
        </p:spPr>
        <p:txBody>
          <a:bodyPr vert="horz" wrap="square" lIns="0" tIns="12700" rIns="0" bIns="0" rtlCol="0">
            <a:spAutoFit/>
          </a:bodyPr>
          <a:lstStyle/>
          <a:p>
            <a:pPr marL="635" algn="ctr">
              <a:lnSpc>
                <a:spcPct val="100000"/>
              </a:lnSpc>
              <a:spcBef>
                <a:spcPts val="100"/>
              </a:spcBef>
            </a:pPr>
            <a:r>
              <a:rPr sz="2400" spc="-425" dirty="0">
                <a:solidFill>
                  <a:srgbClr val="FFFFFF"/>
                </a:solidFill>
                <a:latin typeface="Arabic Typesetting"/>
                <a:cs typeface="Arabic Typesetting"/>
              </a:rPr>
              <a:t>ديزي</a:t>
            </a:r>
            <a:endParaRPr sz="2400">
              <a:latin typeface="Arabic Typesetting"/>
              <a:cs typeface="Arabic Typesetting"/>
            </a:endParaRPr>
          </a:p>
        </p:txBody>
      </p:sp>
      <p:grpSp>
        <p:nvGrpSpPr>
          <p:cNvPr id="46" name="object 46"/>
          <p:cNvGrpSpPr/>
          <p:nvPr/>
        </p:nvGrpSpPr>
        <p:grpSpPr>
          <a:xfrm>
            <a:off x="382346" y="5780100"/>
            <a:ext cx="1767205" cy="482600"/>
            <a:chOff x="382346" y="5780100"/>
            <a:chExt cx="1767205" cy="482600"/>
          </a:xfrm>
        </p:grpSpPr>
        <p:sp>
          <p:nvSpPr>
            <p:cNvPr id="47" name="object 47"/>
            <p:cNvSpPr/>
            <p:nvPr/>
          </p:nvSpPr>
          <p:spPr>
            <a:xfrm>
              <a:off x="388696" y="5786450"/>
              <a:ext cx="1754505" cy="457200"/>
            </a:xfrm>
            <a:custGeom>
              <a:avLst/>
              <a:gdLst/>
              <a:ahLst/>
              <a:cxnLst/>
              <a:rect l="l" t="t" r="r" b="b"/>
              <a:pathLst>
                <a:path w="1754505" h="457200">
                  <a:moveTo>
                    <a:pt x="1754377" y="0"/>
                  </a:moveTo>
                  <a:lnTo>
                    <a:pt x="0" y="0"/>
                  </a:lnTo>
                  <a:lnTo>
                    <a:pt x="0" y="457200"/>
                  </a:lnTo>
                  <a:lnTo>
                    <a:pt x="1754377" y="457200"/>
                  </a:lnTo>
                  <a:lnTo>
                    <a:pt x="1754377" y="0"/>
                  </a:lnTo>
                  <a:close/>
                </a:path>
              </a:pathLst>
            </a:custGeom>
            <a:solidFill>
              <a:srgbClr val="717BA2"/>
            </a:solidFill>
          </p:spPr>
          <p:txBody>
            <a:bodyPr wrap="square" lIns="0" tIns="0" rIns="0" bIns="0" rtlCol="0"/>
            <a:lstStyle/>
            <a:p>
              <a:endParaRPr/>
            </a:p>
          </p:txBody>
        </p:sp>
        <p:sp>
          <p:nvSpPr>
            <p:cNvPr id="48" name="object 48"/>
            <p:cNvSpPr/>
            <p:nvPr/>
          </p:nvSpPr>
          <p:spPr>
            <a:xfrm>
              <a:off x="388696" y="5780100"/>
              <a:ext cx="1754505" cy="482600"/>
            </a:xfrm>
            <a:custGeom>
              <a:avLst/>
              <a:gdLst/>
              <a:ahLst/>
              <a:cxnLst/>
              <a:rect l="l" t="t" r="r" b="b"/>
              <a:pathLst>
                <a:path w="1754505" h="482600">
                  <a:moveTo>
                    <a:pt x="1754428" y="0"/>
                  </a:moveTo>
                  <a:lnTo>
                    <a:pt x="1754428" y="482600"/>
                  </a:lnTo>
                </a:path>
                <a:path w="1754505" h="482600">
                  <a:moveTo>
                    <a:pt x="0" y="0"/>
                  </a:moveTo>
                  <a:lnTo>
                    <a:pt x="0" y="482600"/>
                  </a:lnTo>
                </a:path>
              </a:pathLst>
            </a:custGeom>
            <a:ln w="12700">
              <a:solidFill>
                <a:srgbClr val="FFFFFF"/>
              </a:solidFill>
            </a:ln>
          </p:spPr>
          <p:txBody>
            <a:bodyPr wrap="square" lIns="0" tIns="0" rIns="0" bIns="0" rtlCol="0"/>
            <a:lstStyle/>
            <a:p>
              <a:endParaRPr/>
            </a:p>
          </p:txBody>
        </p:sp>
        <p:sp>
          <p:nvSpPr>
            <p:cNvPr id="49" name="object 49"/>
            <p:cNvSpPr/>
            <p:nvPr/>
          </p:nvSpPr>
          <p:spPr>
            <a:xfrm>
              <a:off x="382346" y="5780100"/>
              <a:ext cx="1767205" cy="12700"/>
            </a:xfrm>
            <a:custGeom>
              <a:avLst/>
              <a:gdLst/>
              <a:ahLst/>
              <a:cxnLst/>
              <a:rect l="l" t="t" r="r" b="b"/>
              <a:pathLst>
                <a:path w="1767205" h="12700">
                  <a:moveTo>
                    <a:pt x="0" y="12700"/>
                  </a:moveTo>
                  <a:lnTo>
                    <a:pt x="1767128" y="12700"/>
                  </a:lnTo>
                  <a:lnTo>
                    <a:pt x="1767128" y="0"/>
                  </a:lnTo>
                  <a:lnTo>
                    <a:pt x="0" y="0"/>
                  </a:lnTo>
                  <a:lnTo>
                    <a:pt x="0" y="12700"/>
                  </a:lnTo>
                  <a:close/>
                </a:path>
              </a:pathLst>
            </a:custGeom>
            <a:solidFill>
              <a:srgbClr val="FFFFFF"/>
            </a:solidFill>
          </p:spPr>
          <p:txBody>
            <a:bodyPr wrap="square" lIns="0" tIns="0" rIns="0" bIns="0" rtlCol="0"/>
            <a:lstStyle/>
            <a:p>
              <a:endParaRPr/>
            </a:p>
          </p:txBody>
        </p:sp>
        <p:sp>
          <p:nvSpPr>
            <p:cNvPr id="50" name="object 50"/>
            <p:cNvSpPr/>
            <p:nvPr/>
          </p:nvSpPr>
          <p:spPr>
            <a:xfrm>
              <a:off x="382346" y="6243650"/>
              <a:ext cx="1767205" cy="0"/>
            </a:xfrm>
            <a:custGeom>
              <a:avLst/>
              <a:gdLst/>
              <a:ahLst/>
              <a:cxnLst/>
              <a:rect l="l" t="t" r="r" b="b"/>
              <a:pathLst>
                <a:path w="1767205">
                  <a:moveTo>
                    <a:pt x="0" y="0"/>
                  </a:moveTo>
                  <a:lnTo>
                    <a:pt x="1767128" y="0"/>
                  </a:lnTo>
                </a:path>
              </a:pathLst>
            </a:custGeom>
            <a:ln w="38100">
              <a:solidFill>
                <a:srgbClr val="FFFFFF"/>
              </a:solidFill>
            </a:ln>
          </p:spPr>
          <p:txBody>
            <a:bodyPr wrap="square" lIns="0" tIns="0" rIns="0" bIns="0" rtlCol="0"/>
            <a:lstStyle/>
            <a:p>
              <a:endParaRPr/>
            </a:p>
          </p:txBody>
        </p:sp>
      </p:grpSp>
      <p:sp>
        <p:nvSpPr>
          <p:cNvPr id="51" name="object 51"/>
          <p:cNvSpPr txBox="1"/>
          <p:nvPr/>
        </p:nvSpPr>
        <p:spPr>
          <a:xfrm>
            <a:off x="395046" y="5741314"/>
            <a:ext cx="1741805" cy="391795"/>
          </a:xfrm>
          <a:prstGeom prst="rect">
            <a:avLst/>
          </a:prstGeom>
        </p:spPr>
        <p:txBody>
          <a:bodyPr vert="horz" wrap="square" lIns="0" tIns="12700" rIns="0" bIns="0" rtlCol="0">
            <a:spAutoFit/>
          </a:bodyPr>
          <a:lstStyle/>
          <a:p>
            <a:pPr algn="ctr">
              <a:lnSpc>
                <a:spcPct val="100000"/>
              </a:lnSpc>
              <a:spcBef>
                <a:spcPts val="100"/>
              </a:spcBef>
            </a:pPr>
            <a:r>
              <a:rPr sz="2400" spc="-204" dirty="0">
                <a:solidFill>
                  <a:srgbClr val="FFFFFF"/>
                </a:solidFill>
                <a:latin typeface="Arabic Typesetting"/>
                <a:cs typeface="Arabic Typesetting"/>
              </a:rPr>
              <a:t>ضرم</a:t>
            </a:r>
            <a:endParaRPr sz="2400">
              <a:latin typeface="Arabic Typesetting"/>
              <a:cs typeface="Arabic Typesetting"/>
            </a:endParaRPr>
          </a:p>
        </p:txBody>
      </p:sp>
      <p:sp>
        <p:nvSpPr>
          <p:cNvPr id="52" name="object 52"/>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23</a:t>
            </a:r>
          </a:p>
        </p:txBody>
      </p:sp>
      <p:sp>
        <p:nvSpPr>
          <p:cNvPr id="53" name="object 53"/>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6.gif"/>
          <p:cNvPicPr>
            <a:picLocks noChangeAspect="1"/>
          </p:cNvPicPr>
          <p:nvPr/>
        </p:nvPicPr>
        <p:blipFill>
          <a:blip r:embed="rId2">
            <a:clrChange>
              <a:clrFrom>
                <a:srgbClr val="FFFFFF"/>
              </a:clrFrom>
              <a:clrTo>
                <a:srgbClr val="FFFFFF">
                  <a:alpha val="0"/>
                </a:srgbClr>
              </a:clrTo>
            </a:clrChange>
          </a:blip>
          <a:srcRect l="8451" t="70663" r="2591" b="8060"/>
          <a:stretch>
            <a:fillRect/>
          </a:stretch>
        </p:blipFill>
        <p:spPr>
          <a:xfrm>
            <a:off x="1419367" y="2593075"/>
            <a:ext cx="7438029" cy="2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7.gif"/>
          <p:cNvPicPr>
            <a:picLocks noChangeAspect="1"/>
          </p:cNvPicPr>
          <p:nvPr/>
        </p:nvPicPr>
        <p:blipFill>
          <a:blip r:embed="rId2">
            <a:clrChange>
              <a:clrFrom>
                <a:srgbClr val="FFFFFF"/>
              </a:clrFrom>
              <a:clrTo>
                <a:srgbClr val="FFFFFF">
                  <a:alpha val="0"/>
                </a:srgbClr>
              </a:clrTo>
            </a:clrChange>
          </a:blip>
          <a:srcRect l="3755" t="8159" r="3472" b="55643"/>
          <a:stretch>
            <a:fillRect/>
          </a:stretch>
        </p:blipFill>
        <p:spPr>
          <a:xfrm>
            <a:off x="1446663" y="1392069"/>
            <a:ext cx="7356144" cy="4067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47.gif"/>
          <p:cNvPicPr>
            <a:picLocks noChangeAspect="1"/>
          </p:cNvPicPr>
          <p:nvPr/>
        </p:nvPicPr>
        <p:blipFill>
          <a:blip r:embed="rId2">
            <a:clrChange>
              <a:clrFrom>
                <a:srgbClr val="FFFFFF"/>
              </a:clrFrom>
              <a:clrTo>
                <a:srgbClr val="FFFFFF">
                  <a:alpha val="0"/>
                </a:srgbClr>
              </a:clrTo>
            </a:clrChange>
          </a:blip>
          <a:srcRect l="3755" t="44965" r="3472" b="13735"/>
          <a:stretch>
            <a:fillRect/>
          </a:stretch>
        </p:blipFill>
        <p:spPr>
          <a:xfrm>
            <a:off x="1419368" y="1378424"/>
            <a:ext cx="7356144" cy="46402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0.gif"/>
          <p:cNvPicPr>
            <a:picLocks noChangeAspect="1"/>
          </p:cNvPicPr>
          <p:nvPr/>
        </p:nvPicPr>
        <p:blipFill>
          <a:blip r:embed="rId2">
            <a:clrChange>
              <a:clrFrom>
                <a:srgbClr val="FFFFFF"/>
              </a:clrFrom>
              <a:clrTo>
                <a:srgbClr val="FFFFFF">
                  <a:alpha val="0"/>
                </a:srgbClr>
              </a:clrTo>
            </a:clrChange>
          </a:blip>
          <a:srcRect l="8184" t="8159" r="2857" b="72588"/>
          <a:stretch>
            <a:fillRect/>
          </a:stretch>
        </p:blipFill>
        <p:spPr>
          <a:xfrm>
            <a:off x="1419367" y="2442949"/>
            <a:ext cx="7397087" cy="2142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0.gif"/>
          <p:cNvPicPr>
            <a:picLocks noChangeAspect="1"/>
          </p:cNvPicPr>
          <p:nvPr/>
        </p:nvPicPr>
        <p:blipFill>
          <a:blip r:embed="rId2">
            <a:clrChange>
              <a:clrFrom>
                <a:srgbClr val="FFFFFF"/>
              </a:clrFrom>
              <a:clrTo>
                <a:srgbClr val="FFFFFF">
                  <a:alpha val="0"/>
                </a:srgbClr>
              </a:clrTo>
            </a:clrChange>
          </a:blip>
          <a:srcRect l="8184" t="27780" r="2857" b="47816"/>
          <a:stretch>
            <a:fillRect/>
          </a:stretch>
        </p:blipFill>
        <p:spPr>
          <a:xfrm>
            <a:off x="1405719" y="2142698"/>
            <a:ext cx="7397087" cy="2715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0.gif"/>
          <p:cNvPicPr>
            <a:picLocks noChangeAspect="1"/>
          </p:cNvPicPr>
          <p:nvPr/>
        </p:nvPicPr>
        <p:blipFill>
          <a:blip r:embed="rId2">
            <a:clrChange>
              <a:clrFrom>
                <a:srgbClr val="FFFFFF"/>
              </a:clrFrom>
              <a:clrTo>
                <a:srgbClr val="FFFFFF">
                  <a:alpha val="0"/>
                </a:srgbClr>
              </a:clrTo>
            </a:clrChange>
          </a:blip>
          <a:srcRect l="8184" t="52552" r="2857" b="26109"/>
          <a:stretch>
            <a:fillRect/>
          </a:stretch>
        </p:blipFill>
        <p:spPr>
          <a:xfrm>
            <a:off x="1392071" y="1774207"/>
            <a:ext cx="7397087" cy="2374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0.gif"/>
          <p:cNvPicPr>
            <a:picLocks noChangeAspect="1"/>
          </p:cNvPicPr>
          <p:nvPr/>
        </p:nvPicPr>
        <p:blipFill>
          <a:blip r:embed="rId2">
            <a:clrChange>
              <a:clrFrom>
                <a:srgbClr val="FFFFFF"/>
              </a:clrFrom>
              <a:clrTo>
                <a:srgbClr val="FFFFFF">
                  <a:alpha val="0"/>
                </a:srgbClr>
              </a:clrTo>
            </a:clrChange>
          </a:blip>
          <a:srcRect l="8184" t="74872" r="2857" b="8856"/>
          <a:stretch>
            <a:fillRect/>
          </a:stretch>
        </p:blipFill>
        <p:spPr>
          <a:xfrm>
            <a:off x="1392071" y="2715904"/>
            <a:ext cx="7397087" cy="1810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1.gif"/>
          <p:cNvPicPr>
            <a:picLocks noChangeAspect="1"/>
          </p:cNvPicPr>
          <p:nvPr/>
        </p:nvPicPr>
        <p:blipFill>
          <a:blip r:embed="rId2">
            <a:clrChange>
              <a:clrFrom>
                <a:srgbClr val="FFFFFF"/>
              </a:clrFrom>
              <a:clrTo>
                <a:srgbClr val="FFFFFF">
                  <a:alpha val="0"/>
                </a:srgbClr>
              </a:clrTo>
            </a:clrChange>
          </a:blip>
          <a:srcRect l="3755" t="8557" r="4036" b="55991"/>
          <a:stretch>
            <a:fillRect/>
          </a:stretch>
        </p:blipFill>
        <p:spPr>
          <a:xfrm>
            <a:off x="1337481" y="1433015"/>
            <a:ext cx="7465325" cy="4067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1.gif"/>
          <p:cNvPicPr>
            <a:picLocks noChangeAspect="1"/>
          </p:cNvPicPr>
          <p:nvPr/>
        </p:nvPicPr>
        <p:blipFill>
          <a:blip r:embed="rId2">
            <a:clrChange>
              <a:clrFrom>
                <a:srgbClr val="FFFFFF"/>
              </a:clrFrom>
              <a:clrTo>
                <a:srgbClr val="FFFFFF">
                  <a:alpha val="0"/>
                </a:srgbClr>
              </a:clrTo>
            </a:clrChange>
          </a:blip>
          <a:srcRect l="3755" t="40678" r="4036" b="33626"/>
          <a:stretch>
            <a:fillRect/>
          </a:stretch>
        </p:blipFill>
        <p:spPr>
          <a:xfrm>
            <a:off x="1392072" y="2129050"/>
            <a:ext cx="7465325" cy="2947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1.gif"/>
          <p:cNvPicPr>
            <a:picLocks noChangeAspect="1"/>
          </p:cNvPicPr>
          <p:nvPr/>
        </p:nvPicPr>
        <p:blipFill>
          <a:blip r:embed="rId2">
            <a:clrChange>
              <a:clrFrom>
                <a:srgbClr val="FFFFFF"/>
              </a:clrFrom>
              <a:clrTo>
                <a:srgbClr val="FFFFFF">
                  <a:alpha val="0"/>
                </a:srgbClr>
              </a:clrTo>
            </a:clrChange>
          </a:blip>
          <a:srcRect l="3755" t="66136" r="4036" b="7693"/>
          <a:stretch>
            <a:fillRect/>
          </a:stretch>
        </p:blipFill>
        <p:spPr>
          <a:xfrm>
            <a:off x="1364777" y="1856095"/>
            <a:ext cx="7465325" cy="3002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547076"/>
          </a:xfrm>
          <a:prstGeom prst="rect">
            <a:avLst/>
          </a:prstGeom>
        </p:spPr>
      </p:pic>
      <p:grpSp>
        <p:nvGrpSpPr>
          <p:cNvPr id="3" name="object 3"/>
          <p:cNvGrpSpPr/>
          <p:nvPr/>
        </p:nvGrpSpPr>
        <p:grpSpPr>
          <a:xfrm>
            <a:off x="248059" y="962564"/>
            <a:ext cx="8682355" cy="5126355"/>
            <a:chOff x="248059" y="962564"/>
            <a:chExt cx="8682355" cy="5126355"/>
          </a:xfrm>
        </p:grpSpPr>
        <p:pic>
          <p:nvPicPr>
            <p:cNvPr id="4" name="object 4"/>
            <p:cNvPicPr/>
            <p:nvPr/>
          </p:nvPicPr>
          <p:blipFill>
            <a:blip r:embed="rId3" cstate="print"/>
            <a:stretch>
              <a:fillRect/>
            </a:stretch>
          </p:blipFill>
          <p:spPr>
            <a:xfrm>
              <a:off x="248059" y="962564"/>
              <a:ext cx="8682095" cy="5126189"/>
            </a:xfrm>
            <a:prstGeom prst="rect">
              <a:avLst/>
            </a:prstGeom>
          </p:spPr>
        </p:pic>
        <p:sp>
          <p:nvSpPr>
            <p:cNvPr id="5" name="object 5"/>
            <p:cNvSpPr/>
            <p:nvPr/>
          </p:nvSpPr>
          <p:spPr>
            <a:xfrm>
              <a:off x="2357373" y="1571624"/>
              <a:ext cx="5215255" cy="640080"/>
            </a:xfrm>
            <a:custGeom>
              <a:avLst/>
              <a:gdLst/>
              <a:ahLst/>
              <a:cxnLst/>
              <a:rect l="l" t="t" r="r" b="b"/>
              <a:pathLst>
                <a:path w="5215255" h="640080">
                  <a:moveTo>
                    <a:pt x="5215001" y="0"/>
                  </a:moveTo>
                  <a:lnTo>
                    <a:pt x="0" y="0"/>
                  </a:lnTo>
                  <a:lnTo>
                    <a:pt x="0" y="640079"/>
                  </a:lnTo>
                  <a:lnTo>
                    <a:pt x="5215001" y="640079"/>
                  </a:lnTo>
                  <a:lnTo>
                    <a:pt x="5215001" y="0"/>
                  </a:lnTo>
                  <a:close/>
                </a:path>
              </a:pathLst>
            </a:custGeom>
            <a:solidFill>
              <a:srgbClr val="717BA2"/>
            </a:solidFill>
          </p:spPr>
          <p:txBody>
            <a:bodyPr wrap="square" lIns="0" tIns="0" rIns="0" bIns="0" rtlCol="0"/>
            <a:lstStyle/>
            <a:p>
              <a:endParaRPr/>
            </a:p>
          </p:txBody>
        </p:sp>
        <p:sp>
          <p:nvSpPr>
            <p:cNvPr id="6" name="object 6"/>
            <p:cNvSpPr/>
            <p:nvPr/>
          </p:nvSpPr>
          <p:spPr>
            <a:xfrm>
              <a:off x="2357373" y="1565274"/>
              <a:ext cx="5215255" cy="665480"/>
            </a:xfrm>
            <a:custGeom>
              <a:avLst/>
              <a:gdLst/>
              <a:ahLst/>
              <a:cxnLst/>
              <a:rect l="l" t="t" r="r" b="b"/>
              <a:pathLst>
                <a:path w="5215255" h="665480">
                  <a:moveTo>
                    <a:pt x="5215001" y="0"/>
                  </a:moveTo>
                  <a:lnTo>
                    <a:pt x="5215001" y="665479"/>
                  </a:lnTo>
                </a:path>
                <a:path w="5215255" h="665480">
                  <a:moveTo>
                    <a:pt x="0" y="0"/>
                  </a:moveTo>
                  <a:lnTo>
                    <a:pt x="0" y="665479"/>
                  </a:lnTo>
                </a:path>
              </a:pathLst>
            </a:custGeom>
            <a:ln w="12700">
              <a:solidFill>
                <a:srgbClr val="FFFFFF"/>
              </a:solidFill>
            </a:ln>
          </p:spPr>
          <p:txBody>
            <a:bodyPr wrap="square" lIns="0" tIns="0" rIns="0" bIns="0" rtlCol="0"/>
            <a:lstStyle/>
            <a:p>
              <a:endParaRPr/>
            </a:p>
          </p:txBody>
        </p:sp>
        <p:sp>
          <p:nvSpPr>
            <p:cNvPr id="7" name="object 7"/>
            <p:cNvSpPr/>
            <p:nvPr/>
          </p:nvSpPr>
          <p:spPr>
            <a:xfrm>
              <a:off x="2351023" y="1565274"/>
              <a:ext cx="5227955" cy="12700"/>
            </a:xfrm>
            <a:custGeom>
              <a:avLst/>
              <a:gdLst/>
              <a:ahLst/>
              <a:cxnLst/>
              <a:rect l="l" t="t" r="r" b="b"/>
              <a:pathLst>
                <a:path w="5227955" h="12700">
                  <a:moveTo>
                    <a:pt x="0" y="12700"/>
                  </a:moveTo>
                  <a:lnTo>
                    <a:pt x="5227701" y="12700"/>
                  </a:lnTo>
                  <a:lnTo>
                    <a:pt x="5227701"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2351023" y="2211704"/>
              <a:ext cx="5227955" cy="0"/>
            </a:xfrm>
            <a:custGeom>
              <a:avLst/>
              <a:gdLst/>
              <a:ahLst/>
              <a:cxnLst/>
              <a:rect l="l" t="t" r="r" b="b"/>
              <a:pathLst>
                <a:path w="5227955">
                  <a:moveTo>
                    <a:pt x="0" y="0"/>
                  </a:moveTo>
                  <a:lnTo>
                    <a:pt x="5227701" y="0"/>
                  </a:lnTo>
                </a:path>
              </a:pathLst>
            </a:custGeom>
            <a:ln w="381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2338323" y="1484757"/>
            <a:ext cx="5253355" cy="574040"/>
          </a:xfrm>
          <a:prstGeom prst="rect">
            <a:avLst/>
          </a:prstGeom>
        </p:spPr>
        <p:txBody>
          <a:bodyPr vert="horz" wrap="square" lIns="0" tIns="12700" rIns="0" bIns="0" rtlCol="0">
            <a:spAutoFit/>
          </a:bodyPr>
          <a:lstStyle/>
          <a:p>
            <a:pPr marL="344805">
              <a:lnSpc>
                <a:spcPct val="100000"/>
              </a:lnSpc>
              <a:spcBef>
                <a:spcPts val="100"/>
              </a:spcBef>
            </a:pPr>
            <a:r>
              <a:rPr sz="3600" i="0" spc="-844" dirty="0">
                <a:latin typeface="Arabic Typesetting"/>
                <a:cs typeface="Arabic Typesetting"/>
              </a:rPr>
              <a:t>م</a:t>
            </a:r>
            <a:r>
              <a:rPr sz="5400" i="0" spc="-1080" baseline="-9259" dirty="0">
                <a:latin typeface="Arabic Typesetting"/>
                <a:cs typeface="Arabic Typesetting"/>
              </a:rPr>
              <a:t> </a:t>
            </a:r>
            <a:r>
              <a:rPr sz="5400" i="0" spc="-300" baseline="-9259" dirty="0">
                <a:latin typeface="Arabic Typesetting"/>
                <a:cs typeface="Arabic Typesetting"/>
              </a:rPr>
              <a:t> </a:t>
            </a:r>
            <a:r>
              <a:rPr sz="3600" i="0" spc="110" dirty="0">
                <a:latin typeface="Arabic Typesetting"/>
                <a:cs typeface="Arabic Typesetting"/>
              </a:rPr>
              <a:t>ر</a:t>
            </a:r>
            <a:r>
              <a:rPr sz="3600" i="0" spc="-1070" dirty="0">
                <a:latin typeface="Arabic Typesetting"/>
                <a:cs typeface="Arabic Typesetting"/>
              </a:rPr>
              <a:t>ك</a:t>
            </a:r>
            <a:r>
              <a:rPr sz="3600" i="0" spc="-495" dirty="0">
                <a:latin typeface="Arabic Typesetting"/>
                <a:cs typeface="Arabic Typesetting"/>
              </a:rPr>
              <a:t>أ</a:t>
            </a:r>
            <a:r>
              <a:rPr sz="5400" i="0" baseline="12345" dirty="0">
                <a:latin typeface="Arabic Typesetting"/>
                <a:cs typeface="Arabic Typesetting"/>
              </a:rPr>
              <a:t>  </a:t>
            </a:r>
            <a:r>
              <a:rPr sz="5400" i="0" spc="-359" baseline="12345" dirty="0">
                <a:latin typeface="Arabic Typesetting"/>
                <a:cs typeface="Arabic Typesetting"/>
              </a:rPr>
              <a:t> </a:t>
            </a:r>
            <a:r>
              <a:rPr sz="3600" i="0" spc="-450" dirty="0">
                <a:latin typeface="Arabic Typesetting"/>
                <a:cs typeface="Arabic Typesetting"/>
              </a:rPr>
              <a:t>ل</a:t>
            </a:r>
            <a:r>
              <a:rPr sz="3600" i="0" spc="-585" dirty="0">
                <a:latin typeface="Arabic Typesetting"/>
                <a:cs typeface="Arabic Typesetting"/>
              </a:rPr>
              <a:t>ى</a:t>
            </a:r>
            <a:r>
              <a:rPr sz="3600" i="0" spc="-495" dirty="0">
                <a:latin typeface="Arabic Typesetting"/>
                <a:cs typeface="Arabic Typesetting"/>
              </a:rPr>
              <a:t>ع</a:t>
            </a:r>
            <a:r>
              <a:rPr sz="3600" i="0" dirty="0">
                <a:latin typeface="Arabic Typesetting"/>
                <a:cs typeface="Arabic Typesetting"/>
              </a:rPr>
              <a:t> </a:t>
            </a:r>
            <a:r>
              <a:rPr sz="3600" i="0" spc="-515" dirty="0">
                <a:latin typeface="Arabic Typesetting"/>
                <a:cs typeface="Arabic Typesetting"/>
              </a:rPr>
              <a:t>ر</a:t>
            </a:r>
            <a:r>
              <a:rPr sz="5400" i="0" baseline="-7716" dirty="0">
                <a:latin typeface="Arabic Typesetting"/>
                <a:cs typeface="Arabic Typesetting"/>
              </a:rPr>
              <a:t> </a:t>
            </a:r>
            <a:r>
              <a:rPr sz="5400" i="0" spc="-157" baseline="-7716" dirty="0">
                <a:latin typeface="Arabic Typesetting"/>
                <a:cs typeface="Arabic Typesetting"/>
              </a:rPr>
              <a:t> </a:t>
            </a:r>
            <a:r>
              <a:rPr sz="3600" i="0" spc="-330" dirty="0">
                <a:latin typeface="Arabic Typesetting"/>
                <a:cs typeface="Arabic Typesetting"/>
              </a:rPr>
              <a:t>عم</a:t>
            </a:r>
            <a:r>
              <a:rPr sz="3600" i="0" spc="-10" dirty="0">
                <a:latin typeface="Arabic Typesetting"/>
                <a:cs typeface="Arabic Typesetting"/>
              </a:rPr>
              <a:t> </a:t>
            </a:r>
            <a:r>
              <a:rPr sz="3600" i="0" spc="-515" dirty="0">
                <a:latin typeface="Arabic Typesetting"/>
                <a:cs typeface="Arabic Typesetting"/>
              </a:rPr>
              <a:t>ل</a:t>
            </a:r>
            <a:r>
              <a:rPr sz="3600" i="0" spc="-360" dirty="0">
                <a:latin typeface="Arabic Typesetting"/>
                <a:cs typeface="Arabic Typesetting"/>
              </a:rPr>
              <a:t>م</a:t>
            </a:r>
            <a:r>
              <a:rPr sz="3600" i="0" spc="-765" dirty="0">
                <a:latin typeface="Arabic Typesetting"/>
                <a:cs typeface="Arabic Typesetting"/>
              </a:rPr>
              <a:t>س</a:t>
            </a:r>
            <a:r>
              <a:rPr sz="3600" i="0" spc="-10" dirty="0">
                <a:latin typeface="Arabic Typesetting"/>
                <a:cs typeface="Arabic Typesetting"/>
              </a:rPr>
              <a:t> </a:t>
            </a:r>
            <a:r>
              <a:rPr sz="3600" i="0" dirty="0">
                <a:latin typeface="Arabic Typesetting"/>
                <a:cs typeface="Arabic Typesetting"/>
              </a:rPr>
              <a:t>:</a:t>
            </a:r>
            <a:r>
              <a:rPr sz="3600" i="0" spc="-10" dirty="0">
                <a:latin typeface="Arabic Typesetting"/>
                <a:cs typeface="Arabic Typesetting"/>
              </a:rPr>
              <a:t> </a:t>
            </a:r>
            <a:r>
              <a:rPr sz="3600" i="0" spc="-185" dirty="0">
                <a:latin typeface="Arabic Typesetting"/>
                <a:cs typeface="Arabic Typesetting"/>
              </a:rPr>
              <a:t>ل</a:t>
            </a:r>
            <a:r>
              <a:rPr sz="3600" i="0" spc="60" dirty="0">
                <a:latin typeface="Arabic Typesetting"/>
                <a:cs typeface="Arabic Typesetting"/>
              </a:rPr>
              <a:t>و</a:t>
            </a:r>
            <a:r>
              <a:rPr sz="3600" i="0" spc="-885" dirty="0">
                <a:latin typeface="Arabic Typesetting"/>
                <a:cs typeface="Arabic Typesetting"/>
              </a:rPr>
              <a:t>ق</a:t>
            </a:r>
            <a:r>
              <a:rPr sz="3600" i="0" spc="-1030" dirty="0">
                <a:latin typeface="Arabic Typesetting"/>
                <a:cs typeface="Arabic Typesetting"/>
              </a:rPr>
              <a:t>ن</a:t>
            </a:r>
            <a:r>
              <a:rPr sz="3600" i="0" spc="-5" dirty="0">
                <a:latin typeface="Arabic Typesetting"/>
                <a:cs typeface="Arabic Typesetting"/>
              </a:rPr>
              <a:t> </a:t>
            </a:r>
            <a:r>
              <a:rPr sz="3600" i="0" spc="-434" dirty="0">
                <a:latin typeface="Arabic Typesetting"/>
                <a:cs typeface="Arabic Typesetting"/>
              </a:rPr>
              <a:t>ل</a:t>
            </a:r>
            <a:r>
              <a:rPr sz="3600" i="0" spc="-170" dirty="0">
                <a:latin typeface="Arabic Typesetting"/>
                <a:cs typeface="Arabic Typesetting"/>
              </a:rPr>
              <a:t>ا</a:t>
            </a:r>
            <a:r>
              <a:rPr sz="3600" i="0" dirty="0">
                <a:latin typeface="Arabic Typesetting"/>
                <a:cs typeface="Arabic Typesetting"/>
              </a:rPr>
              <a:t>و</a:t>
            </a:r>
            <a:r>
              <a:rPr sz="3600" i="0" spc="-30" dirty="0">
                <a:latin typeface="Arabic Typesetting"/>
                <a:cs typeface="Arabic Typesetting"/>
              </a:rPr>
              <a:t> </a:t>
            </a:r>
            <a:r>
              <a:rPr sz="3600" i="0" spc="-760" dirty="0">
                <a:latin typeface="Arabic Typesetting"/>
                <a:cs typeface="Arabic Typesetting"/>
              </a:rPr>
              <a:t>م</a:t>
            </a:r>
            <a:r>
              <a:rPr sz="5400" i="0" baseline="-6172" dirty="0">
                <a:latin typeface="Arabic Typesetting"/>
                <a:cs typeface="Arabic Typesetting"/>
              </a:rPr>
              <a:t>َ</a:t>
            </a:r>
            <a:r>
              <a:rPr sz="5400" i="0" spc="-427" baseline="-6172" dirty="0">
                <a:latin typeface="Arabic Typesetting"/>
                <a:cs typeface="Arabic Typesetting"/>
              </a:rPr>
              <a:t> </a:t>
            </a:r>
            <a:r>
              <a:rPr sz="3600" i="0" spc="110" dirty="0">
                <a:latin typeface="Arabic Typesetting"/>
                <a:cs typeface="Arabic Typesetting"/>
              </a:rPr>
              <a:t>ر</a:t>
            </a:r>
            <a:r>
              <a:rPr sz="3600" i="0" spc="-1070" dirty="0">
                <a:latin typeface="Arabic Typesetting"/>
                <a:cs typeface="Arabic Typesetting"/>
              </a:rPr>
              <a:t>ك</a:t>
            </a:r>
            <a:r>
              <a:rPr sz="3600" i="0" spc="-495" dirty="0">
                <a:latin typeface="Arabic Typesetting"/>
                <a:cs typeface="Arabic Typesetting"/>
              </a:rPr>
              <a:t>أ</a:t>
            </a:r>
            <a:r>
              <a:rPr sz="5400" i="0" baseline="12345" dirty="0">
                <a:latin typeface="Arabic Typesetting"/>
                <a:cs typeface="Arabic Typesetting"/>
              </a:rPr>
              <a:t>  </a:t>
            </a:r>
            <a:r>
              <a:rPr sz="5400" i="0" spc="-359" baseline="12345" dirty="0">
                <a:latin typeface="Arabic Typesetting"/>
                <a:cs typeface="Arabic Typesetting"/>
              </a:rPr>
              <a:t> </a:t>
            </a:r>
            <a:r>
              <a:rPr sz="3600" i="0" spc="-520" dirty="0">
                <a:latin typeface="Arabic Typesetting"/>
                <a:cs typeface="Arabic Typesetting"/>
              </a:rPr>
              <a:t>لى</a:t>
            </a:r>
            <a:r>
              <a:rPr sz="3600" i="0" spc="-495" dirty="0">
                <a:latin typeface="Arabic Typesetting"/>
                <a:cs typeface="Arabic Typesetting"/>
              </a:rPr>
              <a:t>ع</a:t>
            </a:r>
            <a:r>
              <a:rPr sz="3600" i="0" dirty="0">
                <a:latin typeface="Arabic Typesetting"/>
                <a:cs typeface="Arabic Typesetting"/>
              </a:rPr>
              <a:t> </a:t>
            </a:r>
            <a:r>
              <a:rPr sz="3600" i="0" spc="-395" dirty="0">
                <a:latin typeface="Arabic Typesetting"/>
                <a:cs typeface="Arabic Typesetting"/>
              </a:rPr>
              <a:t>ر</a:t>
            </a:r>
            <a:r>
              <a:rPr sz="5400" i="0" baseline="-9259" dirty="0">
                <a:latin typeface="Arabic Typesetting"/>
                <a:cs typeface="Arabic Typesetting"/>
              </a:rPr>
              <a:t>ُ</a:t>
            </a:r>
            <a:r>
              <a:rPr sz="5400" i="0" spc="-337" baseline="-9259" dirty="0">
                <a:latin typeface="Arabic Typesetting"/>
                <a:cs typeface="Arabic Typesetting"/>
              </a:rPr>
              <a:t> </a:t>
            </a:r>
            <a:r>
              <a:rPr sz="3600" i="0" spc="-330" dirty="0">
                <a:latin typeface="Arabic Typesetting"/>
                <a:cs typeface="Arabic Typesetting"/>
              </a:rPr>
              <a:t>عم</a:t>
            </a:r>
            <a:r>
              <a:rPr sz="3600" i="0" spc="-10" dirty="0">
                <a:latin typeface="Arabic Typesetting"/>
                <a:cs typeface="Arabic Typesetting"/>
              </a:rPr>
              <a:t> </a:t>
            </a:r>
            <a:r>
              <a:rPr sz="3600" i="0" spc="-515" dirty="0">
                <a:latin typeface="Arabic Typesetting"/>
                <a:cs typeface="Arabic Typesetting"/>
              </a:rPr>
              <a:t>ل</a:t>
            </a:r>
            <a:r>
              <a:rPr sz="3600" i="0" spc="-360" dirty="0">
                <a:latin typeface="Arabic Typesetting"/>
                <a:cs typeface="Arabic Typesetting"/>
              </a:rPr>
              <a:t>م</a:t>
            </a:r>
            <a:r>
              <a:rPr sz="3600" i="0" spc="-765" dirty="0">
                <a:latin typeface="Arabic Typesetting"/>
                <a:cs typeface="Arabic Typesetting"/>
              </a:rPr>
              <a:t>س</a:t>
            </a:r>
            <a:endParaRPr sz="3600">
              <a:latin typeface="Arabic Typesetting"/>
              <a:cs typeface="Arabic Typesetting"/>
            </a:endParaRPr>
          </a:p>
        </p:txBody>
      </p:sp>
      <p:grpSp>
        <p:nvGrpSpPr>
          <p:cNvPr id="10" name="object 10"/>
          <p:cNvGrpSpPr/>
          <p:nvPr/>
        </p:nvGrpSpPr>
        <p:grpSpPr>
          <a:xfrm>
            <a:off x="1474724" y="4948935"/>
            <a:ext cx="6694805" cy="678180"/>
            <a:chOff x="1474724" y="4948935"/>
            <a:chExt cx="6694805" cy="678180"/>
          </a:xfrm>
        </p:grpSpPr>
        <p:sp>
          <p:nvSpPr>
            <p:cNvPr id="11" name="object 11"/>
            <p:cNvSpPr/>
            <p:nvPr/>
          </p:nvSpPr>
          <p:spPr>
            <a:xfrm>
              <a:off x="1500124" y="4955285"/>
              <a:ext cx="6644005" cy="665480"/>
            </a:xfrm>
            <a:custGeom>
              <a:avLst/>
              <a:gdLst/>
              <a:ahLst/>
              <a:cxnLst/>
              <a:rect l="l" t="t" r="r" b="b"/>
              <a:pathLst>
                <a:path w="6644005" h="665479">
                  <a:moveTo>
                    <a:pt x="6643751" y="0"/>
                  </a:moveTo>
                  <a:lnTo>
                    <a:pt x="6643751" y="665429"/>
                  </a:lnTo>
                </a:path>
                <a:path w="6644005" h="665479">
                  <a:moveTo>
                    <a:pt x="0" y="0"/>
                  </a:moveTo>
                  <a:lnTo>
                    <a:pt x="0" y="665429"/>
                  </a:lnTo>
                </a:path>
              </a:pathLst>
            </a:custGeom>
            <a:ln w="12700">
              <a:solidFill>
                <a:srgbClr val="FFFFFF"/>
              </a:solidFill>
            </a:ln>
          </p:spPr>
          <p:txBody>
            <a:bodyPr wrap="square" lIns="0" tIns="0" rIns="0" bIns="0" rtlCol="0"/>
            <a:lstStyle/>
            <a:p>
              <a:endParaRPr/>
            </a:p>
          </p:txBody>
        </p:sp>
        <p:sp>
          <p:nvSpPr>
            <p:cNvPr id="12" name="object 12"/>
            <p:cNvSpPr/>
            <p:nvPr/>
          </p:nvSpPr>
          <p:spPr>
            <a:xfrm>
              <a:off x="1493774" y="4955285"/>
              <a:ext cx="6656705" cy="12700"/>
            </a:xfrm>
            <a:custGeom>
              <a:avLst/>
              <a:gdLst/>
              <a:ahLst/>
              <a:cxnLst/>
              <a:rect l="l" t="t" r="r" b="b"/>
              <a:pathLst>
                <a:path w="6656705" h="12700">
                  <a:moveTo>
                    <a:pt x="0" y="12700"/>
                  </a:moveTo>
                  <a:lnTo>
                    <a:pt x="6656451" y="12700"/>
                  </a:lnTo>
                  <a:lnTo>
                    <a:pt x="6656451" y="0"/>
                  </a:lnTo>
                  <a:lnTo>
                    <a:pt x="0" y="0"/>
                  </a:lnTo>
                  <a:lnTo>
                    <a:pt x="0" y="12700"/>
                  </a:lnTo>
                  <a:close/>
                </a:path>
              </a:pathLst>
            </a:custGeom>
            <a:solidFill>
              <a:srgbClr val="FFFFFF"/>
            </a:solidFill>
          </p:spPr>
          <p:txBody>
            <a:bodyPr wrap="square" lIns="0" tIns="0" rIns="0" bIns="0" rtlCol="0"/>
            <a:lstStyle/>
            <a:p>
              <a:endParaRPr/>
            </a:p>
          </p:txBody>
        </p:sp>
        <p:sp>
          <p:nvSpPr>
            <p:cNvPr id="13" name="object 13"/>
            <p:cNvSpPr/>
            <p:nvPr/>
          </p:nvSpPr>
          <p:spPr>
            <a:xfrm>
              <a:off x="1493774" y="5601665"/>
              <a:ext cx="6656705" cy="0"/>
            </a:xfrm>
            <a:custGeom>
              <a:avLst/>
              <a:gdLst/>
              <a:ahLst/>
              <a:cxnLst/>
              <a:rect l="l" t="t" r="r" b="b"/>
              <a:pathLst>
                <a:path w="6656705">
                  <a:moveTo>
                    <a:pt x="0" y="0"/>
                  </a:moveTo>
                  <a:lnTo>
                    <a:pt x="6656451" y="0"/>
                  </a:lnTo>
                </a:path>
              </a:pathLst>
            </a:custGeom>
            <a:ln w="38100">
              <a:solidFill>
                <a:srgbClr val="FFFFFF"/>
              </a:solidFill>
            </a:ln>
          </p:spPr>
          <p:txBody>
            <a:bodyPr wrap="square" lIns="0" tIns="0" rIns="0" bIns="0" rtlCol="0"/>
            <a:lstStyle/>
            <a:p>
              <a:endParaRPr/>
            </a:p>
          </p:txBody>
        </p:sp>
      </p:grpSp>
      <p:sp>
        <p:nvSpPr>
          <p:cNvPr id="14" name="object 14"/>
          <p:cNvSpPr txBox="1"/>
          <p:nvPr/>
        </p:nvSpPr>
        <p:spPr>
          <a:xfrm>
            <a:off x="1506474" y="4967985"/>
            <a:ext cx="6631305" cy="631190"/>
          </a:xfrm>
          <a:prstGeom prst="rect">
            <a:avLst/>
          </a:prstGeom>
          <a:solidFill>
            <a:srgbClr val="717BA2"/>
          </a:solidFill>
        </p:spPr>
        <p:txBody>
          <a:bodyPr vert="horz" wrap="square" lIns="0" tIns="0" rIns="0" bIns="0" rtlCol="0">
            <a:spAutoFit/>
          </a:bodyPr>
          <a:lstStyle/>
          <a:p>
            <a:pPr marL="675640">
              <a:lnSpc>
                <a:spcPts val="3695"/>
              </a:lnSpc>
            </a:pPr>
            <a:r>
              <a:rPr sz="3600" spc="-540" dirty="0">
                <a:solidFill>
                  <a:srgbClr val="FFFFFF"/>
                </a:solidFill>
                <a:latin typeface="Arabic Typesetting"/>
                <a:cs typeface="Arabic Typesetting"/>
              </a:rPr>
              <a:t>ة</a:t>
            </a:r>
            <a:r>
              <a:rPr sz="5400" baseline="9259" dirty="0">
                <a:solidFill>
                  <a:srgbClr val="FFFFFF"/>
                </a:solidFill>
                <a:latin typeface="Arabic Typesetting"/>
                <a:cs typeface="Arabic Typesetting"/>
              </a:rPr>
              <a:t>ِ</a:t>
            </a:r>
            <a:r>
              <a:rPr sz="5400" spc="112" baseline="9259" dirty="0">
                <a:solidFill>
                  <a:srgbClr val="FFFFFF"/>
                </a:solidFill>
                <a:latin typeface="Arabic Typesetting"/>
                <a:cs typeface="Arabic Typesetting"/>
              </a:rPr>
              <a:t> </a:t>
            </a:r>
            <a:r>
              <a:rPr sz="3600" spc="-1390" dirty="0">
                <a:solidFill>
                  <a:srgbClr val="FFFFFF"/>
                </a:solidFill>
                <a:latin typeface="Arabic Typesetting"/>
                <a:cs typeface="Arabic Typesetting"/>
              </a:rPr>
              <a:t>ب</a:t>
            </a:r>
            <a:r>
              <a:rPr sz="3600" spc="-1595" dirty="0">
                <a:solidFill>
                  <a:srgbClr val="FFFFFF"/>
                </a:solidFill>
                <a:latin typeface="Arabic Typesetting"/>
                <a:cs typeface="Arabic Typesetting"/>
              </a:rPr>
              <a:t>ي</a:t>
            </a:r>
            <a:r>
              <a:rPr sz="3600" spc="110" dirty="0">
                <a:solidFill>
                  <a:srgbClr val="FFFFFF"/>
                </a:solidFill>
                <a:latin typeface="Arabic Typesetting"/>
                <a:cs typeface="Arabic Typesetting"/>
              </a:rPr>
              <a:t>ر</a:t>
            </a:r>
            <a:r>
              <a:rPr sz="3600" spc="-885" dirty="0">
                <a:solidFill>
                  <a:srgbClr val="FFFFFF"/>
                </a:solidFill>
                <a:latin typeface="Arabic Typesetting"/>
                <a:cs typeface="Arabic Typesetting"/>
              </a:rPr>
              <a:t>ق</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spc="-665" dirty="0">
                <a:solidFill>
                  <a:srgbClr val="FFFFFF"/>
                </a:solidFill>
                <a:latin typeface="Arabic Typesetting"/>
                <a:cs typeface="Arabic Typesetting"/>
              </a:rPr>
              <a:t>د</a:t>
            </a:r>
            <a:r>
              <a:rPr sz="5400" baseline="6944" dirty="0">
                <a:solidFill>
                  <a:srgbClr val="FFFFFF"/>
                </a:solidFill>
                <a:latin typeface="Arabic Typesetting"/>
                <a:cs typeface="Arabic Typesetting"/>
              </a:rPr>
              <a:t>ِ</a:t>
            </a:r>
            <a:r>
              <a:rPr sz="5400" spc="277" baseline="6944" dirty="0">
                <a:solidFill>
                  <a:srgbClr val="FFFFFF"/>
                </a:solidFill>
                <a:latin typeface="Arabic Typesetting"/>
                <a:cs typeface="Arabic Typesetting"/>
              </a:rPr>
              <a:t> </a:t>
            </a:r>
            <a:r>
              <a:rPr sz="3600" spc="-260" dirty="0">
                <a:solidFill>
                  <a:srgbClr val="FFFFFF"/>
                </a:solidFill>
                <a:latin typeface="Arabic Typesetting"/>
                <a:cs typeface="Arabic Typesetting"/>
              </a:rPr>
              <a:t>ج</a:t>
            </a:r>
            <a:r>
              <a:rPr sz="3600" spc="95" dirty="0">
                <a:solidFill>
                  <a:srgbClr val="FFFFFF"/>
                </a:solidFill>
                <a:latin typeface="Arabic Typesetting"/>
                <a:cs typeface="Arabic Typesetting"/>
              </a:rPr>
              <a:t>ا</a:t>
            </a:r>
            <a:r>
              <a:rPr sz="3600" spc="-540" dirty="0">
                <a:solidFill>
                  <a:srgbClr val="FFFFFF"/>
                </a:solidFill>
                <a:latin typeface="Arabic Typesetting"/>
                <a:cs typeface="Arabic Typesetting"/>
              </a:rPr>
              <a:t>س</a:t>
            </a:r>
            <a:r>
              <a:rPr sz="3600" spc="-885" dirty="0">
                <a:solidFill>
                  <a:srgbClr val="FFFFFF"/>
                </a:solidFill>
                <a:latin typeface="Arabic Typesetting"/>
                <a:cs typeface="Arabic Typesetting"/>
              </a:rPr>
              <a:t>ل</a:t>
            </a:r>
            <a:r>
              <a:rPr sz="3600" spc="-625" dirty="0">
                <a:solidFill>
                  <a:srgbClr val="FFFFFF"/>
                </a:solidFill>
                <a:latin typeface="Arabic Typesetting"/>
                <a:cs typeface="Arabic Typesetting"/>
              </a:rPr>
              <a:t>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1090" dirty="0">
                <a:solidFill>
                  <a:srgbClr val="FFFFFF"/>
                </a:solidFill>
                <a:latin typeface="Arabic Typesetting"/>
                <a:cs typeface="Arabic Typesetting"/>
              </a:rPr>
              <a:t>في</a:t>
            </a:r>
            <a:r>
              <a:rPr sz="3600" spc="-5" dirty="0">
                <a:solidFill>
                  <a:srgbClr val="FFFFFF"/>
                </a:solidFill>
                <a:latin typeface="Arabic Typesetting"/>
                <a:cs typeface="Arabic Typesetting"/>
              </a:rPr>
              <a:t> </a:t>
            </a:r>
            <a:r>
              <a:rPr sz="3600" spc="-520" dirty="0">
                <a:solidFill>
                  <a:srgbClr val="FFFFFF"/>
                </a:solidFill>
                <a:latin typeface="Arabic Typesetting"/>
                <a:cs typeface="Arabic Typesetting"/>
              </a:rPr>
              <a:t>لي</a:t>
            </a:r>
            <a:r>
              <a:rPr sz="3600" spc="-935" dirty="0">
                <a:solidFill>
                  <a:srgbClr val="FFFFFF"/>
                </a:solidFill>
                <a:latin typeface="Arabic Typesetting"/>
                <a:cs typeface="Arabic Typesetting"/>
              </a:rPr>
              <a:t>ص</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97" baseline="2314"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10" dirty="0">
                <a:solidFill>
                  <a:srgbClr val="FFFFFF"/>
                </a:solidFill>
                <a:latin typeface="Arabic Typesetting"/>
                <a:cs typeface="Arabic Typesetting"/>
              </a:rPr>
              <a:t> </a:t>
            </a:r>
            <a:r>
              <a:rPr sz="3600" spc="254" dirty="0">
                <a:solidFill>
                  <a:srgbClr val="FFFFFF"/>
                </a:solidFill>
                <a:latin typeface="Arabic Typesetting"/>
                <a:cs typeface="Arabic Typesetting"/>
              </a:rPr>
              <a:t>ل</a:t>
            </a:r>
            <a:r>
              <a:rPr sz="3600" spc="-1450" dirty="0">
                <a:solidFill>
                  <a:srgbClr val="FFFFFF"/>
                </a:solidFill>
                <a:latin typeface="Arabic Typesetting"/>
                <a:cs typeface="Arabic Typesetting"/>
              </a:rPr>
              <a:t>ث</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a:t>
            </a:r>
            <a:r>
              <a:rPr sz="3600" spc="-5"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305" dirty="0">
                <a:solidFill>
                  <a:srgbClr val="FFFFFF"/>
                </a:solidFill>
                <a:latin typeface="Arabic Typesetting"/>
                <a:cs typeface="Arabic Typesetting"/>
              </a:rPr>
              <a:t>ـ</a:t>
            </a:r>
            <a:r>
              <a:rPr sz="3600" spc="-1335" dirty="0">
                <a:solidFill>
                  <a:srgbClr val="FFFFFF"/>
                </a:solidFill>
                <a:latin typeface="Arabic Typesetting"/>
                <a:cs typeface="Arabic Typesetting"/>
              </a:rPr>
              <a:t>ب</a:t>
            </a:r>
            <a:r>
              <a:rPr sz="3600" spc="-5" dirty="0">
                <a:solidFill>
                  <a:srgbClr val="FFFFFF"/>
                </a:solidFill>
                <a:latin typeface="Arabic Typesetting"/>
                <a:cs typeface="Arabic Typesetting"/>
              </a:rPr>
              <a:t> </a:t>
            </a:r>
            <a:r>
              <a:rPr sz="3600" spc="95" dirty="0">
                <a:solidFill>
                  <a:srgbClr val="FFFFFF"/>
                </a:solidFill>
                <a:latin typeface="Arabic Typesetting"/>
                <a:cs typeface="Arabic Typesetting"/>
              </a:rPr>
              <a:t>ا</a:t>
            </a:r>
            <a:r>
              <a:rPr sz="3600" spc="-1889" dirty="0">
                <a:solidFill>
                  <a:srgbClr val="FFFFFF"/>
                </a:solidFill>
                <a:latin typeface="Arabic Typesetting"/>
                <a:cs typeface="Arabic Typesetting"/>
              </a:rPr>
              <a:t>ف</a:t>
            </a:r>
            <a:r>
              <a:rPr sz="3600" spc="110" dirty="0">
                <a:solidFill>
                  <a:srgbClr val="FFFFFF"/>
                </a:solidFill>
                <a:latin typeface="Arabic Typesetting"/>
                <a:cs typeface="Arabic Typesetting"/>
              </a:rPr>
              <a:t>ر</a:t>
            </a:r>
            <a:r>
              <a:rPr sz="3600" spc="-475" dirty="0">
                <a:solidFill>
                  <a:srgbClr val="FFFFFF"/>
                </a:solidFill>
                <a:latin typeface="Arabic Typesetting"/>
                <a:cs typeface="Arabic Typesetting"/>
              </a:rPr>
              <a:t>ع</a:t>
            </a:r>
            <a:r>
              <a:rPr sz="3600" spc="-114" dirty="0">
                <a:solidFill>
                  <a:srgbClr val="FFFFFF"/>
                </a:solidFill>
                <a:latin typeface="Arabic Typesetting"/>
                <a:cs typeface="Arabic Typesetting"/>
              </a:rPr>
              <a:t>م</a:t>
            </a:r>
            <a:r>
              <a:rPr sz="3600" spc="-5" dirty="0">
                <a:solidFill>
                  <a:srgbClr val="FFFFFF"/>
                </a:solidFill>
                <a:latin typeface="Arabic Typesetting"/>
                <a:cs typeface="Arabic Typesetting"/>
              </a:rPr>
              <a:t> ن</a:t>
            </a:r>
            <a:r>
              <a:rPr sz="3600" spc="60" dirty="0">
                <a:solidFill>
                  <a:srgbClr val="FFFFFF"/>
                </a:solidFill>
                <a:latin typeface="Arabic Typesetting"/>
                <a:cs typeface="Arabic Typesetting"/>
              </a:rPr>
              <a:t>و</a:t>
            </a:r>
            <a:r>
              <a:rPr sz="3600" spc="-275" dirty="0">
                <a:solidFill>
                  <a:srgbClr val="FFFFFF"/>
                </a:solidFill>
                <a:latin typeface="Arabic Typesetting"/>
                <a:cs typeface="Arabic Typesetting"/>
              </a:rPr>
              <a:t>ك</a:t>
            </a:r>
            <a:r>
              <a:rPr sz="3600" spc="-1280" dirty="0">
                <a:solidFill>
                  <a:srgbClr val="FFFFFF"/>
                </a:solidFill>
                <a:latin typeface="Arabic Typesetting"/>
                <a:cs typeface="Arabic Typesetting"/>
              </a:rPr>
              <a:t>ي</a:t>
            </a:r>
            <a:r>
              <a:rPr sz="3600" spc="5" dirty="0">
                <a:solidFill>
                  <a:srgbClr val="FFFFFF"/>
                </a:solidFill>
                <a:latin typeface="Arabic Typesetting"/>
                <a:cs typeface="Arabic Typesetting"/>
              </a:rPr>
              <a:t> </a:t>
            </a:r>
            <a:r>
              <a:rPr sz="3600" spc="-5" dirty="0">
                <a:solidFill>
                  <a:srgbClr val="FFFFFF"/>
                </a:solidFill>
                <a:latin typeface="Arabic Typesetting"/>
                <a:cs typeface="Arabic Typesetting"/>
              </a:rPr>
              <a:t>ن</a:t>
            </a:r>
            <a:r>
              <a:rPr sz="3600" spc="-48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grpSp>
        <p:nvGrpSpPr>
          <p:cNvPr id="15" name="object 15"/>
          <p:cNvGrpSpPr/>
          <p:nvPr/>
        </p:nvGrpSpPr>
        <p:grpSpPr>
          <a:xfrm>
            <a:off x="1493774" y="5640095"/>
            <a:ext cx="6656705" cy="665480"/>
            <a:chOff x="1493774" y="5640095"/>
            <a:chExt cx="6656705" cy="665480"/>
          </a:xfrm>
        </p:grpSpPr>
        <p:sp>
          <p:nvSpPr>
            <p:cNvPr id="16" name="object 16"/>
            <p:cNvSpPr/>
            <p:nvPr/>
          </p:nvSpPr>
          <p:spPr>
            <a:xfrm>
              <a:off x="1500124" y="5640095"/>
              <a:ext cx="6644005" cy="665480"/>
            </a:xfrm>
            <a:custGeom>
              <a:avLst/>
              <a:gdLst/>
              <a:ahLst/>
              <a:cxnLst/>
              <a:rect l="l" t="t" r="r" b="b"/>
              <a:pathLst>
                <a:path w="6644005" h="665479">
                  <a:moveTo>
                    <a:pt x="6643751" y="0"/>
                  </a:moveTo>
                  <a:lnTo>
                    <a:pt x="6643751" y="665480"/>
                  </a:lnTo>
                </a:path>
                <a:path w="6644005" h="665479">
                  <a:moveTo>
                    <a:pt x="0" y="0"/>
                  </a:moveTo>
                  <a:lnTo>
                    <a:pt x="0" y="665480"/>
                  </a:lnTo>
                </a:path>
              </a:pathLst>
            </a:custGeom>
            <a:ln w="12700">
              <a:solidFill>
                <a:srgbClr val="FFFFFF"/>
              </a:solidFill>
            </a:ln>
          </p:spPr>
          <p:txBody>
            <a:bodyPr wrap="square" lIns="0" tIns="0" rIns="0" bIns="0" rtlCol="0"/>
            <a:lstStyle/>
            <a:p>
              <a:endParaRPr/>
            </a:p>
          </p:txBody>
        </p:sp>
        <p:sp>
          <p:nvSpPr>
            <p:cNvPr id="17" name="object 17"/>
            <p:cNvSpPr/>
            <p:nvPr/>
          </p:nvSpPr>
          <p:spPr>
            <a:xfrm>
              <a:off x="1493774" y="5640095"/>
              <a:ext cx="6656705" cy="12700"/>
            </a:xfrm>
            <a:custGeom>
              <a:avLst/>
              <a:gdLst/>
              <a:ahLst/>
              <a:cxnLst/>
              <a:rect l="l" t="t" r="r" b="b"/>
              <a:pathLst>
                <a:path w="6656705" h="12700">
                  <a:moveTo>
                    <a:pt x="0" y="12700"/>
                  </a:moveTo>
                  <a:lnTo>
                    <a:pt x="6656451" y="12700"/>
                  </a:lnTo>
                  <a:lnTo>
                    <a:pt x="6656451" y="0"/>
                  </a:lnTo>
                  <a:lnTo>
                    <a:pt x="0" y="0"/>
                  </a:lnTo>
                  <a:lnTo>
                    <a:pt x="0" y="12700"/>
                  </a:lnTo>
                  <a:close/>
                </a:path>
              </a:pathLst>
            </a:custGeom>
            <a:solidFill>
              <a:srgbClr val="FFFFFF"/>
            </a:solidFill>
          </p:spPr>
          <p:txBody>
            <a:bodyPr wrap="square" lIns="0" tIns="0" rIns="0" bIns="0" rtlCol="0"/>
            <a:lstStyle/>
            <a:p>
              <a:endParaRPr/>
            </a:p>
          </p:txBody>
        </p:sp>
        <p:sp>
          <p:nvSpPr>
            <p:cNvPr id="18" name="object 18"/>
            <p:cNvSpPr/>
            <p:nvPr/>
          </p:nvSpPr>
          <p:spPr>
            <a:xfrm>
              <a:off x="1493774" y="6286525"/>
              <a:ext cx="6656705" cy="0"/>
            </a:xfrm>
            <a:custGeom>
              <a:avLst/>
              <a:gdLst/>
              <a:ahLst/>
              <a:cxnLst/>
              <a:rect l="l" t="t" r="r" b="b"/>
              <a:pathLst>
                <a:path w="6656705">
                  <a:moveTo>
                    <a:pt x="0" y="0"/>
                  </a:moveTo>
                  <a:lnTo>
                    <a:pt x="6656451" y="0"/>
                  </a:lnTo>
                </a:path>
              </a:pathLst>
            </a:custGeom>
            <a:ln w="38100">
              <a:solidFill>
                <a:srgbClr val="FFFFFF"/>
              </a:solidFill>
            </a:ln>
          </p:spPr>
          <p:txBody>
            <a:bodyPr wrap="square" lIns="0" tIns="0" rIns="0" bIns="0" rtlCol="0"/>
            <a:lstStyle/>
            <a:p>
              <a:endParaRPr/>
            </a:p>
          </p:txBody>
        </p:sp>
      </p:grpSp>
      <p:sp>
        <p:nvSpPr>
          <p:cNvPr id="19" name="object 19"/>
          <p:cNvSpPr txBox="1"/>
          <p:nvPr/>
        </p:nvSpPr>
        <p:spPr>
          <a:xfrm>
            <a:off x="1506474" y="5636755"/>
            <a:ext cx="6631305" cy="631190"/>
          </a:xfrm>
          <a:prstGeom prst="rect">
            <a:avLst/>
          </a:prstGeom>
          <a:solidFill>
            <a:srgbClr val="717BA2"/>
          </a:solidFill>
        </p:spPr>
        <p:txBody>
          <a:bodyPr vert="horz" wrap="square" lIns="0" tIns="0" rIns="0" bIns="0" rtlCol="0">
            <a:spAutoFit/>
          </a:bodyPr>
          <a:lstStyle/>
          <a:p>
            <a:pPr marL="681990">
              <a:lnSpc>
                <a:spcPts val="3854"/>
              </a:lnSpc>
            </a:pPr>
            <a:r>
              <a:rPr sz="3600" spc="-270" dirty="0">
                <a:solidFill>
                  <a:srgbClr val="FFFFFF"/>
                </a:solidFill>
                <a:latin typeface="Arabic Typesetting"/>
                <a:cs typeface="Arabic Typesetting"/>
              </a:rPr>
              <a:t>ة</a:t>
            </a:r>
            <a:r>
              <a:rPr sz="5400" spc="-405" baseline="10030" dirty="0">
                <a:solidFill>
                  <a:srgbClr val="FFFFFF"/>
                </a:solidFill>
                <a:latin typeface="Arabic Typesetting"/>
                <a:cs typeface="Arabic Typesetting"/>
              </a:rPr>
              <a:t>ِ</a:t>
            </a:r>
            <a:r>
              <a:rPr sz="5400" spc="112" baseline="10030" dirty="0">
                <a:solidFill>
                  <a:srgbClr val="FFFFFF"/>
                </a:solidFill>
                <a:latin typeface="Arabic Typesetting"/>
                <a:cs typeface="Arabic Typesetting"/>
              </a:rPr>
              <a:t> </a:t>
            </a:r>
            <a:r>
              <a:rPr sz="3600" spc="-665" dirty="0">
                <a:solidFill>
                  <a:srgbClr val="FFFFFF"/>
                </a:solidFill>
                <a:latin typeface="Arabic Typesetting"/>
                <a:cs typeface="Arabic Typesetting"/>
              </a:rPr>
              <a:t>يرقلا</a:t>
            </a:r>
            <a:r>
              <a:rPr sz="3600" spc="-5" dirty="0">
                <a:solidFill>
                  <a:srgbClr val="FFFFFF"/>
                </a:solidFill>
                <a:latin typeface="Arabic Typesetting"/>
                <a:cs typeface="Arabic Typesetting"/>
              </a:rPr>
              <a:t> </a:t>
            </a:r>
            <a:r>
              <a:rPr sz="3600" spc="-335" dirty="0">
                <a:solidFill>
                  <a:srgbClr val="FFFFFF"/>
                </a:solidFill>
                <a:latin typeface="Arabic Typesetting"/>
                <a:cs typeface="Arabic Typesetting"/>
              </a:rPr>
              <a:t>د</a:t>
            </a:r>
            <a:r>
              <a:rPr sz="5400" spc="-502" baseline="7716" dirty="0">
                <a:solidFill>
                  <a:srgbClr val="FFFFFF"/>
                </a:solidFill>
                <a:latin typeface="Arabic Typesetting"/>
                <a:cs typeface="Arabic Typesetting"/>
              </a:rPr>
              <a:t>ِ</a:t>
            </a:r>
            <a:r>
              <a:rPr sz="5400" spc="277" baseline="7716" dirty="0">
                <a:solidFill>
                  <a:srgbClr val="FFFFFF"/>
                </a:solidFill>
                <a:latin typeface="Arabic Typesetting"/>
                <a:cs typeface="Arabic Typesetting"/>
              </a:rPr>
              <a:t> </a:t>
            </a:r>
            <a:r>
              <a:rPr sz="3600" spc="-204" dirty="0">
                <a:solidFill>
                  <a:srgbClr val="FFFFFF"/>
                </a:solidFill>
                <a:latin typeface="Arabic Typesetting"/>
                <a:cs typeface="Arabic Typesetting"/>
              </a:rPr>
              <a:t>جاس</a:t>
            </a:r>
            <a:r>
              <a:rPr sz="5400" spc="-307" baseline="1543" dirty="0">
                <a:solidFill>
                  <a:srgbClr val="FFFFFF"/>
                </a:solidFill>
                <a:latin typeface="Arabic Typesetting"/>
                <a:cs typeface="Arabic Typesetting"/>
              </a:rPr>
              <a:t>م</a:t>
            </a:r>
            <a:r>
              <a:rPr sz="5400" spc="-7" baseline="1543" dirty="0">
                <a:solidFill>
                  <a:srgbClr val="FFFFFF"/>
                </a:solidFill>
                <a:latin typeface="Arabic Typesetting"/>
                <a:cs typeface="Arabic Typesetting"/>
              </a:rPr>
              <a:t> </a:t>
            </a:r>
            <a:r>
              <a:rPr sz="3600" spc="-1090" dirty="0">
                <a:solidFill>
                  <a:srgbClr val="FFFFFF"/>
                </a:solidFill>
                <a:latin typeface="Arabic Typesetting"/>
                <a:cs typeface="Arabic Typesetting"/>
              </a:rPr>
              <a:t>في</a:t>
            </a:r>
            <a:r>
              <a:rPr sz="3600" spc="-20" dirty="0">
                <a:solidFill>
                  <a:srgbClr val="FFFFFF"/>
                </a:solidFill>
                <a:latin typeface="Arabic Typesetting"/>
                <a:cs typeface="Arabic Typesetting"/>
              </a:rPr>
              <a:t> </a:t>
            </a:r>
            <a:r>
              <a:rPr sz="3600" spc="-615" dirty="0">
                <a:solidFill>
                  <a:srgbClr val="FFFFFF"/>
                </a:solidFill>
                <a:latin typeface="Arabic Typesetting"/>
                <a:cs typeface="Arabic Typesetting"/>
              </a:rPr>
              <a:t>ليصأ</a:t>
            </a:r>
            <a:r>
              <a:rPr sz="5400" spc="1485" baseline="3086" dirty="0">
                <a:solidFill>
                  <a:srgbClr val="FFFFFF"/>
                </a:solidFill>
                <a:latin typeface="Arabic Typesetting"/>
                <a:cs typeface="Arabic Typesetting"/>
              </a:rPr>
              <a:t> </a:t>
            </a:r>
            <a:r>
              <a:rPr sz="3600" dirty="0">
                <a:solidFill>
                  <a:srgbClr val="FFFFFF"/>
                </a:solidFill>
                <a:latin typeface="Arabic Typesetting"/>
                <a:cs typeface="Arabic Typesetting"/>
              </a:rPr>
              <a:t>:</a:t>
            </a:r>
            <a:r>
              <a:rPr sz="3600" spc="-10" dirty="0">
                <a:solidFill>
                  <a:srgbClr val="FFFFFF"/>
                </a:solidFill>
                <a:latin typeface="Arabic Typesetting"/>
                <a:cs typeface="Arabic Typesetting"/>
              </a:rPr>
              <a:t> </a:t>
            </a:r>
            <a:r>
              <a:rPr sz="3600" spc="-434" dirty="0">
                <a:solidFill>
                  <a:srgbClr val="FFFFFF"/>
                </a:solidFill>
                <a:latin typeface="Arabic Typesetting"/>
                <a:cs typeface="Arabic Typesetting"/>
              </a:rPr>
              <a:t>لثم</a:t>
            </a:r>
            <a:r>
              <a:rPr sz="3600" spc="-5" dirty="0">
                <a:solidFill>
                  <a:srgbClr val="FFFFFF"/>
                </a:solidFill>
                <a:latin typeface="Arabic Typesetting"/>
                <a:cs typeface="Arabic Typesetting"/>
              </a:rPr>
              <a:t> </a:t>
            </a:r>
            <a:r>
              <a:rPr sz="3600" spc="-660" dirty="0">
                <a:solidFill>
                  <a:srgbClr val="FFFFFF"/>
                </a:solidFill>
                <a:latin typeface="Arabic Typesetting"/>
                <a:cs typeface="Arabic Typesetting"/>
              </a:rPr>
              <a:t>ةفاضلا</a:t>
            </a:r>
            <a:r>
              <a:rPr sz="3600" spc="275" dirty="0">
                <a:solidFill>
                  <a:srgbClr val="FFFFFF"/>
                </a:solidFill>
                <a:latin typeface="Arabic Typesetting"/>
                <a:cs typeface="Arabic Typesetting"/>
              </a:rPr>
              <a:t> </a:t>
            </a:r>
            <a:r>
              <a:rPr sz="3600" spc="-735" dirty="0">
                <a:solidFill>
                  <a:srgbClr val="FFFFFF"/>
                </a:solidFill>
                <a:latin typeface="Arabic Typesetting"/>
                <a:cs typeface="Arabic Typesetting"/>
              </a:rPr>
              <a:t>با</a:t>
            </a:r>
            <a:r>
              <a:rPr sz="3600" spc="-10" dirty="0">
                <a:solidFill>
                  <a:srgbClr val="FFFFFF"/>
                </a:solidFill>
                <a:latin typeface="Arabic Typesetting"/>
                <a:cs typeface="Arabic Typesetting"/>
              </a:rPr>
              <a:t> </a:t>
            </a:r>
            <a:r>
              <a:rPr sz="3600" spc="-455" dirty="0">
                <a:solidFill>
                  <a:srgbClr val="FFFFFF"/>
                </a:solidFill>
                <a:latin typeface="Arabic Typesetting"/>
                <a:cs typeface="Arabic Typesetting"/>
              </a:rPr>
              <a:t>افرعم</a:t>
            </a:r>
            <a:r>
              <a:rPr sz="3600" spc="-5" dirty="0">
                <a:solidFill>
                  <a:srgbClr val="FFFFFF"/>
                </a:solidFill>
                <a:latin typeface="Arabic Typesetting"/>
                <a:cs typeface="Arabic Typesetting"/>
              </a:rPr>
              <a:t> </a:t>
            </a:r>
            <a:r>
              <a:rPr sz="3600" spc="-375" dirty="0">
                <a:solidFill>
                  <a:srgbClr val="FFFFFF"/>
                </a:solidFill>
                <a:latin typeface="Arabic Typesetting"/>
                <a:cs typeface="Arabic Typesetting"/>
              </a:rPr>
              <a:t>نوكي</a:t>
            </a:r>
            <a:r>
              <a:rPr sz="3600" spc="5" dirty="0">
                <a:solidFill>
                  <a:srgbClr val="FFFFFF"/>
                </a:solidFill>
                <a:latin typeface="Arabic Typesetting"/>
                <a:cs typeface="Arabic Typesetting"/>
              </a:rPr>
              <a:t> </a:t>
            </a:r>
            <a:r>
              <a:rPr sz="3600" spc="-245" dirty="0">
                <a:solidFill>
                  <a:srgbClr val="FFFFFF"/>
                </a:solidFill>
                <a:latin typeface="Arabic Typesetting"/>
                <a:cs typeface="Arabic Typesetting"/>
              </a:rPr>
              <a:t>نأ</a:t>
            </a:r>
            <a:r>
              <a:rPr sz="5400" baseline="3086" dirty="0">
                <a:solidFill>
                  <a:srgbClr val="FFFFFF"/>
                </a:solidFill>
                <a:latin typeface="Arabic Typesetting"/>
                <a:cs typeface="Arabic Typesetting"/>
              </a:rPr>
              <a:t> </a:t>
            </a:r>
            <a:endParaRPr sz="5400" baseline="3086">
              <a:latin typeface="Arabic Typesetting"/>
              <a:cs typeface="Arabic Typesetting"/>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24</a:t>
            </a:r>
          </a:p>
        </p:txBody>
      </p:sp>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صورة 45" descr="b4aaa8823ef79a2f1e17bf91fc70cd62.gif"/>
          <p:cNvPicPr>
            <a:picLocks noChangeAspect="1"/>
          </p:cNvPicPr>
          <p:nvPr/>
        </p:nvPicPr>
        <p:blipFill>
          <a:blip r:embed="rId2"/>
          <a:stretch>
            <a:fillRect/>
          </a:stretch>
        </p:blipFill>
        <p:spPr>
          <a:xfrm>
            <a:off x="2143108" y="2500306"/>
            <a:ext cx="5235273" cy="1933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to="" calcmode="lin" valueType="num">
                                      <p:cBhvr>
                                        <p:cTn id="7" dur="1" fill="hold"/>
                                        <p:tgtEl>
                                          <p:spTgt spid="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055566" cy="547076"/>
          </a:xfrm>
          <a:prstGeom prst="rect">
            <a:avLst/>
          </a:prstGeom>
        </p:spPr>
      </p:pic>
      <p:pic>
        <p:nvPicPr>
          <p:cNvPr id="3" name="object 3"/>
          <p:cNvPicPr/>
          <p:nvPr/>
        </p:nvPicPr>
        <p:blipFill>
          <a:blip r:embed="rId3" cstate="print"/>
          <a:stretch>
            <a:fillRect/>
          </a:stretch>
        </p:blipFill>
        <p:spPr>
          <a:xfrm>
            <a:off x="181723" y="879511"/>
            <a:ext cx="8755772" cy="4957653"/>
          </a:xfrm>
          <a:prstGeom prst="rect">
            <a:avLst/>
          </a:prstGeom>
        </p:spPr>
      </p:pic>
      <p:graphicFrame>
        <p:nvGraphicFramePr>
          <p:cNvPr id="4" name="object 4"/>
          <p:cNvGraphicFramePr>
            <a:graphicFrameLocks noGrp="1"/>
          </p:cNvGraphicFramePr>
          <p:nvPr/>
        </p:nvGraphicFramePr>
        <p:xfrm>
          <a:off x="207937" y="3851275"/>
          <a:ext cx="2091055" cy="1866900"/>
        </p:xfrm>
        <a:graphic>
          <a:graphicData uri="http://schemas.openxmlformats.org/drawingml/2006/table">
            <a:tbl>
              <a:tblPr firstRow="1" bandRow="1">
                <a:tableStyleId>{2D5ABB26-0587-4C30-8999-92F81FD0307C}</a:tableStyleId>
              </a:tblPr>
              <a:tblGrid>
                <a:gridCol w="2072005">
                  <a:extLst>
                    <a:ext uri="{9D8B030D-6E8A-4147-A177-3AD203B41FA5}">
                      <a16:colId xmlns:a16="http://schemas.microsoft.com/office/drawing/2014/main" val="20000"/>
                    </a:ext>
                  </a:extLst>
                </a:gridCol>
              </a:tblGrid>
              <a:tr h="635000">
                <a:tc>
                  <a:txBody>
                    <a:bodyPr/>
                    <a:lstStyle/>
                    <a:p>
                      <a:pPr algn="ctr">
                        <a:lnSpc>
                          <a:spcPts val="3835"/>
                        </a:lnSpc>
                      </a:pPr>
                      <a:r>
                        <a:rPr sz="5400" spc="-1754" baseline="1543" dirty="0">
                          <a:solidFill>
                            <a:srgbClr val="FFFFFF"/>
                          </a:solidFill>
                          <a:latin typeface="Arabic Typesetting"/>
                          <a:cs typeface="Arabic Typesetting"/>
                        </a:rPr>
                        <a:t>ل</a:t>
                      </a:r>
                      <a:r>
                        <a:rPr sz="3600" dirty="0">
                          <a:solidFill>
                            <a:srgbClr val="FFFFFF"/>
                          </a:solidFill>
                          <a:latin typeface="Arabic Typesetting"/>
                          <a:cs typeface="Arabic Typesetting"/>
                        </a:rPr>
                        <a:t>ِ </a:t>
                      </a:r>
                      <a:r>
                        <a:rPr sz="3600" spc="-290" dirty="0">
                          <a:solidFill>
                            <a:srgbClr val="FFFFFF"/>
                          </a:solidFill>
                          <a:latin typeface="Arabic Typesetting"/>
                          <a:cs typeface="Arabic Typesetting"/>
                        </a:rPr>
                        <a:t> </a:t>
                      </a:r>
                      <a:r>
                        <a:rPr sz="5400" spc="-15" baseline="1543" dirty="0">
                          <a:solidFill>
                            <a:srgbClr val="FFFFFF"/>
                          </a:solidFill>
                          <a:latin typeface="Arabic Typesetting"/>
                          <a:cs typeface="Arabic Typesetting"/>
                        </a:rPr>
                        <a:t>ي</a:t>
                      </a:r>
                      <a:r>
                        <a:rPr sz="5400" baseline="1543" dirty="0">
                          <a:solidFill>
                            <a:srgbClr val="FFFFFF"/>
                          </a:solidFill>
                          <a:latin typeface="Arabic Typesetting"/>
                          <a:cs typeface="Arabic Typesetting"/>
                        </a:rPr>
                        <a:t>د</a:t>
                      </a:r>
                      <a:r>
                        <a:rPr sz="5400" spc="-7" baseline="1543" dirty="0">
                          <a:solidFill>
                            <a:srgbClr val="FFFFFF"/>
                          </a:solidFill>
                          <a:latin typeface="Arabic Typesetting"/>
                          <a:cs typeface="Arabic Typesetting"/>
                        </a:rPr>
                        <a:t>ان</a:t>
                      </a:r>
                      <a:r>
                        <a:rPr sz="5400" baseline="2314" dirty="0">
                          <a:solidFill>
                            <a:srgbClr val="FFFFFF"/>
                          </a:solidFill>
                          <a:latin typeface="Arabic Typesetting"/>
                          <a:cs typeface="Arabic Typesetting"/>
                        </a:rPr>
                        <a:t>ل</a:t>
                      </a:r>
                      <a:r>
                        <a:rPr sz="5400" spc="7" baseline="2314" dirty="0">
                          <a:solidFill>
                            <a:srgbClr val="FFFFFF"/>
                          </a:solidFill>
                          <a:latin typeface="Arabic Typesetting"/>
                          <a:cs typeface="Arabic Typesetting"/>
                        </a:rPr>
                        <a:t>م</a:t>
                      </a:r>
                      <a:r>
                        <a:rPr sz="5400" baseline="1543" dirty="0">
                          <a:solidFill>
                            <a:srgbClr val="FFFFFF"/>
                          </a:solidFill>
                          <a:latin typeface="Arabic Typesetting"/>
                          <a:cs typeface="Arabic Typesetting"/>
                        </a:rPr>
                        <a:t>با</a:t>
                      </a:r>
                      <a:r>
                        <a:rPr sz="5400" spc="-15" baseline="1543" dirty="0">
                          <a:solidFill>
                            <a:srgbClr val="FFFFFF"/>
                          </a:solidFill>
                          <a:latin typeface="Arabic Typesetting"/>
                          <a:cs typeface="Arabic Typesetting"/>
                        </a:rPr>
                        <a:t> </a:t>
                      </a:r>
                      <a:r>
                        <a:rPr sz="5400" spc="-2145" baseline="1543" dirty="0">
                          <a:solidFill>
                            <a:srgbClr val="FFFFFF"/>
                          </a:solidFill>
                          <a:latin typeface="Arabic Typesetting"/>
                          <a:cs typeface="Arabic Typesetting"/>
                        </a:rPr>
                        <a:t>ت</a:t>
                      </a:r>
                      <a:r>
                        <a:rPr sz="5400" baseline="2314" dirty="0">
                          <a:solidFill>
                            <a:srgbClr val="FFFFFF"/>
                          </a:solidFill>
                          <a:latin typeface="Arabic Typesetting"/>
                          <a:cs typeface="Arabic Typesetting"/>
                        </a:rPr>
                        <a:t>ُ </a:t>
                      </a:r>
                      <a:r>
                        <a:rPr sz="5400" spc="-37" baseline="2314" dirty="0">
                          <a:solidFill>
                            <a:srgbClr val="FFFFFF"/>
                          </a:solidFill>
                          <a:latin typeface="Arabic Typesetting"/>
                          <a:cs typeface="Arabic Typesetting"/>
                        </a:rPr>
                        <a:t> </a:t>
                      </a:r>
                      <a:r>
                        <a:rPr sz="5400" baseline="1543" dirty="0">
                          <a:solidFill>
                            <a:srgbClr val="FFFFFF"/>
                          </a:solidFill>
                          <a:latin typeface="Arabic Typesetting"/>
                          <a:cs typeface="Arabic Typesetting"/>
                        </a:rPr>
                        <a:t>حس</a:t>
                      </a:r>
                      <a:r>
                        <a:rPr sz="5400" baseline="2314" dirty="0">
                          <a:solidFill>
                            <a:srgbClr val="FFFFFF"/>
                          </a:solidFill>
                          <a:latin typeface="Arabic Typesetting"/>
                          <a:cs typeface="Arabic Typesetting"/>
                        </a:rPr>
                        <a:t>م</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28575">
                      <a:solidFill>
                        <a:srgbClr val="FFFFFF"/>
                      </a:solidFill>
                      <a:prstDash val="solid"/>
                    </a:lnB>
                    <a:solidFill>
                      <a:srgbClr val="717BA2"/>
                    </a:solidFill>
                  </a:tcPr>
                </a:tc>
                <a:extLst>
                  <a:ext uri="{0D108BD9-81ED-4DB2-BD59-A6C34878D82A}">
                    <a16:rowId xmlns:a16="http://schemas.microsoft.com/office/drawing/2014/main" val="10000"/>
                  </a:ext>
                </a:extLst>
              </a:tr>
              <a:tr h="586740">
                <a:tc>
                  <a:txBody>
                    <a:bodyPr/>
                    <a:lstStyle/>
                    <a:p>
                      <a:pPr marR="46990" algn="ctr">
                        <a:lnSpc>
                          <a:spcPts val="3435"/>
                        </a:lnSpc>
                      </a:pPr>
                      <a:r>
                        <a:rPr sz="3200" spc="-765" dirty="0">
                          <a:solidFill>
                            <a:srgbClr val="FFFFFF"/>
                          </a:solidFill>
                          <a:latin typeface="Arabic Typesetting"/>
                          <a:cs typeface="Arabic Typesetting"/>
                        </a:rPr>
                        <a:t>ن</a:t>
                      </a:r>
                      <a:r>
                        <a:rPr sz="4800" baseline="-3472" dirty="0">
                          <a:solidFill>
                            <a:srgbClr val="FFFFFF"/>
                          </a:solidFill>
                          <a:latin typeface="Arabic Typesetting"/>
                          <a:cs typeface="Arabic Typesetting"/>
                        </a:rPr>
                        <a:t>ِ</a:t>
                      </a:r>
                      <a:r>
                        <a:rPr sz="4800" spc="-127" baseline="-3472" dirty="0">
                          <a:solidFill>
                            <a:srgbClr val="FFFFFF"/>
                          </a:solidFill>
                          <a:latin typeface="Arabic Typesetting"/>
                          <a:cs typeface="Arabic Typesetting"/>
                        </a:rPr>
                        <a:t> </a:t>
                      </a:r>
                      <a:r>
                        <a:rPr sz="4800" spc="300" baseline="4340" dirty="0">
                          <a:solidFill>
                            <a:srgbClr val="FFFFFF"/>
                          </a:solidFill>
                          <a:latin typeface="Arabic Typesetting"/>
                          <a:cs typeface="Arabic Typesetting"/>
                        </a:rPr>
                        <a:t> </a:t>
                      </a:r>
                      <a:r>
                        <a:rPr sz="3200" spc="-5" dirty="0">
                          <a:solidFill>
                            <a:srgbClr val="FFFFFF"/>
                          </a:solidFill>
                          <a:latin typeface="Arabic Typesetting"/>
                          <a:cs typeface="Arabic Typesetting"/>
                        </a:rPr>
                        <a:t>أ</a:t>
                      </a:r>
                      <a:r>
                        <a:rPr sz="3200" dirty="0">
                          <a:solidFill>
                            <a:srgbClr val="FFFFFF"/>
                          </a:solidFill>
                          <a:latin typeface="Arabic Typesetting"/>
                          <a:cs typeface="Arabic Typesetting"/>
                        </a:rPr>
                        <a:t>مظ</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ل</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ءالما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ت</a:t>
                      </a:r>
                      <a:r>
                        <a:rPr sz="3200" spc="-5" dirty="0">
                          <a:solidFill>
                            <a:srgbClr val="FFFFFF"/>
                          </a:solidFill>
                          <a:latin typeface="Arabic Typesetting"/>
                          <a:cs typeface="Arabic Typesetting"/>
                        </a:rPr>
                        <a:t>ي</a:t>
                      </a:r>
                      <a:r>
                        <a:rPr sz="3200" dirty="0">
                          <a:solidFill>
                            <a:srgbClr val="FFFFFF"/>
                          </a:solidFill>
                          <a:latin typeface="Arabic Typesetting"/>
                          <a:cs typeface="Arabic Typesetting"/>
                        </a:rPr>
                        <a:t>طع</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28575">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66675">
                <a:tc>
                  <a:txBody>
                    <a:bodyPr/>
                    <a:lstStyle/>
                    <a:p>
                      <a:pPr>
                        <a:lnSpc>
                          <a:spcPct val="100000"/>
                        </a:lnSpc>
                      </a:pPr>
                      <a:endParaRPr sz="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78485">
                <a:tc>
                  <a:txBody>
                    <a:bodyPr/>
                    <a:lstStyle/>
                    <a:p>
                      <a:pPr>
                        <a:lnSpc>
                          <a:spcPct val="100000"/>
                        </a:lnSpc>
                      </a:pPr>
                      <a:endParaRPr sz="3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25</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5" name="object 5"/>
          <p:cNvGraphicFramePr>
            <a:graphicFrameLocks noGrp="1"/>
          </p:cNvGraphicFramePr>
          <p:nvPr/>
        </p:nvGraphicFramePr>
        <p:xfrm>
          <a:off x="2478151" y="3232530"/>
          <a:ext cx="5535930" cy="2546350"/>
        </p:xfrm>
        <a:graphic>
          <a:graphicData uri="http://schemas.openxmlformats.org/drawingml/2006/table">
            <a:tbl>
              <a:tblPr firstRow="1" bandRow="1">
                <a:tableStyleId>{2D5ABB26-0587-4C30-8999-92F81FD0307C}</a:tableStyleId>
              </a:tblPr>
              <a:tblGrid>
                <a:gridCol w="2873375">
                  <a:extLst>
                    <a:ext uri="{9D8B030D-6E8A-4147-A177-3AD203B41FA5}">
                      <a16:colId xmlns:a16="http://schemas.microsoft.com/office/drawing/2014/main" val="20000"/>
                    </a:ext>
                  </a:extLst>
                </a:gridCol>
                <a:gridCol w="2642870">
                  <a:extLst>
                    <a:ext uri="{9D8B030D-6E8A-4147-A177-3AD203B41FA5}">
                      <a16:colId xmlns:a16="http://schemas.microsoft.com/office/drawing/2014/main" val="20001"/>
                    </a:ext>
                  </a:extLst>
                </a:gridCol>
              </a:tblGrid>
              <a:tr h="618490">
                <a:tc>
                  <a:txBody>
                    <a:bodyPr/>
                    <a:lstStyle/>
                    <a:p>
                      <a:pPr marR="36195" algn="ctr">
                        <a:lnSpc>
                          <a:spcPts val="3740"/>
                        </a:lnSpc>
                      </a:pPr>
                      <a:r>
                        <a:rPr sz="3600" spc="-700" dirty="0">
                          <a:solidFill>
                            <a:srgbClr val="FFFFFF"/>
                          </a:solidFill>
                          <a:latin typeface="Arabic Typesetting"/>
                          <a:cs typeface="Arabic Typesetting"/>
                        </a:rPr>
                        <a:t>ق</a:t>
                      </a:r>
                      <a:r>
                        <a:rPr sz="5400" baseline="-3086" dirty="0">
                          <a:solidFill>
                            <a:srgbClr val="FFFFFF"/>
                          </a:solidFill>
                          <a:latin typeface="Arabic Typesetting"/>
                          <a:cs typeface="Arabic Typesetting"/>
                        </a:rPr>
                        <a:t>َ</a:t>
                      </a:r>
                      <a:r>
                        <a:rPr sz="5400" spc="-44" baseline="-3086" dirty="0">
                          <a:solidFill>
                            <a:srgbClr val="FFFFFF"/>
                          </a:solidFill>
                          <a:latin typeface="Arabic Typesetting"/>
                          <a:cs typeface="Arabic Typesetting"/>
                        </a:rPr>
                        <a:t> </a:t>
                      </a:r>
                      <a:r>
                        <a:rPr sz="3600" spc="-180" dirty="0">
                          <a:solidFill>
                            <a:srgbClr val="FFFFFF"/>
                          </a:solidFill>
                          <a:latin typeface="Arabic Typesetting"/>
                          <a:cs typeface="Arabic Typesetting"/>
                        </a:rPr>
                        <a:t>ر</a:t>
                      </a:r>
                      <a:r>
                        <a:rPr sz="3600" dirty="0">
                          <a:solidFill>
                            <a:srgbClr val="FFFFFF"/>
                          </a:solidFill>
                          <a:latin typeface="Arabic Typesetting"/>
                          <a:cs typeface="Arabic Typesetting"/>
                        </a:rPr>
                        <a:t>ز</a:t>
                      </a:r>
                      <a:r>
                        <a:rPr sz="3600" spc="-465"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419" baseline="2314" dirty="0">
                          <a:solidFill>
                            <a:srgbClr val="FFFFFF"/>
                          </a:solidFill>
                          <a:latin typeface="Arabic Typesetting"/>
                          <a:cs typeface="Arabic Typesetting"/>
                        </a:rPr>
                        <a:t> </a:t>
                      </a:r>
                      <a:r>
                        <a:rPr sz="3600" spc="-1235" dirty="0">
                          <a:solidFill>
                            <a:srgbClr val="FFFFFF"/>
                          </a:solidFill>
                          <a:latin typeface="Arabic Typesetting"/>
                          <a:cs typeface="Arabic Typesetting"/>
                        </a:rPr>
                        <a:t>لم</a:t>
                      </a:r>
                      <a:r>
                        <a:rPr sz="5400" baseline="-12345" dirty="0">
                          <a:solidFill>
                            <a:srgbClr val="FFFFFF"/>
                          </a:solidFill>
                          <a:latin typeface="Arabic Typesetting"/>
                          <a:cs typeface="Arabic Typesetting"/>
                        </a:rPr>
                        <a:t>  </a:t>
                      </a:r>
                      <a:r>
                        <a:rPr sz="5400" spc="-330" baseline="-12345" dirty="0">
                          <a:solidFill>
                            <a:srgbClr val="FFFFFF"/>
                          </a:solidFill>
                          <a:latin typeface="Arabic Typesetting"/>
                          <a:cs typeface="Arabic Typesetting"/>
                        </a:rPr>
                        <a:t> </a:t>
                      </a:r>
                      <a:r>
                        <a:rPr sz="3600" dirty="0">
                          <a:solidFill>
                            <a:srgbClr val="FFFFFF"/>
                          </a:solidFill>
                          <a:latin typeface="Arabic Typesetting"/>
                          <a:cs typeface="Arabic Typesetting"/>
                        </a:rPr>
                        <a:t>قب</a:t>
                      </a:r>
                      <a:r>
                        <a:rPr sz="3600" spc="5" dirty="0">
                          <a:solidFill>
                            <a:srgbClr val="FFFFFF"/>
                          </a:solidFill>
                          <a:latin typeface="Arabic Typesetting"/>
                          <a:cs typeface="Arabic Typesetting"/>
                        </a:rPr>
                        <a:t> </a:t>
                      </a:r>
                      <a:r>
                        <a:rPr sz="3600" spc="-1430" dirty="0">
                          <a:solidFill>
                            <a:srgbClr val="FFFFFF"/>
                          </a:solidFill>
                          <a:latin typeface="Arabic Typesetting"/>
                          <a:cs typeface="Arabic Typesetting"/>
                        </a:rPr>
                        <a:t>ت</a:t>
                      </a:r>
                      <a:r>
                        <a:rPr sz="3600" dirty="0">
                          <a:solidFill>
                            <a:srgbClr val="FFFFFF"/>
                          </a:solidFill>
                          <a:latin typeface="Arabic Typesetting"/>
                          <a:cs typeface="Arabic Typesetting"/>
                        </a:rPr>
                        <a:t>ُ </a:t>
                      </a:r>
                      <a:r>
                        <a:rPr sz="3600" spc="-25" dirty="0">
                          <a:solidFill>
                            <a:srgbClr val="FFFFFF"/>
                          </a:solidFill>
                          <a:latin typeface="Arabic Typesetting"/>
                          <a:cs typeface="Arabic Typesetting"/>
                        </a:rPr>
                        <a:t> </a:t>
                      </a:r>
                      <a:r>
                        <a:rPr sz="3600" dirty="0">
                          <a:solidFill>
                            <a:srgbClr val="FFFFFF"/>
                          </a:solidFill>
                          <a:latin typeface="Arabic Typesetting"/>
                          <a:cs typeface="Arabic Typesetting"/>
                        </a:rPr>
                        <a:t>ب</a:t>
                      </a:r>
                      <a:r>
                        <a:rPr sz="3600" spc="-5" dirty="0">
                          <a:solidFill>
                            <a:srgbClr val="FFFFFF"/>
                          </a:solidFill>
                          <a:latin typeface="Arabic Typesetting"/>
                          <a:cs typeface="Arabic Typesetting"/>
                        </a:rPr>
                        <a:t>ت</a:t>
                      </a:r>
                      <a:r>
                        <a:rPr sz="5400" baseline="1543" dirty="0">
                          <a:solidFill>
                            <a:srgbClr val="FFFFFF"/>
                          </a:solidFill>
                          <a:latin typeface="Arabic Typesetting"/>
                          <a:cs typeface="Arabic Typesetting"/>
                        </a:rPr>
                        <a:t>ك</a:t>
                      </a:r>
                      <a:endParaRPr sz="5400" baseline="1543">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a:txBody>
                    <a:bodyPr/>
                    <a:lstStyle/>
                    <a:p>
                      <a:pPr>
                        <a:lnSpc>
                          <a:spcPct val="100000"/>
                        </a:lnSpc>
                      </a:pPr>
                      <a:endParaRPr sz="3200">
                        <a:latin typeface="Times New Roman"/>
                        <a:cs typeface="Times New Roman"/>
                      </a:endParaRPr>
                    </a:p>
                  </a:txBody>
                  <a:tcPr marL="0" marR="0" marT="0" marB="0">
                    <a:lnL w="12700">
                      <a:solidFill>
                        <a:srgbClr val="FFFFFF"/>
                      </a:solidFill>
                      <a:prstDash val="solid"/>
                    </a:lnL>
                    <a:lnB w="12700">
                      <a:solidFill>
                        <a:srgbClr val="FFFFFF"/>
                      </a:solidFill>
                      <a:prstDash val="solid"/>
                    </a:lnB>
                  </a:tcPr>
                </a:tc>
                <a:extLst>
                  <a:ext uri="{0D108BD9-81ED-4DB2-BD59-A6C34878D82A}">
                    <a16:rowId xmlns:a16="http://schemas.microsoft.com/office/drawing/2014/main" val="10000"/>
                  </a:ext>
                </a:extLst>
              </a:tr>
              <a:tr h="635000">
                <a:tc>
                  <a:txBody>
                    <a:bodyPr/>
                    <a:lstStyle/>
                    <a:p>
                      <a:pPr marL="19050" algn="ctr">
                        <a:lnSpc>
                          <a:spcPts val="3740"/>
                        </a:lnSpc>
                      </a:pPr>
                      <a:r>
                        <a:rPr sz="3600" spc="-805" dirty="0">
                          <a:solidFill>
                            <a:srgbClr val="FFFFFF"/>
                          </a:solidFill>
                          <a:latin typeface="Arabic Typesetting"/>
                          <a:cs typeface="Arabic Typesetting"/>
                        </a:rPr>
                        <a:t>ة</a:t>
                      </a:r>
                      <a:r>
                        <a:rPr sz="5400" baseline="9259" dirty="0">
                          <a:solidFill>
                            <a:srgbClr val="FFFFFF"/>
                          </a:solidFill>
                          <a:latin typeface="Arabic Typesetting"/>
                          <a:cs typeface="Arabic Typesetting"/>
                        </a:rPr>
                        <a:t> </a:t>
                      </a:r>
                      <a:r>
                        <a:rPr sz="5400" spc="112" baseline="9259" dirty="0">
                          <a:solidFill>
                            <a:srgbClr val="FFFFFF"/>
                          </a:solidFill>
                          <a:latin typeface="Arabic Typesetting"/>
                          <a:cs typeface="Arabic Typesetting"/>
                        </a:rPr>
                        <a:t> </a:t>
                      </a:r>
                      <a:r>
                        <a:rPr sz="3600" dirty="0">
                          <a:solidFill>
                            <a:srgbClr val="FFFFFF"/>
                          </a:solidFill>
                          <a:latin typeface="Arabic Typesetting"/>
                          <a:cs typeface="Arabic Typesetting"/>
                        </a:rPr>
                        <a:t>ف</a:t>
                      </a:r>
                      <a:r>
                        <a:rPr sz="3600" spc="-5" dirty="0">
                          <a:solidFill>
                            <a:srgbClr val="FFFFFF"/>
                          </a:solidFill>
                          <a:latin typeface="Arabic Typesetting"/>
                          <a:cs typeface="Arabic Typesetting"/>
                        </a:rPr>
                        <a:t>ي</a:t>
                      </a:r>
                      <a:r>
                        <a:rPr sz="3600" spc="5" dirty="0">
                          <a:solidFill>
                            <a:srgbClr val="FFFFFF"/>
                          </a:solidFill>
                          <a:latin typeface="Arabic Typesetting"/>
                          <a:cs typeface="Arabic Typesetting"/>
                        </a:rPr>
                        <a:t>ظ</a:t>
                      </a:r>
                      <a:r>
                        <a:rPr sz="3600" dirty="0">
                          <a:solidFill>
                            <a:srgbClr val="FFFFFF"/>
                          </a:solidFill>
                          <a:latin typeface="Arabic Typesetting"/>
                          <a:cs typeface="Arabic Typesetting"/>
                        </a:rPr>
                        <a:t>ن</a:t>
                      </a:r>
                      <a:r>
                        <a:rPr sz="3600" spc="20" dirty="0">
                          <a:solidFill>
                            <a:srgbClr val="FFFFFF"/>
                          </a:solidFill>
                          <a:latin typeface="Arabic Typesetting"/>
                          <a:cs typeface="Arabic Typesetting"/>
                        </a:rPr>
                        <a:t> </a:t>
                      </a:r>
                      <a:r>
                        <a:rPr sz="3600" spc="-1280" dirty="0">
                          <a:solidFill>
                            <a:srgbClr val="FFFFFF"/>
                          </a:solidFill>
                          <a:latin typeface="Arabic Typesetting"/>
                          <a:cs typeface="Arabic Typesetting"/>
                        </a:rPr>
                        <a:t>ل</a:t>
                      </a:r>
                      <a:r>
                        <a:rPr sz="5400" baseline="1543" dirty="0">
                          <a:solidFill>
                            <a:srgbClr val="FFFFFF"/>
                          </a:solidFill>
                          <a:latin typeface="Arabic Typesetting"/>
                          <a:cs typeface="Arabic Typesetting"/>
                        </a:rPr>
                        <a:t>َ </a:t>
                      </a:r>
                      <a:r>
                        <a:rPr sz="5400" spc="-270" baseline="1543" dirty="0">
                          <a:solidFill>
                            <a:srgbClr val="FFFFFF"/>
                          </a:solidFill>
                          <a:latin typeface="Arabic Typesetting"/>
                          <a:cs typeface="Arabic Typesetting"/>
                        </a:rPr>
                        <a:t> </a:t>
                      </a:r>
                      <a:r>
                        <a:rPr sz="3600" spc="-10" dirty="0">
                          <a:solidFill>
                            <a:srgbClr val="FFFFFF"/>
                          </a:solidFill>
                          <a:latin typeface="Arabic Typesetting"/>
                          <a:cs typeface="Arabic Typesetting"/>
                        </a:rPr>
                        <a:t>ي</a:t>
                      </a:r>
                      <a:r>
                        <a:rPr sz="3600" dirty="0">
                          <a:solidFill>
                            <a:srgbClr val="FFFFFF"/>
                          </a:solidFill>
                          <a:latin typeface="Arabic Typesetting"/>
                          <a:cs typeface="Arabic Typesetting"/>
                        </a:rPr>
                        <a:t>د</a:t>
                      </a:r>
                      <a:r>
                        <a:rPr sz="3600" spc="-5" dirty="0">
                          <a:solidFill>
                            <a:srgbClr val="FFFFFF"/>
                          </a:solidFill>
                          <a:latin typeface="Arabic Typesetting"/>
                          <a:cs typeface="Arabic Typesetting"/>
                        </a:rPr>
                        <a:t>ان</a:t>
                      </a:r>
                      <a:r>
                        <a:rPr sz="3600" dirty="0">
                          <a:solidFill>
                            <a:srgbClr val="FFFFFF"/>
                          </a:solidFill>
                          <a:latin typeface="Arabic Typesetting"/>
                          <a:cs typeface="Arabic Typesetting"/>
                        </a:rPr>
                        <a:t>بم</a:t>
                      </a:r>
                      <a:r>
                        <a:rPr sz="3600" spc="-10" dirty="0">
                          <a:solidFill>
                            <a:srgbClr val="FFFFFF"/>
                          </a:solidFill>
                          <a:latin typeface="Arabic Typesetting"/>
                          <a:cs typeface="Arabic Typesetting"/>
                        </a:rPr>
                        <a:t> </a:t>
                      </a:r>
                      <a:r>
                        <a:rPr sz="3600" spc="-1430" dirty="0">
                          <a:solidFill>
                            <a:srgbClr val="FFFFFF"/>
                          </a:solidFill>
                          <a:latin typeface="Arabic Typesetting"/>
                          <a:cs typeface="Arabic Typesetting"/>
                        </a:rPr>
                        <a:t>ت</a:t>
                      </a:r>
                      <a:r>
                        <a:rPr sz="3600" dirty="0">
                          <a:solidFill>
                            <a:srgbClr val="FFFFFF"/>
                          </a:solidFill>
                          <a:latin typeface="Arabic Typesetting"/>
                          <a:cs typeface="Arabic Typesetting"/>
                        </a:rPr>
                        <a:t>ُ </a:t>
                      </a:r>
                      <a:r>
                        <a:rPr sz="3600" spc="-25" dirty="0">
                          <a:solidFill>
                            <a:srgbClr val="FFFFFF"/>
                          </a:solidFill>
                          <a:latin typeface="Arabic Typesetting"/>
                          <a:cs typeface="Arabic Typesetting"/>
                        </a:rPr>
                        <a:t> </a:t>
                      </a:r>
                      <a:r>
                        <a:rPr sz="3600" dirty="0">
                          <a:solidFill>
                            <a:srgbClr val="FFFFFF"/>
                          </a:solidFill>
                          <a:latin typeface="Arabic Typesetting"/>
                          <a:cs typeface="Arabic Typesetting"/>
                        </a:rPr>
                        <a:t>حسم</a:t>
                      </a:r>
                      <a:endParaRPr sz="3600">
                        <a:latin typeface="Arabic Typesetting"/>
                        <a:cs typeface="Arabic Typesetting"/>
                      </a:endParaRPr>
                    </a:p>
                  </a:txBody>
                  <a:tcPr marL="0" marR="0" marT="0" marB="0">
                    <a:lnR w="12700">
                      <a:solidFill>
                        <a:srgbClr val="FFFFFF"/>
                      </a:solidFill>
                      <a:prstDash val="solid"/>
                    </a:lnR>
                    <a:lnT w="12700">
                      <a:solidFill>
                        <a:srgbClr val="FFFFFF"/>
                      </a:solidFill>
                      <a:prstDash val="solid"/>
                    </a:lnT>
                    <a:lnB w="28575">
                      <a:solidFill>
                        <a:srgbClr val="FFFFFF"/>
                      </a:solidFill>
                      <a:prstDash val="solid"/>
                    </a:lnB>
                    <a:solidFill>
                      <a:srgbClr val="717BA2"/>
                    </a:solidFill>
                  </a:tcPr>
                </a:tc>
                <a:tc>
                  <a:txBody>
                    <a:bodyPr/>
                    <a:lstStyle/>
                    <a:p>
                      <a:pPr algn="ctr">
                        <a:lnSpc>
                          <a:spcPts val="3765"/>
                        </a:lnSpc>
                      </a:pPr>
                      <a:r>
                        <a:rPr sz="3600" spc="-450" dirty="0">
                          <a:solidFill>
                            <a:srgbClr val="FFFFFF"/>
                          </a:solidFill>
                          <a:latin typeface="Arabic Typesetting"/>
                          <a:cs typeface="Arabic Typesetting"/>
                        </a:rPr>
                        <a:t>ع</a:t>
                      </a:r>
                      <a:r>
                        <a:rPr sz="3600" spc="-5" dirty="0">
                          <a:solidFill>
                            <a:srgbClr val="FFFFFF"/>
                          </a:solidFill>
                          <a:latin typeface="Arabic Typesetting"/>
                          <a:cs typeface="Arabic Typesetting"/>
                        </a:rPr>
                        <a:t>و</a:t>
                      </a:r>
                      <a:r>
                        <a:rPr sz="3600" dirty="0">
                          <a:solidFill>
                            <a:srgbClr val="FFFFFF"/>
                          </a:solidFill>
                          <a:latin typeface="Arabic Typesetting"/>
                          <a:cs typeface="Arabic Typesetting"/>
                        </a:rPr>
                        <a:t>لج</a:t>
                      </a:r>
                      <a:r>
                        <a:rPr sz="3600" spc="-5" dirty="0">
                          <a:solidFill>
                            <a:srgbClr val="FFFFFF"/>
                          </a:solidFill>
                          <a:latin typeface="Arabic Typesetting"/>
                          <a:cs typeface="Arabic Typesetting"/>
                        </a:rPr>
                        <a:t>م</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10" dirty="0">
                          <a:solidFill>
                            <a:srgbClr val="FFFFFF"/>
                          </a:solidFill>
                          <a:latin typeface="Arabic Typesetting"/>
                          <a:cs typeface="Arabic Typesetting"/>
                        </a:rPr>
                        <a:t>ى</a:t>
                      </a:r>
                      <a:r>
                        <a:rPr sz="3600" spc="20" dirty="0">
                          <a:solidFill>
                            <a:srgbClr val="FFFFFF"/>
                          </a:solidFill>
                          <a:latin typeface="Arabic Typesetting"/>
                          <a:cs typeface="Arabic Typesetting"/>
                        </a:rPr>
                        <a:t>ى</a:t>
                      </a:r>
                      <a:r>
                        <a:rPr sz="3600" dirty="0">
                          <a:solidFill>
                            <a:srgbClr val="FFFFFF"/>
                          </a:solidFill>
                          <a:latin typeface="Arabic Typesetting"/>
                          <a:cs typeface="Arabic Typesetting"/>
                        </a:rPr>
                        <a:t>تهنم</a:t>
                      </a:r>
                      <a:r>
                        <a:rPr sz="3600" spc="-5" dirty="0">
                          <a:solidFill>
                            <a:srgbClr val="FFFFFF"/>
                          </a:solidFill>
                          <a:latin typeface="Arabic Typesetting"/>
                          <a:cs typeface="Arabic Typesetting"/>
                        </a:rPr>
                        <a:t> ة</a:t>
                      </a:r>
                      <a:r>
                        <a:rPr sz="3600" dirty="0">
                          <a:solidFill>
                            <a:srgbClr val="FFFFFF"/>
                          </a:solidFill>
                          <a:latin typeface="Arabic Typesetting"/>
                          <a:cs typeface="Arabic Typesetting"/>
                        </a:rPr>
                        <a:t>غ</a:t>
                      </a:r>
                      <a:r>
                        <a:rPr sz="3600" spc="-5" dirty="0">
                          <a:solidFill>
                            <a:srgbClr val="FFFFFF"/>
                          </a:solidFill>
                          <a:latin typeface="Arabic Typesetting"/>
                          <a:cs typeface="Arabic Typesetting"/>
                        </a:rPr>
                        <a:t>ي</a:t>
                      </a:r>
                      <a:r>
                        <a:rPr sz="3600" dirty="0">
                          <a:solidFill>
                            <a:srgbClr val="FFFFFF"/>
                          </a:solidFill>
                          <a:latin typeface="Arabic Typesetting"/>
                          <a:cs typeface="Arabic Typesetting"/>
                        </a:rPr>
                        <a:t>ص</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28575">
                      <a:solidFill>
                        <a:srgbClr val="FFFFFF"/>
                      </a:solidFill>
                      <a:prstDash val="solid"/>
                    </a:lnB>
                    <a:solidFill>
                      <a:srgbClr val="717BA2"/>
                    </a:solidFill>
                  </a:tcPr>
                </a:tc>
                <a:extLst>
                  <a:ext uri="{0D108BD9-81ED-4DB2-BD59-A6C34878D82A}">
                    <a16:rowId xmlns:a16="http://schemas.microsoft.com/office/drawing/2014/main" val="10001"/>
                  </a:ext>
                </a:extLst>
              </a:tr>
              <a:tr h="645160">
                <a:tc>
                  <a:txBody>
                    <a:bodyPr/>
                    <a:lstStyle/>
                    <a:p>
                      <a:pPr marR="33655" algn="ctr">
                        <a:lnSpc>
                          <a:spcPts val="3804"/>
                        </a:lnSpc>
                      </a:pPr>
                      <a:r>
                        <a:rPr sz="3600" spc="-880" dirty="0">
                          <a:solidFill>
                            <a:srgbClr val="FFFFFF"/>
                          </a:solidFill>
                          <a:latin typeface="Arabic Typesetting"/>
                          <a:cs typeface="Arabic Typesetting"/>
                        </a:rPr>
                        <a:t>ن</a:t>
                      </a:r>
                      <a:r>
                        <a:rPr sz="5400" baseline="-6172" dirty="0">
                          <a:solidFill>
                            <a:srgbClr val="FFFFFF"/>
                          </a:solidFill>
                          <a:latin typeface="Arabic Typesetting"/>
                          <a:cs typeface="Arabic Typesetting"/>
                        </a:rPr>
                        <a:t>َ</a:t>
                      </a:r>
                      <a:r>
                        <a:rPr sz="5400" spc="-120" baseline="-6172" dirty="0">
                          <a:solidFill>
                            <a:srgbClr val="FFFFFF"/>
                          </a:solidFill>
                          <a:latin typeface="Arabic Typesetting"/>
                          <a:cs typeface="Arabic Typesetting"/>
                        </a:rPr>
                        <a:t> </a:t>
                      </a:r>
                      <a:r>
                        <a:rPr sz="5400" spc="337" baseline="4629"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dirty="0">
                          <a:solidFill>
                            <a:srgbClr val="FFFFFF"/>
                          </a:solidFill>
                          <a:latin typeface="Arabic Typesetting"/>
                          <a:cs typeface="Arabic Typesetting"/>
                        </a:rPr>
                        <a:t>مظل</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ء</a:t>
                      </a:r>
                      <a:r>
                        <a:rPr sz="3600" spc="-5" dirty="0">
                          <a:solidFill>
                            <a:srgbClr val="FFFFFF"/>
                          </a:solidFill>
                          <a:latin typeface="Arabic Typesetting"/>
                          <a:cs typeface="Arabic Typesetting"/>
                        </a:rPr>
                        <a:t>ا</a:t>
                      </a:r>
                      <a:r>
                        <a:rPr sz="3600" dirty="0">
                          <a:solidFill>
                            <a:srgbClr val="FFFFFF"/>
                          </a:solidFill>
                          <a:latin typeface="Arabic Typesetting"/>
                          <a:cs typeface="Arabic Typesetting"/>
                        </a:rPr>
                        <a:t>ل</a:t>
                      </a:r>
                      <a:r>
                        <a:rPr sz="3600" spc="5" dirty="0">
                          <a:solidFill>
                            <a:srgbClr val="FFFFFF"/>
                          </a:solidFill>
                          <a:latin typeface="Arabic Typesetting"/>
                          <a:cs typeface="Arabic Typesetting"/>
                        </a:rPr>
                        <a:t>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تي</a:t>
                      </a:r>
                      <a:r>
                        <a:rPr sz="3600" dirty="0">
                          <a:solidFill>
                            <a:srgbClr val="FFFFFF"/>
                          </a:solidFill>
                          <a:latin typeface="Arabic Typesetting"/>
                          <a:cs typeface="Arabic Typesetting"/>
                        </a:rPr>
                        <a:t>طع</a:t>
                      </a:r>
                      <a:r>
                        <a:rPr sz="3600" spc="-465"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28575">
                      <a:solidFill>
                        <a:srgbClr val="FFFFFF"/>
                      </a:solidFill>
                      <a:prstDash val="solid"/>
                    </a:lnT>
                    <a:lnB w="38100">
                      <a:solidFill>
                        <a:srgbClr val="FFFFFF"/>
                      </a:solidFill>
                      <a:prstDash val="solid"/>
                    </a:lnB>
                    <a:solidFill>
                      <a:srgbClr val="717BA2"/>
                    </a:solidFill>
                  </a:tcPr>
                </a:tc>
                <a:tc>
                  <a:txBody>
                    <a:bodyPr/>
                    <a:lstStyle/>
                    <a:p>
                      <a:pPr algn="ctr">
                        <a:lnSpc>
                          <a:spcPts val="3460"/>
                        </a:lnSpc>
                      </a:pPr>
                      <a:r>
                        <a:rPr sz="3200" spc="-5" dirty="0">
                          <a:solidFill>
                            <a:srgbClr val="FFFFFF"/>
                          </a:solidFill>
                          <a:latin typeface="Arabic Typesetting"/>
                          <a:cs typeface="Arabic Typesetting"/>
                        </a:rPr>
                        <a:t>)</a:t>
                      </a:r>
                      <a:r>
                        <a:rPr sz="3200" dirty="0">
                          <a:solidFill>
                            <a:srgbClr val="FFFFFF"/>
                          </a:solidFill>
                          <a:latin typeface="Arabic Typesetting"/>
                          <a:cs typeface="Arabic Typesetting"/>
                        </a:rPr>
                        <a:t>نا (</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ـب</a:t>
                      </a:r>
                      <a:r>
                        <a:rPr sz="3200" spc="-10" dirty="0">
                          <a:solidFill>
                            <a:srgbClr val="FFFFFF"/>
                          </a:solidFill>
                          <a:latin typeface="Arabic Typesetting"/>
                          <a:cs typeface="Arabic Typesetting"/>
                        </a:rPr>
                        <a:t> </a:t>
                      </a:r>
                      <a:r>
                        <a:rPr sz="3200" spc="-155" dirty="0">
                          <a:solidFill>
                            <a:srgbClr val="FFFFFF"/>
                          </a:solidFill>
                          <a:latin typeface="Arabic Typesetting"/>
                          <a:cs typeface="Arabic Typesetting"/>
                        </a:rPr>
                        <a:t>م</a:t>
                      </a:r>
                      <a:r>
                        <a:rPr sz="3200" dirty="0">
                          <a:solidFill>
                            <a:srgbClr val="FFFFFF"/>
                          </a:solidFill>
                          <a:latin typeface="Arabic Typesetting"/>
                          <a:cs typeface="Arabic Typesetting"/>
                        </a:rPr>
                        <a:t>و</a:t>
                      </a:r>
                      <a:r>
                        <a:rPr sz="3200" spc="-5" dirty="0">
                          <a:solidFill>
                            <a:srgbClr val="FFFFFF"/>
                          </a:solidFill>
                          <a:latin typeface="Arabic Typesetting"/>
                          <a:cs typeface="Arabic Typesetting"/>
                        </a:rPr>
                        <a:t>ت</a:t>
                      </a:r>
                      <a:r>
                        <a:rPr sz="3200" dirty="0">
                          <a:solidFill>
                            <a:srgbClr val="FFFFFF"/>
                          </a:solidFill>
                          <a:latin typeface="Arabic Typesetting"/>
                          <a:cs typeface="Arabic Typesetting"/>
                        </a:rPr>
                        <a:t>مخ</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ة</a:t>
                      </a:r>
                      <a:r>
                        <a:rPr sz="3200" spc="-5" dirty="0">
                          <a:solidFill>
                            <a:srgbClr val="FFFFFF"/>
                          </a:solidFill>
                          <a:latin typeface="Arabic Typesetting"/>
                          <a:cs typeface="Arabic Typesetting"/>
                        </a:rPr>
                        <a:t>ف</a:t>
                      </a:r>
                      <a:r>
                        <a:rPr sz="3200" dirty="0">
                          <a:solidFill>
                            <a:srgbClr val="FFFFFF"/>
                          </a:solidFill>
                          <a:latin typeface="Arabic Typesetting"/>
                          <a:cs typeface="Arabic Typesetting"/>
                        </a:rPr>
                        <a:t>ص</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و</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dirty="0">
                          <a:solidFill>
                            <a:srgbClr val="FFFFFF"/>
                          </a:solidFill>
                          <a:latin typeface="Arabic Typesetting"/>
                          <a:cs typeface="Arabic Typesetting"/>
                        </a:rPr>
                        <a:t>لمع</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28575">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647700">
                <a:tc>
                  <a:txBody>
                    <a:bodyPr/>
                    <a:lstStyle/>
                    <a:p>
                      <a:pPr marL="18415" algn="ctr">
                        <a:lnSpc>
                          <a:spcPts val="3804"/>
                        </a:lnSpc>
                      </a:pPr>
                      <a:r>
                        <a:rPr sz="3600" spc="-700" dirty="0">
                          <a:solidFill>
                            <a:srgbClr val="FFFFFF"/>
                          </a:solidFill>
                          <a:latin typeface="Arabic Typesetting"/>
                          <a:cs typeface="Arabic Typesetting"/>
                        </a:rPr>
                        <a:t>ة</a:t>
                      </a:r>
                      <a:r>
                        <a:rPr sz="5400" baseline="5401" dirty="0">
                          <a:solidFill>
                            <a:srgbClr val="FFFFFF"/>
                          </a:solidFill>
                          <a:latin typeface="Arabic Typesetting"/>
                          <a:cs typeface="Arabic Typesetting"/>
                        </a:rPr>
                        <a:t>َ</a:t>
                      </a:r>
                      <a:r>
                        <a:rPr sz="5400" spc="-44" baseline="5401" dirty="0">
                          <a:solidFill>
                            <a:srgbClr val="FFFFFF"/>
                          </a:solidFill>
                          <a:latin typeface="Arabic Typesetting"/>
                          <a:cs typeface="Arabic Typesetting"/>
                        </a:rPr>
                        <a:t> </a:t>
                      </a:r>
                      <a:r>
                        <a:rPr sz="3600" dirty="0">
                          <a:solidFill>
                            <a:srgbClr val="FFFFFF"/>
                          </a:solidFill>
                          <a:latin typeface="Arabic Typesetting"/>
                          <a:cs typeface="Arabic Typesetting"/>
                        </a:rPr>
                        <a:t>كم</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50" dirty="0">
                          <a:solidFill>
                            <a:srgbClr val="FFFFFF"/>
                          </a:solidFill>
                          <a:latin typeface="Arabic Typesetting"/>
                          <a:cs typeface="Arabic Typesetting"/>
                        </a:rPr>
                        <a:t> </a:t>
                      </a:r>
                      <a:r>
                        <a:rPr sz="3600" dirty="0">
                          <a:solidFill>
                            <a:srgbClr val="FFFFFF"/>
                          </a:solidFill>
                          <a:latin typeface="Arabic Typesetting"/>
                          <a:cs typeface="Arabic Typesetting"/>
                        </a:rPr>
                        <a:t>ت</a:t>
                      </a:r>
                      <a:r>
                        <a:rPr sz="3600" spc="-5" dirty="0">
                          <a:solidFill>
                            <a:srgbClr val="FFFFFF"/>
                          </a:solidFill>
                          <a:latin typeface="Arabic Typesetting"/>
                          <a:cs typeface="Arabic Typesetting"/>
                        </a:rPr>
                        <a:t>به</a:t>
                      </a:r>
                      <a:r>
                        <a:rPr sz="3600" dirty="0">
                          <a:solidFill>
                            <a:srgbClr val="FFFFFF"/>
                          </a:solidFill>
                          <a:latin typeface="Arabic Typesetting"/>
                          <a:cs typeface="Arabic Typesetting"/>
                        </a:rPr>
                        <a:t>ذ</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gn="ctr">
                        <a:lnSpc>
                          <a:spcPts val="3460"/>
                        </a:lnSpc>
                      </a:pPr>
                      <a:r>
                        <a:rPr sz="3200" spc="-5" dirty="0">
                          <a:solidFill>
                            <a:srgbClr val="FFFFFF"/>
                          </a:solidFill>
                          <a:latin typeface="Arabic Typesetting"/>
                          <a:cs typeface="Arabic Typesetting"/>
                        </a:rPr>
                        <a:t>ث</a:t>
                      </a:r>
                      <a:r>
                        <a:rPr sz="3200" spc="-150" dirty="0">
                          <a:solidFill>
                            <a:srgbClr val="FFFFFF"/>
                          </a:solidFill>
                          <a:latin typeface="Arabic Typesetting"/>
                          <a:cs typeface="Arabic Typesetting"/>
                        </a:rPr>
                        <a:t>ن</a:t>
                      </a:r>
                      <a:r>
                        <a:rPr sz="3200" dirty="0">
                          <a:solidFill>
                            <a:srgbClr val="FFFFFF"/>
                          </a:solidFill>
                          <a:latin typeface="Arabic Typesetting"/>
                          <a:cs typeface="Arabic Typesetting"/>
                        </a:rPr>
                        <a:t>ؤم </a:t>
                      </a:r>
                      <a:r>
                        <a:rPr sz="3200" spc="-5" dirty="0">
                          <a:solidFill>
                            <a:srgbClr val="FFFFFF"/>
                          </a:solidFill>
                          <a:latin typeface="Arabic Typesetting"/>
                          <a:cs typeface="Arabic Typesetting"/>
                        </a:rPr>
                        <a:t>لمع</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4718" y="966484"/>
            <a:ext cx="8908415" cy="4981575"/>
            <a:chOff x="134718" y="966484"/>
            <a:chExt cx="8908415" cy="4981575"/>
          </a:xfrm>
        </p:grpSpPr>
        <p:pic>
          <p:nvPicPr>
            <p:cNvPr id="3" name="object 3"/>
            <p:cNvPicPr/>
            <p:nvPr/>
          </p:nvPicPr>
          <p:blipFill>
            <a:blip r:embed="rId2" cstate="print"/>
            <a:stretch>
              <a:fillRect/>
            </a:stretch>
          </p:blipFill>
          <p:spPr>
            <a:xfrm>
              <a:off x="134718" y="966484"/>
              <a:ext cx="8908243" cy="4981254"/>
            </a:xfrm>
            <a:prstGeom prst="rect">
              <a:avLst/>
            </a:prstGeom>
          </p:spPr>
        </p:pic>
        <p:sp>
          <p:nvSpPr>
            <p:cNvPr id="4" name="object 4"/>
            <p:cNvSpPr/>
            <p:nvPr/>
          </p:nvSpPr>
          <p:spPr>
            <a:xfrm>
              <a:off x="3643249" y="2881630"/>
              <a:ext cx="4072254" cy="640080"/>
            </a:xfrm>
            <a:custGeom>
              <a:avLst/>
              <a:gdLst/>
              <a:ahLst/>
              <a:cxnLst/>
              <a:rect l="l" t="t" r="r" b="b"/>
              <a:pathLst>
                <a:path w="4072254" h="640079">
                  <a:moveTo>
                    <a:pt x="4072001" y="0"/>
                  </a:moveTo>
                  <a:lnTo>
                    <a:pt x="0" y="0"/>
                  </a:lnTo>
                  <a:lnTo>
                    <a:pt x="0" y="640079"/>
                  </a:lnTo>
                  <a:lnTo>
                    <a:pt x="4072001" y="640079"/>
                  </a:lnTo>
                  <a:lnTo>
                    <a:pt x="4072001" y="0"/>
                  </a:lnTo>
                  <a:close/>
                </a:path>
              </a:pathLst>
            </a:custGeom>
            <a:solidFill>
              <a:srgbClr val="717BA2"/>
            </a:solidFill>
          </p:spPr>
          <p:txBody>
            <a:bodyPr wrap="square" lIns="0" tIns="0" rIns="0" bIns="0" rtlCol="0"/>
            <a:lstStyle/>
            <a:p>
              <a:endParaRPr/>
            </a:p>
          </p:txBody>
        </p:sp>
        <p:sp>
          <p:nvSpPr>
            <p:cNvPr id="5" name="object 5"/>
            <p:cNvSpPr/>
            <p:nvPr/>
          </p:nvSpPr>
          <p:spPr>
            <a:xfrm>
              <a:off x="3643249" y="2875280"/>
              <a:ext cx="4072254" cy="665480"/>
            </a:xfrm>
            <a:custGeom>
              <a:avLst/>
              <a:gdLst/>
              <a:ahLst/>
              <a:cxnLst/>
              <a:rect l="l" t="t" r="r" b="b"/>
              <a:pathLst>
                <a:path w="4072254" h="665479">
                  <a:moveTo>
                    <a:pt x="4072001" y="0"/>
                  </a:moveTo>
                  <a:lnTo>
                    <a:pt x="4072001" y="665480"/>
                  </a:lnTo>
                </a:path>
                <a:path w="4072254" h="665479">
                  <a:moveTo>
                    <a:pt x="0" y="0"/>
                  </a:moveTo>
                  <a:lnTo>
                    <a:pt x="0" y="665480"/>
                  </a:lnTo>
                </a:path>
              </a:pathLst>
            </a:custGeom>
            <a:ln w="12700">
              <a:solidFill>
                <a:srgbClr val="FFFFFF"/>
              </a:solidFill>
            </a:ln>
          </p:spPr>
          <p:txBody>
            <a:bodyPr wrap="square" lIns="0" tIns="0" rIns="0" bIns="0" rtlCol="0"/>
            <a:lstStyle/>
            <a:p>
              <a:endParaRPr/>
            </a:p>
          </p:txBody>
        </p:sp>
        <p:sp>
          <p:nvSpPr>
            <p:cNvPr id="6" name="object 6"/>
            <p:cNvSpPr/>
            <p:nvPr/>
          </p:nvSpPr>
          <p:spPr>
            <a:xfrm>
              <a:off x="3636899" y="2875280"/>
              <a:ext cx="4084954" cy="12700"/>
            </a:xfrm>
            <a:custGeom>
              <a:avLst/>
              <a:gdLst/>
              <a:ahLst/>
              <a:cxnLst/>
              <a:rect l="l" t="t" r="r" b="b"/>
              <a:pathLst>
                <a:path w="4084954" h="12700">
                  <a:moveTo>
                    <a:pt x="0" y="12700"/>
                  </a:moveTo>
                  <a:lnTo>
                    <a:pt x="4084701" y="12700"/>
                  </a:lnTo>
                  <a:lnTo>
                    <a:pt x="4084701" y="0"/>
                  </a:lnTo>
                  <a:lnTo>
                    <a:pt x="0" y="0"/>
                  </a:lnTo>
                  <a:lnTo>
                    <a:pt x="0" y="12700"/>
                  </a:lnTo>
                  <a:close/>
                </a:path>
              </a:pathLst>
            </a:custGeom>
            <a:solidFill>
              <a:srgbClr val="FFFFFF"/>
            </a:solidFill>
          </p:spPr>
          <p:txBody>
            <a:bodyPr wrap="square" lIns="0" tIns="0" rIns="0" bIns="0" rtlCol="0"/>
            <a:lstStyle/>
            <a:p>
              <a:endParaRPr/>
            </a:p>
          </p:txBody>
        </p:sp>
        <p:sp>
          <p:nvSpPr>
            <p:cNvPr id="7" name="object 7"/>
            <p:cNvSpPr/>
            <p:nvPr/>
          </p:nvSpPr>
          <p:spPr>
            <a:xfrm>
              <a:off x="3636899" y="3521709"/>
              <a:ext cx="4084954" cy="0"/>
            </a:xfrm>
            <a:custGeom>
              <a:avLst/>
              <a:gdLst/>
              <a:ahLst/>
              <a:cxnLst/>
              <a:rect l="l" t="t" r="r" b="b"/>
              <a:pathLst>
                <a:path w="4084954">
                  <a:moveTo>
                    <a:pt x="0" y="0"/>
                  </a:moveTo>
                  <a:lnTo>
                    <a:pt x="4084701" y="0"/>
                  </a:lnTo>
                </a:path>
              </a:pathLst>
            </a:custGeom>
            <a:ln w="38100">
              <a:solidFill>
                <a:srgbClr val="FFFFFF"/>
              </a:solidFill>
            </a:ln>
          </p:spPr>
          <p:txBody>
            <a:bodyPr wrap="square" lIns="0" tIns="0" rIns="0" bIns="0" rtlCol="0"/>
            <a:lstStyle/>
            <a:p>
              <a:endParaRPr/>
            </a:p>
          </p:txBody>
        </p:sp>
      </p:grpSp>
      <p:pic>
        <p:nvPicPr>
          <p:cNvPr id="8" name="object 8"/>
          <p:cNvPicPr/>
          <p:nvPr/>
        </p:nvPicPr>
        <p:blipFill>
          <a:blip r:embed="rId3" cstate="print"/>
          <a:stretch>
            <a:fillRect/>
          </a:stretch>
        </p:blipFill>
        <p:spPr>
          <a:xfrm>
            <a:off x="0" y="0"/>
            <a:ext cx="9055566" cy="547076"/>
          </a:xfrm>
          <a:prstGeom prst="rect">
            <a:avLst/>
          </a:prstGeom>
        </p:spPr>
      </p:pic>
      <p:sp>
        <p:nvSpPr>
          <p:cNvPr id="9" name="object 9"/>
          <p:cNvSpPr txBox="1"/>
          <p:nvPr/>
        </p:nvSpPr>
        <p:spPr>
          <a:xfrm>
            <a:off x="3649598" y="2770416"/>
            <a:ext cx="4059554" cy="603885"/>
          </a:xfrm>
          <a:prstGeom prst="rect">
            <a:avLst/>
          </a:prstGeom>
        </p:spPr>
        <p:txBody>
          <a:bodyPr vert="horz" wrap="square" lIns="0" tIns="12065" rIns="0" bIns="0" rtlCol="0">
            <a:spAutoFit/>
          </a:bodyPr>
          <a:lstStyle/>
          <a:p>
            <a:pPr marL="1203325">
              <a:lnSpc>
                <a:spcPct val="100000"/>
              </a:lnSpc>
              <a:spcBef>
                <a:spcPts val="95"/>
              </a:spcBef>
            </a:pPr>
            <a:r>
              <a:rPr sz="3600" spc="-315" dirty="0">
                <a:solidFill>
                  <a:srgbClr val="FFFFFF"/>
                </a:solidFill>
                <a:latin typeface="Arabic Typesetting"/>
                <a:cs typeface="Arabic Typesetting"/>
              </a:rPr>
              <a:t>ج</a:t>
            </a:r>
            <a:r>
              <a:rPr sz="3600" spc="110" dirty="0">
                <a:solidFill>
                  <a:srgbClr val="FFFFFF"/>
                </a:solidFill>
                <a:latin typeface="Arabic Typesetting"/>
                <a:cs typeface="Arabic Typesetting"/>
              </a:rPr>
              <a:t>ر</a:t>
            </a:r>
            <a:r>
              <a:rPr sz="3600" spc="-1460" dirty="0">
                <a:solidFill>
                  <a:srgbClr val="FFFFFF"/>
                </a:solidFill>
                <a:latin typeface="Arabic Typesetting"/>
                <a:cs typeface="Arabic Typesetting"/>
              </a:rPr>
              <a:t>ف</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20" dirty="0">
                <a:solidFill>
                  <a:srgbClr val="FFFFFF"/>
                </a:solidFill>
                <a:latin typeface="Arabic Typesetting"/>
                <a:cs typeface="Arabic Typesetting"/>
              </a:rPr>
              <a:t> </a:t>
            </a:r>
            <a:r>
              <a:rPr sz="3600" spc="-1110" dirty="0">
                <a:solidFill>
                  <a:srgbClr val="FFFFFF"/>
                </a:solidFill>
                <a:latin typeface="Arabic Typesetting"/>
                <a:cs typeface="Arabic Typesetting"/>
              </a:rPr>
              <a:t>ت</a:t>
            </a:r>
            <a:r>
              <a:rPr sz="3600" spc="-975" dirty="0">
                <a:solidFill>
                  <a:srgbClr val="FFFFFF"/>
                </a:solidFill>
                <a:latin typeface="Arabic Typesetting"/>
                <a:cs typeface="Arabic Typesetting"/>
              </a:rPr>
              <a:t>ي</a:t>
            </a:r>
            <a:r>
              <a:rPr sz="5400" spc="52" baseline="2314" dirty="0">
                <a:solidFill>
                  <a:srgbClr val="FFFFFF"/>
                </a:solidFill>
                <a:latin typeface="Arabic Typesetting"/>
                <a:cs typeface="Arabic Typesetting"/>
              </a:rPr>
              <a:t> </a:t>
            </a:r>
            <a:r>
              <a:rPr sz="3600" spc="40" dirty="0">
                <a:solidFill>
                  <a:srgbClr val="FFFFFF"/>
                </a:solidFill>
                <a:latin typeface="Arabic Typesetting"/>
                <a:cs typeface="Arabic Typesetting"/>
              </a:rPr>
              <a:t>أ</a:t>
            </a:r>
            <a:r>
              <a:rPr sz="3600" spc="-1240" dirty="0">
                <a:solidFill>
                  <a:srgbClr val="FFFFFF"/>
                </a:solidFill>
                <a:latin typeface="Arabic Typesetting"/>
                <a:cs typeface="Arabic Typesetting"/>
              </a:rPr>
              <a:t>ي</a:t>
            </a:r>
            <a:r>
              <a:rPr sz="3600" spc="-25" dirty="0">
                <a:solidFill>
                  <a:srgbClr val="FFFFFF"/>
                </a:solidFill>
                <a:latin typeface="Arabic Typesetting"/>
                <a:cs typeface="Arabic Typesetting"/>
              </a:rPr>
              <a:t> </a:t>
            </a:r>
            <a:r>
              <a:rPr sz="3800" i="1" spc="-2145" dirty="0">
                <a:solidFill>
                  <a:srgbClr val="FFFFFF"/>
                </a:solidFill>
                <a:latin typeface="Arabic Typesetting"/>
                <a:cs typeface="Arabic Typesetting"/>
              </a:rPr>
              <a:t>بر</a:t>
            </a:r>
            <a:r>
              <a:rPr sz="5700" i="1" baseline="-2192" dirty="0">
                <a:solidFill>
                  <a:srgbClr val="FFFFFF"/>
                </a:solidFill>
                <a:latin typeface="Arabic Typesetting"/>
                <a:cs typeface="Arabic Typesetting"/>
              </a:rPr>
              <a:t>ِ </a:t>
            </a:r>
            <a:r>
              <a:rPr sz="5700" i="1" spc="-315" baseline="-2192" dirty="0">
                <a:solidFill>
                  <a:srgbClr val="FFFFFF"/>
                </a:solidFill>
                <a:latin typeface="Arabic Typesetting"/>
                <a:cs typeface="Arabic Typesetting"/>
              </a:rPr>
              <a:t> </a:t>
            </a:r>
            <a:r>
              <a:rPr sz="3800" i="1" spc="-1015" dirty="0">
                <a:solidFill>
                  <a:srgbClr val="FFFFFF"/>
                </a:solidFill>
                <a:latin typeface="Arabic Typesetting"/>
                <a:cs typeface="Arabic Typesetting"/>
              </a:rPr>
              <a:t>ص</a:t>
            </a:r>
            <a:r>
              <a:rPr sz="3800" i="1" spc="-1019" dirty="0">
                <a:solidFill>
                  <a:srgbClr val="FFFFFF"/>
                </a:solidFill>
                <a:latin typeface="Arabic Typesetting"/>
                <a:cs typeface="Arabic Typesetting"/>
              </a:rPr>
              <a:t>ل</a:t>
            </a:r>
            <a:r>
              <a:rPr sz="3800" i="1" spc="-805" dirty="0">
                <a:solidFill>
                  <a:srgbClr val="FFFFFF"/>
                </a:solidFill>
                <a:latin typeface="Arabic Typesetting"/>
                <a:cs typeface="Arabic Typesetting"/>
              </a:rPr>
              <a:t>با</a:t>
            </a:r>
            <a:endParaRPr sz="3800">
              <a:latin typeface="Arabic Typesetting"/>
              <a:cs typeface="Arabic Typesetting"/>
            </a:endParaRPr>
          </a:p>
        </p:txBody>
      </p:sp>
      <p:grpSp>
        <p:nvGrpSpPr>
          <p:cNvPr id="10" name="object 10"/>
          <p:cNvGrpSpPr/>
          <p:nvPr/>
        </p:nvGrpSpPr>
        <p:grpSpPr>
          <a:xfrm>
            <a:off x="188887" y="2844800"/>
            <a:ext cx="3336925" cy="678180"/>
            <a:chOff x="188887" y="2844800"/>
            <a:chExt cx="3336925" cy="678180"/>
          </a:xfrm>
        </p:grpSpPr>
        <p:sp>
          <p:nvSpPr>
            <p:cNvPr id="11" name="object 11"/>
            <p:cNvSpPr/>
            <p:nvPr/>
          </p:nvSpPr>
          <p:spPr>
            <a:xfrm>
              <a:off x="214287" y="2857500"/>
              <a:ext cx="3286125" cy="640080"/>
            </a:xfrm>
            <a:custGeom>
              <a:avLst/>
              <a:gdLst/>
              <a:ahLst/>
              <a:cxnLst/>
              <a:rect l="l" t="t" r="r" b="b"/>
              <a:pathLst>
                <a:path w="3286125" h="640079">
                  <a:moveTo>
                    <a:pt x="3286125" y="0"/>
                  </a:moveTo>
                  <a:lnTo>
                    <a:pt x="0" y="0"/>
                  </a:lnTo>
                  <a:lnTo>
                    <a:pt x="0" y="640079"/>
                  </a:lnTo>
                  <a:lnTo>
                    <a:pt x="3286125" y="640079"/>
                  </a:lnTo>
                  <a:lnTo>
                    <a:pt x="3286125" y="0"/>
                  </a:lnTo>
                  <a:close/>
                </a:path>
              </a:pathLst>
            </a:custGeom>
            <a:solidFill>
              <a:srgbClr val="717BA2"/>
            </a:solidFill>
          </p:spPr>
          <p:txBody>
            <a:bodyPr wrap="square" lIns="0" tIns="0" rIns="0" bIns="0" rtlCol="0"/>
            <a:lstStyle/>
            <a:p>
              <a:endParaRPr/>
            </a:p>
          </p:txBody>
        </p:sp>
        <p:sp>
          <p:nvSpPr>
            <p:cNvPr id="12" name="object 12"/>
            <p:cNvSpPr/>
            <p:nvPr/>
          </p:nvSpPr>
          <p:spPr>
            <a:xfrm>
              <a:off x="214287" y="2851150"/>
              <a:ext cx="3286125" cy="665480"/>
            </a:xfrm>
            <a:custGeom>
              <a:avLst/>
              <a:gdLst/>
              <a:ahLst/>
              <a:cxnLst/>
              <a:rect l="l" t="t" r="r" b="b"/>
              <a:pathLst>
                <a:path w="3286125" h="665479">
                  <a:moveTo>
                    <a:pt x="3286086" y="0"/>
                  </a:moveTo>
                  <a:lnTo>
                    <a:pt x="3286086" y="665479"/>
                  </a:lnTo>
                </a:path>
                <a:path w="3286125" h="665479">
                  <a:moveTo>
                    <a:pt x="0" y="0"/>
                  </a:moveTo>
                  <a:lnTo>
                    <a:pt x="0" y="665479"/>
                  </a:lnTo>
                </a:path>
              </a:pathLst>
            </a:custGeom>
            <a:ln w="12700">
              <a:solidFill>
                <a:srgbClr val="FFFFFF"/>
              </a:solidFill>
            </a:ln>
          </p:spPr>
          <p:txBody>
            <a:bodyPr wrap="square" lIns="0" tIns="0" rIns="0" bIns="0" rtlCol="0"/>
            <a:lstStyle/>
            <a:p>
              <a:endParaRPr/>
            </a:p>
          </p:txBody>
        </p:sp>
        <p:sp>
          <p:nvSpPr>
            <p:cNvPr id="13" name="object 13"/>
            <p:cNvSpPr/>
            <p:nvPr/>
          </p:nvSpPr>
          <p:spPr>
            <a:xfrm>
              <a:off x="207937" y="2851150"/>
              <a:ext cx="3298825" cy="12700"/>
            </a:xfrm>
            <a:custGeom>
              <a:avLst/>
              <a:gdLst/>
              <a:ahLst/>
              <a:cxnLst/>
              <a:rect l="l" t="t" r="r" b="b"/>
              <a:pathLst>
                <a:path w="3298825" h="12700">
                  <a:moveTo>
                    <a:pt x="0" y="12700"/>
                  </a:moveTo>
                  <a:lnTo>
                    <a:pt x="3298786" y="12700"/>
                  </a:lnTo>
                  <a:lnTo>
                    <a:pt x="3298786" y="0"/>
                  </a:lnTo>
                  <a:lnTo>
                    <a:pt x="0" y="0"/>
                  </a:lnTo>
                  <a:lnTo>
                    <a:pt x="0" y="12700"/>
                  </a:lnTo>
                  <a:close/>
                </a:path>
              </a:pathLst>
            </a:custGeom>
            <a:solidFill>
              <a:srgbClr val="FFFFFF"/>
            </a:solidFill>
          </p:spPr>
          <p:txBody>
            <a:bodyPr wrap="square" lIns="0" tIns="0" rIns="0" bIns="0" rtlCol="0"/>
            <a:lstStyle/>
            <a:p>
              <a:endParaRPr/>
            </a:p>
          </p:txBody>
        </p:sp>
        <p:sp>
          <p:nvSpPr>
            <p:cNvPr id="14" name="object 14"/>
            <p:cNvSpPr/>
            <p:nvPr/>
          </p:nvSpPr>
          <p:spPr>
            <a:xfrm>
              <a:off x="207937" y="3497580"/>
              <a:ext cx="3298825" cy="0"/>
            </a:xfrm>
            <a:custGeom>
              <a:avLst/>
              <a:gdLst/>
              <a:ahLst/>
              <a:cxnLst/>
              <a:rect l="l" t="t" r="r" b="b"/>
              <a:pathLst>
                <a:path w="3298825">
                  <a:moveTo>
                    <a:pt x="0" y="0"/>
                  </a:moveTo>
                  <a:lnTo>
                    <a:pt x="3298786" y="0"/>
                  </a:lnTo>
                </a:path>
              </a:pathLst>
            </a:custGeom>
            <a:ln w="38100">
              <a:solidFill>
                <a:srgbClr val="FFFFFF"/>
              </a:solidFill>
            </a:ln>
          </p:spPr>
          <p:txBody>
            <a:bodyPr wrap="square" lIns="0" tIns="0" rIns="0" bIns="0" rtlCol="0"/>
            <a:lstStyle/>
            <a:p>
              <a:endParaRPr/>
            </a:p>
          </p:txBody>
        </p:sp>
      </p:grpSp>
      <p:sp>
        <p:nvSpPr>
          <p:cNvPr id="15" name="object 15"/>
          <p:cNvSpPr txBox="1">
            <a:spLocks noGrp="1"/>
          </p:cNvSpPr>
          <p:nvPr>
            <p:ph type="title"/>
          </p:nvPr>
        </p:nvSpPr>
        <p:spPr>
          <a:prstGeom prst="rect">
            <a:avLst/>
          </a:prstGeom>
        </p:spPr>
        <p:txBody>
          <a:bodyPr vert="horz" wrap="square" lIns="0" tIns="12065" rIns="0" bIns="0" rtlCol="0">
            <a:spAutoFit/>
          </a:bodyPr>
          <a:lstStyle/>
          <a:p>
            <a:pPr marL="783590">
              <a:lnSpc>
                <a:spcPct val="100000"/>
              </a:lnSpc>
              <a:spcBef>
                <a:spcPts val="95"/>
              </a:spcBef>
            </a:pPr>
            <a:r>
              <a:rPr sz="3600" i="0" spc="-360" dirty="0">
                <a:latin typeface="Arabic Typesetting"/>
                <a:cs typeface="Arabic Typesetting"/>
              </a:rPr>
              <a:t>يظع</a:t>
            </a:r>
            <a:r>
              <a:rPr sz="3600" i="0" spc="-5" dirty="0">
                <a:latin typeface="Arabic Typesetting"/>
                <a:cs typeface="Arabic Typesetting"/>
              </a:rPr>
              <a:t> </a:t>
            </a:r>
            <a:r>
              <a:rPr spc="-2145" dirty="0"/>
              <a:t>بر</a:t>
            </a:r>
            <a:r>
              <a:rPr sz="5700" baseline="-2192" dirty="0"/>
              <a:t>ِ </a:t>
            </a:r>
            <a:r>
              <a:rPr sz="5700" spc="-315" baseline="-2192" dirty="0"/>
              <a:t> </a:t>
            </a:r>
            <a:r>
              <a:rPr sz="3800" spc="-1015" dirty="0"/>
              <a:t>ص</a:t>
            </a:r>
            <a:r>
              <a:rPr sz="3800" spc="-1019" dirty="0"/>
              <a:t>ل</a:t>
            </a:r>
            <a:r>
              <a:rPr sz="3800" spc="-30" dirty="0"/>
              <a:t>ا</a:t>
            </a:r>
            <a:r>
              <a:rPr sz="3800" spc="-40" dirty="0"/>
              <a:t> </a:t>
            </a:r>
            <a:r>
              <a:rPr sz="3600" i="0" spc="245" dirty="0">
                <a:latin typeface="Arabic Typesetting"/>
                <a:cs typeface="Arabic Typesetting"/>
              </a:rPr>
              <a:t>ل</a:t>
            </a:r>
            <a:r>
              <a:rPr sz="3600" i="0" spc="-1205" dirty="0">
                <a:latin typeface="Arabic Typesetting"/>
                <a:cs typeface="Arabic Typesetting"/>
              </a:rPr>
              <a:t>ضف</a:t>
            </a:r>
            <a:endParaRPr sz="3600">
              <a:latin typeface="Arabic Typesetting"/>
              <a:cs typeface="Arabic Typesetting"/>
            </a:endParaRPr>
          </a:p>
        </p:txBody>
      </p:sp>
      <p:grpSp>
        <p:nvGrpSpPr>
          <p:cNvPr id="16" name="object 16"/>
          <p:cNvGrpSpPr/>
          <p:nvPr/>
        </p:nvGrpSpPr>
        <p:grpSpPr>
          <a:xfrm>
            <a:off x="188887" y="3609340"/>
            <a:ext cx="7552055" cy="2274570"/>
            <a:chOff x="188887" y="3609340"/>
            <a:chExt cx="7552055" cy="2274570"/>
          </a:xfrm>
        </p:grpSpPr>
        <p:sp>
          <p:nvSpPr>
            <p:cNvPr id="17" name="object 17"/>
            <p:cNvSpPr/>
            <p:nvPr/>
          </p:nvSpPr>
          <p:spPr>
            <a:xfrm>
              <a:off x="3643249" y="3646170"/>
              <a:ext cx="4072254" cy="640080"/>
            </a:xfrm>
            <a:custGeom>
              <a:avLst/>
              <a:gdLst/>
              <a:ahLst/>
              <a:cxnLst/>
              <a:rect l="l" t="t" r="r" b="b"/>
              <a:pathLst>
                <a:path w="4072254" h="640079">
                  <a:moveTo>
                    <a:pt x="4072001" y="0"/>
                  </a:moveTo>
                  <a:lnTo>
                    <a:pt x="0" y="0"/>
                  </a:lnTo>
                  <a:lnTo>
                    <a:pt x="0" y="640079"/>
                  </a:lnTo>
                  <a:lnTo>
                    <a:pt x="4072001" y="640079"/>
                  </a:lnTo>
                  <a:lnTo>
                    <a:pt x="4072001" y="0"/>
                  </a:lnTo>
                  <a:close/>
                </a:path>
              </a:pathLst>
            </a:custGeom>
            <a:solidFill>
              <a:srgbClr val="717BA2"/>
            </a:solidFill>
          </p:spPr>
          <p:txBody>
            <a:bodyPr wrap="square" lIns="0" tIns="0" rIns="0" bIns="0" rtlCol="0"/>
            <a:lstStyle/>
            <a:p>
              <a:endParaRPr/>
            </a:p>
          </p:txBody>
        </p:sp>
        <p:sp>
          <p:nvSpPr>
            <p:cNvPr id="18" name="object 18"/>
            <p:cNvSpPr/>
            <p:nvPr/>
          </p:nvSpPr>
          <p:spPr>
            <a:xfrm>
              <a:off x="3643249" y="3639820"/>
              <a:ext cx="4072254" cy="665480"/>
            </a:xfrm>
            <a:custGeom>
              <a:avLst/>
              <a:gdLst/>
              <a:ahLst/>
              <a:cxnLst/>
              <a:rect l="l" t="t" r="r" b="b"/>
              <a:pathLst>
                <a:path w="4072254" h="665479">
                  <a:moveTo>
                    <a:pt x="4072001" y="0"/>
                  </a:moveTo>
                  <a:lnTo>
                    <a:pt x="4072001" y="665479"/>
                  </a:lnTo>
                </a:path>
                <a:path w="4072254" h="665479">
                  <a:moveTo>
                    <a:pt x="0" y="0"/>
                  </a:moveTo>
                  <a:lnTo>
                    <a:pt x="0" y="665479"/>
                  </a:lnTo>
                </a:path>
              </a:pathLst>
            </a:custGeom>
            <a:ln w="12700">
              <a:solidFill>
                <a:srgbClr val="FFFFFF"/>
              </a:solidFill>
            </a:ln>
          </p:spPr>
          <p:txBody>
            <a:bodyPr wrap="square" lIns="0" tIns="0" rIns="0" bIns="0" rtlCol="0"/>
            <a:lstStyle/>
            <a:p>
              <a:endParaRPr/>
            </a:p>
          </p:txBody>
        </p:sp>
        <p:sp>
          <p:nvSpPr>
            <p:cNvPr id="19" name="object 19"/>
            <p:cNvSpPr/>
            <p:nvPr/>
          </p:nvSpPr>
          <p:spPr>
            <a:xfrm>
              <a:off x="3636899" y="3639820"/>
              <a:ext cx="4084954" cy="12700"/>
            </a:xfrm>
            <a:custGeom>
              <a:avLst/>
              <a:gdLst/>
              <a:ahLst/>
              <a:cxnLst/>
              <a:rect l="l" t="t" r="r" b="b"/>
              <a:pathLst>
                <a:path w="4084954" h="12700">
                  <a:moveTo>
                    <a:pt x="0" y="12699"/>
                  </a:moveTo>
                  <a:lnTo>
                    <a:pt x="4084701" y="12699"/>
                  </a:lnTo>
                  <a:lnTo>
                    <a:pt x="4084701" y="0"/>
                  </a:lnTo>
                  <a:lnTo>
                    <a:pt x="0" y="0"/>
                  </a:lnTo>
                  <a:lnTo>
                    <a:pt x="0" y="12699"/>
                  </a:lnTo>
                  <a:close/>
                </a:path>
              </a:pathLst>
            </a:custGeom>
            <a:solidFill>
              <a:srgbClr val="FFFFFF"/>
            </a:solidFill>
          </p:spPr>
          <p:txBody>
            <a:bodyPr wrap="square" lIns="0" tIns="0" rIns="0" bIns="0" rtlCol="0"/>
            <a:lstStyle/>
            <a:p>
              <a:endParaRPr/>
            </a:p>
          </p:txBody>
        </p:sp>
        <p:sp>
          <p:nvSpPr>
            <p:cNvPr id="20" name="object 20"/>
            <p:cNvSpPr/>
            <p:nvPr/>
          </p:nvSpPr>
          <p:spPr>
            <a:xfrm>
              <a:off x="3636899" y="4286250"/>
              <a:ext cx="4084954" cy="0"/>
            </a:xfrm>
            <a:custGeom>
              <a:avLst/>
              <a:gdLst/>
              <a:ahLst/>
              <a:cxnLst/>
              <a:rect l="l" t="t" r="r" b="b"/>
              <a:pathLst>
                <a:path w="4084954">
                  <a:moveTo>
                    <a:pt x="0" y="0"/>
                  </a:moveTo>
                  <a:lnTo>
                    <a:pt x="4084701" y="0"/>
                  </a:lnTo>
                </a:path>
              </a:pathLst>
            </a:custGeom>
            <a:ln w="38100">
              <a:solidFill>
                <a:srgbClr val="FFFFFF"/>
              </a:solidFill>
            </a:ln>
          </p:spPr>
          <p:txBody>
            <a:bodyPr wrap="square" lIns="0" tIns="0" rIns="0" bIns="0" rtlCol="0"/>
            <a:lstStyle/>
            <a:p>
              <a:endParaRPr/>
            </a:p>
          </p:txBody>
        </p:sp>
        <p:sp>
          <p:nvSpPr>
            <p:cNvPr id="21" name="object 21"/>
            <p:cNvSpPr/>
            <p:nvPr/>
          </p:nvSpPr>
          <p:spPr>
            <a:xfrm>
              <a:off x="214287" y="3622040"/>
              <a:ext cx="3286125" cy="640080"/>
            </a:xfrm>
            <a:custGeom>
              <a:avLst/>
              <a:gdLst/>
              <a:ahLst/>
              <a:cxnLst/>
              <a:rect l="l" t="t" r="r" b="b"/>
              <a:pathLst>
                <a:path w="3286125" h="640079">
                  <a:moveTo>
                    <a:pt x="3286125" y="0"/>
                  </a:moveTo>
                  <a:lnTo>
                    <a:pt x="0" y="0"/>
                  </a:lnTo>
                  <a:lnTo>
                    <a:pt x="0" y="640080"/>
                  </a:lnTo>
                  <a:lnTo>
                    <a:pt x="3286125" y="640080"/>
                  </a:lnTo>
                  <a:lnTo>
                    <a:pt x="3286125" y="0"/>
                  </a:lnTo>
                  <a:close/>
                </a:path>
              </a:pathLst>
            </a:custGeom>
            <a:solidFill>
              <a:srgbClr val="717BA2"/>
            </a:solidFill>
          </p:spPr>
          <p:txBody>
            <a:bodyPr wrap="square" lIns="0" tIns="0" rIns="0" bIns="0" rtlCol="0"/>
            <a:lstStyle/>
            <a:p>
              <a:endParaRPr/>
            </a:p>
          </p:txBody>
        </p:sp>
        <p:sp>
          <p:nvSpPr>
            <p:cNvPr id="22" name="object 22"/>
            <p:cNvSpPr/>
            <p:nvPr/>
          </p:nvSpPr>
          <p:spPr>
            <a:xfrm>
              <a:off x="214287" y="3615690"/>
              <a:ext cx="3286125" cy="665480"/>
            </a:xfrm>
            <a:custGeom>
              <a:avLst/>
              <a:gdLst/>
              <a:ahLst/>
              <a:cxnLst/>
              <a:rect l="l" t="t" r="r" b="b"/>
              <a:pathLst>
                <a:path w="3286125" h="665479">
                  <a:moveTo>
                    <a:pt x="3286086" y="0"/>
                  </a:moveTo>
                  <a:lnTo>
                    <a:pt x="3286086" y="665480"/>
                  </a:lnTo>
                </a:path>
                <a:path w="3286125" h="665479">
                  <a:moveTo>
                    <a:pt x="0" y="0"/>
                  </a:moveTo>
                  <a:lnTo>
                    <a:pt x="0" y="665480"/>
                  </a:lnTo>
                </a:path>
              </a:pathLst>
            </a:custGeom>
            <a:ln w="12700">
              <a:solidFill>
                <a:srgbClr val="FFFFFF"/>
              </a:solidFill>
            </a:ln>
          </p:spPr>
          <p:txBody>
            <a:bodyPr wrap="square" lIns="0" tIns="0" rIns="0" bIns="0" rtlCol="0"/>
            <a:lstStyle/>
            <a:p>
              <a:endParaRPr/>
            </a:p>
          </p:txBody>
        </p:sp>
        <p:sp>
          <p:nvSpPr>
            <p:cNvPr id="23" name="object 23"/>
            <p:cNvSpPr/>
            <p:nvPr/>
          </p:nvSpPr>
          <p:spPr>
            <a:xfrm>
              <a:off x="207937" y="3615690"/>
              <a:ext cx="3298825" cy="12700"/>
            </a:xfrm>
            <a:custGeom>
              <a:avLst/>
              <a:gdLst/>
              <a:ahLst/>
              <a:cxnLst/>
              <a:rect l="l" t="t" r="r" b="b"/>
              <a:pathLst>
                <a:path w="3298825" h="12700">
                  <a:moveTo>
                    <a:pt x="0" y="12700"/>
                  </a:moveTo>
                  <a:lnTo>
                    <a:pt x="3298786" y="12700"/>
                  </a:lnTo>
                  <a:lnTo>
                    <a:pt x="3298786" y="0"/>
                  </a:lnTo>
                  <a:lnTo>
                    <a:pt x="0" y="0"/>
                  </a:lnTo>
                  <a:lnTo>
                    <a:pt x="0" y="12700"/>
                  </a:lnTo>
                  <a:close/>
                </a:path>
              </a:pathLst>
            </a:custGeom>
            <a:solidFill>
              <a:srgbClr val="FFFFFF"/>
            </a:solidFill>
          </p:spPr>
          <p:txBody>
            <a:bodyPr wrap="square" lIns="0" tIns="0" rIns="0" bIns="0" rtlCol="0"/>
            <a:lstStyle/>
            <a:p>
              <a:endParaRPr/>
            </a:p>
          </p:txBody>
        </p:sp>
        <p:sp>
          <p:nvSpPr>
            <p:cNvPr id="24" name="object 24"/>
            <p:cNvSpPr/>
            <p:nvPr/>
          </p:nvSpPr>
          <p:spPr>
            <a:xfrm>
              <a:off x="207937" y="4262120"/>
              <a:ext cx="3298825" cy="0"/>
            </a:xfrm>
            <a:custGeom>
              <a:avLst/>
              <a:gdLst/>
              <a:ahLst/>
              <a:cxnLst/>
              <a:rect l="l" t="t" r="r" b="b"/>
              <a:pathLst>
                <a:path w="3298825">
                  <a:moveTo>
                    <a:pt x="0" y="0"/>
                  </a:moveTo>
                  <a:lnTo>
                    <a:pt x="3298786" y="0"/>
                  </a:lnTo>
                </a:path>
              </a:pathLst>
            </a:custGeom>
            <a:ln w="38100">
              <a:solidFill>
                <a:srgbClr val="FFFFFF"/>
              </a:solidFill>
            </a:ln>
          </p:spPr>
          <p:txBody>
            <a:bodyPr wrap="square" lIns="0" tIns="0" rIns="0" bIns="0" rtlCol="0"/>
            <a:lstStyle/>
            <a:p>
              <a:endParaRPr/>
            </a:p>
          </p:txBody>
        </p:sp>
        <p:sp>
          <p:nvSpPr>
            <p:cNvPr id="25" name="object 25"/>
            <p:cNvSpPr/>
            <p:nvPr/>
          </p:nvSpPr>
          <p:spPr>
            <a:xfrm>
              <a:off x="3643249" y="4432046"/>
              <a:ext cx="4072254" cy="640080"/>
            </a:xfrm>
            <a:custGeom>
              <a:avLst/>
              <a:gdLst/>
              <a:ahLst/>
              <a:cxnLst/>
              <a:rect l="l" t="t" r="r" b="b"/>
              <a:pathLst>
                <a:path w="4072254" h="640079">
                  <a:moveTo>
                    <a:pt x="4072001" y="0"/>
                  </a:moveTo>
                  <a:lnTo>
                    <a:pt x="0" y="0"/>
                  </a:lnTo>
                  <a:lnTo>
                    <a:pt x="0" y="640079"/>
                  </a:lnTo>
                  <a:lnTo>
                    <a:pt x="4072001" y="640079"/>
                  </a:lnTo>
                  <a:lnTo>
                    <a:pt x="4072001" y="0"/>
                  </a:lnTo>
                  <a:close/>
                </a:path>
              </a:pathLst>
            </a:custGeom>
            <a:solidFill>
              <a:srgbClr val="717BA2"/>
            </a:solidFill>
          </p:spPr>
          <p:txBody>
            <a:bodyPr wrap="square" lIns="0" tIns="0" rIns="0" bIns="0" rtlCol="0"/>
            <a:lstStyle/>
            <a:p>
              <a:endParaRPr/>
            </a:p>
          </p:txBody>
        </p:sp>
        <p:sp>
          <p:nvSpPr>
            <p:cNvPr id="26" name="object 26"/>
            <p:cNvSpPr/>
            <p:nvPr/>
          </p:nvSpPr>
          <p:spPr>
            <a:xfrm>
              <a:off x="3643249" y="4425696"/>
              <a:ext cx="4072254" cy="665480"/>
            </a:xfrm>
            <a:custGeom>
              <a:avLst/>
              <a:gdLst/>
              <a:ahLst/>
              <a:cxnLst/>
              <a:rect l="l" t="t" r="r" b="b"/>
              <a:pathLst>
                <a:path w="4072254" h="665479">
                  <a:moveTo>
                    <a:pt x="4072001" y="0"/>
                  </a:moveTo>
                  <a:lnTo>
                    <a:pt x="4072001" y="665479"/>
                  </a:lnTo>
                </a:path>
                <a:path w="4072254" h="665479">
                  <a:moveTo>
                    <a:pt x="0" y="0"/>
                  </a:moveTo>
                  <a:lnTo>
                    <a:pt x="0" y="665479"/>
                  </a:lnTo>
                </a:path>
              </a:pathLst>
            </a:custGeom>
            <a:ln w="12700">
              <a:solidFill>
                <a:srgbClr val="FFFFFF"/>
              </a:solidFill>
            </a:ln>
          </p:spPr>
          <p:txBody>
            <a:bodyPr wrap="square" lIns="0" tIns="0" rIns="0" bIns="0" rtlCol="0"/>
            <a:lstStyle/>
            <a:p>
              <a:endParaRPr/>
            </a:p>
          </p:txBody>
        </p:sp>
        <p:sp>
          <p:nvSpPr>
            <p:cNvPr id="27" name="object 27"/>
            <p:cNvSpPr/>
            <p:nvPr/>
          </p:nvSpPr>
          <p:spPr>
            <a:xfrm>
              <a:off x="3636899" y="4425696"/>
              <a:ext cx="4084954" cy="12700"/>
            </a:xfrm>
            <a:custGeom>
              <a:avLst/>
              <a:gdLst/>
              <a:ahLst/>
              <a:cxnLst/>
              <a:rect l="l" t="t" r="r" b="b"/>
              <a:pathLst>
                <a:path w="4084954" h="12700">
                  <a:moveTo>
                    <a:pt x="0" y="12699"/>
                  </a:moveTo>
                  <a:lnTo>
                    <a:pt x="4084701" y="12699"/>
                  </a:lnTo>
                  <a:lnTo>
                    <a:pt x="4084701" y="0"/>
                  </a:lnTo>
                  <a:lnTo>
                    <a:pt x="0" y="0"/>
                  </a:lnTo>
                  <a:lnTo>
                    <a:pt x="0" y="12699"/>
                  </a:lnTo>
                  <a:close/>
                </a:path>
              </a:pathLst>
            </a:custGeom>
            <a:solidFill>
              <a:srgbClr val="FFFFFF"/>
            </a:solidFill>
          </p:spPr>
          <p:txBody>
            <a:bodyPr wrap="square" lIns="0" tIns="0" rIns="0" bIns="0" rtlCol="0"/>
            <a:lstStyle/>
            <a:p>
              <a:endParaRPr/>
            </a:p>
          </p:txBody>
        </p:sp>
        <p:sp>
          <p:nvSpPr>
            <p:cNvPr id="28" name="object 28"/>
            <p:cNvSpPr/>
            <p:nvPr/>
          </p:nvSpPr>
          <p:spPr>
            <a:xfrm>
              <a:off x="3636899" y="5072126"/>
              <a:ext cx="4084954" cy="0"/>
            </a:xfrm>
            <a:custGeom>
              <a:avLst/>
              <a:gdLst/>
              <a:ahLst/>
              <a:cxnLst/>
              <a:rect l="l" t="t" r="r" b="b"/>
              <a:pathLst>
                <a:path w="4084954">
                  <a:moveTo>
                    <a:pt x="0" y="0"/>
                  </a:moveTo>
                  <a:lnTo>
                    <a:pt x="4084701" y="0"/>
                  </a:lnTo>
                </a:path>
              </a:pathLst>
            </a:custGeom>
            <a:ln w="38100">
              <a:solidFill>
                <a:srgbClr val="FFFFFF"/>
              </a:solidFill>
            </a:ln>
          </p:spPr>
          <p:txBody>
            <a:bodyPr wrap="square" lIns="0" tIns="0" rIns="0" bIns="0" rtlCol="0"/>
            <a:lstStyle/>
            <a:p>
              <a:endParaRPr/>
            </a:p>
          </p:txBody>
        </p:sp>
        <p:sp>
          <p:nvSpPr>
            <p:cNvPr id="29" name="object 29"/>
            <p:cNvSpPr/>
            <p:nvPr/>
          </p:nvSpPr>
          <p:spPr>
            <a:xfrm>
              <a:off x="214287" y="4407916"/>
              <a:ext cx="3286125" cy="640080"/>
            </a:xfrm>
            <a:custGeom>
              <a:avLst/>
              <a:gdLst/>
              <a:ahLst/>
              <a:cxnLst/>
              <a:rect l="l" t="t" r="r" b="b"/>
              <a:pathLst>
                <a:path w="3286125" h="640079">
                  <a:moveTo>
                    <a:pt x="3286125" y="0"/>
                  </a:moveTo>
                  <a:lnTo>
                    <a:pt x="0" y="0"/>
                  </a:lnTo>
                  <a:lnTo>
                    <a:pt x="0" y="640080"/>
                  </a:lnTo>
                  <a:lnTo>
                    <a:pt x="3286125" y="640080"/>
                  </a:lnTo>
                  <a:lnTo>
                    <a:pt x="3286125" y="0"/>
                  </a:lnTo>
                  <a:close/>
                </a:path>
              </a:pathLst>
            </a:custGeom>
            <a:solidFill>
              <a:srgbClr val="717BA2"/>
            </a:solidFill>
          </p:spPr>
          <p:txBody>
            <a:bodyPr wrap="square" lIns="0" tIns="0" rIns="0" bIns="0" rtlCol="0"/>
            <a:lstStyle/>
            <a:p>
              <a:endParaRPr/>
            </a:p>
          </p:txBody>
        </p:sp>
        <p:sp>
          <p:nvSpPr>
            <p:cNvPr id="30" name="object 30"/>
            <p:cNvSpPr/>
            <p:nvPr/>
          </p:nvSpPr>
          <p:spPr>
            <a:xfrm>
              <a:off x="214287" y="4401566"/>
              <a:ext cx="3286125" cy="665480"/>
            </a:xfrm>
            <a:custGeom>
              <a:avLst/>
              <a:gdLst/>
              <a:ahLst/>
              <a:cxnLst/>
              <a:rect l="l" t="t" r="r" b="b"/>
              <a:pathLst>
                <a:path w="3286125" h="665479">
                  <a:moveTo>
                    <a:pt x="3286086" y="0"/>
                  </a:moveTo>
                  <a:lnTo>
                    <a:pt x="3286086" y="665479"/>
                  </a:lnTo>
                </a:path>
                <a:path w="3286125" h="665479">
                  <a:moveTo>
                    <a:pt x="0" y="0"/>
                  </a:moveTo>
                  <a:lnTo>
                    <a:pt x="0" y="665479"/>
                  </a:lnTo>
                </a:path>
              </a:pathLst>
            </a:custGeom>
            <a:ln w="12700">
              <a:solidFill>
                <a:srgbClr val="FFFFFF"/>
              </a:solidFill>
            </a:ln>
          </p:spPr>
          <p:txBody>
            <a:bodyPr wrap="square" lIns="0" tIns="0" rIns="0" bIns="0" rtlCol="0"/>
            <a:lstStyle/>
            <a:p>
              <a:endParaRPr/>
            </a:p>
          </p:txBody>
        </p:sp>
        <p:sp>
          <p:nvSpPr>
            <p:cNvPr id="31" name="object 31"/>
            <p:cNvSpPr/>
            <p:nvPr/>
          </p:nvSpPr>
          <p:spPr>
            <a:xfrm>
              <a:off x="207937" y="4401566"/>
              <a:ext cx="3298825" cy="12700"/>
            </a:xfrm>
            <a:custGeom>
              <a:avLst/>
              <a:gdLst/>
              <a:ahLst/>
              <a:cxnLst/>
              <a:rect l="l" t="t" r="r" b="b"/>
              <a:pathLst>
                <a:path w="3298825" h="12700">
                  <a:moveTo>
                    <a:pt x="0" y="12699"/>
                  </a:moveTo>
                  <a:lnTo>
                    <a:pt x="3298786" y="12699"/>
                  </a:lnTo>
                  <a:lnTo>
                    <a:pt x="3298786" y="0"/>
                  </a:lnTo>
                  <a:lnTo>
                    <a:pt x="0" y="0"/>
                  </a:lnTo>
                  <a:lnTo>
                    <a:pt x="0" y="12699"/>
                  </a:lnTo>
                  <a:close/>
                </a:path>
              </a:pathLst>
            </a:custGeom>
            <a:solidFill>
              <a:srgbClr val="FFFFFF"/>
            </a:solidFill>
          </p:spPr>
          <p:txBody>
            <a:bodyPr wrap="square" lIns="0" tIns="0" rIns="0" bIns="0" rtlCol="0"/>
            <a:lstStyle/>
            <a:p>
              <a:endParaRPr/>
            </a:p>
          </p:txBody>
        </p:sp>
        <p:sp>
          <p:nvSpPr>
            <p:cNvPr id="32" name="object 32"/>
            <p:cNvSpPr/>
            <p:nvPr/>
          </p:nvSpPr>
          <p:spPr>
            <a:xfrm>
              <a:off x="207937" y="5047996"/>
              <a:ext cx="3298825" cy="0"/>
            </a:xfrm>
            <a:custGeom>
              <a:avLst/>
              <a:gdLst/>
              <a:ahLst/>
              <a:cxnLst/>
              <a:rect l="l" t="t" r="r" b="b"/>
              <a:pathLst>
                <a:path w="3298825">
                  <a:moveTo>
                    <a:pt x="0" y="0"/>
                  </a:moveTo>
                  <a:lnTo>
                    <a:pt x="3298786" y="0"/>
                  </a:lnTo>
                </a:path>
              </a:pathLst>
            </a:custGeom>
            <a:ln w="38100">
              <a:solidFill>
                <a:srgbClr val="FFFFFF"/>
              </a:solidFill>
            </a:ln>
          </p:spPr>
          <p:txBody>
            <a:bodyPr wrap="square" lIns="0" tIns="0" rIns="0" bIns="0" rtlCol="0"/>
            <a:lstStyle/>
            <a:p>
              <a:endParaRPr/>
            </a:p>
          </p:txBody>
        </p:sp>
        <p:sp>
          <p:nvSpPr>
            <p:cNvPr id="33" name="object 33"/>
            <p:cNvSpPr/>
            <p:nvPr/>
          </p:nvSpPr>
          <p:spPr>
            <a:xfrm>
              <a:off x="3643249" y="5217807"/>
              <a:ext cx="4072254" cy="640080"/>
            </a:xfrm>
            <a:custGeom>
              <a:avLst/>
              <a:gdLst/>
              <a:ahLst/>
              <a:cxnLst/>
              <a:rect l="l" t="t" r="r" b="b"/>
              <a:pathLst>
                <a:path w="4072254" h="640079">
                  <a:moveTo>
                    <a:pt x="4072001" y="0"/>
                  </a:moveTo>
                  <a:lnTo>
                    <a:pt x="0" y="0"/>
                  </a:lnTo>
                  <a:lnTo>
                    <a:pt x="0" y="640080"/>
                  </a:lnTo>
                  <a:lnTo>
                    <a:pt x="4072001" y="640080"/>
                  </a:lnTo>
                  <a:lnTo>
                    <a:pt x="4072001" y="0"/>
                  </a:lnTo>
                  <a:close/>
                </a:path>
              </a:pathLst>
            </a:custGeom>
            <a:solidFill>
              <a:srgbClr val="717BA2"/>
            </a:solidFill>
          </p:spPr>
          <p:txBody>
            <a:bodyPr wrap="square" lIns="0" tIns="0" rIns="0" bIns="0" rtlCol="0"/>
            <a:lstStyle/>
            <a:p>
              <a:endParaRPr/>
            </a:p>
          </p:txBody>
        </p:sp>
        <p:sp>
          <p:nvSpPr>
            <p:cNvPr id="34" name="object 34"/>
            <p:cNvSpPr/>
            <p:nvPr/>
          </p:nvSpPr>
          <p:spPr>
            <a:xfrm>
              <a:off x="3643249" y="5211445"/>
              <a:ext cx="4072254" cy="666115"/>
            </a:xfrm>
            <a:custGeom>
              <a:avLst/>
              <a:gdLst/>
              <a:ahLst/>
              <a:cxnLst/>
              <a:rect l="l" t="t" r="r" b="b"/>
              <a:pathLst>
                <a:path w="4072254" h="666114">
                  <a:moveTo>
                    <a:pt x="4072001" y="0"/>
                  </a:moveTo>
                  <a:lnTo>
                    <a:pt x="4072001" y="665492"/>
                  </a:lnTo>
                </a:path>
                <a:path w="4072254" h="666114">
                  <a:moveTo>
                    <a:pt x="0" y="0"/>
                  </a:moveTo>
                  <a:lnTo>
                    <a:pt x="0" y="665492"/>
                  </a:lnTo>
                </a:path>
              </a:pathLst>
            </a:custGeom>
            <a:ln w="12700">
              <a:solidFill>
                <a:srgbClr val="FFFFFF"/>
              </a:solidFill>
            </a:ln>
          </p:spPr>
          <p:txBody>
            <a:bodyPr wrap="square" lIns="0" tIns="0" rIns="0" bIns="0" rtlCol="0"/>
            <a:lstStyle/>
            <a:p>
              <a:endParaRPr/>
            </a:p>
          </p:txBody>
        </p:sp>
        <p:sp>
          <p:nvSpPr>
            <p:cNvPr id="35" name="object 35"/>
            <p:cNvSpPr/>
            <p:nvPr/>
          </p:nvSpPr>
          <p:spPr>
            <a:xfrm>
              <a:off x="3636899" y="5211445"/>
              <a:ext cx="4084954" cy="12700"/>
            </a:xfrm>
            <a:custGeom>
              <a:avLst/>
              <a:gdLst/>
              <a:ahLst/>
              <a:cxnLst/>
              <a:rect l="l" t="t" r="r" b="b"/>
              <a:pathLst>
                <a:path w="4084954" h="12700">
                  <a:moveTo>
                    <a:pt x="0" y="12699"/>
                  </a:moveTo>
                  <a:lnTo>
                    <a:pt x="4084701" y="12699"/>
                  </a:lnTo>
                  <a:lnTo>
                    <a:pt x="4084701" y="0"/>
                  </a:lnTo>
                  <a:lnTo>
                    <a:pt x="0" y="0"/>
                  </a:lnTo>
                  <a:lnTo>
                    <a:pt x="0" y="12699"/>
                  </a:lnTo>
                  <a:close/>
                </a:path>
              </a:pathLst>
            </a:custGeom>
            <a:solidFill>
              <a:srgbClr val="FFFFFF"/>
            </a:solidFill>
          </p:spPr>
          <p:txBody>
            <a:bodyPr wrap="square" lIns="0" tIns="0" rIns="0" bIns="0" rtlCol="0"/>
            <a:lstStyle/>
            <a:p>
              <a:endParaRPr/>
            </a:p>
          </p:txBody>
        </p:sp>
        <p:sp>
          <p:nvSpPr>
            <p:cNvPr id="36" name="object 36"/>
            <p:cNvSpPr/>
            <p:nvPr/>
          </p:nvSpPr>
          <p:spPr>
            <a:xfrm>
              <a:off x="3636899" y="5857887"/>
              <a:ext cx="4084954" cy="0"/>
            </a:xfrm>
            <a:custGeom>
              <a:avLst/>
              <a:gdLst/>
              <a:ahLst/>
              <a:cxnLst/>
              <a:rect l="l" t="t" r="r" b="b"/>
              <a:pathLst>
                <a:path w="4084954">
                  <a:moveTo>
                    <a:pt x="0" y="0"/>
                  </a:moveTo>
                  <a:lnTo>
                    <a:pt x="4084701" y="0"/>
                  </a:lnTo>
                </a:path>
              </a:pathLst>
            </a:custGeom>
            <a:ln w="38100">
              <a:solidFill>
                <a:srgbClr val="FFFFFF"/>
              </a:solidFill>
            </a:ln>
          </p:spPr>
          <p:txBody>
            <a:bodyPr wrap="square" lIns="0" tIns="0" rIns="0" bIns="0" rtlCol="0"/>
            <a:lstStyle/>
            <a:p>
              <a:endParaRPr/>
            </a:p>
          </p:txBody>
        </p:sp>
      </p:grpSp>
      <p:sp>
        <p:nvSpPr>
          <p:cNvPr id="37" name="object 37"/>
          <p:cNvSpPr txBox="1"/>
          <p:nvPr/>
        </p:nvSpPr>
        <p:spPr>
          <a:xfrm>
            <a:off x="3611498" y="3322320"/>
            <a:ext cx="4135754" cy="2383790"/>
          </a:xfrm>
          <a:prstGeom prst="rect">
            <a:avLst/>
          </a:prstGeom>
        </p:spPr>
        <p:txBody>
          <a:bodyPr vert="horz" wrap="square" lIns="0" tIns="12700" rIns="0" bIns="0" rtlCol="0">
            <a:spAutoFit/>
          </a:bodyPr>
          <a:lstStyle/>
          <a:p>
            <a:pPr marL="471805" marR="462280" indent="635" algn="ctr">
              <a:lnSpc>
                <a:spcPct val="143300"/>
              </a:lnSpc>
              <a:spcBef>
                <a:spcPts val="100"/>
              </a:spcBef>
            </a:pPr>
            <a:r>
              <a:rPr sz="3600" spc="260" dirty="0">
                <a:solidFill>
                  <a:srgbClr val="FFFFFF"/>
                </a:solidFill>
                <a:latin typeface="Arabic Typesetting"/>
                <a:cs typeface="Arabic Typesetting"/>
              </a:rPr>
              <a:t>ة</a:t>
            </a:r>
            <a:r>
              <a:rPr sz="3600" spc="-1115" dirty="0">
                <a:solidFill>
                  <a:srgbClr val="FFFFFF"/>
                </a:solidFill>
                <a:latin typeface="Arabic Typesetting"/>
                <a:cs typeface="Arabic Typesetting"/>
              </a:rPr>
              <a:t>ص</a:t>
            </a:r>
            <a:r>
              <a:rPr sz="3600" spc="60" dirty="0">
                <a:solidFill>
                  <a:srgbClr val="FFFFFF"/>
                </a:solidFill>
                <a:latin typeface="Arabic Typesetting"/>
                <a:cs typeface="Arabic Typesetting"/>
              </a:rPr>
              <a:t>و</a:t>
            </a:r>
            <a:r>
              <a:rPr sz="3600" spc="-875" dirty="0">
                <a:solidFill>
                  <a:srgbClr val="FFFFFF"/>
                </a:solidFill>
                <a:latin typeface="Arabic Typesetting"/>
                <a:cs typeface="Arabic Typesetting"/>
              </a:rPr>
              <a:t>ص</a:t>
            </a:r>
            <a:r>
              <a:rPr sz="3600" spc="-545" dirty="0">
                <a:solidFill>
                  <a:srgbClr val="FFFFFF"/>
                </a:solidFill>
                <a:latin typeface="Arabic Typesetting"/>
                <a:cs typeface="Arabic Typesetting"/>
              </a:rPr>
              <a:t>مخ</a:t>
            </a:r>
            <a:r>
              <a:rPr sz="3600" spc="-10" dirty="0">
                <a:solidFill>
                  <a:srgbClr val="FFFFFF"/>
                </a:solidFill>
                <a:latin typeface="Arabic Typesetting"/>
                <a:cs typeface="Arabic Typesetting"/>
              </a:rPr>
              <a:t> </a:t>
            </a:r>
            <a:r>
              <a:rPr sz="3600" dirty="0">
                <a:solidFill>
                  <a:srgbClr val="FFFFFF"/>
                </a:solidFill>
                <a:latin typeface="Arabic Typesetting"/>
                <a:cs typeface="Arabic Typesetting"/>
              </a:rPr>
              <a:t>ة</a:t>
            </a:r>
            <a:r>
              <a:rPr sz="3600" spc="95" dirty="0">
                <a:solidFill>
                  <a:srgbClr val="FFFFFF"/>
                </a:solidFill>
                <a:latin typeface="Arabic Typesetting"/>
                <a:cs typeface="Arabic Typesetting"/>
              </a:rPr>
              <a:t>ا</a:t>
            </a:r>
            <a:r>
              <a:rPr sz="3600" spc="-1140" dirty="0">
                <a:solidFill>
                  <a:srgbClr val="FFFFFF"/>
                </a:solidFill>
                <a:latin typeface="Arabic Typesetting"/>
                <a:cs typeface="Arabic Typesetting"/>
              </a:rPr>
              <a:t>ي</a:t>
            </a:r>
            <a:r>
              <a:rPr sz="3600" spc="-114" dirty="0">
                <a:solidFill>
                  <a:srgbClr val="FFFFFF"/>
                </a:solidFill>
                <a:latin typeface="Arabic Typesetting"/>
                <a:cs typeface="Arabic Typesetting"/>
              </a:rPr>
              <a:t>ح</a:t>
            </a:r>
            <a:r>
              <a:rPr sz="3600" spc="5" dirty="0">
                <a:solidFill>
                  <a:srgbClr val="FFFFFF"/>
                </a:solidFill>
                <a:latin typeface="Arabic Typesetting"/>
                <a:cs typeface="Arabic Typesetting"/>
              </a:rPr>
              <a:t> </a:t>
            </a:r>
            <a:r>
              <a:rPr sz="3600" spc="204" dirty="0">
                <a:solidFill>
                  <a:srgbClr val="FFFFFF"/>
                </a:solidFill>
                <a:latin typeface="Arabic Typesetting"/>
                <a:cs typeface="Arabic Typesetting"/>
              </a:rPr>
              <a:t>ي</a:t>
            </a:r>
            <a:r>
              <a:rPr sz="3600" spc="-1595" dirty="0">
                <a:solidFill>
                  <a:srgbClr val="FFFFFF"/>
                </a:solidFill>
                <a:latin typeface="Arabic Typesetting"/>
                <a:cs typeface="Arabic Typesetting"/>
              </a:rPr>
              <a:t>ي</a:t>
            </a:r>
            <a:r>
              <a:rPr sz="3600" spc="110" dirty="0">
                <a:solidFill>
                  <a:srgbClr val="FFFFFF"/>
                </a:solidFill>
                <a:latin typeface="Arabic Typesetting"/>
                <a:cs typeface="Arabic Typesetting"/>
              </a:rPr>
              <a:t>ر</a:t>
            </a:r>
            <a:r>
              <a:rPr sz="3600" spc="-275" dirty="0">
                <a:solidFill>
                  <a:srgbClr val="FFFFFF"/>
                </a:solidFill>
                <a:latin typeface="Arabic Typesetting"/>
                <a:cs typeface="Arabic Typesetting"/>
              </a:rPr>
              <a:t>ك</a:t>
            </a:r>
            <a:r>
              <a:rPr sz="3600" spc="-540" dirty="0">
                <a:solidFill>
                  <a:srgbClr val="FFFFFF"/>
                </a:solidFill>
                <a:latin typeface="Arabic Typesetting"/>
                <a:cs typeface="Arabic Typesetting"/>
              </a:rPr>
              <a:t>س</a:t>
            </a:r>
            <a:r>
              <a:rPr sz="3600" spc="-475" dirty="0">
                <a:solidFill>
                  <a:srgbClr val="FFFFFF"/>
                </a:solidFill>
                <a:latin typeface="Arabic Typesetting"/>
                <a:cs typeface="Arabic Typesetting"/>
              </a:rPr>
              <a:t>ع</a:t>
            </a:r>
            <a:r>
              <a:rPr sz="3600" spc="-720" dirty="0">
                <a:solidFill>
                  <a:srgbClr val="FFFFFF"/>
                </a:solidFill>
                <a:latin typeface="Arabic Typesetting"/>
                <a:cs typeface="Arabic Typesetting"/>
              </a:rPr>
              <a:t>ل</a:t>
            </a:r>
            <a:r>
              <a:rPr sz="3600" spc="-705" dirty="0">
                <a:solidFill>
                  <a:srgbClr val="FFFFFF"/>
                </a:solidFill>
                <a:latin typeface="Arabic Typesetting"/>
                <a:cs typeface="Arabic Typesetting"/>
              </a:rPr>
              <a:t>ل  </a:t>
            </a:r>
            <a:r>
              <a:rPr sz="3600" spc="204" dirty="0">
                <a:solidFill>
                  <a:srgbClr val="FFFFFF"/>
                </a:solidFill>
                <a:latin typeface="Arabic Typesetting"/>
                <a:cs typeface="Arabic Typesetting"/>
              </a:rPr>
              <a:t>ي</a:t>
            </a:r>
            <a:r>
              <a:rPr sz="3600" spc="-1580" dirty="0">
                <a:solidFill>
                  <a:srgbClr val="FFFFFF"/>
                </a:solidFill>
                <a:latin typeface="Arabic Typesetting"/>
                <a:cs typeface="Arabic Typesetting"/>
              </a:rPr>
              <a:t>ت</a:t>
            </a:r>
            <a:r>
              <a:rPr sz="3600" spc="-85" dirty="0">
                <a:solidFill>
                  <a:srgbClr val="FFFFFF"/>
                </a:solidFill>
                <a:latin typeface="Arabic Typesetting"/>
                <a:cs typeface="Arabic Typesetting"/>
              </a:rPr>
              <a:t>ر</a:t>
            </a:r>
            <a:r>
              <a:rPr sz="3600" dirty="0">
                <a:solidFill>
                  <a:srgbClr val="FFFFFF"/>
                </a:solidFill>
                <a:latin typeface="Arabic Typesetting"/>
                <a:cs typeface="Arabic Typesetting"/>
              </a:rPr>
              <a:t>و</a:t>
            </a:r>
            <a:r>
              <a:rPr sz="3600" spc="95" dirty="0">
                <a:solidFill>
                  <a:srgbClr val="FFFFFF"/>
                </a:solidFill>
                <a:latin typeface="Arabic Typesetting"/>
                <a:cs typeface="Arabic Typesetting"/>
              </a:rPr>
              <a:t>ا</a:t>
            </a:r>
            <a:r>
              <a:rPr sz="3600" spc="-725" dirty="0">
                <a:solidFill>
                  <a:srgbClr val="FFFFFF"/>
                </a:solidFill>
                <a:latin typeface="Arabic Typesetting"/>
                <a:cs typeface="Arabic Typesetting"/>
              </a:rPr>
              <a:t>لم</a:t>
            </a:r>
            <a:r>
              <a:rPr sz="3600" spc="-955" dirty="0">
                <a:solidFill>
                  <a:srgbClr val="FFFFFF"/>
                </a:solidFill>
                <a:latin typeface="Arabic Typesetting"/>
                <a:cs typeface="Arabic Typesetting"/>
              </a:rPr>
              <a:t>ج</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204" dirty="0">
                <a:solidFill>
                  <a:srgbClr val="FFFFFF"/>
                </a:solidFill>
                <a:latin typeface="Arabic Typesetting"/>
                <a:cs typeface="Arabic Typesetting"/>
              </a:rPr>
              <a:t>ي</a:t>
            </a:r>
            <a:r>
              <a:rPr sz="3600" spc="-1390" dirty="0">
                <a:solidFill>
                  <a:srgbClr val="FFFFFF"/>
                </a:solidFill>
                <a:latin typeface="Arabic Typesetting"/>
                <a:cs typeface="Arabic Typesetting"/>
              </a:rPr>
              <a:t>ت</a:t>
            </a:r>
            <a:r>
              <a:rPr sz="3600" spc="-1125" dirty="0">
                <a:solidFill>
                  <a:srgbClr val="FFFFFF"/>
                </a:solidFill>
                <a:latin typeface="Arabic Typesetting"/>
                <a:cs typeface="Arabic Typesetting"/>
              </a:rPr>
              <a:t>ل</a:t>
            </a:r>
            <a:r>
              <a:rPr sz="3600" dirty="0">
                <a:solidFill>
                  <a:srgbClr val="FFFFFF"/>
                </a:solidFill>
                <a:latin typeface="Arabic Typesetting"/>
                <a:cs typeface="Arabic Typesetting"/>
              </a:rPr>
              <a:t>و</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670" dirty="0">
                <a:solidFill>
                  <a:srgbClr val="FFFFFF"/>
                </a:solidFill>
                <a:latin typeface="Arabic Typesetting"/>
                <a:cs typeface="Arabic Typesetting"/>
              </a:rPr>
              <a:t>لى</a:t>
            </a:r>
            <a:r>
              <a:rPr sz="3600" spc="-335" dirty="0">
                <a:solidFill>
                  <a:srgbClr val="FFFFFF"/>
                </a:solidFill>
                <a:latin typeface="Arabic Typesetting"/>
                <a:cs typeface="Arabic Typesetting"/>
              </a:rPr>
              <a:t>ا</a:t>
            </a:r>
            <a:r>
              <a:rPr sz="3600" dirty="0">
                <a:solidFill>
                  <a:srgbClr val="FFFFFF"/>
                </a:solidFill>
                <a:latin typeface="Arabic Typesetting"/>
                <a:cs typeface="Arabic Typesetting"/>
              </a:rPr>
              <a:t> </a:t>
            </a:r>
            <a:r>
              <a:rPr sz="3600" spc="330" dirty="0">
                <a:solidFill>
                  <a:srgbClr val="FFFFFF"/>
                </a:solidFill>
                <a:latin typeface="Arabic Typesetting"/>
                <a:cs typeface="Arabic Typesetting"/>
              </a:rPr>
              <a:t> </a:t>
            </a:r>
            <a:r>
              <a:rPr sz="3600" spc="-320" dirty="0">
                <a:solidFill>
                  <a:srgbClr val="FFFFFF"/>
                </a:solidFill>
                <a:latin typeface="Arabic Typesetting"/>
                <a:cs typeface="Arabic Typesetting"/>
              </a:rPr>
              <a:t>ت</a:t>
            </a:r>
            <a:r>
              <a:rPr sz="3600" spc="110" dirty="0">
                <a:solidFill>
                  <a:srgbClr val="FFFFFF"/>
                </a:solidFill>
                <a:latin typeface="Arabic Typesetting"/>
                <a:cs typeface="Arabic Typesetting"/>
              </a:rPr>
              <a:t>ر</a:t>
            </a:r>
            <a:r>
              <a:rPr sz="3600" spc="-1540" dirty="0">
                <a:solidFill>
                  <a:srgbClr val="FFFFFF"/>
                </a:solidFill>
                <a:latin typeface="Arabic Typesetting"/>
                <a:cs typeface="Arabic Typesetting"/>
              </a:rPr>
              <a:t>ف</a:t>
            </a:r>
            <a:r>
              <a:rPr sz="3600" spc="95" dirty="0">
                <a:solidFill>
                  <a:srgbClr val="FFFFFF"/>
                </a:solidFill>
                <a:latin typeface="Arabic Typesetting"/>
                <a:cs typeface="Arabic Typesetting"/>
              </a:rPr>
              <a:t>ا</a:t>
            </a:r>
            <a:r>
              <a:rPr sz="3600" spc="-420" dirty="0">
                <a:solidFill>
                  <a:srgbClr val="FFFFFF"/>
                </a:solidFill>
                <a:latin typeface="Arabic Typesetting"/>
                <a:cs typeface="Arabic Typesetting"/>
              </a:rPr>
              <a:t>س  </a:t>
            </a:r>
            <a:r>
              <a:rPr sz="3600" spc="135" dirty="0">
                <a:solidFill>
                  <a:srgbClr val="FFFFFF"/>
                </a:solidFill>
                <a:latin typeface="Arabic Typesetting"/>
                <a:cs typeface="Arabic Typesetting"/>
              </a:rPr>
              <a:t>ف</a:t>
            </a:r>
            <a:r>
              <a:rPr sz="3600" spc="-1080" dirty="0">
                <a:solidFill>
                  <a:srgbClr val="FFFFFF"/>
                </a:solidFill>
                <a:latin typeface="Arabic Typesetting"/>
                <a:cs typeface="Arabic Typesetting"/>
              </a:rPr>
              <a:t>ي</a:t>
            </a:r>
            <a:r>
              <a:rPr sz="3600" spc="-475" dirty="0">
                <a:solidFill>
                  <a:srgbClr val="FFFFFF"/>
                </a:solidFill>
                <a:latin typeface="Arabic Typesetting"/>
                <a:cs typeface="Arabic Typesetting"/>
              </a:rPr>
              <a:t>ع</a:t>
            </a:r>
            <a:r>
              <a:rPr sz="3600" spc="-880" dirty="0">
                <a:solidFill>
                  <a:srgbClr val="FFFFFF"/>
                </a:solidFill>
                <a:latin typeface="Arabic Typesetting"/>
                <a:cs typeface="Arabic Typesetting"/>
              </a:rPr>
              <a:t>ض</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254" dirty="0">
                <a:solidFill>
                  <a:srgbClr val="FFFFFF"/>
                </a:solidFill>
                <a:latin typeface="Arabic Typesetting"/>
                <a:cs typeface="Arabic Typesetting"/>
              </a:rPr>
              <a:t>ل</a:t>
            </a:r>
            <a:r>
              <a:rPr sz="3600" spc="-114" dirty="0">
                <a:solidFill>
                  <a:srgbClr val="FFFFFF"/>
                </a:solidFill>
                <a:latin typeface="Arabic Typesetting"/>
                <a:cs typeface="Arabic Typesetting"/>
              </a:rPr>
              <a:t>م</a:t>
            </a:r>
            <a:r>
              <a:rPr sz="3600" spc="-484"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97" baseline="2314" dirty="0">
                <a:solidFill>
                  <a:srgbClr val="FFFFFF"/>
                </a:solidFill>
                <a:latin typeface="Arabic Typesetting"/>
                <a:cs typeface="Arabic Typesetting"/>
              </a:rPr>
              <a:t> </a:t>
            </a:r>
            <a:r>
              <a:rPr sz="3600" spc="260" dirty="0">
                <a:solidFill>
                  <a:srgbClr val="FFFFFF"/>
                </a:solidFill>
                <a:latin typeface="Arabic Typesetting"/>
                <a:cs typeface="Arabic Typesetting"/>
              </a:rPr>
              <a:t>ة</a:t>
            </a:r>
            <a:r>
              <a:rPr sz="3600" spc="-1080" dirty="0">
                <a:solidFill>
                  <a:srgbClr val="FFFFFF"/>
                </a:solidFill>
                <a:latin typeface="Arabic Typesetting"/>
                <a:cs typeface="Arabic Typesetting"/>
              </a:rPr>
              <a:t>ي</a:t>
            </a:r>
            <a:r>
              <a:rPr sz="3600" spc="-1125" dirty="0">
                <a:solidFill>
                  <a:srgbClr val="FFFFFF"/>
                </a:solidFill>
                <a:latin typeface="Arabic Typesetting"/>
                <a:cs typeface="Arabic Typesetting"/>
              </a:rPr>
              <a:t>ل</a:t>
            </a:r>
            <a:r>
              <a:rPr sz="3600" dirty="0">
                <a:solidFill>
                  <a:srgbClr val="FFFFFF"/>
                </a:solidFill>
                <a:latin typeface="Arabic Typesetting"/>
                <a:cs typeface="Arabic Typesetting"/>
              </a:rPr>
              <a:t>و</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 </a:t>
            </a:r>
            <a:r>
              <a:rPr sz="3600" spc="-1245" dirty="0">
                <a:solidFill>
                  <a:srgbClr val="FFFFFF"/>
                </a:solidFill>
                <a:latin typeface="Arabic Typesetting"/>
                <a:cs typeface="Arabic Typesetting"/>
              </a:rPr>
              <a:t>ت</a:t>
            </a:r>
            <a:r>
              <a:rPr sz="5400" baseline="6172" dirty="0">
                <a:solidFill>
                  <a:srgbClr val="FFFFFF"/>
                </a:solidFill>
                <a:latin typeface="Arabic Typesetting"/>
                <a:cs typeface="Arabic Typesetting"/>
              </a:rPr>
              <a:t>ِ </a:t>
            </a:r>
            <a:r>
              <a:rPr sz="5400" spc="-330" baseline="6172" dirty="0">
                <a:solidFill>
                  <a:srgbClr val="FFFFFF"/>
                </a:solidFill>
                <a:latin typeface="Arabic Typesetting"/>
                <a:cs typeface="Arabic Typesetting"/>
              </a:rPr>
              <a:t> </a:t>
            </a:r>
            <a:r>
              <a:rPr sz="3600" spc="-225" dirty="0">
                <a:solidFill>
                  <a:srgbClr val="FFFFFF"/>
                </a:solidFill>
                <a:latin typeface="Arabic Typesetting"/>
                <a:cs typeface="Arabic Typesetting"/>
              </a:rPr>
              <a:t>ما</a:t>
            </a:r>
            <a:r>
              <a:rPr sz="3600" spc="-459" dirty="0">
                <a:solidFill>
                  <a:srgbClr val="FFFFFF"/>
                </a:solidFill>
                <a:latin typeface="Arabic Typesetting"/>
                <a:cs typeface="Arabic Typesetting"/>
              </a:rPr>
              <a:t>ظ</a:t>
            </a:r>
            <a:r>
              <a:rPr sz="3600" spc="-705" dirty="0">
                <a:solidFill>
                  <a:srgbClr val="FFFFFF"/>
                </a:solidFill>
                <a:latin typeface="Arabic Typesetting"/>
                <a:cs typeface="Arabic Typesetting"/>
              </a:rPr>
              <a:t>ن</a:t>
            </a:r>
            <a:r>
              <a:rPr sz="3600" spc="-760" dirty="0">
                <a:solidFill>
                  <a:srgbClr val="FFFFFF"/>
                </a:solidFill>
                <a:latin typeface="Arabic Typesetting"/>
                <a:cs typeface="Arabic Typesetting"/>
              </a:rPr>
              <a:t>لم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1440" dirty="0">
                <a:solidFill>
                  <a:srgbClr val="FFFFFF"/>
                </a:solidFill>
                <a:latin typeface="Arabic Typesetting"/>
                <a:cs typeface="Arabic Typesetting"/>
              </a:rPr>
              <a:t>في</a:t>
            </a:r>
            <a:endParaRPr sz="3600">
              <a:latin typeface="Arabic Typesetting"/>
              <a:cs typeface="Arabic Typesetting"/>
            </a:endParaRPr>
          </a:p>
        </p:txBody>
      </p:sp>
      <p:grpSp>
        <p:nvGrpSpPr>
          <p:cNvPr id="38" name="object 38"/>
          <p:cNvGrpSpPr/>
          <p:nvPr/>
        </p:nvGrpSpPr>
        <p:grpSpPr>
          <a:xfrm>
            <a:off x="207937" y="5187315"/>
            <a:ext cx="3298825" cy="665480"/>
            <a:chOff x="207937" y="5187315"/>
            <a:chExt cx="3298825" cy="665480"/>
          </a:xfrm>
        </p:grpSpPr>
        <p:sp>
          <p:nvSpPr>
            <p:cNvPr id="39" name="object 39"/>
            <p:cNvSpPr/>
            <p:nvPr/>
          </p:nvSpPr>
          <p:spPr>
            <a:xfrm>
              <a:off x="214287" y="5193665"/>
              <a:ext cx="3286125" cy="640080"/>
            </a:xfrm>
            <a:custGeom>
              <a:avLst/>
              <a:gdLst/>
              <a:ahLst/>
              <a:cxnLst/>
              <a:rect l="l" t="t" r="r" b="b"/>
              <a:pathLst>
                <a:path w="3286125" h="640079">
                  <a:moveTo>
                    <a:pt x="3286125" y="0"/>
                  </a:moveTo>
                  <a:lnTo>
                    <a:pt x="0" y="0"/>
                  </a:lnTo>
                  <a:lnTo>
                    <a:pt x="0" y="640080"/>
                  </a:lnTo>
                  <a:lnTo>
                    <a:pt x="3286125" y="640080"/>
                  </a:lnTo>
                  <a:lnTo>
                    <a:pt x="3286125" y="0"/>
                  </a:lnTo>
                  <a:close/>
                </a:path>
              </a:pathLst>
            </a:custGeom>
            <a:solidFill>
              <a:srgbClr val="717BA2"/>
            </a:solidFill>
          </p:spPr>
          <p:txBody>
            <a:bodyPr wrap="square" lIns="0" tIns="0" rIns="0" bIns="0" rtlCol="0"/>
            <a:lstStyle/>
            <a:p>
              <a:endParaRPr/>
            </a:p>
          </p:txBody>
        </p:sp>
        <p:sp>
          <p:nvSpPr>
            <p:cNvPr id="40" name="object 40"/>
            <p:cNvSpPr/>
            <p:nvPr/>
          </p:nvSpPr>
          <p:spPr>
            <a:xfrm>
              <a:off x="214287" y="5187315"/>
              <a:ext cx="3286125" cy="665480"/>
            </a:xfrm>
            <a:custGeom>
              <a:avLst/>
              <a:gdLst/>
              <a:ahLst/>
              <a:cxnLst/>
              <a:rect l="l" t="t" r="r" b="b"/>
              <a:pathLst>
                <a:path w="3286125" h="665479">
                  <a:moveTo>
                    <a:pt x="3286086" y="0"/>
                  </a:moveTo>
                  <a:lnTo>
                    <a:pt x="3286086" y="665480"/>
                  </a:lnTo>
                </a:path>
                <a:path w="3286125" h="665479">
                  <a:moveTo>
                    <a:pt x="0" y="0"/>
                  </a:moveTo>
                  <a:lnTo>
                    <a:pt x="0" y="665480"/>
                  </a:lnTo>
                </a:path>
              </a:pathLst>
            </a:custGeom>
            <a:ln w="12700">
              <a:solidFill>
                <a:srgbClr val="FFFFFF"/>
              </a:solidFill>
            </a:ln>
          </p:spPr>
          <p:txBody>
            <a:bodyPr wrap="square" lIns="0" tIns="0" rIns="0" bIns="0" rtlCol="0"/>
            <a:lstStyle/>
            <a:p>
              <a:endParaRPr/>
            </a:p>
          </p:txBody>
        </p:sp>
        <p:sp>
          <p:nvSpPr>
            <p:cNvPr id="41" name="object 41"/>
            <p:cNvSpPr/>
            <p:nvPr/>
          </p:nvSpPr>
          <p:spPr>
            <a:xfrm>
              <a:off x="207937" y="5187315"/>
              <a:ext cx="3298825" cy="12700"/>
            </a:xfrm>
            <a:custGeom>
              <a:avLst/>
              <a:gdLst/>
              <a:ahLst/>
              <a:cxnLst/>
              <a:rect l="l" t="t" r="r" b="b"/>
              <a:pathLst>
                <a:path w="3298825" h="12700">
                  <a:moveTo>
                    <a:pt x="0" y="12700"/>
                  </a:moveTo>
                  <a:lnTo>
                    <a:pt x="3298786" y="12700"/>
                  </a:lnTo>
                  <a:lnTo>
                    <a:pt x="3298786" y="0"/>
                  </a:lnTo>
                  <a:lnTo>
                    <a:pt x="0" y="0"/>
                  </a:lnTo>
                  <a:lnTo>
                    <a:pt x="0" y="12700"/>
                  </a:lnTo>
                  <a:close/>
                </a:path>
              </a:pathLst>
            </a:custGeom>
            <a:solidFill>
              <a:srgbClr val="FFFFFF"/>
            </a:solidFill>
          </p:spPr>
          <p:txBody>
            <a:bodyPr wrap="square" lIns="0" tIns="0" rIns="0" bIns="0" rtlCol="0"/>
            <a:lstStyle/>
            <a:p>
              <a:endParaRPr/>
            </a:p>
          </p:txBody>
        </p:sp>
        <p:sp>
          <p:nvSpPr>
            <p:cNvPr id="42" name="object 42"/>
            <p:cNvSpPr/>
            <p:nvPr/>
          </p:nvSpPr>
          <p:spPr>
            <a:xfrm>
              <a:off x="207937" y="5833745"/>
              <a:ext cx="3298825" cy="0"/>
            </a:xfrm>
            <a:custGeom>
              <a:avLst/>
              <a:gdLst/>
              <a:ahLst/>
              <a:cxnLst/>
              <a:rect l="l" t="t" r="r" b="b"/>
              <a:pathLst>
                <a:path w="3298825">
                  <a:moveTo>
                    <a:pt x="0" y="0"/>
                  </a:moveTo>
                  <a:lnTo>
                    <a:pt x="3298786" y="0"/>
                  </a:lnTo>
                </a:path>
              </a:pathLst>
            </a:custGeom>
            <a:ln w="38100">
              <a:solidFill>
                <a:srgbClr val="FFFFFF"/>
              </a:solidFill>
            </a:ln>
          </p:spPr>
          <p:txBody>
            <a:bodyPr wrap="square" lIns="0" tIns="0" rIns="0" bIns="0" rtlCol="0"/>
            <a:lstStyle/>
            <a:p>
              <a:endParaRPr/>
            </a:p>
          </p:txBody>
        </p:sp>
      </p:grpSp>
      <p:sp>
        <p:nvSpPr>
          <p:cNvPr id="43" name="object 43"/>
          <p:cNvSpPr txBox="1"/>
          <p:nvPr/>
        </p:nvSpPr>
        <p:spPr>
          <a:xfrm>
            <a:off x="182537" y="3299160"/>
            <a:ext cx="3349625" cy="2383155"/>
          </a:xfrm>
          <a:prstGeom prst="rect">
            <a:avLst/>
          </a:prstGeom>
        </p:spPr>
        <p:txBody>
          <a:bodyPr vert="horz" wrap="square" lIns="0" tIns="11430" rIns="0" bIns="0" rtlCol="0">
            <a:spAutoFit/>
          </a:bodyPr>
          <a:lstStyle/>
          <a:p>
            <a:pPr marL="295910" marR="347980" indent="60960" algn="ctr">
              <a:lnSpc>
                <a:spcPct val="143300"/>
              </a:lnSpc>
              <a:spcBef>
                <a:spcPts val="90"/>
              </a:spcBef>
            </a:pPr>
            <a:r>
              <a:rPr sz="3600" spc="260" dirty="0">
                <a:solidFill>
                  <a:srgbClr val="FFFFFF"/>
                </a:solidFill>
                <a:latin typeface="Arabic Typesetting"/>
                <a:cs typeface="Arabic Typesetting"/>
              </a:rPr>
              <a:t>ة</a:t>
            </a:r>
            <a:r>
              <a:rPr sz="3600" spc="-965" dirty="0">
                <a:solidFill>
                  <a:srgbClr val="FFFFFF"/>
                </a:solidFill>
                <a:latin typeface="Arabic Typesetting"/>
                <a:cs typeface="Arabic Typesetting"/>
              </a:rPr>
              <a:t>ق</a:t>
            </a:r>
            <a:r>
              <a:rPr sz="3600" spc="95" dirty="0">
                <a:solidFill>
                  <a:srgbClr val="FFFFFF"/>
                </a:solidFill>
                <a:latin typeface="Arabic Typesetting"/>
                <a:cs typeface="Arabic Typesetting"/>
              </a:rPr>
              <a:t>ا</a:t>
            </a:r>
            <a:r>
              <a:rPr sz="3600" spc="-765" dirty="0">
                <a:solidFill>
                  <a:srgbClr val="FFFFFF"/>
                </a:solidFill>
                <a:latin typeface="Arabic Typesetting"/>
                <a:cs typeface="Arabic Typesetting"/>
              </a:rPr>
              <a:t>ش</a:t>
            </a:r>
            <a:r>
              <a:rPr sz="3600" spc="5" dirty="0">
                <a:solidFill>
                  <a:srgbClr val="FFFFFF"/>
                </a:solidFill>
                <a:latin typeface="Arabic Typesetting"/>
                <a:cs typeface="Arabic Typesetting"/>
              </a:rPr>
              <a:t> </a:t>
            </a:r>
            <a:r>
              <a:rPr sz="3600" spc="204" dirty="0">
                <a:solidFill>
                  <a:srgbClr val="FFFFFF"/>
                </a:solidFill>
                <a:latin typeface="Arabic Typesetting"/>
                <a:cs typeface="Arabic Typesetting"/>
              </a:rPr>
              <a:t>ي</a:t>
            </a:r>
            <a:r>
              <a:rPr sz="3600" spc="-1595" dirty="0">
                <a:solidFill>
                  <a:srgbClr val="FFFFFF"/>
                </a:solidFill>
                <a:latin typeface="Arabic Typesetting"/>
                <a:cs typeface="Arabic Typesetting"/>
              </a:rPr>
              <a:t>ي</a:t>
            </a:r>
            <a:r>
              <a:rPr sz="3600" spc="110" dirty="0">
                <a:solidFill>
                  <a:srgbClr val="FFFFFF"/>
                </a:solidFill>
                <a:latin typeface="Arabic Typesetting"/>
                <a:cs typeface="Arabic Typesetting"/>
              </a:rPr>
              <a:t>ر</a:t>
            </a:r>
            <a:r>
              <a:rPr sz="3600" spc="-275" dirty="0">
                <a:solidFill>
                  <a:srgbClr val="FFFFFF"/>
                </a:solidFill>
                <a:latin typeface="Arabic Typesetting"/>
                <a:cs typeface="Arabic Typesetting"/>
              </a:rPr>
              <a:t>ك</a:t>
            </a:r>
            <a:r>
              <a:rPr sz="3600" spc="-540" dirty="0">
                <a:solidFill>
                  <a:srgbClr val="FFFFFF"/>
                </a:solidFill>
                <a:latin typeface="Arabic Typesetting"/>
                <a:cs typeface="Arabic Typesetting"/>
              </a:rPr>
              <a:t>س</a:t>
            </a:r>
            <a:r>
              <a:rPr sz="3600" spc="-475" dirty="0">
                <a:solidFill>
                  <a:srgbClr val="FFFFFF"/>
                </a:solidFill>
                <a:latin typeface="Arabic Typesetting"/>
                <a:cs typeface="Arabic Typesetting"/>
              </a:rPr>
              <a:t>ع</a:t>
            </a:r>
            <a:r>
              <a:rPr sz="3600" spc="-94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5" dirty="0">
                <a:solidFill>
                  <a:srgbClr val="FFFFFF"/>
                </a:solidFill>
                <a:latin typeface="Arabic Typesetting"/>
                <a:cs typeface="Arabic Typesetting"/>
              </a:rPr>
              <a:t> </a:t>
            </a:r>
            <a:r>
              <a:rPr sz="3600" dirty="0">
                <a:solidFill>
                  <a:srgbClr val="FFFFFF"/>
                </a:solidFill>
                <a:latin typeface="Arabic Typesetting"/>
                <a:cs typeface="Arabic Typesetting"/>
              </a:rPr>
              <a:t>ة</a:t>
            </a:r>
            <a:r>
              <a:rPr sz="3600" spc="95" dirty="0">
                <a:solidFill>
                  <a:srgbClr val="FFFFFF"/>
                </a:solidFill>
                <a:latin typeface="Arabic Typesetting"/>
                <a:cs typeface="Arabic Typesetting"/>
              </a:rPr>
              <a:t>ا</a:t>
            </a:r>
            <a:r>
              <a:rPr sz="3600" spc="-1140" dirty="0">
                <a:solidFill>
                  <a:srgbClr val="FFFFFF"/>
                </a:solidFill>
                <a:latin typeface="Arabic Typesetting"/>
                <a:cs typeface="Arabic Typesetting"/>
              </a:rPr>
              <a:t>ي</a:t>
            </a:r>
            <a:r>
              <a:rPr sz="3600" spc="-75" dirty="0">
                <a:solidFill>
                  <a:srgbClr val="FFFFFF"/>
                </a:solidFill>
                <a:latin typeface="Arabic Typesetting"/>
                <a:cs typeface="Arabic Typesetting"/>
              </a:rPr>
              <a:t>ح  </a:t>
            </a:r>
            <a:r>
              <a:rPr sz="3600" dirty="0">
                <a:solidFill>
                  <a:srgbClr val="FFFFFF"/>
                </a:solidFill>
                <a:latin typeface="Arabic Typesetting"/>
                <a:cs typeface="Arabic Typesetting"/>
              </a:rPr>
              <a:t>ة</a:t>
            </a:r>
            <a:r>
              <a:rPr sz="3600" spc="250" dirty="0">
                <a:solidFill>
                  <a:srgbClr val="FFFFFF"/>
                </a:solidFill>
                <a:latin typeface="Arabic Typesetting"/>
                <a:cs typeface="Arabic Typesetting"/>
              </a:rPr>
              <a:t>د</a:t>
            </a:r>
            <a:r>
              <a:rPr sz="3600" spc="-505" dirty="0">
                <a:solidFill>
                  <a:srgbClr val="FFFFFF"/>
                </a:solidFill>
                <a:latin typeface="Arabic Typesetting"/>
                <a:cs typeface="Arabic Typesetting"/>
              </a:rPr>
              <a:t>ع</a:t>
            </a:r>
            <a:r>
              <a:rPr sz="3600" spc="95" dirty="0">
                <a:solidFill>
                  <a:srgbClr val="FFFFFF"/>
                </a:solidFill>
                <a:latin typeface="Arabic Typesetting"/>
                <a:cs typeface="Arabic Typesetting"/>
              </a:rPr>
              <a:t>ا</a:t>
            </a:r>
            <a:r>
              <a:rPr sz="3600" spc="-1390" dirty="0">
                <a:solidFill>
                  <a:srgbClr val="FFFFFF"/>
                </a:solidFill>
                <a:latin typeface="Arabic Typesetting"/>
                <a:cs typeface="Arabic Typesetting"/>
              </a:rPr>
              <a:t>ب</a:t>
            </a:r>
            <a:r>
              <a:rPr sz="3600" spc="-1450" dirty="0">
                <a:solidFill>
                  <a:srgbClr val="FFFFFF"/>
                </a:solidFill>
                <a:latin typeface="Arabic Typesetting"/>
                <a:cs typeface="Arabic Typesetting"/>
              </a:rPr>
              <a:t>ت</a:t>
            </a:r>
            <a:r>
              <a:rPr sz="5400" spc="-172" baseline="1543" dirty="0">
                <a:solidFill>
                  <a:srgbClr val="FFFFFF"/>
                </a:solidFill>
                <a:latin typeface="Arabic Typesetting"/>
                <a:cs typeface="Arabic Typesetting"/>
              </a:rPr>
              <a:t>م</a:t>
            </a:r>
            <a:r>
              <a:rPr sz="5400" spc="-7" baseline="1543" dirty="0">
                <a:solidFill>
                  <a:srgbClr val="FFFFFF"/>
                </a:solidFill>
                <a:latin typeface="Arabic Typesetting"/>
                <a:cs typeface="Arabic Typesetting"/>
              </a:rPr>
              <a:t> </a:t>
            </a:r>
            <a:r>
              <a:rPr sz="3600" spc="204" dirty="0">
                <a:solidFill>
                  <a:srgbClr val="FFFFFF"/>
                </a:solidFill>
                <a:latin typeface="Arabic Typesetting"/>
                <a:cs typeface="Arabic Typesetting"/>
              </a:rPr>
              <a:t>ي</a:t>
            </a:r>
            <a:r>
              <a:rPr sz="3600" spc="-1390" dirty="0">
                <a:solidFill>
                  <a:srgbClr val="FFFFFF"/>
                </a:solidFill>
                <a:latin typeface="Arabic Typesetting"/>
                <a:cs typeface="Arabic Typesetting"/>
              </a:rPr>
              <a:t>ت</a:t>
            </a:r>
            <a:r>
              <a:rPr sz="3600" spc="-1125" dirty="0">
                <a:solidFill>
                  <a:srgbClr val="FFFFFF"/>
                </a:solidFill>
                <a:latin typeface="Arabic Typesetting"/>
                <a:cs typeface="Arabic Typesetting"/>
              </a:rPr>
              <a:t>ل</a:t>
            </a:r>
            <a:r>
              <a:rPr sz="3600" dirty="0">
                <a:solidFill>
                  <a:srgbClr val="FFFFFF"/>
                </a:solidFill>
                <a:latin typeface="Arabic Typesetting"/>
                <a:cs typeface="Arabic Typesetting"/>
              </a:rPr>
              <a:t>و</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254" dirty="0">
                <a:solidFill>
                  <a:srgbClr val="FFFFFF"/>
                </a:solidFill>
                <a:latin typeface="Arabic Typesetting"/>
                <a:cs typeface="Arabic Typesetting"/>
              </a:rPr>
              <a:t>ل</a:t>
            </a:r>
            <a:r>
              <a:rPr sz="3600" spc="-260" dirty="0">
                <a:solidFill>
                  <a:srgbClr val="FFFFFF"/>
                </a:solidFill>
                <a:latin typeface="Arabic Typesetting"/>
                <a:cs typeface="Arabic Typesetting"/>
              </a:rPr>
              <a:t>ح</a:t>
            </a:r>
            <a:r>
              <a:rPr sz="3600" spc="-180" dirty="0">
                <a:solidFill>
                  <a:srgbClr val="FFFFFF"/>
                </a:solidFill>
                <a:latin typeface="Arabic Typesetting"/>
                <a:cs typeface="Arabic Typesetting"/>
              </a:rPr>
              <a:t>ا</a:t>
            </a:r>
            <a:r>
              <a:rPr sz="3600" spc="60" dirty="0">
                <a:solidFill>
                  <a:srgbClr val="FFFFFF"/>
                </a:solidFill>
                <a:latin typeface="Arabic Typesetting"/>
                <a:cs typeface="Arabic Typesetting"/>
              </a:rPr>
              <a:t>و</a:t>
            </a:r>
            <a:r>
              <a:rPr sz="3600" spc="-420" dirty="0">
                <a:solidFill>
                  <a:srgbClr val="FFFFFF"/>
                </a:solidFill>
                <a:latin typeface="Arabic Typesetting"/>
                <a:cs typeface="Arabic Typesetting"/>
              </a:rPr>
              <a:t>س  </a:t>
            </a:r>
            <a:r>
              <a:rPr sz="3600" spc="-470" dirty="0">
                <a:solidFill>
                  <a:srgbClr val="FFFFFF"/>
                </a:solidFill>
                <a:latin typeface="Arabic Typesetting"/>
                <a:cs typeface="Arabic Typesetting"/>
              </a:rPr>
              <a:t>في</a:t>
            </a:r>
            <a:r>
              <a:rPr sz="3600" spc="-475" dirty="0">
                <a:solidFill>
                  <a:srgbClr val="FFFFFF"/>
                </a:solidFill>
                <a:latin typeface="Arabic Typesetting"/>
                <a:cs typeface="Arabic Typesetting"/>
              </a:rPr>
              <a:t>ع</a:t>
            </a:r>
            <a:r>
              <a:rPr sz="3600" spc="-935" dirty="0">
                <a:solidFill>
                  <a:srgbClr val="FFFFFF"/>
                </a:solidFill>
                <a:latin typeface="Arabic Typesetting"/>
                <a:cs typeface="Arabic Typesetting"/>
              </a:rPr>
              <a:t>ض</a:t>
            </a:r>
            <a:r>
              <a:rPr sz="3600" spc="-5" dirty="0">
                <a:solidFill>
                  <a:srgbClr val="FFFFFF"/>
                </a:solidFill>
                <a:latin typeface="Arabic Typesetting"/>
                <a:cs typeface="Arabic Typesetting"/>
              </a:rPr>
              <a:t> </a:t>
            </a:r>
            <a:r>
              <a:rPr sz="3600" spc="260" dirty="0">
                <a:solidFill>
                  <a:srgbClr val="FFFFFF"/>
                </a:solidFill>
                <a:latin typeface="Arabic Typesetting"/>
                <a:cs typeface="Arabic Typesetting"/>
              </a:rPr>
              <a:t>ة</a:t>
            </a:r>
            <a:r>
              <a:rPr sz="3600" spc="-1080" dirty="0">
                <a:solidFill>
                  <a:srgbClr val="FFFFFF"/>
                </a:solidFill>
                <a:latin typeface="Arabic Typesetting"/>
                <a:cs typeface="Arabic Typesetting"/>
              </a:rPr>
              <a:t>ي</a:t>
            </a:r>
            <a:r>
              <a:rPr sz="3600" spc="-1125" dirty="0">
                <a:solidFill>
                  <a:srgbClr val="FFFFFF"/>
                </a:solidFill>
                <a:latin typeface="Arabic Typesetting"/>
                <a:cs typeface="Arabic Typesetting"/>
              </a:rPr>
              <a:t>ل</a:t>
            </a:r>
            <a:r>
              <a:rPr sz="3600" dirty="0">
                <a:solidFill>
                  <a:srgbClr val="FFFFFF"/>
                </a:solidFill>
                <a:latin typeface="Arabic Typesetting"/>
                <a:cs typeface="Arabic Typesetting"/>
              </a:rPr>
              <a:t>و</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1245" dirty="0">
                <a:solidFill>
                  <a:srgbClr val="FFFFFF"/>
                </a:solidFill>
                <a:latin typeface="Arabic Typesetting"/>
                <a:cs typeface="Arabic Typesetting"/>
              </a:rPr>
              <a:t>ت</a:t>
            </a:r>
            <a:r>
              <a:rPr sz="5400" baseline="6172" dirty="0">
                <a:solidFill>
                  <a:srgbClr val="FFFFFF"/>
                </a:solidFill>
                <a:latin typeface="Arabic Typesetting"/>
                <a:cs typeface="Arabic Typesetting"/>
              </a:rPr>
              <a:t>ِ </a:t>
            </a:r>
            <a:r>
              <a:rPr sz="5400" spc="-330" baseline="6172" dirty="0">
                <a:solidFill>
                  <a:srgbClr val="FFFFFF"/>
                </a:solidFill>
                <a:latin typeface="Arabic Typesetting"/>
                <a:cs typeface="Arabic Typesetting"/>
              </a:rPr>
              <a:t> </a:t>
            </a:r>
            <a:r>
              <a:rPr sz="3600" spc="-225" dirty="0">
                <a:solidFill>
                  <a:srgbClr val="FFFFFF"/>
                </a:solidFill>
                <a:latin typeface="Arabic Typesetting"/>
                <a:cs typeface="Arabic Typesetting"/>
              </a:rPr>
              <a:t>ما</a:t>
            </a:r>
            <a:r>
              <a:rPr sz="3600" spc="-459" dirty="0">
                <a:solidFill>
                  <a:srgbClr val="FFFFFF"/>
                </a:solidFill>
                <a:latin typeface="Arabic Typesetting"/>
                <a:cs typeface="Arabic Typesetting"/>
              </a:rPr>
              <a:t>ظ</a:t>
            </a:r>
            <a:r>
              <a:rPr sz="3600" spc="-705" dirty="0">
                <a:solidFill>
                  <a:srgbClr val="FFFFFF"/>
                </a:solidFill>
                <a:latin typeface="Arabic Typesetting"/>
                <a:cs typeface="Arabic Typesetting"/>
              </a:rPr>
              <a:t>ن</a:t>
            </a:r>
            <a:r>
              <a:rPr sz="3600" spc="-760" dirty="0">
                <a:solidFill>
                  <a:srgbClr val="FFFFFF"/>
                </a:solidFill>
                <a:latin typeface="Arabic Typesetting"/>
                <a:cs typeface="Arabic Typesetting"/>
              </a:rPr>
              <a:t>لم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ء</a:t>
            </a:r>
            <a:r>
              <a:rPr sz="3600" dirty="0">
                <a:solidFill>
                  <a:srgbClr val="FFFFFF"/>
                </a:solidFill>
                <a:latin typeface="Arabic Typesetting"/>
                <a:cs typeface="Arabic Typesetting"/>
              </a:rPr>
              <a:t>اد</a:t>
            </a:r>
            <a:r>
              <a:rPr sz="3600" spc="-484"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endParaRPr sz="5400" baseline="2314">
              <a:latin typeface="Arabic Typesetting"/>
              <a:cs typeface="Arabic Typesetting"/>
            </a:endParaRP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26</a:t>
            </a:r>
          </a:p>
        </p:txBody>
      </p:sp>
      <p:sp>
        <p:nvSpPr>
          <p:cNvPr id="45" name="object 45"/>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43127"/>
            <a:ext cx="9144000" cy="5715000"/>
          </a:xfrm>
          <a:prstGeom prst="rect">
            <a:avLst/>
          </a:prstGeom>
        </p:spPr>
      </p:pic>
      <p:pic>
        <p:nvPicPr>
          <p:cNvPr id="3" name="object 3"/>
          <p:cNvPicPr/>
          <p:nvPr/>
        </p:nvPicPr>
        <p:blipFill>
          <a:blip r:embed="rId3" cstate="print"/>
          <a:stretch>
            <a:fillRect/>
          </a:stretch>
        </p:blipFill>
        <p:spPr>
          <a:xfrm>
            <a:off x="0" y="0"/>
            <a:ext cx="9055566" cy="547076"/>
          </a:xfrm>
          <a:prstGeom prst="rect">
            <a:avLst/>
          </a:prstGeom>
        </p:spPr>
      </p:pic>
      <p:graphicFrame>
        <p:nvGraphicFramePr>
          <p:cNvPr id="4" name="object 4"/>
          <p:cNvGraphicFramePr>
            <a:graphicFrameLocks noGrp="1"/>
          </p:cNvGraphicFramePr>
          <p:nvPr/>
        </p:nvGraphicFramePr>
        <p:xfrm>
          <a:off x="4657090" y="4137025"/>
          <a:ext cx="4356735" cy="2126615"/>
        </p:xfrm>
        <a:graphic>
          <a:graphicData uri="http://schemas.openxmlformats.org/drawingml/2006/table">
            <a:tbl>
              <a:tblPr firstRow="1" bandRow="1">
                <a:tableStyleId>{2D5ABB26-0587-4C30-8999-92F81FD0307C}</a:tableStyleId>
              </a:tblPr>
              <a:tblGrid>
                <a:gridCol w="2234565">
                  <a:extLst>
                    <a:ext uri="{9D8B030D-6E8A-4147-A177-3AD203B41FA5}">
                      <a16:colId xmlns:a16="http://schemas.microsoft.com/office/drawing/2014/main" val="20000"/>
                    </a:ext>
                  </a:extLst>
                </a:gridCol>
                <a:gridCol w="83185">
                  <a:extLst>
                    <a:ext uri="{9D8B030D-6E8A-4147-A177-3AD203B41FA5}">
                      <a16:colId xmlns:a16="http://schemas.microsoft.com/office/drawing/2014/main" val="20001"/>
                    </a:ext>
                  </a:extLst>
                </a:gridCol>
                <a:gridCol w="2020570">
                  <a:extLst>
                    <a:ext uri="{9D8B030D-6E8A-4147-A177-3AD203B41FA5}">
                      <a16:colId xmlns:a16="http://schemas.microsoft.com/office/drawing/2014/main" val="20002"/>
                    </a:ext>
                  </a:extLst>
                </a:gridCol>
              </a:tblGrid>
              <a:tr h="515620">
                <a:tc>
                  <a:txBody>
                    <a:bodyPr/>
                    <a:lstStyle/>
                    <a:p>
                      <a:pPr marL="302895">
                        <a:lnSpc>
                          <a:spcPts val="2990"/>
                        </a:lnSpc>
                      </a:pPr>
                      <a:r>
                        <a:rPr sz="2800" dirty="0">
                          <a:solidFill>
                            <a:srgbClr val="FFFFFF"/>
                          </a:solidFill>
                          <a:latin typeface="Arabic Typesetting"/>
                          <a:cs typeface="Arabic Typesetting"/>
                        </a:rPr>
                        <a:t>يتدئ</a:t>
                      </a:r>
                      <a:r>
                        <a:rPr sz="2800" spc="-250" dirty="0">
                          <a:solidFill>
                            <a:srgbClr val="FFFFFF"/>
                          </a:solidFill>
                          <a:latin typeface="Arabic Typesetting"/>
                          <a:cs typeface="Arabic Typesetting"/>
                        </a:rPr>
                        <a:t>ا</a:t>
                      </a:r>
                      <a:r>
                        <a:rPr sz="2800" dirty="0">
                          <a:solidFill>
                            <a:srgbClr val="FFFFFF"/>
                          </a:solidFill>
                          <a:latin typeface="Arabic Typesetting"/>
                          <a:cs typeface="Arabic Typesetting"/>
                        </a:rPr>
                        <a:t>ز</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)ن</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ـب</a:t>
                      </a:r>
                      <a:r>
                        <a:rPr sz="2800" spc="-15" dirty="0">
                          <a:solidFill>
                            <a:srgbClr val="FFFFFF"/>
                          </a:solidFill>
                          <a:latin typeface="Arabic Typesetting"/>
                          <a:cs typeface="Arabic Typesetting"/>
                        </a:rPr>
                        <a:t> </a:t>
                      </a:r>
                      <a:r>
                        <a:rPr sz="2800" spc="-130" dirty="0">
                          <a:solidFill>
                            <a:srgbClr val="FFFFFF"/>
                          </a:solidFill>
                          <a:latin typeface="Arabic Typesetting"/>
                          <a:cs typeface="Arabic Typesetting"/>
                        </a:rPr>
                        <a:t>م</a:t>
                      </a:r>
                      <a:r>
                        <a:rPr sz="2800" spc="-5" dirty="0">
                          <a:solidFill>
                            <a:srgbClr val="FFFFFF"/>
                          </a:solidFill>
                          <a:latin typeface="Arabic Typesetting"/>
                          <a:cs typeface="Arabic Typesetting"/>
                        </a:rPr>
                        <a:t>و</a:t>
                      </a:r>
                      <a:r>
                        <a:rPr sz="2800" dirty="0">
                          <a:solidFill>
                            <a:srgbClr val="FFFFFF"/>
                          </a:solidFill>
                          <a:latin typeface="Arabic Typesetting"/>
                          <a:cs typeface="Arabic Typesetting"/>
                        </a:rPr>
                        <a:t>تمخ</a:t>
                      </a:r>
                      <a:endParaRPr sz="2800">
                        <a:latin typeface="Arabic Typesetting"/>
                        <a:cs typeface="Arabic Typesetting"/>
                      </a:endParaRPr>
                    </a:p>
                  </a:txBody>
                  <a:tcPr marL="0" marR="0" marT="0" marB="0">
                    <a:lnL w="12700">
                      <a:solidFill>
                        <a:srgbClr val="FFFFFF"/>
                      </a:solidFill>
                      <a:prstDash val="solid"/>
                    </a:lnL>
                    <a:lnT w="12700">
                      <a:solidFill>
                        <a:srgbClr val="FFFFFF"/>
                      </a:solidFill>
                      <a:prstDash val="solid"/>
                    </a:lnT>
                    <a:lnB w="57150">
                      <a:solidFill>
                        <a:srgbClr val="FFFFFF"/>
                      </a:solidFill>
                      <a:prstDash val="solid"/>
                    </a:lnB>
                    <a:solidFill>
                      <a:srgbClr val="717BA2"/>
                    </a:solidFill>
                  </a:tcPr>
                </a:tc>
                <a:tc>
                  <a:txBody>
                    <a:bodyPr/>
                    <a:lstStyle/>
                    <a:p>
                      <a:pPr>
                        <a:lnSpc>
                          <a:spcPct val="100000"/>
                        </a:lnSpc>
                      </a:pPr>
                      <a:endParaRPr sz="2600">
                        <a:latin typeface="Times New Roman"/>
                        <a:cs typeface="Times New Roman"/>
                      </a:endParaRPr>
                    </a:p>
                  </a:txBody>
                  <a:tcPr marL="0" marR="0" marT="0" marB="0">
                    <a:lnR w="12700">
                      <a:solidFill>
                        <a:srgbClr val="FFFFFF"/>
                      </a:solidFill>
                      <a:prstDash val="solid"/>
                    </a:lnR>
                    <a:lnT w="12700">
                      <a:solidFill>
                        <a:srgbClr val="FFFFFF"/>
                      </a:solidFill>
                      <a:prstDash val="solid"/>
                    </a:lnT>
                    <a:solidFill>
                      <a:srgbClr val="717BA2"/>
                    </a:solidFill>
                  </a:tcPr>
                </a:tc>
                <a:tc>
                  <a:txBody>
                    <a:bodyPr/>
                    <a:lstStyle/>
                    <a:p>
                      <a:pPr marR="46355" algn="ctr">
                        <a:lnSpc>
                          <a:spcPts val="2990"/>
                        </a:lnSpc>
                      </a:pPr>
                      <a:r>
                        <a:rPr sz="2800" spc="-425" dirty="0">
                          <a:solidFill>
                            <a:srgbClr val="FFFFFF"/>
                          </a:solidFill>
                          <a:latin typeface="Arabic Typesetting"/>
                          <a:cs typeface="Arabic Typesetting"/>
                        </a:rPr>
                        <a:t>نيمالس</a:t>
                      </a:r>
                      <a:endParaRPr sz="2800">
                        <a:latin typeface="Arabic Typesetting"/>
                        <a:cs typeface="Arabic Typesetting"/>
                      </a:endParaRPr>
                    </a:p>
                  </a:txBody>
                  <a:tcPr marL="0" marR="0" marT="0" marB="0">
                    <a:lnL w="12700">
                      <a:solidFill>
                        <a:srgbClr val="FFFFFF"/>
                      </a:solidFill>
                      <a:prstDash val="solid"/>
                    </a:lnL>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0"/>
                  </a:ext>
                </a:extLst>
              </a:tr>
              <a:tr h="515620">
                <a:tc>
                  <a:txBody>
                    <a:bodyPr/>
                    <a:lstStyle/>
                    <a:p>
                      <a:pPr marL="668655">
                        <a:lnSpc>
                          <a:spcPts val="2975"/>
                        </a:lnSpc>
                      </a:pPr>
                      <a:r>
                        <a:rPr sz="2800" spc="-335" dirty="0">
                          <a:solidFill>
                            <a:srgbClr val="FFFFFF"/>
                          </a:solidFill>
                          <a:latin typeface="Arabic Typesetting"/>
                          <a:cs typeface="Arabic Typesetting"/>
                        </a:rPr>
                        <a:t>ع</a:t>
                      </a:r>
                      <a:r>
                        <a:rPr sz="2800" spc="-5" dirty="0">
                          <a:solidFill>
                            <a:srgbClr val="FFFFFF"/>
                          </a:solidFill>
                          <a:latin typeface="Arabic Typesetting"/>
                          <a:cs typeface="Arabic Typesetting"/>
                        </a:rPr>
                        <a:t>و</a:t>
                      </a:r>
                      <a:r>
                        <a:rPr sz="2800" dirty="0">
                          <a:solidFill>
                            <a:srgbClr val="FFFFFF"/>
                          </a:solidFill>
                          <a:latin typeface="Arabic Typesetting"/>
                          <a:cs typeface="Arabic Typesetting"/>
                        </a:rPr>
                        <a:t>لجما</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ى</a:t>
                      </a:r>
                      <a:r>
                        <a:rPr sz="2800" spc="15" dirty="0">
                          <a:solidFill>
                            <a:srgbClr val="FFFFFF"/>
                          </a:solidFill>
                          <a:latin typeface="Arabic Typesetting"/>
                          <a:cs typeface="Arabic Typesetting"/>
                        </a:rPr>
                        <a:t>ى</a:t>
                      </a:r>
                      <a:r>
                        <a:rPr sz="2800" dirty="0">
                          <a:solidFill>
                            <a:srgbClr val="FFFFFF"/>
                          </a:solidFill>
                          <a:latin typeface="Arabic Typesetting"/>
                          <a:cs typeface="Arabic Typesetting"/>
                        </a:rPr>
                        <a:t>ت</a:t>
                      </a:r>
                      <a:r>
                        <a:rPr sz="2800" spc="-5" dirty="0">
                          <a:solidFill>
                            <a:srgbClr val="FFFFFF"/>
                          </a:solidFill>
                          <a:latin typeface="Arabic Typesetting"/>
                          <a:cs typeface="Arabic Typesetting"/>
                        </a:rPr>
                        <a:t>ه</a:t>
                      </a:r>
                      <a:r>
                        <a:rPr sz="2800" spc="5" dirty="0">
                          <a:solidFill>
                            <a:srgbClr val="FFFFFF"/>
                          </a:solidFill>
                          <a:latin typeface="Arabic Typesetting"/>
                          <a:cs typeface="Arabic Typesetting"/>
                        </a:rPr>
                        <a:t>ن</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R="413384" algn="r">
                        <a:lnSpc>
                          <a:spcPts val="2975"/>
                        </a:lnSpc>
                      </a:pPr>
                      <a:r>
                        <a:rPr sz="2800" dirty="0">
                          <a:solidFill>
                            <a:srgbClr val="FFFFFF"/>
                          </a:solidFill>
                          <a:latin typeface="Arabic Typesetting"/>
                          <a:cs typeface="Arabic Typesetting"/>
                        </a:rPr>
                        <a:t>ليث</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تم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ب</a:t>
                      </a:r>
                      <a:r>
                        <a:rPr sz="2800" spc="-285" dirty="0">
                          <a:solidFill>
                            <a:srgbClr val="FFFFFF"/>
                          </a:solidFill>
                          <a:latin typeface="Arabic Typesetting"/>
                          <a:cs typeface="Arabic Typesetting"/>
                        </a:rPr>
                        <a:t>ي</a:t>
                      </a:r>
                      <a:r>
                        <a:rPr sz="2800" dirty="0">
                          <a:solidFill>
                            <a:srgbClr val="FFFFFF"/>
                          </a:solidFill>
                          <a:latin typeface="Arabic Typesetting"/>
                          <a:cs typeface="Arabic Typesetting"/>
                        </a:rPr>
                        <a:t>رامح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561340">
                <a:tc>
                  <a:txBody>
                    <a:bodyPr/>
                    <a:lstStyle/>
                    <a:p>
                      <a:pPr marL="20955" algn="ctr">
                        <a:lnSpc>
                          <a:spcPts val="3310"/>
                        </a:lnSpc>
                      </a:pPr>
                      <a:r>
                        <a:rPr sz="2800" spc="-5" dirty="0">
                          <a:solidFill>
                            <a:srgbClr val="FFFFFF"/>
                          </a:solidFill>
                          <a:latin typeface="Arabic Typesetting"/>
                          <a:cs typeface="Arabic Typesetting"/>
                        </a:rPr>
                        <a:t>ث</a:t>
                      </a:r>
                      <a:r>
                        <a:rPr sz="2800" spc="-145" dirty="0">
                          <a:solidFill>
                            <a:srgbClr val="FFFFFF"/>
                          </a:solidFill>
                          <a:latin typeface="Arabic Typesetting"/>
                          <a:cs typeface="Arabic Typesetting"/>
                        </a:rPr>
                        <a:t>ن</a:t>
                      </a:r>
                      <a:r>
                        <a:rPr sz="2800" dirty="0">
                          <a:solidFill>
                            <a:srgbClr val="FFFFFF"/>
                          </a:solidFill>
                          <a:latin typeface="Arabic Typesetting"/>
                          <a:cs typeface="Arabic Typesetting"/>
                        </a:rPr>
                        <a:t>ؤم </a:t>
                      </a:r>
                      <a:r>
                        <a:rPr sz="2800" spc="-5" dirty="0">
                          <a:solidFill>
                            <a:srgbClr val="FFFFFF"/>
                          </a:solidFill>
                          <a:latin typeface="Arabic Typesetting"/>
                          <a:cs typeface="Arabic Typesetting"/>
                        </a:rPr>
                        <a:t>لمع</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tc rowSpan="2">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24765" algn="ctr">
                        <a:lnSpc>
                          <a:spcPts val="3310"/>
                        </a:lnSpc>
                      </a:pPr>
                      <a:r>
                        <a:rPr sz="2800" spc="-980" dirty="0">
                          <a:solidFill>
                            <a:srgbClr val="FFFFFF"/>
                          </a:solidFill>
                          <a:latin typeface="Arabic Typesetting"/>
                          <a:cs typeface="Arabic Typesetting"/>
                        </a:rPr>
                        <a:t>نم</a:t>
                      </a:r>
                      <a:r>
                        <a:rPr sz="4200" baseline="-7936" dirty="0">
                          <a:solidFill>
                            <a:srgbClr val="FFFFFF"/>
                          </a:solidFill>
                          <a:latin typeface="Arabic Typesetting"/>
                          <a:cs typeface="Arabic Typesetting"/>
                        </a:rPr>
                        <a:t>َ </a:t>
                      </a:r>
                      <a:r>
                        <a:rPr sz="4200" spc="-240" baseline="-7936" dirty="0">
                          <a:solidFill>
                            <a:srgbClr val="FFFFFF"/>
                          </a:solidFill>
                          <a:latin typeface="Arabic Typesetting"/>
                          <a:cs typeface="Arabic Typesetting"/>
                        </a:rPr>
                        <a:t> </a:t>
                      </a:r>
                      <a:r>
                        <a:rPr sz="2800" dirty="0">
                          <a:solidFill>
                            <a:srgbClr val="FFFFFF"/>
                          </a:solidFill>
                          <a:latin typeface="Arabic Typesetting"/>
                          <a:cs typeface="Arabic Typesetting"/>
                        </a:rPr>
                        <a:t>جه</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2"/>
                  </a:ext>
                </a:extLst>
              </a:tr>
              <a:tr h="534035">
                <a:tc>
                  <a:txBody>
                    <a:bodyPr/>
                    <a:lstStyle/>
                    <a:p>
                      <a:pPr marL="20955" algn="ctr">
                        <a:lnSpc>
                          <a:spcPts val="3120"/>
                        </a:lnSpc>
                      </a:pPr>
                      <a:r>
                        <a:rPr sz="2800" spc="-360" dirty="0">
                          <a:solidFill>
                            <a:srgbClr val="FFFFFF"/>
                          </a:solidFill>
                          <a:latin typeface="Arabic Typesetting"/>
                          <a:cs typeface="Arabic Typesetting"/>
                        </a:rPr>
                        <a:t>يمعجأ</a:t>
                      </a:r>
                      <a:r>
                        <a:rPr sz="4200" spc="67" baseline="1984" dirty="0">
                          <a:solidFill>
                            <a:srgbClr val="FFFFFF"/>
                          </a:solidFill>
                          <a:latin typeface="Arabic Typesetting"/>
                          <a:cs typeface="Arabic Typesetting"/>
                        </a:rPr>
                        <a:t> </a:t>
                      </a:r>
                      <a:r>
                        <a:rPr sz="2800" spc="-355" dirty="0">
                          <a:solidFill>
                            <a:srgbClr val="FFFFFF"/>
                          </a:solidFill>
                          <a:latin typeface="Arabic Typesetting"/>
                          <a:cs typeface="Arabic Typesetting"/>
                        </a:rPr>
                        <a:t>لمع</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R w="12700">
                      <a:solidFill>
                        <a:srgbClr val="FFFFFF"/>
                      </a:solidFill>
                      <a:prstDash val="solid"/>
                    </a:lnR>
                  </a:tcPr>
                </a:tc>
                <a:tc>
                  <a:txBody>
                    <a:bodyPr/>
                    <a:lstStyle/>
                    <a:p>
                      <a:pPr marR="403225" algn="r">
                        <a:lnSpc>
                          <a:spcPts val="3120"/>
                        </a:lnSpc>
                      </a:pPr>
                      <a:r>
                        <a:rPr sz="2800" spc="-360" dirty="0">
                          <a:solidFill>
                            <a:srgbClr val="FFFFFF"/>
                          </a:solidFill>
                          <a:latin typeface="Arabic Typesetting"/>
                          <a:cs typeface="Arabic Typesetting"/>
                        </a:rPr>
                        <a:t>يهاربا</a:t>
                      </a:r>
                      <a:r>
                        <a:rPr sz="2800" spc="-35"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25" dirty="0">
                          <a:solidFill>
                            <a:srgbClr val="FFFFFF"/>
                          </a:solidFill>
                          <a:latin typeface="Arabic Typesetting"/>
                          <a:cs typeface="Arabic Typesetting"/>
                        </a:rPr>
                        <a:t> </a:t>
                      </a:r>
                      <a:r>
                        <a:rPr sz="2800" spc="-315" dirty="0">
                          <a:solidFill>
                            <a:srgbClr val="FFFFFF"/>
                          </a:solidFill>
                          <a:latin typeface="Arabic Typesetting"/>
                          <a:cs typeface="Arabic Typesetting"/>
                        </a:rPr>
                        <a:t>نوعرف</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27</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5" name="object 5"/>
          <p:cNvGraphicFramePr>
            <a:graphicFrameLocks noGrp="1"/>
          </p:cNvGraphicFramePr>
          <p:nvPr/>
        </p:nvGraphicFramePr>
        <p:xfrm>
          <a:off x="45102" y="4137025"/>
          <a:ext cx="4508500" cy="2125979"/>
        </p:xfrm>
        <a:graphic>
          <a:graphicData uri="http://schemas.openxmlformats.org/drawingml/2006/table">
            <a:tbl>
              <a:tblPr firstRow="1" bandRow="1">
                <a:tableStyleId>{2D5ABB26-0587-4C30-8999-92F81FD0307C}</a:tableStyleId>
              </a:tblPr>
              <a:tblGrid>
                <a:gridCol w="2254250">
                  <a:extLst>
                    <a:ext uri="{9D8B030D-6E8A-4147-A177-3AD203B41FA5}">
                      <a16:colId xmlns:a16="http://schemas.microsoft.com/office/drawing/2014/main" val="20000"/>
                    </a:ext>
                  </a:extLst>
                </a:gridCol>
                <a:gridCol w="2234565">
                  <a:extLst>
                    <a:ext uri="{9D8B030D-6E8A-4147-A177-3AD203B41FA5}">
                      <a16:colId xmlns:a16="http://schemas.microsoft.com/office/drawing/2014/main" val="20001"/>
                    </a:ext>
                  </a:extLst>
                </a:gridCol>
              </a:tblGrid>
              <a:tr h="515620">
                <a:tc>
                  <a:txBody>
                    <a:bodyPr/>
                    <a:lstStyle/>
                    <a:p>
                      <a:pPr marL="866140">
                        <a:lnSpc>
                          <a:spcPts val="2990"/>
                        </a:lnSpc>
                      </a:pPr>
                      <a:r>
                        <a:rPr sz="2800" spc="-495" dirty="0">
                          <a:solidFill>
                            <a:srgbClr val="FFFFFF"/>
                          </a:solidFill>
                          <a:latin typeface="Arabic Typesetting"/>
                          <a:cs typeface="Arabic Typesetting"/>
                        </a:rPr>
                        <a:t>ةحتفلا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7150">
                      <a:solidFill>
                        <a:srgbClr val="FFFFFF"/>
                      </a:solidFill>
                      <a:prstDash val="solid"/>
                    </a:lnB>
                    <a:solidFill>
                      <a:srgbClr val="717BA2"/>
                    </a:solidFill>
                  </a:tcPr>
                </a:tc>
                <a:tc>
                  <a:txBody>
                    <a:bodyPr/>
                    <a:lstStyle/>
                    <a:p>
                      <a:pPr marL="471805">
                        <a:lnSpc>
                          <a:spcPts val="2990"/>
                        </a:lnSpc>
                      </a:pPr>
                      <a:r>
                        <a:rPr sz="2800" dirty="0">
                          <a:solidFill>
                            <a:srgbClr val="FFFFFF"/>
                          </a:solidFill>
                          <a:latin typeface="Arabic Typesetting"/>
                          <a:cs typeface="Arabic Typesetting"/>
                        </a:rPr>
                        <a:t>ملالا</a:t>
                      </a:r>
                      <a:r>
                        <a:rPr sz="2800" spc="-25" dirty="0">
                          <a:solidFill>
                            <a:srgbClr val="FFFFFF"/>
                          </a:solidFill>
                          <a:latin typeface="Arabic Typesetting"/>
                          <a:cs typeface="Arabic Typesetting"/>
                        </a:rPr>
                        <a:t> </a:t>
                      </a:r>
                      <a:r>
                        <a:rPr sz="2800" spc="-240" dirty="0">
                          <a:solidFill>
                            <a:srgbClr val="FFFFFF"/>
                          </a:solidFill>
                          <a:latin typeface="Arabic Typesetting"/>
                          <a:cs typeface="Arabic Typesetting"/>
                        </a:rPr>
                        <a:t>ف</a:t>
                      </a:r>
                      <a:r>
                        <a:rPr sz="2800" spc="-5" dirty="0">
                          <a:solidFill>
                            <a:srgbClr val="FFFFFF"/>
                          </a:solidFill>
                          <a:latin typeface="Arabic Typesetting"/>
                          <a:cs typeface="Arabic Typesetting"/>
                        </a:rPr>
                        <a:t>رب</a:t>
                      </a:r>
                      <a:r>
                        <a:rPr sz="2800" dirty="0">
                          <a:solidFill>
                            <a:srgbClr val="FFFFFF"/>
                          </a:solidFill>
                          <a:latin typeface="Arabic Typesetting"/>
                          <a:cs typeface="Arabic Typesetting"/>
                        </a:rPr>
                        <a:t>ح</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رلجا</a:t>
                      </a:r>
                      <a:endParaRPr sz="2800">
                        <a:latin typeface="Arabic Typesetting"/>
                        <a:cs typeface="Arabic Typesetting"/>
                      </a:endParaRPr>
                    </a:p>
                  </a:txBody>
                  <a:tcPr marL="0" marR="0" marT="0" marB="0">
                    <a:lnL w="12700">
                      <a:solidFill>
                        <a:srgbClr val="FFFFFF"/>
                      </a:solidFill>
                      <a:prstDash val="solid"/>
                    </a:lnL>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0"/>
                  </a:ext>
                </a:extLst>
              </a:tr>
              <a:tr h="528955">
                <a:tc>
                  <a:txBody>
                    <a:bodyPr/>
                    <a:lstStyle/>
                    <a:p>
                      <a:pPr marL="906144">
                        <a:lnSpc>
                          <a:spcPts val="2975"/>
                        </a:lnSpc>
                      </a:pPr>
                      <a:r>
                        <a:rPr sz="2800" spc="-495" dirty="0">
                          <a:solidFill>
                            <a:srgbClr val="FFFFFF"/>
                          </a:solidFill>
                          <a:latin typeface="Arabic Typesetting"/>
                          <a:cs typeface="Arabic Typesetting"/>
                        </a:rPr>
                        <a:t>ةحتفلا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tc>
                  <a:txBody>
                    <a:bodyPr/>
                    <a:lstStyle/>
                    <a:p>
                      <a:pPr marL="19685" algn="ctr">
                        <a:lnSpc>
                          <a:spcPts val="2975"/>
                        </a:lnSpc>
                      </a:pPr>
                      <a:r>
                        <a:rPr sz="2800" dirty="0">
                          <a:solidFill>
                            <a:srgbClr val="FFFFFF"/>
                          </a:solidFill>
                          <a:latin typeface="Arabic Typesetting"/>
                          <a:cs typeface="Arabic Typesetting"/>
                        </a:rPr>
                        <a:t>نبم </a:t>
                      </a:r>
                      <a:r>
                        <a:rPr sz="2800" spc="-5" dirty="0">
                          <a:solidFill>
                            <a:srgbClr val="FFFFFF"/>
                          </a:solidFill>
                          <a:latin typeface="Arabic Typesetting"/>
                          <a:cs typeface="Arabic Typesetting"/>
                        </a:rPr>
                        <a:t>رلجا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547370">
                <a:tc>
                  <a:txBody>
                    <a:bodyPr/>
                    <a:lstStyle/>
                    <a:p>
                      <a:pPr marL="906144">
                        <a:lnSpc>
                          <a:spcPts val="3204"/>
                        </a:lnSpc>
                      </a:pPr>
                      <a:r>
                        <a:rPr sz="2800" spc="-495" dirty="0">
                          <a:solidFill>
                            <a:srgbClr val="FFFFFF"/>
                          </a:solidFill>
                          <a:latin typeface="Arabic Typesetting"/>
                          <a:cs typeface="Arabic Typesetting"/>
                        </a:rPr>
                        <a:t>ةحتفلا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tc>
                  <a:txBody>
                    <a:bodyPr/>
                    <a:lstStyle/>
                    <a:p>
                      <a:pPr marL="636905">
                        <a:lnSpc>
                          <a:spcPts val="3225"/>
                        </a:lnSpc>
                      </a:pP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فاض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dirty="0">
                          <a:solidFill>
                            <a:srgbClr val="FFFFFF"/>
                          </a:solidFill>
                          <a:latin typeface="Arabic Typesetting"/>
                          <a:cs typeface="Arabic Typesetting"/>
                        </a:rPr>
                        <a:t>با</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رلجا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2"/>
                  </a:ext>
                </a:extLst>
              </a:tr>
              <a:tr h="534035">
                <a:tc>
                  <a:txBody>
                    <a:bodyPr/>
                    <a:lstStyle/>
                    <a:p>
                      <a:pPr marL="906144">
                        <a:lnSpc>
                          <a:spcPts val="3120"/>
                        </a:lnSpc>
                      </a:pPr>
                      <a:r>
                        <a:rPr sz="2800" spc="-495" dirty="0">
                          <a:solidFill>
                            <a:srgbClr val="FFFFFF"/>
                          </a:solidFill>
                          <a:latin typeface="Arabic Typesetting"/>
                          <a:cs typeface="Arabic Typesetting"/>
                        </a:rPr>
                        <a:t>ةحتفلا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tc>
                  <a:txBody>
                    <a:bodyPr/>
                    <a:lstStyle/>
                    <a:p>
                      <a:pPr marL="636905">
                        <a:lnSpc>
                          <a:spcPts val="3145"/>
                        </a:lnSpc>
                      </a:pPr>
                      <a:r>
                        <a:rPr sz="2800" spc="5" dirty="0">
                          <a:solidFill>
                            <a:srgbClr val="FFFFFF"/>
                          </a:solidFill>
                          <a:latin typeface="Arabic Typesetting"/>
                          <a:cs typeface="Arabic Typesetting"/>
                        </a:rPr>
                        <a:t>ة</a:t>
                      </a:r>
                      <a:r>
                        <a:rPr sz="2800" spc="-10" dirty="0">
                          <a:solidFill>
                            <a:srgbClr val="FFFFFF"/>
                          </a:solidFill>
                          <a:latin typeface="Arabic Typesetting"/>
                          <a:cs typeface="Arabic Typesetting"/>
                        </a:rPr>
                        <a:t>ف</a:t>
                      </a:r>
                      <a:r>
                        <a:rPr sz="2800" spc="-5" dirty="0">
                          <a:solidFill>
                            <a:srgbClr val="FFFFFF"/>
                          </a:solidFill>
                          <a:latin typeface="Arabic Typesetting"/>
                          <a:cs typeface="Arabic Typesetting"/>
                        </a:rPr>
                        <a:t>ا</a:t>
                      </a:r>
                      <a:r>
                        <a:rPr sz="2800" spc="-10" dirty="0">
                          <a:solidFill>
                            <a:srgbClr val="FFFFFF"/>
                          </a:solidFill>
                          <a:latin typeface="Arabic Typesetting"/>
                          <a:cs typeface="Arabic Typesetting"/>
                        </a:rPr>
                        <a:t>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dirty="0">
                          <a:solidFill>
                            <a:srgbClr val="FFFFFF"/>
                          </a:solidFill>
                          <a:latin typeface="Arabic Typesetting"/>
                          <a:cs typeface="Arabic Typesetting"/>
                        </a:rPr>
                        <a:t>با</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رل</a:t>
                      </a:r>
                      <a:r>
                        <a:rPr sz="2800" spc="-5" dirty="0">
                          <a:solidFill>
                            <a:srgbClr val="FFFFFF"/>
                          </a:solidFill>
                          <a:latin typeface="Arabic Typesetting"/>
                          <a:cs typeface="Arabic Typesetting"/>
                        </a:rPr>
                        <a:t>ج</a:t>
                      </a:r>
                      <a:r>
                        <a:rPr sz="2800"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16866" cy="630002"/>
          </a:xfrm>
          <a:prstGeom prst="rect">
            <a:avLst/>
          </a:prstGeom>
        </p:spPr>
      </p:pic>
      <p:grpSp>
        <p:nvGrpSpPr>
          <p:cNvPr id="3" name="object 3"/>
          <p:cNvGrpSpPr/>
          <p:nvPr/>
        </p:nvGrpSpPr>
        <p:grpSpPr>
          <a:xfrm>
            <a:off x="85219" y="849194"/>
            <a:ext cx="8948420" cy="5318125"/>
            <a:chOff x="85219" y="849194"/>
            <a:chExt cx="8948420" cy="5318125"/>
          </a:xfrm>
        </p:grpSpPr>
        <p:pic>
          <p:nvPicPr>
            <p:cNvPr id="4" name="object 4"/>
            <p:cNvPicPr/>
            <p:nvPr/>
          </p:nvPicPr>
          <p:blipFill>
            <a:blip r:embed="rId3" cstate="print"/>
            <a:stretch>
              <a:fillRect/>
            </a:stretch>
          </p:blipFill>
          <p:spPr>
            <a:xfrm>
              <a:off x="85219" y="849194"/>
              <a:ext cx="8947996" cy="5317803"/>
            </a:xfrm>
            <a:prstGeom prst="rect">
              <a:avLst/>
            </a:prstGeom>
          </p:spPr>
        </p:pic>
        <p:sp>
          <p:nvSpPr>
            <p:cNvPr id="5" name="object 5"/>
            <p:cNvSpPr/>
            <p:nvPr/>
          </p:nvSpPr>
          <p:spPr>
            <a:xfrm>
              <a:off x="5215000" y="3786251"/>
              <a:ext cx="2643505" cy="640080"/>
            </a:xfrm>
            <a:custGeom>
              <a:avLst/>
              <a:gdLst/>
              <a:ahLst/>
              <a:cxnLst/>
              <a:rect l="l" t="t" r="r" b="b"/>
              <a:pathLst>
                <a:path w="2643504" h="640079">
                  <a:moveTo>
                    <a:pt x="2643251" y="0"/>
                  </a:moveTo>
                  <a:lnTo>
                    <a:pt x="0" y="0"/>
                  </a:lnTo>
                  <a:lnTo>
                    <a:pt x="0" y="640080"/>
                  </a:lnTo>
                  <a:lnTo>
                    <a:pt x="2643251" y="640080"/>
                  </a:lnTo>
                  <a:lnTo>
                    <a:pt x="2643251" y="0"/>
                  </a:lnTo>
                  <a:close/>
                </a:path>
              </a:pathLst>
            </a:custGeom>
            <a:solidFill>
              <a:srgbClr val="717BA2"/>
            </a:solidFill>
          </p:spPr>
          <p:txBody>
            <a:bodyPr wrap="square" lIns="0" tIns="0" rIns="0" bIns="0" rtlCol="0"/>
            <a:lstStyle/>
            <a:p>
              <a:endParaRPr/>
            </a:p>
          </p:txBody>
        </p:sp>
        <p:sp>
          <p:nvSpPr>
            <p:cNvPr id="6" name="object 6"/>
            <p:cNvSpPr/>
            <p:nvPr/>
          </p:nvSpPr>
          <p:spPr>
            <a:xfrm>
              <a:off x="5215000" y="3779901"/>
              <a:ext cx="2643505" cy="665480"/>
            </a:xfrm>
            <a:custGeom>
              <a:avLst/>
              <a:gdLst/>
              <a:ahLst/>
              <a:cxnLst/>
              <a:rect l="l" t="t" r="r" b="b"/>
              <a:pathLst>
                <a:path w="2643504" h="665479">
                  <a:moveTo>
                    <a:pt x="2643124" y="0"/>
                  </a:moveTo>
                  <a:lnTo>
                    <a:pt x="2643124" y="665480"/>
                  </a:lnTo>
                </a:path>
                <a:path w="2643504" h="665479">
                  <a:moveTo>
                    <a:pt x="0" y="0"/>
                  </a:moveTo>
                  <a:lnTo>
                    <a:pt x="0" y="665480"/>
                  </a:lnTo>
                </a:path>
              </a:pathLst>
            </a:custGeom>
            <a:ln w="12700">
              <a:solidFill>
                <a:srgbClr val="FFFFFF"/>
              </a:solidFill>
            </a:ln>
          </p:spPr>
          <p:txBody>
            <a:bodyPr wrap="square" lIns="0" tIns="0" rIns="0" bIns="0" rtlCol="0"/>
            <a:lstStyle/>
            <a:p>
              <a:endParaRPr/>
            </a:p>
          </p:txBody>
        </p:sp>
        <p:sp>
          <p:nvSpPr>
            <p:cNvPr id="7" name="object 7"/>
            <p:cNvSpPr/>
            <p:nvPr/>
          </p:nvSpPr>
          <p:spPr>
            <a:xfrm>
              <a:off x="5208650" y="3779901"/>
              <a:ext cx="2656205" cy="12700"/>
            </a:xfrm>
            <a:custGeom>
              <a:avLst/>
              <a:gdLst/>
              <a:ahLst/>
              <a:cxnLst/>
              <a:rect l="l" t="t" r="r" b="b"/>
              <a:pathLst>
                <a:path w="2656204" h="12700">
                  <a:moveTo>
                    <a:pt x="0" y="12700"/>
                  </a:moveTo>
                  <a:lnTo>
                    <a:pt x="2655824" y="12700"/>
                  </a:lnTo>
                  <a:lnTo>
                    <a:pt x="2655824"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5208650" y="4426331"/>
              <a:ext cx="2656205" cy="0"/>
            </a:xfrm>
            <a:custGeom>
              <a:avLst/>
              <a:gdLst/>
              <a:ahLst/>
              <a:cxnLst/>
              <a:rect l="l" t="t" r="r" b="b"/>
              <a:pathLst>
                <a:path w="2656204">
                  <a:moveTo>
                    <a:pt x="0" y="0"/>
                  </a:moveTo>
                  <a:lnTo>
                    <a:pt x="2655824" y="0"/>
                  </a:lnTo>
                </a:path>
              </a:pathLst>
            </a:custGeom>
            <a:ln w="38100">
              <a:solidFill>
                <a:srgbClr val="FFFFFF"/>
              </a:solidFill>
            </a:ln>
          </p:spPr>
          <p:txBody>
            <a:bodyPr wrap="square" lIns="0" tIns="0" rIns="0" bIns="0" rtlCol="0"/>
            <a:lstStyle/>
            <a:p>
              <a:endParaRPr/>
            </a:p>
          </p:txBody>
        </p:sp>
      </p:grpSp>
      <p:sp>
        <p:nvSpPr>
          <p:cNvPr id="9" name="object 9"/>
          <p:cNvSpPr txBox="1"/>
          <p:nvPr/>
        </p:nvSpPr>
        <p:spPr>
          <a:xfrm>
            <a:off x="5195951" y="3699459"/>
            <a:ext cx="2681605" cy="574675"/>
          </a:xfrm>
          <a:prstGeom prst="rect">
            <a:avLst/>
          </a:prstGeom>
        </p:spPr>
        <p:txBody>
          <a:bodyPr vert="horz" wrap="square" lIns="0" tIns="12700" rIns="0" bIns="0" rtlCol="0">
            <a:spAutoFit/>
          </a:bodyPr>
          <a:lstStyle/>
          <a:p>
            <a:pPr marL="669925">
              <a:lnSpc>
                <a:spcPct val="100000"/>
              </a:lnSpc>
              <a:spcBef>
                <a:spcPts val="100"/>
              </a:spcBef>
            </a:pPr>
            <a:r>
              <a:rPr sz="3600" spc="-1245" dirty="0">
                <a:solidFill>
                  <a:srgbClr val="FFFFFF"/>
                </a:solidFill>
                <a:latin typeface="Arabic Typesetting"/>
                <a:cs typeface="Arabic Typesetting"/>
              </a:rPr>
              <a:t>ت</a:t>
            </a:r>
            <a:r>
              <a:rPr sz="5400" baseline="6172" dirty="0">
                <a:solidFill>
                  <a:srgbClr val="FFFFFF"/>
                </a:solidFill>
                <a:latin typeface="Arabic Typesetting"/>
                <a:cs typeface="Arabic Typesetting"/>
              </a:rPr>
              <a:t>ِ </a:t>
            </a:r>
            <a:r>
              <a:rPr sz="5400" spc="-330" baseline="6172" dirty="0">
                <a:solidFill>
                  <a:srgbClr val="FFFFFF"/>
                </a:solidFill>
                <a:latin typeface="Arabic Typesetting"/>
                <a:cs typeface="Arabic Typesetting"/>
              </a:rPr>
              <a:t> </a:t>
            </a:r>
            <a:r>
              <a:rPr sz="3600" spc="95" dirty="0">
                <a:solidFill>
                  <a:srgbClr val="FFFFFF"/>
                </a:solidFill>
                <a:latin typeface="Arabic Typesetting"/>
                <a:cs typeface="Arabic Typesetting"/>
              </a:rPr>
              <a:t>ا</a:t>
            </a:r>
            <a:r>
              <a:rPr sz="3600" spc="-405" dirty="0">
                <a:solidFill>
                  <a:srgbClr val="FFFFFF"/>
                </a:solidFill>
                <a:latin typeface="Arabic Typesetting"/>
                <a:cs typeface="Arabic Typesetting"/>
              </a:rPr>
              <a:t>م</a:t>
            </a:r>
            <a:r>
              <a:rPr sz="3600" spc="-545" dirty="0">
                <a:solidFill>
                  <a:srgbClr val="FFFFFF"/>
                </a:solidFill>
                <a:latin typeface="Arabic Typesetting"/>
                <a:cs typeface="Arabic Typesetting"/>
              </a:rPr>
              <a:t>ه</a:t>
            </a:r>
            <a:r>
              <a:rPr sz="3600" spc="-1210" dirty="0">
                <a:solidFill>
                  <a:srgbClr val="FFFFFF"/>
                </a:solidFill>
                <a:latin typeface="Arabic Typesetting"/>
                <a:cs typeface="Arabic Typesetting"/>
              </a:rPr>
              <a:t>ل</a:t>
            </a:r>
            <a:r>
              <a:rPr sz="5400" baseline="2314" dirty="0">
                <a:solidFill>
                  <a:srgbClr val="FFFFFF"/>
                </a:solidFill>
                <a:latin typeface="Arabic Typesetting"/>
                <a:cs typeface="Arabic Typesetting"/>
              </a:rPr>
              <a:t>  </a:t>
            </a:r>
            <a:r>
              <a:rPr sz="5400" spc="359" baseline="2314" dirty="0">
                <a:solidFill>
                  <a:srgbClr val="FFFFFF"/>
                </a:solidFill>
                <a:latin typeface="Arabic Typesetting"/>
                <a:cs typeface="Arabic Typesetting"/>
              </a:rPr>
              <a:t> </a:t>
            </a:r>
            <a:r>
              <a:rPr sz="3600" spc="-944" dirty="0">
                <a:solidFill>
                  <a:srgbClr val="FFFFFF"/>
                </a:solidFill>
                <a:latin typeface="Arabic Typesetting"/>
                <a:cs typeface="Arabic Typesetting"/>
              </a:rPr>
              <a:t>ل</a:t>
            </a:r>
            <a:r>
              <a:rPr sz="3600" spc="-20" dirty="0">
                <a:solidFill>
                  <a:srgbClr val="FFFFFF"/>
                </a:solidFill>
                <a:latin typeface="Arabic Typesetting"/>
                <a:cs typeface="Arabic Typesetting"/>
              </a:rPr>
              <a:t> </a:t>
            </a:r>
            <a:r>
              <a:rPr sz="3600" spc="60" dirty="0">
                <a:solidFill>
                  <a:srgbClr val="FFFFFF"/>
                </a:solidFill>
                <a:latin typeface="Arabic Typesetting"/>
                <a:cs typeface="Arabic Typesetting"/>
              </a:rPr>
              <a:t>و</a:t>
            </a:r>
            <a:r>
              <a:rPr sz="3600" spc="-265" dirty="0">
                <a:solidFill>
                  <a:srgbClr val="FFFFFF"/>
                </a:solidFill>
                <a:latin typeface="Arabic Typesetting"/>
                <a:cs typeface="Arabic Typesetting"/>
              </a:rPr>
              <a:t>ع</a:t>
            </a:r>
            <a:r>
              <a:rPr sz="3600" spc="250" dirty="0">
                <a:solidFill>
                  <a:srgbClr val="FFFFFF"/>
                </a:solidFill>
                <a:latin typeface="Arabic Typesetting"/>
                <a:cs typeface="Arabic Typesetting"/>
              </a:rPr>
              <a:t>د</a:t>
            </a:r>
            <a:r>
              <a:rPr sz="3600" spc="-1030" dirty="0">
                <a:solidFill>
                  <a:srgbClr val="FFFFFF"/>
                </a:solidFill>
                <a:latin typeface="Arabic Typesetting"/>
                <a:cs typeface="Arabic Typesetting"/>
              </a:rPr>
              <a:t>ن</a:t>
            </a:r>
            <a:endParaRPr sz="3600">
              <a:latin typeface="Arabic Typesetting"/>
              <a:cs typeface="Arabic Typesetting"/>
            </a:endParaRPr>
          </a:p>
        </p:txBody>
      </p:sp>
      <p:grpSp>
        <p:nvGrpSpPr>
          <p:cNvPr id="10" name="object 10"/>
          <p:cNvGrpSpPr/>
          <p:nvPr/>
        </p:nvGrpSpPr>
        <p:grpSpPr>
          <a:xfrm>
            <a:off x="2816351" y="3757676"/>
            <a:ext cx="2265680" cy="678180"/>
            <a:chOff x="2816351" y="3757676"/>
            <a:chExt cx="2265680" cy="678180"/>
          </a:xfrm>
        </p:grpSpPr>
        <p:sp>
          <p:nvSpPr>
            <p:cNvPr id="11" name="object 11"/>
            <p:cNvSpPr/>
            <p:nvPr/>
          </p:nvSpPr>
          <p:spPr>
            <a:xfrm>
              <a:off x="2841751" y="3770376"/>
              <a:ext cx="2214880" cy="640080"/>
            </a:xfrm>
            <a:custGeom>
              <a:avLst/>
              <a:gdLst/>
              <a:ahLst/>
              <a:cxnLst/>
              <a:rect l="l" t="t" r="r" b="b"/>
              <a:pathLst>
                <a:path w="2214879" h="640079">
                  <a:moveTo>
                    <a:pt x="2214626" y="0"/>
                  </a:moveTo>
                  <a:lnTo>
                    <a:pt x="0" y="0"/>
                  </a:lnTo>
                  <a:lnTo>
                    <a:pt x="0" y="640080"/>
                  </a:lnTo>
                  <a:lnTo>
                    <a:pt x="2214626" y="640080"/>
                  </a:lnTo>
                  <a:lnTo>
                    <a:pt x="2214626" y="0"/>
                  </a:lnTo>
                  <a:close/>
                </a:path>
              </a:pathLst>
            </a:custGeom>
            <a:solidFill>
              <a:srgbClr val="717BA2"/>
            </a:solidFill>
          </p:spPr>
          <p:txBody>
            <a:bodyPr wrap="square" lIns="0" tIns="0" rIns="0" bIns="0" rtlCol="0"/>
            <a:lstStyle/>
            <a:p>
              <a:endParaRPr/>
            </a:p>
          </p:txBody>
        </p:sp>
        <p:sp>
          <p:nvSpPr>
            <p:cNvPr id="12" name="object 12"/>
            <p:cNvSpPr/>
            <p:nvPr/>
          </p:nvSpPr>
          <p:spPr>
            <a:xfrm>
              <a:off x="2841751" y="3764026"/>
              <a:ext cx="2214880" cy="665480"/>
            </a:xfrm>
            <a:custGeom>
              <a:avLst/>
              <a:gdLst/>
              <a:ahLst/>
              <a:cxnLst/>
              <a:rect l="l" t="t" r="r" b="b"/>
              <a:pathLst>
                <a:path w="2214879" h="665479">
                  <a:moveTo>
                    <a:pt x="2214499" y="0"/>
                  </a:moveTo>
                  <a:lnTo>
                    <a:pt x="2214499" y="665480"/>
                  </a:lnTo>
                </a:path>
                <a:path w="2214879" h="665479">
                  <a:moveTo>
                    <a:pt x="0" y="0"/>
                  </a:moveTo>
                  <a:lnTo>
                    <a:pt x="0" y="665480"/>
                  </a:lnTo>
                </a:path>
              </a:pathLst>
            </a:custGeom>
            <a:ln w="12700">
              <a:solidFill>
                <a:srgbClr val="FFFFFF"/>
              </a:solidFill>
            </a:ln>
          </p:spPr>
          <p:txBody>
            <a:bodyPr wrap="square" lIns="0" tIns="0" rIns="0" bIns="0" rtlCol="0"/>
            <a:lstStyle/>
            <a:p>
              <a:endParaRPr/>
            </a:p>
          </p:txBody>
        </p:sp>
        <p:sp>
          <p:nvSpPr>
            <p:cNvPr id="13" name="object 13"/>
            <p:cNvSpPr/>
            <p:nvPr/>
          </p:nvSpPr>
          <p:spPr>
            <a:xfrm>
              <a:off x="2835401" y="3764026"/>
              <a:ext cx="2227580" cy="12700"/>
            </a:xfrm>
            <a:custGeom>
              <a:avLst/>
              <a:gdLst/>
              <a:ahLst/>
              <a:cxnLst/>
              <a:rect l="l" t="t" r="r" b="b"/>
              <a:pathLst>
                <a:path w="2227579" h="12700">
                  <a:moveTo>
                    <a:pt x="0" y="12700"/>
                  </a:moveTo>
                  <a:lnTo>
                    <a:pt x="2227199" y="12700"/>
                  </a:lnTo>
                  <a:lnTo>
                    <a:pt x="2227199" y="0"/>
                  </a:lnTo>
                  <a:lnTo>
                    <a:pt x="0" y="0"/>
                  </a:lnTo>
                  <a:lnTo>
                    <a:pt x="0" y="12700"/>
                  </a:lnTo>
                  <a:close/>
                </a:path>
              </a:pathLst>
            </a:custGeom>
            <a:solidFill>
              <a:srgbClr val="FFFFFF"/>
            </a:solidFill>
          </p:spPr>
          <p:txBody>
            <a:bodyPr wrap="square" lIns="0" tIns="0" rIns="0" bIns="0" rtlCol="0"/>
            <a:lstStyle/>
            <a:p>
              <a:endParaRPr/>
            </a:p>
          </p:txBody>
        </p:sp>
        <p:sp>
          <p:nvSpPr>
            <p:cNvPr id="14" name="object 14"/>
            <p:cNvSpPr/>
            <p:nvPr/>
          </p:nvSpPr>
          <p:spPr>
            <a:xfrm>
              <a:off x="2835401" y="4410456"/>
              <a:ext cx="2227580" cy="0"/>
            </a:xfrm>
            <a:custGeom>
              <a:avLst/>
              <a:gdLst/>
              <a:ahLst/>
              <a:cxnLst/>
              <a:rect l="l" t="t" r="r" b="b"/>
              <a:pathLst>
                <a:path w="2227579">
                  <a:moveTo>
                    <a:pt x="0" y="0"/>
                  </a:moveTo>
                  <a:lnTo>
                    <a:pt x="2227199" y="0"/>
                  </a:lnTo>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2848101" y="3684270"/>
            <a:ext cx="2202180" cy="574040"/>
          </a:xfrm>
          <a:prstGeom prst="rect">
            <a:avLst/>
          </a:prstGeom>
        </p:spPr>
        <p:txBody>
          <a:bodyPr vert="horz" wrap="square" lIns="0" tIns="12700" rIns="0" bIns="0" rtlCol="0">
            <a:spAutoFit/>
          </a:bodyPr>
          <a:lstStyle/>
          <a:p>
            <a:pPr marL="511175">
              <a:lnSpc>
                <a:spcPct val="100000"/>
              </a:lnSpc>
              <a:spcBef>
                <a:spcPts val="100"/>
              </a:spcBef>
            </a:pPr>
            <a:r>
              <a:rPr sz="3600" spc="-615" dirty="0">
                <a:solidFill>
                  <a:srgbClr val="FFFFFF"/>
                </a:solidFill>
                <a:latin typeface="Arabic Typesetting"/>
                <a:cs typeface="Arabic Typesetting"/>
              </a:rPr>
              <a:t>انتامهل</a:t>
            </a:r>
            <a:r>
              <a:rPr sz="5400" spc="1080" baseline="3858" dirty="0">
                <a:solidFill>
                  <a:srgbClr val="FFFFFF"/>
                </a:solidFill>
                <a:latin typeface="Arabic Typesetting"/>
                <a:cs typeface="Arabic Typesetting"/>
              </a:rPr>
              <a:t> </a:t>
            </a:r>
            <a:r>
              <a:rPr sz="3600" spc="-245" dirty="0">
                <a:solidFill>
                  <a:srgbClr val="FFFFFF"/>
                </a:solidFill>
                <a:latin typeface="Arabic Typesetting"/>
                <a:cs typeface="Arabic Typesetting"/>
              </a:rPr>
              <a:t>وعدن</a:t>
            </a:r>
            <a:endParaRPr sz="3600">
              <a:latin typeface="Arabic Typesetting"/>
              <a:cs typeface="Arabic Typesetting"/>
            </a:endParaRPr>
          </a:p>
        </p:txBody>
      </p:sp>
      <p:grpSp>
        <p:nvGrpSpPr>
          <p:cNvPr id="16" name="object 16"/>
          <p:cNvGrpSpPr/>
          <p:nvPr/>
        </p:nvGrpSpPr>
        <p:grpSpPr>
          <a:xfrm>
            <a:off x="77570" y="3773551"/>
            <a:ext cx="2694305" cy="678180"/>
            <a:chOff x="77570" y="3773551"/>
            <a:chExt cx="2694305" cy="678180"/>
          </a:xfrm>
        </p:grpSpPr>
        <p:sp>
          <p:nvSpPr>
            <p:cNvPr id="17" name="object 17"/>
            <p:cNvSpPr/>
            <p:nvPr/>
          </p:nvSpPr>
          <p:spPr>
            <a:xfrm>
              <a:off x="102970" y="3786251"/>
              <a:ext cx="2643505" cy="640080"/>
            </a:xfrm>
            <a:custGeom>
              <a:avLst/>
              <a:gdLst/>
              <a:ahLst/>
              <a:cxnLst/>
              <a:rect l="l" t="t" r="r" b="b"/>
              <a:pathLst>
                <a:path w="2643505" h="640079">
                  <a:moveTo>
                    <a:pt x="2643124" y="0"/>
                  </a:moveTo>
                  <a:lnTo>
                    <a:pt x="0" y="0"/>
                  </a:lnTo>
                  <a:lnTo>
                    <a:pt x="0" y="640080"/>
                  </a:lnTo>
                  <a:lnTo>
                    <a:pt x="2643124" y="640080"/>
                  </a:lnTo>
                  <a:lnTo>
                    <a:pt x="2643124" y="0"/>
                  </a:lnTo>
                  <a:close/>
                </a:path>
              </a:pathLst>
            </a:custGeom>
            <a:solidFill>
              <a:srgbClr val="717BA2"/>
            </a:solidFill>
          </p:spPr>
          <p:txBody>
            <a:bodyPr wrap="square" lIns="0" tIns="0" rIns="0" bIns="0" rtlCol="0"/>
            <a:lstStyle/>
            <a:p>
              <a:endParaRPr/>
            </a:p>
          </p:txBody>
        </p:sp>
        <p:sp>
          <p:nvSpPr>
            <p:cNvPr id="18" name="object 18"/>
            <p:cNvSpPr/>
            <p:nvPr/>
          </p:nvSpPr>
          <p:spPr>
            <a:xfrm>
              <a:off x="102970" y="3779901"/>
              <a:ext cx="2643505" cy="665480"/>
            </a:xfrm>
            <a:custGeom>
              <a:avLst/>
              <a:gdLst/>
              <a:ahLst/>
              <a:cxnLst/>
              <a:rect l="l" t="t" r="r" b="b"/>
              <a:pathLst>
                <a:path w="2643505" h="665479">
                  <a:moveTo>
                    <a:pt x="2643150" y="0"/>
                  </a:moveTo>
                  <a:lnTo>
                    <a:pt x="2643150" y="665480"/>
                  </a:lnTo>
                </a:path>
                <a:path w="2643505" h="665479">
                  <a:moveTo>
                    <a:pt x="0" y="0"/>
                  </a:moveTo>
                  <a:lnTo>
                    <a:pt x="0" y="665480"/>
                  </a:lnTo>
                </a:path>
              </a:pathLst>
            </a:custGeom>
            <a:ln w="12700">
              <a:solidFill>
                <a:srgbClr val="FFFFFF"/>
              </a:solidFill>
            </a:ln>
          </p:spPr>
          <p:txBody>
            <a:bodyPr wrap="square" lIns="0" tIns="0" rIns="0" bIns="0" rtlCol="0"/>
            <a:lstStyle/>
            <a:p>
              <a:endParaRPr/>
            </a:p>
          </p:txBody>
        </p:sp>
        <p:sp>
          <p:nvSpPr>
            <p:cNvPr id="19" name="object 19"/>
            <p:cNvSpPr/>
            <p:nvPr/>
          </p:nvSpPr>
          <p:spPr>
            <a:xfrm>
              <a:off x="96620" y="3779901"/>
              <a:ext cx="2656205" cy="12700"/>
            </a:xfrm>
            <a:custGeom>
              <a:avLst/>
              <a:gdLst/>
              <a:ahLst/>
              <a:cxnLst/>
              <a:rect l="l" t="t" r="r" b="b"/>
              <a:pathLst>
                <a:path w="2656205" h="12700">
                  <a:moveTo>
                    <a:pt x="0" y="12700"/>
                  </a:moveTo>
                  <a:lnTo>
                    <a:pt x="2655850" y="12700"/>
                  </a:lnTo>
                  <a:lnTo>
                    <a:pt x="2655850" y="0"/>
                  </a:lnTo>
                  <a:lnTo>
                    <a:pt x="0" y="0"/>
                  </a:lnTo>
                  <a:lnTo>
                    <a:pt x="0" y="12700"/>
                  </a:lnTo>
                  <a:close/>
                </a:path>
              </a:pathLst>
            </a:custGeom>
            <a:solidFill>
              <a:srgbClr val="FFFFFF"/>
            </a:solidFill>
          </p:spPr>
          <p:txBody>
            <a:bodyPr wrap="square" lIns="0" tIns="0" rIns="0" bIns="0" rtlCol="0"/>
            <a:lstStyle/>
            <a:p>
              <a:endParaRPr/>
            </a:p>
          </p:txBody>
        </p:sp>
        <p:sp>
          <p:nvSpPr>
            <p:cNvPr id="20" name="object 20"/>
            <p:cNvSpPr/>
            <p:nvPr/>
          </p:nvSpPr>
          <p:spPr>
            <a:xfrm>
              <a:off x="96620" y="4426331"/>
              <a:ext cx="2656205" cy="0"/>
            </a:xfrm>
            <a:custGeom>
              <a:avLst/>
              <a:gdLst/>
              <a:ahLst/>
              <a:cxnLst/>
              <a:rect l="l" t="t" r="r" b="b"/>
              <a:pathLst>
                <a:path w="2656205">
                  <a:moveTo>
                    <a:pt x="0" y="0"/>
                  </a:moveTo>
                  <a:lnTo>
                    <a:pt x="2655850" y="0"/>
                  </a:lnTo>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83920" y="3699459"/>
            <a:ext cx="2681605" cy="574675"/>
          </a:xfrm>
          <a:prstGeom prst="rect">
            <a:avLst/>
          </a:prstGeom>
        </p:spPr>
        <p:txBody>
          <a:bodyPr vert="horz" wrap="square" lIns="0" tIns="12700" rIns="0" bIns="0" rtlCol="0">
            <a:spAutoFit/>
          </a:bodyPr>
          <a:lstStyle/>
          <a:p>
            <a:pPr marL="147955">
              <a:lnSpc>
                <a:spcPct val="100000"/>
              </a:lnSpc>
              <a:spcBef>
                <a:spcPts val="100"/>
              </a:spcBef>
            </a:pPr>
            <a:r>
              <a:rPr sz="3600" spc="-1245" dirty="0">
                <a:solidFill>
                  <a:srgbClr val="FFFFFF"/>
                </a:solidFill>
                <a:latin typeface="Arabic Typesetting"/>
                <a:cs typeface="Arabic Typesetting"/>
              </a:rPr>
              <a:t>ت</a:t>
            </a:r>
            <a:r>
              <a:rPr sz="5400" baseline="6172" dirty="0">
                <a:solidFill>
                  <a:srgbClr val="FFFFFF"/>
                </a:solidFill>
                <a:latin typeface="Arabic Typesetting"/>
                <a:cs typeface="Arabic Typesetting"/>
              </a:rPr>
              <a:t>ِ </a:t>
            </a:r>
            <a:r>
              <a:rPr sz="5400" spc="-322" baseline="6172" dirty="0">
                <a:solidFill>
                  <a:srgbClr val="FFFFFF"/>
                </a:solidFill>
                <a:latin typeface="Arabic Typesetting"/>
                <a:cs typeface="Arabic Typesetting"/>
              </a:rPr>
              <a:t> </a:t>
            </a:r>
            <a:r>
              <a:rPr sz="3600" spc="90" dirty="0">
                <a:solidFill>
                  <a:srgbClr val="FFFFFF"/>
                </a:solidFill>
                <a:latin typeface="Arabic Typesetting"/>
                <a:cs typeface="Arabic Typesetting"/>
              </a:rPr>
              <a:t>ا</a:t>
            </a:r>
            <a:r>
              <a:rPr sz="3600" spc="-405" dirty="0">
                <a:solidFill>
                  <a:srgbClr val="FFFFFF"/>
                </a:solidFill>
                <a:latin typeface="Arabic Typesetting"/>
                <a:cs typeface="Arabic Typesetting"/>
              </a:rPr>
              <a:t>م</a:t>
            </a:r>
            <a:r>
              <a:rPr sz="3600" spc="-545" dirty="0">
                <a:solidFill>
                  <a:srgbClr val="FFFFFF"/>
                </a:solidFill>
                <a:latin typeface="Arabic Typesetting"/>
                <a:cs typeface="Arabic Typesetting"/>
              </a:rPr>
              <a:t>ه</a:t>
            </a:r>
            <a:r>
              <a:rPr sz="3600" spc="-1285" dirty="0">
                <a:solidFill>
                  <a:srgbClr val="FFFFFF"/>
                </a:solidFill>
                <a:latin typeface="Arabic Typesetting"/>
                <a:cs typeface="Arabic Typesetting"/>
              </a:rPr>
              <a:t>ل</a:t>
            </a:r>
            <a:r>
              <a:rPr sz="5400" baseline="3858" dirty="0">
                <a:solidFill>
                  <a:srgbClr val="FFFFFF"/>
                </a:solidFill>
                <a:latin typeface="Arabic Typesetting"/>
                <a:cs typeface="Arabic Typesetting"/>
              </a:rPr>
              <a:t>  </a:t>
            </a:r>
            <a:r>
              <a:rPr sz="5400" spc="-397" baseline="3858" dirty="0">
                <a:solidFill>
                  <a:srgbClr val="FFFFFF"/>
                </a:solidFill>
                <a:latin typeface="Arabic Typesetting"/>
                <a:cs typeface="Arabic Typesetting"/>
              </a:rPr>
              <a:t> </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م</a:t>
            </a:r>
            <a:r>
              <a:rPr sz="3600" dirty="0">
                <a:solidFill>
                  <a:srgbClr val="FFFFFF"/>
                </a:solidFill>
                <a:latin typeface="Arabic Typesetting"/>
                <a:cs typeface="Arabic Typesetting"/>
              </a:rPr>
              <a:t>ا</a:t>
            </a:r>
            <a:r>
              <a:rPr sz="3600" spc="250" dirty="0">
                <a:solidFill>
                  <a:srgbClr val="FFFFFF"/>
                </a:solidFill>
                <a:latin typeface="Arabic Typesetting"/>
                <a:cs typeface="Arabic Typesetting"/>
              </a:rPr>
              <a:t>د</a:t>
            </a:r>
            <a:r>
              <a:rPr sz="3600" spc="-965" dirty="0">
                <a:solidFill>
                  <a:srgbClr val="FFFFFF"/>
                </a:solidFill>
                <a:latin typeface="Arabic Typesetting"/>
                <a:cs typeface="Arabic Typesetting"/>
              </a:rPr>
              <a:t>ق</a:t>
            </a:r>
            <a:r>
              <a:rPr sz="3600" spc="-484"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82" baseline="2314" dirty="0">
                <a:solidFill>
                  <a:srgbClr val="FFFFFF"/>
                </a:solidFill>
                <a:latin typeface="Arabic Typesetting"/>
                <a:cs typeface="Arabic Typesetting"/>
              </a:rPr>
              <a:t> </a:t>
            </a:r>
            <a:r>
              <a:rPr sz="3600" spc="180" dirty="0">
                <a:solidFill>
                  <a:srgbClr val="FFFFFF"/>
                </a:solidFill>
                <a:latin typeface="Arabic Typesetting"/>
                <a:cs typeface="Arabic Typesetting"/>
              </a:rPr>
              <a:t>ت</a:t>
            </a:r>
            <a:r>
              <a:rPr sz="3600" spc="-1080" dirty="0">
                <a:solidFill>
                  <a:srgbClr val="FFFFFF"/>
                </a:solidFill>
                <a:latin typeface="Arabic Typesetting"/>
                <a:cs typeface="Arabic Typesetting"/>
              </a:rPr>
              <a:t>تح</a:t>
            </a:r>
            <a:r>
              <a:rPr sz="3600" spc="-5" dirty="0">
                <a:solidFill>
                  <a:srgbClr val="FFFFFF"/>
                </a:solidFill>
                <a:latin typeface="Arabic Typesetting"/>
                <a:cs typeface="Arabic Typesetting"/>
              </a:rPr>
              <a:t> </a:t>
            </a:r>
            <a:r>
              <a:rPr sz="3600" spc="200" dirty="0">
                <a:solidFill>
                  <a:srgbClr val="FFFFFF"/>
                </a:solidFill>
                <a:latin typeface="Arabic Typesetting"/>
                <a:cs typeface="Arabic Typesetting"/>
              </a:rPr>
              <a:t>ة</a:t>
            </a:r>
            <a:r>
              <a:rPr sz="3600" spc="-765" dirty="0">
                <a:solidFill>
                  <a:srgbClr val="FFFFFF"/>
                </a:solidFill>
                <a:latin typeface="Arabic Typesetting"/>
                <a:cs typeface="Arabic Typesetting"/>
              </a:rPr>
              <a:t>ن</a:t>
            </a:r>
            <a:r>
              <a:rPr sz="3600" spc="-785" dirty="0">
                <a:solidFill>
                  <a:srgbClr val="FFFFFF"/>
                </a:solidFill>
                <a:latin typeface="Arabic Typesetting"/>
                <a:cs typeface="Arabic Typesetting"/>
              </a:rPr>
              <a:t>لج</a:t>
            </a:r>
            <a:r>
              <a:rPr sz="3600" spc="-60" dirty="0">
                <a:solidFill>
                  <a:srgbClr val="FFFFFF"/>
                </a:solidFill>
                <a:latin typeface="Arabic Typesetting"/>
                <a:cs typeface="Arabic Typesetting"/>
              </a:rPr>
              <a:t>ا</a:t>
            </a:r>
            <a:endParaRPr sz="3600">
              <a:latin typeface="Arabic Typesetting"/>
              <a:cs typeface="Arabic Typesetting"/>
            </a:endParaRPr>
          </a:p>
        </p:txBody>
      </p:sp>
      <p:grpSp>
        <p:nvGrpSpPr>
          <p:cNvPr id="22" name="object 22"/>
          <p:cNvGrpSpPr/>
          <p:nvPr/>
        </p:nvGrpSpPr>
        <p:grpSpPr>
          <a:xfrm>
            <a:off x="5197855" y="4602098"/>
            <a:ext cx="2694305" cy="678180"/>
            <a:chOff x="5197855" y="4602098"/>
            <a:chExt cx="2694305" cy="678180"/>
          </a:xfrm>
        </p:grpSpPr>
        <p:sp>
          <p:nvSpPr>
            <p:cNvPr id="23" name="object 23"/>
            <p:cNvSpPr/>
            <p:nvPr/>
          </p:nvSpPr>
          <p:spPr>
            <a:xfrm>
              <a:off x="5223255" y="4614798"/>
              <a:ext cx="2643505" cy="640080"/>
            </a:xfrm>
            <a:custGeom>
              <a:avLst/>
              <a:gdLst/>
              <a:ahLst/>
              <a:cxnLst/>
              <a:rect l="l" t="t" r="r" b="b"/>
              <a:pathLst>
                <a:path w="2643504" h="640079">
                  <a:moveTo>
                    <a:pt x="2643251" y="0"/>
                  </a:moveTo>
                  <a:lnTo>
                    <a:pt x="0" y="0"/>
                  </a:lnTo>
                  <a:lnTo>
                    <a:pt x="0" y="640079"/>
                  </a:lnTo>
                  <a:lnTo>
                    <a:pt x="2643251" y="640079"/>
                  </a:lnTo>
                  <a:lnTo>
                    <a:pt x="2643251" y="0"/>
                  </a:lnTo>
                  <a:close/>
                </a:path>
              </a:pathLst>
            </a:custGeom>
            <a:solidFill>
              <a:srgbClr val="717BA2"/>
            </a:solidFill>
          </p:spPr>
          <p:txBody>
            <a:bodyPr wrap="square" lIns="0" tIns="0" rIns="0" bIns="0" rtlCol="0"/>
            <a:lstStyle/>
            <a:p>
              <a:endParaRPr/>
            </a:p>
          </p:txBody>
        </p:sp>
        <p:sp>
          <p:nvSpPr>
            <p:cNvPr id="24" name="object 24"/>
            <p:cNvSpPr/>
            <p:nvPr/>
          </p:nvSpPr>
          <p:spPr>
            <a:xfrm>
              <a:off x="5223255" y="4608448"/>
              <a:ext cx="2643505" cy="665480"/>
            </a:xfrm>
            <a:custGeom>
              <a:avLst/>
              <a:gdLst/>
              <a:ahLst/>
              <a:cxnLst/>
              <a:rect l="l" t="t" r="r" b="b"/>
              <a:pathLst>
                <a:path w="2643504" h="665479">
                  <a:moveTo>
                    <a:pt x="2643251" y="0"/>
                  </a:moveTo>
                  <a:lnTo>
                    <a:pt x="2643251" y="665479"/>
                  </a:lnTo>
                </a:path>
                <a:path w="2643504" h="665479">
                  <a:moveTo>
                    <a:pt x="0" y="0"/>
                  </a:moveTo>
                  <a:lnTo>
                    <a:pt x="0" y="665479"/>
                  </a:lnTo>
                </a:path>
              </a:pathLst>
            </a:custGeom>
            <a:ln w="12700">
              <a:solidFill>
                <a:srgbClr val="FFFFFF"/>
              </a:solidFill>
            </a:ln>
          </p:spPr>
          <p:txBody>
            <a:bodyPr wrap="square" lIns="0" tIns="0" rIns="0" bIns="0" rtlCol="0"/>
            <a:lstStyle/>
            <a:p>
              <a:endParaRPr/>
            </a:p>
          </p:txBody>
        </p:sp>
        <p:sp>
          <p:nvSpPr>
            <p:cNvPr id="25" name="object 25"/>
            <p:cNvSpPr/>
            <p:nvPr/>
          </p:nvSpPr>
          <p:spPr>
            <a:xfrm>
              <a:off x="5216905" y="4608448"/>
              <a:ext cx="2656205" cy="12700"/>
            </a:xfrm>
            <a:custGeom>
              <a:avLst/>
              <a:gdLst/>
              <a:ahLst/>
              <a:cxnLst/>
              <a:rect l="l" t="t" r="r" b="b"/>
              <a:pathLst>
                <a:path w="2656204" h="12700">
                  <a:moveTo>
                    <a:pt x="0" y="12700"/>
                  </a:moveTo>
                  <a:lnTo>
                    <a:pt x="2655951" y="12700"/>
                  </a:lnTo>
                  <a:lnTo>
                    <a:pt x="2655951" y="0"/>
                  </a:lnTo>
                  <a:lnTo>
                    <a:pt x="0" y="0"/>
                  </a:lnTo>
                  <a:lnTo>
                    <a:pt x="0" y="12700"/>
                  </a:lnTo>
                  <a:close/>
                </a:path>
              </a:pathLst>
            </a:custGeom>
            <a:solidFill>
              <a:srgbClr val="FFFFFF"/>
            </a:solidFill>
          </p:spPr>
          <p:txBody>
            <a:bodyPr wrap="square" lIns="0" tIns="0" rIns="0" bIns="0" rtlCol="0"/>
            <a:lstStyle/>
            <a:p>
              <a:endParaRPr/>
            </a:p>
          </p:txBody>
        </p:sp>
        <p:sp>
          <p:nvSpPr>
            <p:cNvPr id="26" name="object 26"/>
            <p:cNvSpPr/>
            <p:nvPr/>
          </p:nvSpPr>
          <p:spPr>
            <a:xfrm>
              <a:off x="5216905" y="5254878"/>
              <a:ext cx="2656205" cy="0"/>
            </a:xfrm>
            <a:custGeom>
              <a:avLst/>
              <a:gdLst/>
              <a:ahLst/>
              <a:cxnLst/>
              <a:rect l="l" t="t" r="r" b="b"/>
              <a:pathLst>
                <a:path w="2656204">
                  <a:moveTo>
                    <a:pt x="0" y="0"/>
                  </a:moveTo>
                  <a:lnTo>
                    <a:pt x="2655951" y="0"/>
                  </a:lnTo>
                </a:path>
              </a:pathLst>
            </a:custGeom>
            <a:ln w="38100">
              <a:solidFill>
                <a:srgbClr val="FFFFFF"/>
              </a:solidFill>
            </a:ln>
          </p:spPr>
          <p:txBody>
            <a:bodyPr wrap="square" lIns="0" tIns="0" rIns="0" bIns="0" rtlCol="0"/>
            <a:lstStyle/>
            <a:p>
              <a:endParaRPr/>
            </a:p>
          </p:txBody>
        </p:sp>
      </p:grpSp>
      <p:sp>
        <p:nvSpPr>
          <p:cNvPr id="27" name="object 27"/>
          <p:cNvSpPr txBox="1"/>
          <p:nvPr/>
        </p:nvSpPr>
        <p:spPr>
          <a:xfrm>
            <a:off x="5229605" y="4528261"/>
            <a:ext cx="2630805" cy="574675"/>
          </a:xfrm>
          <a:prstGeom prst="rect">
            <a:avLst/>
          </a:prstGeom>
        </p:spPr>
        <p:txBody>
          <a:bodyPr vert="horz" wrap="square" lIns="0" tIns="12700" rIns="0" bIns="0" rtlCol="0">
            <a:spAutoFit/>
          </a:bodyPr>
          <a:lstStyle/>
          <a:p>
            <a:pPr marL="523875">
              <a:lnSpc>
                <a:spcPct val="100000"/>
              </a:lnSpc>
              <a:spcBef>
                <a:spcPts val="100"/>
              </a:spcBef>
            </a:pPr>
            <a:r>
              <a:rPr sz="3600" spc="-890" dirty="0">
                <a:solidFill>
                  <a:srgbClr val="FFFFFF"/>
                </a:solidFill>
                <a:latin typeface="Arabic Typesetting"/>
                <a:cs typeface="Arabic Typesetting"/>
              </a:rPr>
              <a:t>ن</a:t>
            </a:r>
            <a:r>
              <a:rPr sz="5400" baseline="-4629" dirty="0">
                <a:solidFill>
                  <a:srgbClr val="FFFFFF"/>
                </a:solidFill>
                <a:latin typeface="Arabic Typesetting"/>
                <a:cs typeface="Arabic Typesetting"/>
              </a:rPr>
              <a:t>ِ</a:t>
            </a:r>
            <a:r>
              <a:rPr sz="5400" spc="412" baseline="-4629" dirty="0">
                <a:solidFill>
                  <a:srgbClr val="FFFFFF"/>
                </a:solidFill>
                <a:latin typeface="Arabic Typesetting"/>
                <a:cs typeface="Arabic Typesetting"/>
              </a:rPr>
              <a:t> </a:t>
            </a:r>
            <a:r>
              <a:rPr sz="3600" spc="-1280" dirty="0">
                <a:solidFill>
                  <a:srgbClr val="FFFFFF"/>
                </a:solidFill>
                <a:latin typeface="Arabic Typesetting"/>
                <a:cs typeface="Arabic Typesetting"/>
              </a:rPr>
              <a:t>ي</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1090" dirty="0">
                <a:solidFill>
                  <a:srgbClr val="FFFFFF"/>
                </a:solidFill>
                <a:latin typeface="Arabic Typesetting"/>
                <a:cs typeface="Arabic Typesetting"/>
              </a:rPr>
              <a:t>في</a:t>
            </a:r>
            <a:r>
              <a:rPr sz="3600" spc="5" dirty="0">
                <a:solidFill>
                  <a:srgbClr val="FFFFFF"/>
                </a:solidFill>
                <a:latin typeface="Arabic Typesetting"/>
                <a:cs typeface="Arabic Typesetting"/>
              </a:rPr>
              <a:t> </a:t>
            </a:r>
            <a:r>
              <a:rPr sz="3600" spc="-5" dirty="0">
                <a:solidFill>
                  <a:srgbClr val="FFFFFF"/>
                </a:solidFill>
                <a:latin typeface="Arabic Typesetting"/>
                <a:cs typeface="Arabic Typesetting"/>
              </a:rPr>
              <a:t>ء</a:t>
            </a:r>
            <a:r>
              <a:rPr sz="3600" spc="95" dirty="0">
                <a:solidFill>
                  <a:srgbClr val="FFFFFF"/>
                </a:solidFill>
                <a:latin typeface="Arabic Typesetting"/>
                <a:cs typeface="Arabic Typesetting"/>
              </a:rPr>
              <a:t>ا</a:t>
            </a:r>
            <a:r>
              <a:rPr sz="3600" spc="-1140" dirty="0">
                <a:solidFill>
                  <a:srgbClr val="FFFFFF"/>
                </a:solidFill>
                <a:latin typeface="Arabic Typesetting"/>
                <a:cs typeface="Arabic Typesetting"/>
              </a:rPr>
              <a:t>ي</a:t>
            </a:r>
            <a:r>
              <a:rPr sz="3600" spc="-110" dirty="0">
                <a:solidFill>
                  <a:srgbClr val="FFFFFF"/>
                </a:solidFill>
                <a:latin typeface="Arabic Typesetting"/>
                <a:cs typeface="Arabic Typesetting"/>
              </a:rPr>
              <a:t>ح</a:t>
            </a:r>
            <a:r>
              <a:rPr sz="3600" spc="-10" dirty="0">
                <a:solidFill>
                  <a:srgbClr val="FFFFFF"/>
                </a:solidFill>
                <a:latin typeface="Arabic Typesetting"/>
                <a:cs typeface="Arabic Typesetting"/>
              </a:rPr>
              <a:t> </a:t>
            </a:r>
            <a:r>
              <a:rPr sz="3600" spc="-300" dirty="0">
                <a:solidFill>
                  <a:srgbClr val="FFFFFF"/>
                </a:solidFill>
                <a:latin typeface="Arabic Typesetting"/>
                <a:cs typeface="Arabic Typesetting"/>
              </a:rPr>
              <a:t>لا</a:t>
            </a:r>
            <a:endParaRPr sz="3600">
              <a:latin typeface="Arabic Typesetting"/>
              <a:cs typeface="Arabic Typesetting"/>
            </a:endParaRPr>
          </a:p>
        </p:txBody>
      </p:sp>
      <p:grpSp>
        <p:nvGrpSpPr>
          <p:cNvPr id="28" name="object 28"/>
          <p:cNvGrpSpPr/>
          <p:nvPr/>
        </p:nvGrpSpPr>
        <p:grpSpPr>
          <a:xfrm>
            <a:off x="2824607" y="4586351"/>
            <a:ext cx="2265680" cy="678180"/>
            <a:chOff x="2824607" y="4586351"/>
            <a:chExt cx="2265680" cy="678180"/>
          </a:xfrm>
        </p:grpSpPr>
        <p:sp>
          <p:nvSpPr>
            <p:cNvPr id="29" name="object 29"/>
            <p:cNvSpPr/>
            <p:nvPr/>
          </p:nvSpPr>
          <p:spPr>
            <a:xfrm>
              <a:off x="2850007" y="4599051"/>
              <a:ext cx="2214880" cy="640080"/>
            </a:xfrm>
            <a:custGeom>
              <a:avLst/>
              <a:gdLst/>
              <a:ahLst/>
              <a:cxnLst/>
              <a:rect l="l" t="t" r="r" b="b"/>
              <a:pathLst>
                <a:path w="2214879" h="640079">
                  <a:moveTo>
                    <a:pt x="2214625" y="0"/>
                  </a:moveTo>
                  <a:lnTo>
                    <a:pt x="0" y="0"/>
                  </a:lnTo>
                  <a:lnTo>
                    <a:pt x="0" y="640080"/>
                  </a:lnTo>
                  <a:lnTo>
                    <a:pt x="2214625" y="640080"/>
                  </a:lnTo>
                  <a:lnTo>
                    <a:pt x="2214625" y="0"/>
                  </a:lnTo>
                  <a:close/>
                </a:path>
              </a:pathLst>
            </a:custGeom>
            <a:solidFill>
              <a:srgbClr val="717BA2"/>
            </a:solidFill>
          </p:spPr>
          <p:txBody>
            <a:bodyPr wrap="square" lIns="0" tIns="0" rIns="0" bIns="0" rtlCol="0"/>
            <a:lstStyle/>
            <a:p>
              <a:endParaRPr/>
            </a:p>
          </p:txBody>
        </p:sp>
        <p:sp>
          <p:nvSpPr>
            <p:cNvPr id="30" name="object 30"/>
            <p:cNvSpPr/>
            <p:nvPr/>
          </p:nvSpPr>
          <p:spPr>
            <a:xfrm>
              <a:off x="2850007" y="4592701"/>
              <a:ext cx="2214880" cy="665480"/>
            </a:xfrm>
            <a:custGeom>
              <a:avLst/>
              <a:gdLst/>
              <a:ahLst/>
              <a:cxnLst/>
              <a:rect l="l" t="t" r="r" b="b"/>
              <a:pathLst>
                <a:path w="2214879" h="665479">
                  <a:moveTo>
                    <a:pt x="2214626" y="0"/>
                  </a:moveTo>
                  <a:lnTo>
                    <a:pt x="2214626" y="665480"/>
                  </a:lnTo>
                </a:path>
                <a:path w="2214879" h="665479">
                  <a:moveTo>
                    <a:pt x="0" y="0"/>
                  </a:moveTo>
                  <a:lnTo>
                    <a:pt x="0" y="665480"/>
                  </a:lnTo>
                </a:path>
              </a:pathLst>
            </a:custGeom>
            <a:ln w="12700">
              <a:solidFill>
                <a:srgbClr val="FFFFFF"/>
              </a:solidFill>
            </a:ln>
          </p:spPr>
          <p:txBody>
            <a:bodyPr wrap="square" lIns="0" tIns="0" rIns="0" bIns="0" rtlCol="0"/>
            <a:lstStyle/>
            <a:p>
              <a:endParaRPr/>
            </a:p>
          </p:txBody>
        </p:sp>
        <p:sp>
          <p:nvSpPr>
            <p:cNvPr id="31" name="object 31"/>
            <p:cNvSpPr/>
            <p:nvPr/>
          </p:nvSpPr>
          <p:spPr>
            <a:xfrm>
              <a:off x="2843657" y="4592701"/>
              <a:ext cx="2227580" cy="12700"/>
            </a:xfrm>
            <a:custGeom>
              <a:avLst/>
              <a:gdLst/>
              <a:ahLst/>
              <a:cxnLst/>
              <a:rect l="l" t="t" r="r" b="b"/>
              <a:pathLst>
                <a:path w="2227579" h="12700">
                  <a:moveTo>
                    <a:pt x="0" y="12700"/>
                  </a:moveTo>
                  <a:lnTo>
                    <a:pt x="2227326" y="12700"/>
                  </a:lnTo>
                  <a:lnTo>
                    <a:pt x="2227326" y="0"/>
                  </a:lnTo>
                  <a:lnTo>
                    <a:pt x="0" y="0"/>
                  </a:lnTo>
                  <a:lnTo>
                    <a:pt x="0" y="12700"/>
                  </a:lnTo>
                  <a:close/>
                </a:path>
              </a:pathLst>
            </a:custGeom>
            <a:solidFill>
              <a:srgbClr val="FFFFFF"/>
            </a:solidFill>
          </p:spPr>
          <p:txBody>
            <a:bodyPr wrap="square" lIns="0" tIns="0" rIns="0" bIns="0" rtlCol="0"/>
            <a:lstStyle/>
            <a:p>
              <a:endParaRPr/>
            </a:p>
          </p:txBody>
        </p:sp>
        <p:sp>
          <p:nvSpPr>
            <p:cNvPr id="32" name="object 32"/>
            <p:cNvSpPr/>
            <p:nvPr/>
          </p:nvSpPr>
          <p:spPr>
            <a:xfrm>
              <a:off x="2843657" y="5239131"/>
              <a:ext cx="2227580" cy="0"/>
            </a:xfrm>
            <a:custGeom>
              <a:avLst/>
              <a:gdLst/>
              <a:ahLst/>
              <a:cxnLst/>
              <a:rect l="l" t="t" r="r" b="b"/>
              <a:pathLst>
                <a:path w="2227579">
                  <a:moveTo>
                    <a:pt x="0" y="0"/>
                  </a:moveTo>
                  <a:lnTo>
                    <a:pt x="2227326" y="0"/>
                  </a:lnTo>
                </a:path>
              </a:pathLst>
            </a:custGeom>
            <a:ln w="38100">
              <a:solidFill>
                <a:srgbClr val="FFFFFF"/>
              </a:solidFill>
            </a:ln>
          </p:spPr>
          <p:txBody>
            <a:bodyPr wrap="square" lIns="0" tIns="0" rIns="0" bIns="0" rtlCol="0"/>
            <a:lstStyle/>
            <a:p>
              <a:endParaRPr/>
            </a:p>
          </p:txBody>
        </p:sp>
      </p:grpSp>
      <p:sp>
        <p:nvSpPr>
          <p:cNvPr id="33" name="object 33"/>
          <p:cNvSpPr txBox="1"/>
          <p:nvPr/>
        </p:nvSpPr>
        <p:spPr>
          <a:xfrm>
            <a:off x="2856357" y="4517517"/>
            <a:ext cx="2202180" cy="574040"/>
          </a:xfrm>
          <a:prstGeom prst="rect">
            <a:avLst/>
          </a:prstGeom>
        </p:spPr>
        <p:txBody>
          <a:bodyPr vert="horz" wrap="square" lIns="0" tIns="12700" rIns="0" bIns="0" rtlCol="0">
            <a:spAutoFit/>
          </a:bodyPr>
          <a:lstStyle/>
          <a:p>
            <a:pPr marL="206375">
              <a:lnSpc>
                <a:spcPct val="100000"/>
              </a:lnSpc>
              <a:spcBef>
                <a:spcPts val="100"/>
              </a:spcBef>
            </a:pPr>
            <a:r>
              <a:rPr sz="3600" spc="-360" dirty="0">
                <a:solidFill>
                  <a:srgbClr val="FFFFFF"/>
                </a:solidFill>
                <a:latin typeface="Arabic Typesetting"/>
                <a:cs typeface="Arabic Typesetting"/>
              </a:rPr>
              <a:t>ي</a:t>
            </a:r>
            <a:r>
              <a:rPr sz="3600" spc="-459" dirty="0">
                <a:solidFill>
                  <a:srgbClr val="FFFFFF"/>
                </a:solidFill>
                <a:latin typeface="Arabic Typesetting"/>
                <a:cs typeface="Arabic Typesetting"/>
              </a:rPr>
              <a:t>ظ</a:t>
            </a:r>
            <a:r>
              <a:rPr sz="3600" spc="-265" dirty="0">
                <a:solidFill>
                  <a:srgbClr val="FFFFFF"/>
                </a:solidFill>
                <a:latin typeface="Arabic Typesetting"/>
                <a:cs typeface="Arabic Typesetting"/>
              </a:rPr>
              <a:t>ع</a:t>
            </a:r>
            <a:r>
              <a:rPr sz="3600" spc="-5" dirty="0">
                <a:solidFill>
                  <a:srgbClr val="FFFFFF"/>
                </a:solidFill>
                <a:latin typeface="Arabic Typesetting"/>
                <a:cs typeface="Arabic Typesetting"/>
              </a:rPr>
              <a:t> م</a:t>
            </a:r>
            <a:r>
              <a:rPr sz="3600" spc="-60" dirty="0">
                <a:solidFill>
                  <a:srgbClr val="FFFFFF"/>
                </a:solidFill>
                <a:latin typeface="Arabic Typesetting"/>
                <a:cs typeface="Arabic Typesetting"/>
              </a:rPr>
              <a:t>ل</a:t>
            </a:r>
            <a:r>
              <a:rPr sz="3600" spc="-30" dirty="0">
                <a:solidFill>
                  <a:srgbClr val="FFFFFF"/>
                </a:solidFill>
                <a:latin typeface="Arabic Typesetting"/>
                <a:cs typeface="Arabic Typesetting"/>
              </a:rPr>
              <a:t>ا</a:t>
            </a:r>
            <a:r>
              <a:rPr sz="3600" spc="-770" dirty="0">
                <a:solidFill>
                  <a:srgbClr val="FFFFFF"/>
                </a:solidFill>
                <a:latin typeface="Arabic Typesetting"/>
                <a:cs typeface="Arabic Typesetting"/>
              </a:rPr>
              <a:t>س</a:t>
            </a:r>
            <a:r>
              <a:rPr sz="3600" spc="-1435" dirty="0">
                <a:solidFill>
                  <a:srgbClr val="FFFFFF"/>
                </a:solidFill>
                <a:latin typeface="Arabic Typesetting"/>
                <a:cs typeface="Arabic Typesetting"/>
              </a:rPr>
              <a:t>لا</a:t>
            </a:r>
            <a:r>
              <a:rPr sz="3600" dirty="0">
                <a:solidFill>
                  <a:srgbClr val="FFFFFF"/>
                </a:solidFill>
                <a:latin typeface="Arabic Typesetting"/>
                <a:cs typeface="Arabic Typesetting"/>
              </a:rPr>
              <a:t>  </a:t>
            </a:r>
            <a:r>
              <a:rPr sz="3600" spc="-325" dirty="0">
                <a:solidFill>
                  <a:srgbClr val="FFFFFF"/>
                </a:solidFill>
                <a:latin typeface="Arabic Typesetting"/>
                <a:cs typeface="Arabic Typesetting"/>
              </a:rPr>
              <a:t> </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110" dirty="0">
                <a:solidFill>
                  <a:srgbClr val="FFFFFF"/>
                </a:solidFill>
                <a:latin typeface="Arabic Typesetting"/>
                <a:cs typeface="Arabic Typesetting"/>
              </a:rPr>
              <a:t>ن</a:t>
            </a:r>
            <a:r>
              <a:rPr sz="3600" spc="-1280" dirty="0">
                <a:solidFill>
                  <a:srgbClr val="FFFFFF"/>
                </a:solidFill>
                <a:latin typeface="Arabic Typesetting"/>
                <a:cs typeface="Arabic Typesetting"/>
              </a:rPr>
              <a:t>ي</a:t>
            </a:r>
            <a:r>
              <a:rPr sz="3600" dirty="0">
                <a:solidFill>
                  <a:srgbClr val="FFFFFF"/>
                </a:solidFill>
                <a:latin typeface="Arabic Typesetting"/>
                <a:cs typeface="Arabic Typesetting"/>
              </a:rPr>
              <a:t>د</a:t>
            </a:r>
            <a:endParaRPr sz="3600">
              <a:latin typeface="Arabic Typesetting"/>
              <a:cs typeface="Arabic Typesetting"/>
            </a:endParaRPr>
          </a:p>
        </p:txBody>
      </p:sp>
      <p:grpSp>
        <p:nvGrpSpPr>
          <p:cNvPr id="34" name="object 34"/>
          <p:cNvGrpSpPr/>
          <p:nvPr/>
        </p:nvGrpSpPr>
        <p:grpSpPr>
          <a:xfrm>
            <a:off x="85911" y="4602098"/>
            <a:ext cx="2694305" cy="678180"/>
            <a:chOff x="85911" y="4602098"/>
            <a:chExt cx="2694305" cy="678180"/>
          </a:xfrm>
        </p:grpSpPr>
        <p:sp>
          <p:nvSpPr>
            <p:cNvPr id="35" name="object 35"/>
            <p:cNvSpPr/>
            <p:nvPr/>
          </p:nvSpPr>
          <p:spPr>
            <a:xfrm>
              <a:off x="111311" y="4614798"/>
              <a:ext cx="2643505" cy="640080"/>
            </a:xfrm>
            <a:custGeom>
              <a:avLst/>
              <a:gdLst/>
              <a:ahLst/>
              <a:cxnLst/>
              <a:rect l="l" t="t" r="r" b="b"/>
              <a:pathLst>
                <a:path w="2643505" h="640079">
                  <a:moveTo>
                    <a:pt x="2643124" y="0"/>
                  </a:moveTo>
                  <a:lnTo>
                    <a:pt x="0" y="0"/>
                  </a:lnTo>
                  <a:lnTo>
                    <a:pt x="0" y="640079"/>
                  </a:lnTo>
                  <a:lnTo>
                    <a:pt x="2643124" y="640079"/>
                  </a:lnTo>
                  <a:lnTo>
                    <a:pt x="2643124" y="0"/>
                  </a:lnTo>
                  <a:close/>
                </a:path>
              </a:pathLst>
            </a:custGeom>
            <a:solidFill>
              <a:srgbClr val="717BA2"/>
            </a:solidFill>
          </p:spPr>
          <p:txBody>
            <a:bodyPr wrap="square" lIns="0" tIns="0" rIns="0" bIns="0" rtlCol="0"/>
            <a:lstStyle/>
            <a:p>
              <a:endParaRPr/>
            </a:p>
          </p:txBody>
        </p:sp>
        <p:sp>
          <p:nvSpPr>
            <p:cNvPr id="36" name="object 36"/>
            <p:cNvSpPr/>
            <p:nvPr/>
          </p:nvSpPr>
          <p:spPr>
            <a:xfrm>
              <a:off x="111311" y="4608448"/>
              <a:ext cx="2643505" cy="665480"/>
            </a:xfrm>
            <a:custGeom>
              <a:avLst/>
              <a:gdLst/>
              <a:ahLst/>
              <a:cxnLst/>
              <a:rect l="l" t="t" r="r" b="b"/>
              <a:pathLst>
                <a:path w="2643505" h="665479">
                  <a:moveTo>
                    <a:pt x="2643191" y="0"/>
                  </a:moveTo>
                  <a:lnTo>
                    <a:pt x="2643191" y="665479"/>
                  </a:lnTo>
                </a:path>
                <a:path w="2643505" h="665479">
                  <a:moveTo>
                    <a:pt x="0" y="0"/>
                  </a:moveTo>
                  <a:lnTo>
                    <a:pt x="0" y="665479"/>
                  </a:lnTo>
                </a:path>
              </a:pathLst>
            </a:custGeom>
            <a:ln w="12700">
              <a:solidFill>
                <a:srgbClr val="FFFFFF"/>
              </a:solidFill>
            </a:ln>
          </p:spPr>
          <p:txBody>
            <a:bodyPr wrap="square" lIns="0" tIns="0" rIns="0" bIns="0" rtlCol="0"/>
            <a:lstStyle/>
            <a:p>
              <a:endParaRPr/>
            </a:p>
          </p:txBody>
        </p:sp>
        <p:sp>
          <p:nvSpPr>
            <p:cNvPr id="37" name="object 37"/>
            <p:cNvSpPr/>
            <p:nvPr/>
          </p:nvSpPr>
          <p:spPr>
            <a:xfrm>
              <a:off x="104961" y="4608448"/>
              <a:ext cx="2656205" cy="12700"/>
            </a:xfrm>
            <a:custGeom>
              <a:avLst/>
              <a:gdLst/>
              <a:ahLst/>
              <a:cxnLst/>
              <a:rect l="l" t="t" r="r" b="b"/>
              <a:pathLst>
                <a:path w="2656205" h="12700">
                  <a:moveTo>
                    <a:pt x="0" y="12700"/>
                  </a:moveTo>
                  <a:lnTo>
                    <a:pt x="2655891" y="12700"/>
                  </a:lnTo>
                  <a:lnTo>
                    <a:pt x="2655891" y="0"/>
                  </a:lnTo>
                  <a:lnTo>
                    <a:pt x="0" y="0"/>
                  </a:lnTo>
                  <a:lnTo>
                    <a:pt x="0" y="12700"/>
                  </a:lnTo>
                  <a:close/>
                </a:path>
              </a:pathLst>
            </a:custGeom>
            <a:solidFill>
              <a:srgbClr val="FFFFFF"/>
            </a:solidFill>
          </p:spPr>
          <p:txBody>
            <a:bodyPr wrap="square" lIns="0" tIns="0" rIns="0" bIns="0" rtlCol="0"/>
            <a:lstStyle/>
            <a:p>
              <a:endParaRPr/>
            </a:p>
          </p:txBody>
        </p:sp>
        <p:sp>
          <p:nvSpPr>
            <p:cNvPr id="38" name="object 38"/>
            <p:cNvSpPr/>
            <p:nvPr/>
          </p:nvSpPr>
          <p:spPr>
            <a:xfrm>
              <a:off x="104961" y="5254878"/>
              <a:ext cx="2656205" cy="0"/>
            </a:xfrm>
            <a:custGeom>
              <a:avLst/>
              <a:gdLst/>
              <a:ahLst/>
              <a:cxnLst/>
              <a:rect l="l" t="t" r="r" b="b"/>
              <a:pathLst>
                <a:path w="2656205">
                  <a:moveTo>
                    <a:pt x="0" y="0"/>
                  </a:moveTo>
                  <a:lnTo>
                    <a:pt x="2655891" y="0"/>
                  </a:lnTo>
                </a:path>
              </a:pathLst>
            </a:custGeom>
            <a:ln w="38100">
              <a:solidFill>
                <a:srgbClr val="FFFFFF"/>
              </a:solidFill>
            </a:ln>
          </p:spPr>
          <p:txBody>
            <a:bodyPr wrap="square" lIns="0" tIns="0" rIns="0" bIns="0" rtlCol="0"/>
            <a:lstStyle/>
            <a:p>
              <a:endParaRPr/>
            </a:p>
          </p:txBody>
        </p:sp>
      </p:grpSp>
      <p:sp>
        <p:nvSpPr>
          <p:cNvPr id="39" name="object 39"/>
          <p:cNvSpPr txBox="1"/>
          <p:nvPr/>
        </p:nvSpPr>
        <p:spPr>
          <a:xfrm>
            <a:off x="117661" y="4528261"/>
            <a:ext cx="2630805" cy="574675"/>
          </a:xfrm>
          <a:prstGeom prst="rect">
            <a:avLst/>
          </a:prstGeom>
        </p:spPr>
        <p:txBody>
          <a:bodyPr vert="horz" wrap="square" lIns="0" tIns="12700" rIns="0" bIns="0" rtlCol="0">
            <a:spAutoFit/>
          </a:bodyPr>
          <a:lstStyle/>
          <a:p>
            <a:pPr marL="147955">
              <a:lnSpc>
                <a:spcPct val="100000"/>
              </a:lnSpc>
              <a:spcBef>
                <a:spcPts val="100"/>
              </a:spcBef>
            </a:pPr>
            <a:r>
              <a:rPr sz="3600" spc="-1425" dirty="0">
                <a:solidFill>
                  <a:srgbClr val="FFFFFF"/>
                </a:solidFill>
                <a:latin typeface="Arabic Typesetting"/>
                <a:cs typeface="Arabic Typesetting"/>
              </a:rPr>
              <a:t>ب</a:t>
            </a:r>
            <a:r>
              <a:rPr sz="5400" baseline="-3858" dirty="0">
                <a:solidFill>
                  <a:srgbClr val="FFFFFF"/>
                </a:solidFill>
                <a:latin typeface="Arabic Typesetting"/>
                <a:cs typeface="Arabic Typesetting"/>
              </a:rPr>
              <a:t>  </a:t>
            </a:r>
            <a:r>
              <a:rPr sz="5400" spc="232" baseline="-3858" dirty="0">
                <a:solidFill>
                  <a:srgbClr val="FFFFFF"/>
                </a:solidFill>
                <a:latin typeface="Arabic Typesetting"/>
                <a:cs typeface="Arabic Typesetting"/>
              </a:rPr>
              <a:t> </a:t>
            </a:r>
            <a:r>
              <a:rPr sz="3600" spc="-130" dirty="0">
                <a:solidFill>
                  <a:srgbClr val="FFFFFF"/>
                </a:solidFill>
                <a:latin typeface="Arabic Typesetting"/>
                <a:cs typeface="Arabic Typesetting"/>
              </a:rPr>
              <a:t>ج</a:t>
            </a:r>
            <a:r>
              <a:rPr sz="3600" spc="-180" dirty="0">
                <a:solidFill>
                  <a:srgbClr val="FFFFFF"/>
                </a:solidFill>
                <a:latin typeface="Arabic Typesetting"/>
                <a:cs typeface="Arabic Typesetting"/>
              </a:rPr>
              <a:t>ا</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890" dirty="0">
                <a:solidFill>
                  <a:srgbClr val="FFFFFF"/>
                </a:solidFill>
                <a:latin typeface="Arabic Typesetting"/>
                <a:cs typeface="Arabic Typesetting"/>
              </a:rPr>
              <a:t>ن</a:t>
            </a:r>
            <a:r>
              <a:rPr sz="5400" baseline="-4629" dirty="0">
                <a:solidFill>
                  <a:srgbClr val="FFFFFF"/>
                </a:solidFill>
                <a:latin typeface="Arabic Typesetting"/>
                <a:cs typeface="Arabic Typesetting"/>
              </a:rPr>
              <a:t>ِ</a:t>
            </a:r>
            <a:r>
              <a:rPr sz="5400" spc="419" baseline="-4629" dirty="0">
                <a:solidFill>
                  <a:srgbClr val="FFFFFF"/>
                </a:solidFill>
                <a:latin typeface="Arabic Typesetting"/>
                <a:cs typeface="Arabic Typesetting"/>
              </a:rPr>
              <a:t> </a:t>
            </a:r>
            <a:r>
              <a:rPr sz="3600" spc="-1280" dirty="0">
                <a:solidFill>
                  <a:srgbClr val="FFFFFF"/>
                </a:solidFill>
                <a:latin typeface="Arabic Typesetting"/>
                <a:cs typeface="Arabic Typesetting"/>
              </a:rPr>
              <a:t>ي</a:t>
            </a:r>
            <a:r>
              <a:rPr sz="3600" spc="-450" dirty="0">
                <a:solidFill>
                  <a:srgbClr val="FFFFFF"/>
                </a:solidFill>
                <a:latin typeface="Arabic Typesetting"/>
                <a:cs typeface="Arabic Typesetting"/>
              </a:rPr>
              <a:t>لد</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ء</a:t>
            </a:r>
            <a:r>
              <a:rPr sz="3600" spc="-225" dirty="0">
                <a:solidFill>
                  <a:srgbClr val="FFFFFF"/>
                </a:solidFill>
                <a:latin typeface="Arabic Typesetting"/>
                <a:cs typeface="Arabic Typesetting"/>
              </a:rPr>
              <a:t>ما</a:t>
            </a:r>
            <a:r>
              <a:rPr sz="3600" spc="-715" dirty="0">
                <a:solidFill>
                  <a:srgbClr val="FFFFFF"/>
                </a:solidFill>
                <a:latin typeface="Arabic Typesetting"/>
                <a:cs typeface="Arabic Typesetting"/>
              </a:rPr>
              <a:t>ل</a:t>
            </a:r>
            <a:r>
              <a:rPr sz="3600" spc="-495" dirty="0">
                <a:solidFill>
                  <a:srgbClr val="FFFFFF"/>
                </a:solidFill>
                <a:latin typeface="Arabic Typesetting"/>
                <a:cs typeface="Arabic Typesetting"/>
              </a:rPr>
              <a:t>ع</a:t>
            </a:r>
            <a:r>
              <a:rPr sz="3600" spc="-25" dirty="0">
                <a:solidFill>
                  <a:srgbClr val="FFFFFF"/>
                </a:solidFill>
                <a:latin typeface="Arabic Typesetting"/>
                <a:cs typeface="Arabic Typesetting"/>
              </a:rPr>
              <a:t> </a:t>
            </a:r>
            <a:r>
              <a:rPr sz="3600" spc="105" dirty="0">
                <a:solidFill>
                  <a:srgbClr val="FFFFFF"/>
                </a:solidFill>
                <a:latin typeface="Arabic Typesetting"/>
                <a:cs typeface="Arabic Typesetting"/>
              </a:rPr>
              <a:t>ر</a:t>
            </a:r>
            <a:r>
              <a:rPr sz="3600" spc="-1280" dirty="0">
                <a:solidFill>
                  <a:srgbClr val="FFFFFF"/>
                </a:solidFill>
                <a:latin typeface="Arabic Typesetting"/>
                <a:cs typeface="Arabic Typesetting"/>
              </a:rPr>
              <a:t>ي</a:t>
            </a:r>
            <a:r>
              <a:rPr sz="3600" spc="250" dirty="0">
                <a:solidFill>
                  <a:srgbClr val="FFFFFF"/>
                </a:solidFill>
                <a:latin typeface="Arabic Typesetting"/>
                <a:cs typeface="Arabic Typesetting"/>
              </a:rPr>
              <a:t>د</a:t>
            </a:r>
            <a:r>
              <a:rPr sz="3600" spc="-885" dirty="0">
                <a:solidFill>
                  <a:srgbClr val="FFFFFF"/>
                </a:solidFill>
                <a:latin typeface="Arabic Typesetting"/>
                <a:cs typeface="Arabic Typesetting"/>
              </a:rPr>
              <a:t>ق</a:t>
            </a:r>
            <a:r>
              <a:rPr sz="3600" spc="-1585" dirty="0">
                <a:solidFill>
                  <a:srgbClr val="FFFFFF"/>
                </a:solidFill>
                <a:latin typeface="Arabic Typesetting"/>
                <a:cs typeface="Arabic Typesetting"/>
              </a:rPr>
              <a:t>ت</a:t>
            </a:r>
            <a:endParaRPr sz="3600">
              <a:latin typeface="Arabic Typesetting"/>
              <a:cs typeface="Arabic Typesetting"/>
            </a:endParaRPr>
          </a:p>
        </p:txBody>
      </p:sp>
      <p:grpSp>
        <p:nvGrpSpPr>
          <p:cNvPr id="40" name="object 40"/>
          <p:cNvGrpSpPr/>
          <p:nvPr/>
        </p:nvGrpSpPr>
        <p:grpSpPr>
          <a:xfrm>
            <a:off x="5229478" y="5443601"/>
            <a:ext cx="2694305" cy="678180"/>
            <a:chOff x="5229478" y="5443601"/>
            <a:chExt cx="2694305" cy="678180"/>
          </a:xfrm>
        </p:grpSpPr>
        <p:sp>
          <p:nvSpPr>
            <p:cNvPr id="41" name="object 41"/>
            <p:cNvSpPr/>
            <p:nvPr/>
          </p:nvSpPr>
          <p:spPr>
            <a:xfrm>
              <a:off x="5254878" y="5456262"/>
              <a:ext cx="2643505" cy="640080"/>
            </a:xfrm>
            <a:custGeom>
              <a:avLst/>
              <a:gdLst/>
              <a:ahLst/>
              <a:cxnLst/>
              <a:rect l="l" t="t" r="r" b="b"/>
              <a:pathLst>
                <a:path w="2643504" h="640079">
                  <a:moveTo>
                    <a:pt x="2643251" y="0"/>
                  </a:moveTo>
                  <a:lnTo>
                    <a:pt x="0" y="0"/>
                  </a:lnTo>
                  <a:lnTo>
                    <a:pt x="0" y="640079"/>
                  </a:lnTo>
                  <a:lnTo>
                    <a:pt x="2643251" y="640079"/>
                  </a:lnTo>
                  <a:lnTo>
                    <a:pt x="2643251" y="0"/>
                  </a:lnTo>
                  <a:close/>
                </a:path>
              </a:pathLst>
            </a:custGeom>
            <a:solidFill>
              <a:srgbClr val="717BA2"/>
            </a:solidFill>
          </p:spPr>
          <p:txBody>
            <a:bodyPr wrap="square" lIns="0" tIns="0" rIns="0" bIns="0" rtlCol="0"/>
            <a:lstStyle/>
            <a:p>
              <a:endParaRPr/>
            </a:p>
          </p:txBody>
        </p:sp>
        <p:sp>
          <p:nvSpPr>
            <p:cNvPr id="42" name="object 42"/>
            <p:cNvSpPr/>
            <p:nvPr/>
          </p:nvSpPr>
          <p:spPr>
            <a:xfrm>
              <a:off x="5254878" y="5449951"/>
              <a:ext cx="2643505" cy="665480"/>
            </a:xfrm>
            <a:custGeom>
              <a:avLst/>
              <a:gdLst/>
              <a:ahLst/>
              <a:cxnLst/>
              <a:rect l="l" t="t" r="r" b="b"/>
              <a:pathLst>
                <a:path w="2643504" h="665479">
                  <a:moveTo>
                    <a:pt x="2643124" y="0"/>
                  </a:moveTo>
                  <a:lnTo>
                    <a:pt x="2643124" y="665441"/>
                  </a:lnTo>
                </a:path>
                <a:path w="2643504" h="665479">
                  <a:moveTo>
                    <a:pt x="0" y="0"/>
                  </a:moveTo>
                  <a:lnTo>
                    <a:pt x="0" y="665441"/>
                  </a:lnTo>
                </a:path>
              </a:pathLst>
            </a:custGeom>
            <a:ln w="12700">
              <a:solidFill>
                <a:srgbClr val="FFFFFF"/>
              </a:solidFill>
            </a:ln>
          </p:spPr>
          <p:txBody>
            <a:bodyPr wrap="square" lIns="0" tIns="0" rIns="0" bIns="0" rtlCol="0"/>
            <a:lstStyle/>
            <a:p>
              <a:endParaRPr/>
            </a:p>
          </p:txBody>
        </p:sp>
        <p:sp>
          <p:nvSpPr>
            <p:cNvPr id="43" name="object 43"/>
            <p:cNvSpPr/>
            <p:nvPr/>
          </p:nvSpPr>
          <p:spPr>
            <a:xfrm>
              <a:off x="5248528" y="5449951"/>
              <a:ext cx="2656205" cy="12700"/>
            </a:xfrm>
            <a:custGeom>
              <a:avLst/>
              <a:gdLst/>
              <a:ahLst/>
              <a:cxnLst/>
              <a:rect l="l" t="t" r="r" b="b"/>
              <a:pathLst>
                <a:path w="2656204" h="12700">
                  <a:moveTo>
                    <a:pt x="0" y="12700"/>
                  </a:moveTo>
                  <a:lnTo>
                    <a:pt x="2655824" y="12700"/>
                  </a:lnTo>
                  <a:lnTo>
                    <a:pt x="2655824" y="0"/>
                  </a:lnTo>
                  <a:lnTo>
                    <a:pt x="0" y="0"/>
                  </a:lnTo>
                  <a:lnTo>
                    <a:pt x="0" y="12700"/>
                  </a:lnTo>
                  <a:close/>
                </a:path>
              </a:pathLst>
            </a:custGeom>
            <a:solidFill>
              <a:srgbClr val="FFFFFF"/>
            </a:solidFill>
          </p:spPr>
          <p:txBody>
            <a:bodyPr wrap="square" lIns="0" tIns="0" rIns="0" bIns="0" rtlCol="0"/>
            <a:lstStyle/>
            <a:p>
              <a:endParaRPr/>
            </a:p>
          </p:txBody>
        </p:sp>
        <p:sp>
          <p:nvSpPr>
            <p:cNvPr id="44" name="object 44"/>
            <p:cNvSpPr/>
            <p:nvPr/>
          </p:nvSpPr>
          <p:spPr>
            <a:xfrm>
              <a:off x="5248528" y="6096342"/>
              <a:ext cx="2656205" cy="0"/>
            </a:xfrm>
            <a:custGeom>
              <a:avLst/>
              <a:gdLst/>
              <a:ahLst/>
              <a:cxnLst/>
              <a:rect l="l" t="t" r="r" b="b"/>
              <a:pathLst>
                <a:path w="2656204">
                  <a:moveTo>
                    <a:pt x="0" y="0"/>
                  </a:moveTo>
                  <a:lnTo>
                    <a:pt x="2655824" y="0"/>
                  </a:lnTo>
                </a:path>
              </a:pathLst>
            </a:custGeom>
            <a:ln w="38100">
              <a:solidFill>
                <a:srgbClr val="FFFFFF"/>
              </a:solidFill>
            </a:ln>
          </p:spPr>
          <p:txBody>
            <a:bodyPr wrap="square" lIns="0" tIns="0" rIns="0" bIns="0" rtlCol="0"/>
            <a:lstStyle/>
            <a:p>
              <a:endParaRPr/>
            </a:p>
          </p:txBody>
        </p:sp>
      </p:grpSp>
      <p:sp>
        <p:nvSpPr>
          <p:cNvPr id="45" name="object 45"/>
          <p:cNvSpPr txBox="1"/>
          <p:nvPr/>
        </p:nvSpPr>
        <p:spPr>
          <a:xfrm>
            <a:off x="5261228" y="5370372"/>
            <a:ext cx="2630805" cy="574040"/>
          </a:xfrm>
          <a:prstGeom prst="rect">
            <a:avLst/>
          </a:prstGeom>
        </p:spPr>
        <p:txBody>
          <a:bodyPr vert="horz" wrap="square" lIns="0" tIns="12700" rIns="0" bIns="0" rtlCol="0">
            <a:spAutoFit/>
          </a:bodyPr>
          <a:lstStyle/>
          <a:p>
            <a:pPr marL="264795">
              <a:lnSpc>
                <a:spcPct val="100000"/>
              </a:lnSpc>
              <a:spcBef>
                <a:spcPts val="100"/>
              </a:spcBef>
            </a:pPr>
            <a:r>
              <a:rPr sz="3600" spc="-254" dirty="0">
                <a:solidFill>
                  <a:srgbClr val="FFFFFF"/>
                </a:solidFill>
                <a:latin typeface="Arabic Typesetting"/>
                <a:cs typeface="Arabic Typesetting"/>
              </a:rPr>
              <a:t>يملع</a:t>
            </a:r>
            <a:r>
              <a:rPr sz="3600" spc="-760" dirty="0">
                <a:solidFill>
                  <a:srgbClr val="FFFFFF"/>
                </a:solidFill>
                <a:latin typeface="Arabic Typesetting"/>
                <a:cs typeface="Arabic Typesetting"/>
              </a:rPr>
              <a:t>لما</a:t>
            </a:r>
            <a:r>
              <a:rPr sz="3600" spc="10" dirty="0">
                <a:solidFill>
                  <a:srgbClr val="FFFFFF"/>
                </a:solidFill>
                <a:latin typeface="Arabic Typesetting"/>
                <a:cs typeface="Arabic Typesetting"/>
              </a:rPr>
              <a:t> </a:t>
            </a:r>
            <a:r>
              <a:rPr sz="3600" dirty="0">
                <a:solidFill>
                  <a:srgbClr val="FFFFFF"/>
                </a:solidFill>
                <a:latin typeface="Arabic Typesetting"/>
                <a:cs typeface="Arabic Typesetting"/>
              </a:rPr>
              <a:t>نم</a:t>
            </a:r>
            <a:r>
              <a:rPr sz="3600" spc="-10" dirty="0">
                <a:solidFill>
                  <a:srgbClr val="FFFFFF"/>
                </a:solidFill>
                <a:latin typeface="Arabic Typesetting"/>
                <a:cs typeface="Arabic Typesetting"/>
              </a:rPr>
              <a:t> </a:t>
            </a:r>
            <a:r>
              <a:rPr sz="3600" spc="-565" dirty="0">
                <a:solidFill>
                  <a:srgbClr val="FFFFFF"/>
                </a:solidFill>
                <a:latin typeface="Arabic Typesetting"/>
                <a:cs typeface="Arabic Typesetting"/>
              </a:rPr>
              <a:t>لمع</a:t>
            </a:r>
            <a:r>
              <a:rPr sz="3600" spc="-615"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245" dirty="0">
                <a:solidFill>
                  <a:srgbClr val="FFFFFF"/>
                </a:solidFill>
                <a:latin typeface="Arabic Typesetting"/>
                <a:cs typeface="Arabic Typesetting"/>
              </a:rPr>
              <a:t>ذ</a:t>
            </a:r>
            <a:r>
              <a:rPr sz="3600" spc="-295" dirty="0">
                <a:solidFill>
                  <a:srgbClr val="FFFFFF"/>
                </a:solidFill>
                <a:latin typeface="Arabic Typesetting"/>
                <a:cs typeface="Arabic Typesetting"/>
              </a:rPr>
              <a:t>خ</a:t>
            </a:r>
            <a:r>
              <a:rPr sz="5400" spc="52" baseline="2314" dirty="0">
                <a:solidFill>
                  <a:srgbClr val="FFFFFF"/>
                </a:solidFill>
                <a:latin typeface="Arabic Typesetting"/>
                <a:cs typeface="Arabic Typesetting"/>
              </a:rPr>
              <a:t> </a:t>
            </a:r>
            <a:r>
              <a:rPr sz="3600" spc="40" dirty="0">
                <a:solidFill>
                  <a:srgbClr val="FFFFFF"/>
                </a:solidFill>
                <a:latin typeface="Arabic Typesetting"/>
                <a:cs typeface="Arabic Typesetting"/>
              </a:rPr>
              <a:t>أ</a:t>
            </a:r>
            <a:r>
              <a:rPr sz="3600" spc="-1030" dirty="0">
                <a:solidFill>
                  <a:srgbClr val="FFFFFF"/>
                </a:solidFill>
                <a:latin typeface="Arabic Typesetting"/>
                <a:cs typeface="Arabic Typesetting"/>
              </a:rPr>
              <a:t>ن</a:t>
            </a:r>
            <a:endParaRPr sz="3600">
              <a:latin typeface="Arabic Typesetting"/>
              <a:cs typeface="Arabic Typesetting"/>
            </a:endParaRPr>
          </a:p>
        </p:txBody>
      </p:sp>
      <p:grpSp>
        <p:nvGrpSpPr>
          <p:cNvPr id="46" name="object 46"/>
          <p:cNvGrpSpPr/>
          <p:nvPr/>
        </p:nvGrpSpPr>
        <p:grpSpPr>
          <a:xfrm>
            <a:off x="2856229" y="5427853"/>
            <a:ext cx="2265680" cy="678180"/>
            <a:chOff x="2856229" y="5427853"/>
            <a:chExt cx="2265680" cy="678180"/>
          </a:xfrm>
        </p:grpSpPr>
        <p:sp>
          <p:nvSpPr>
            <p:cNvPr id="47" name="object 47"/>
            <p:cNvSpPr/>
            <p:nvPr/>
          </p:nvSpPr>
          <p:spPr>
            <a:xfrm>
              <a:off x="2881629" y="5440502"/>
              <a:ext cx="2214880" cy="640080"/>
            </a:xfrm>
            <a:custGeom>
              <a:avLst/>
              <a:gdLst/>
              <a:ahLst/>
              <a:cxnLst/>
              <a:rect l="l" t="t" r="r" b="b"/>
              <a:pathLst>
                <a:path w="2214879" h="640079">
                  <a:moveTo>
                    <a:pt x="2214625" y="0"/>
                  </a:moveTo>
                  <a:lnTo>
                    <a:pt x="0" y="0"/>
                  </a:lnTo>
                  <a:lnTo>
                    <a:pt x="0" y="640080"/>
                  </a:lnTo>
                  <a:lnTo>
                    <a:pt x="2214625" y="640080"/>
                  </a:lnTo>
                  <a:lnTo>
                    <a:pt x="2214625" y="0"/>
                  </a:lnTo>
                  <a:close/>
                </a:path>
              </a:pathLst>
            </a:custGeom>
            <a:solidFill>
              <a:srgbClr val="717BA2"/>
            </a:solidFill>
          </p:spPr>
          <p:txBody>
            <a:bodyPr wrap="square" lIns="0" tIns="0" rIns="0" bIns="0" rtlCol="0"/>
            <a:lstStyle/>
            <a:p>
              <a:endParaRPr/>
            </a:p>
          </p:txBody>
        </p:sp>
        <p:sp>
          <p:nvSpPr>
            <p:cNvPr id="48" name="object 48"/>
            <p:cNvSpPr/>
            <p:nvPr/>
          </p:nvSpPr>
          <p:spPr>
            <a:xfrm>
              <a:off x="2881629" y="5434203"/>
              <a:ext cx="2214880" cy="665480"/>
            </a:xfrm>
            <a:custGeom>
              <a:avLst/>
              <a:gdLst/>
              <a:ahLst/>
              <a:cxnLst/>
              <a:rect l="l" t="t" r="r" b="b"/>
              <a:pathLst>
                <a:path w="2214879" h="665479">
                  <a:moveTo>
                    <a:pt x="2214498" y="0"/>
                  </a:moveTo>
                  <a:lnTo>
                    <a:pt x="2214498" y="665429"/>
                  </a:lnTo>
                </a:path>
                <a:path w="2214879" h="665479">
                  <a:moveTo>
                    <a:pt x="0" y="0"/>
                  </a:moveTo>
                  <a:lnTo>
                    <a:pt x="0" y="665429"/>
                  </a:lnTo>
                </a:path>
              </a:pathLst>
            </a:custGeom>
            <a:ln w="12700">
              <a:solidFill>
                <a:srgbClr val="FFFFFF"/>
              </a:solidFill>
            </a:ln>
          </p:spPr>
          <p:txBody>
            <a:bodyPr wrap="square" lIns="0" tIns="0" rIns="0" bIns="0" rtlCol="0"/>
            <a:lstStyle/>
            <a:p>
              <a:endParaRPr/>
            </a:p>
          </p:txBody>
        </p:sp>
        <p:sp>
          <p:nvSpPr>
            <p:cNvPr id="49" name="object 49"/>
            <p:cNvSpPr/>
            <p:nvPr/>
          </p:nvSpPr>
          <p:spPr>
            <a:xfrm>
              <a:off x="2875279" y="5434203"/>
              <a:ext cx="2227580" cy="12700"/>
            </a:xfrm>
            <a:custGeom>
              <a:avLst/>
              <a:gdLst/>
              <a:ahLst/>
              <a:cxnLst/>
              <a:rect l="l" t="t" r="r" b="b"/>
              <a:pathLst>
                <a:path w="2227579" h="12700">
                  <a:moveTo>
                    <a:pt x="0" y="12700"/>
                  </a:moveTo>
                  <a:lnTo>
                    <a:pt x="2227198" y="12700"/>
                  </a:lnTo>
                  <a:lnTo>
                    <a:pt x="2227198" y="0"/>
                  </a:lnTo>
                  <a:lnTo>
                    <a:pt x="0" y="0"/>
                  </a:lnTo>
                  <a:lnTo>
                    <a:pt x="0" y="12700"/>
                  </a:lnTo>
                  <a:close/>
                </a:path>
              </a:pathLst>
            </a:custGeom>
            <a:solidFill>
              <a:srgbClr val="FFFFFF"/>
            </a:solidFill>
          </p:spPr>
          <p:txBody>
            <a:bodyPr wrap="square" lIns="0" tIns="0" rIns="0" bIns="0" rtlCol="0"/>
            <a:lstStyle/>
            <a:p>
              <a:endParaRPr/>
            </a:p>
          </p:txBody>
        </p:sp>
        <p:sp>
          <p:nvSpPr>
            <p:cNvPr id="50" name="object 50"/>
            <p:cNvSpPr/>
            <p:nvPr/>
          </p:nvSpPr>
          <p:spPr>
            <a:xfrm>
              <a:off x="2875279" y="6080582"/>
              <a:ext cx="2227580" cy="0"/>
            </a:xfrm>
            <a:custGeom>
              <a:avLst/>
              <a:gdLst/>
              <a:ahLst/>
              <a:cxnLst/>
              <a:rect l="l" t="t" r="r" b="b"/>
              <a:pathLst>
                <a:path w="2227579">
                  <a:moveTo>
                    <a:pt x="0" y="0"/>
                  </a:moveTo>
                  <a:lnTo>
                    <a:pt x="2227198" y="0"/>
                  </a:lnTo>
                </a:path>
              </a:pathLst>
            </a:custGeom>
            <a:ln w="38100">
              <a:solidFill>
                <a:srgbClr val="FFFFFF"/>
              </a:solidFill>
            </a:ln>
          </p:spPr>
          <p:txBody>
            <a:bodyPr wrap="square" lIns="0" tIns="0" rIns="0" bIns="0" rtlCol="0"/>
            <a:lstStyle/>
            <a:p>
              <a:endParaRPr/>
            </a:p>
          </p:txBody>
        </p:sp>
      </p:grpSp>
      <p:sp>
        <p:nvSpPr>
          <p:cNvPr id="51" name="object 51"/>
          <p:cNvSpPr txBox="1"/>
          <p:nvPr/>
        </p:nvSpPr>
        <p:spPr>
          <a:xfrm>
            <a:off x="2862579" y="5354218"/>
            <a:ext cx="2252980" cy="574675"/>
          </a:xfrm>
          <a:prstGeom prst="rect">
            <a:avLst/>
          </a:prstGeom>
        </p:spPr>
        <p:txBody>
          <a:bodyPr vert="horz" wrap="square" lIns="0" tIns="12700" rIns="0" bIns="0" rtlCol="0">
            <a:spAutoFit/>
          </a:bodyPr>
          <a:lstStyle/>
          <a:p>
            <a:pPr marL="217804">
              <a:lnSpc>
                <a:spcPct val="100000"/>
              </a:lnSpc>
              <a:spcBef>
                <a:spcPts val="100"/>
              </a:spcBef>
            </a:pPr>
            <a:r>
              <a:rPr sz="3600" spc="-1110" dirty="0">
                <a:solidFill>
                  <a:srgbClr val="FFFFFF"/>
                </a:solidFill>
                <a:latin typeface="Arabic Typesetting"/>
                <a:cs typeface="Arabic Typesetting"/>
              </a:rPr>
              <a:t>ف</a:t>
            </a:r>
            <a:r>
              <a:rPr sz="5400" spc="-1080" baseline="7716" dirty="0">
                <a:solidFill>
                  <a:srgbClr val="FFFFFF"/>
                </a:solidFill>
                <a:latin typeface="Arabic Typesetting"/>
                <a:cs typeface="Arabic Typesetting"/>
              </a:rPr>
              <a:t> </a:t>
            </a:r>
            <a:r>
              <a:rPr sz="5400" baseline="7716" dirty="0">
                <a:solidFill>
                  <a:srgbClr val="FFFFFF"/>
                </a:solidFill>
                <a:latin typeface="Arabic Typesetting"/>
                <a:cs typeface="Arabic Typesetting"/>
              </a:rPr>
              <a:t> </a:t>
            </a:r>
            <a:r>
              <a:rPr sz="5400" spc="-525" baseline="7716" dirty="0">
                <a:solidFill>
                  <a:srgbClr val="FFFFFF"/>
                </a:solidFill>
                <a:latin typeface="Arabic Typesetting"/>
                <a:cs typeface="Arabic Typesetting"/>
              </a:rPr>
              <a:t> </a:t>
            </a:r>
            <a:r>
              <a:rPr sz="3600" spc="-180" dirty="0">
                <a:solidFill>
                  <a:srgbClr val="FFFFFF"/>
                </a:solidFill>
                <a:latin typeface="Arabic Typesetting"/>
                <a:cs typeface="Arabic Typesetting"/>
              </a:rPr>
              <a:t>ا</a:t>
            </a:r>
            <a:r>
              <a:rPr sz="3600" dirty="0">
                <a:solidFill>
                  <a:srgbClr val="FFFFFF"/>
                </a:solidFill>
                <a:latin typeface="Arabic Typesetting"/>
                <a:cs typeface="Arabic Typesetting"/>
              </a:rPr>
              <a:t>و</a:t>
            </a:r>
            <a:r>
              <a:rPr sz="3600" spc="-5" dirty="0">
                <a:solidFill>
                  <a:srgbClr val="FFFFFF"/>
                </a:solidFill>
                <a:latin typeface="Arabic Typesetting"/>
                <a:cs typeface="Arabic Typesetting"/>
              </a:rPr>
              <a:t> </a:t>
            </a:r>
            <a:r>
              <a:rPr sz="3600" spc="204" dirty="0">
                <a:solidFill>
                  <a:srgbClr val="FFFFFF"/>
                </a:solidFill>
                <a:latin typeface="Arabic Typesetting"/>
                <a:cs typeface="Arabic Typesetting"/>
              </a:rPr>
              <a:t>ي</a:t>
            </a:r>
            <a:r>
              <a:rPr sz="3600" spc="-45" dirty="0">
                <a:solidFill>
                  <a:srgbClr val="FFFFFF"/>
                </a:solidFill>
                <a:latin typeface="Arabic Typesetting"/>
                <a:cs typeface="Arabic Typesetting"/>
              </a:rPr>
              <a:t>م</a:t>
            </a:r>
            <a:r>
              <a:rPr sz="3600" spc="-715" dirty="0">
                <a:solidFill>
                  <a:srgbClr val="FFFFFF"/>
                </a:solidFill>
                <a:latin typeface="Arabic Typesetting"/>
                <a:cs typeface="Arabic Typesetting"/>
              </a:rPr>
              <a:t>ل</a:t>
            </a:r>
            <a:r>
              <a:rPr sz="3600" spc="-475" dirty="0">
                <a:solidFill>
                  <a:srgbClr val="FFFFFF"/>
                </a:solidFill>
                <a:latin typeface="Arabic Typesetting"/>
                <a:cs typeface="Arabic Typesetting"/>
              </a:rPr>
              <a:t>ع</a:t>
            </a:r>
            <a:r>
              <a:rPr sz="3600" spc="-760" dirty="0">
                <a:solidFill>
                  <a:srgbClr val="FFFFFF"/>
                </a:solidFill>
                <a:latin typeface="Arabic Typesetting"/>
                <a:cs typeface="Arabic Typesetting"/>
              </a:rPr>
              <a:t>لم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320" dirty="0">
                <a:solidFill>
                  <a:srgbClr val="FFFFFF"/>
                </a:solidFill>
                <a:latin typeface="Arabic Typesetting"/>
                <a:cs typeface="Arabic Typesetting"/>
              </a:rPr>
              <a:t>ح</a:t>
            </a:r>
            <a:r>
              <a:rPr sz="3600" spc="-375" dirty="0">
                <a:solidFill>
                  <a:srgbClr val="FFFFFF"/>
                </a:solidFill>
                <a:latin typeface="Arabic Typesetting"/>
                <a:cs typeface="Arabic Typesetting"/>
              </a:rPr>
              <a:t>شر</a:t>
            </a:r>
            <a:endParaRPr sz="3600">
              <a:latin typeface="Arabic Typesetting"/>
              <a:cs typeface="Arabic Typesetting"/>
            </a:endParaRPr>
          </a:p>
        </p:txBody>
      </p:sp>
      <p:grpSp>
        <p:nvGrpSpPr>
          <p:cNvPr id="52" name="object 52"/>
          <p:cNvGrpSpPr/>
          <p:nvPr/>
        </p:nvGrpSpPr>
        <p:grpSpPr>
          <a:xfrm>
            <a:off x="136499" y="5449951"/>
            <a:ext cx="2656205" cy="665480"/>
            <a:chOff x="136499" y="5449951"/>
            <a:chExt cx="2656205" cy="665480"/>
          </a:xfrm>
        </p:grpSpPr>
        <p:sp>
          <p:nvSpPr>
            <p:cNvPr id="53" name="object 53"/>
            <p:cNvSpPr/>
            <p:nvPr/>
          </p:nvSpPr>
          <p:spPr>
            <a:xfrm>
              <a:off x="142849" y="5456262"/>
              <a:ext cx="2643505" cy="640080"/>
            </a:xfrm>
            <a:custGeom>
              <a:avLst/>
              <a:gdLst/>
              <a:ahLst/>
              <a:cxnLst/>
              <a:rect l="l" t="t" r="r" b="b"/>
              <a:pathLst>
                <a:path w="2643505" h="640079">
                  <a:moveTo>
                    <a:pt x="2643124" y="0"/>
                  </a:moveTo>
                  <a:lnTo>
                    <a:pt x="0" y="0"/>
                  </a:lnTo>
                  <a:lnTo>
                    <a:pt x="0" y="640079"/>
                  </a:lnTo>
                  <a:lnTo>
                    <a:pt x="2643124" y="640079"/>
                  </a:lnTo>
                  <a:lnTo>
                    <a:pt x="2643124" y="0"/>
                  </a:lnTo>
                  <a:close/>
                </a:path>
              </a:pathLst>
            </a:custGeom>
            <a:solidFill>
              <a:srgbClr val="717BA2"/>
            </a:solidFill>
          </p:spPr>
          <p:txBody>
            <a:bodyPr wrap="square" lIns="0" tIns="0" rIns="0" bIns="0" rtlCol="0"/>
            <a:lstStyle/>
            <a:p>
              <a:endParaRPr/>
            </a:p>
          </p:txBody>
        </p:sp>
        <p:sp>
          <p:nvSpPr>
            <p:cNvPr id="54" name="object 54"/>
            <p:cNvSpPr/>
            <p:nvPr/>
          </p:nvSpPr>
          <p:spPr>
            <a:xfrm>
              <a:off x="142849" y="5449951"/>
              <a:ext cx="2643505" cy="665480"/>
            </a:xfrm>
            <a:custGeom>
              <a:avLst/>
              <a:gdLst/>
              <a:ahLst/>
              <a:cxnLst/>
              <a:rect l="l" t="t" r="r" b="b"/>
              <a:pathLst>
                <a:path w="2643505" h="665479">
                  <a:moveTo>
                    <a:pt x="2643149" y="0"/>
                  </a:moveTo>
                  <a:lnTo>
                    <a:pt x="2643149" y="665441"/>
                  </a:lnTo>
                </a:path>
                <a:path w="2643505" h="665479">
                  <a:moveTo>
                    <a:pt x="0" y="0"/>
                  </a:moveTo>
                  <a:lnTo>
                    <a:pt x="0" y="665441"/>
                  </a:lnTo>
                </a:path>
              </a:pathLst>
            </a:custGeom>
            <a:ln w="12700">
              <a:solidFill>
                <a:srgbClr val="FFFFFF"/>
              </a:solidFill>
            </a:ln>
          </p:spPr>
          <p:txBody>
            <a:bodyPr wrap="square" lIns="0" tIns="0" rIns="0" bIns="0" rtlCol="0"/>
            <a:lstStyle/>
            <a:p>
              <a:endParaRPr/>
            </a:p>
          </p:txBody>
        </p:sp>
        <p:sp>
          <p:nvSpPr>
            <p:cNvPr id="55" name="object 55"/>
            <p:cNvSpPr/>
            <p:nvPr/>
          </p:nvSpPr>
          <p:spPr>
            <a:xfrm>
              <a:off x="136499" y="5449951"/>
              <a:ext cx="2656205" cy="12700"/>
            </a:xfrm>
            <a:custGeom>
              <a:avLst/>
              <a:gdLst/>
              <a:ahLst/>
              <a:cxnLst/>
              <a:rect l="l" t="t" r="r" b="b"/>
              <a:pathLst>
                <a:path w="2656205" h="12700">
                  <a:moveTo>
                    <a:pt x="0" y="12700"/>
                  </a:moveTo>
                  <a:lnTo>
                    <a:pt x="2655849" y="12700"/>
                  </a:lnTo>
                  <a:lnTo>
                    <a:pt x="2655849" y="0"/>
                  </a:lnTo>
                  <a:lnTo>
                    <a:pt x="0" y="0"/>
                  </a:lnTo>
                  <a:lnTo>
                    <a:pt x="0" y="12700"/>
                  </a:lnTo>
                  <a:close/>
                </a:path>
              </a:pathLst>
            </a:custGeom>
            <a:solidFill>
              <a:srgbClr val="FFFFFF"/>
            </a:solidFill>
          </p:spPr>
          <p:txBody>
            <a:bodyPr wrap="square" lIns="0" tIns="0" rIns="0" bIns="0" rtlCol="0"/>
            <a:lstStyle/>
            <a:p>
              <a:endParaRPr/>
            </a:p>
          </p:txBody>
        </p:sp>
        <p:sp>
          <p:nvSpPr>
            <p:cNvPr id="56" name="object 56"/>
            <p:cNvSpPr/>
            <p:nvPr/>
          </p:nvSpPr>
          <p:spPr>
            <a:xfrm>
              <a:off x="136499" y="6096342"/>
              <a:ext cx="2656205" cy="0"/>
            </a:xfrm>
            <a:custGeom>
              <a:avLst/>
              <a:gdLst/>
              <a:ahLst/>
              <a:cxnLst/>
              <a:rect l="l" t="t" r="r" b="b"/>
              <a:pathLst>
                <a:path w="2656205">
                  <a:moveTo>
                    <a:pt x="0" y="0"/>
                  </a:moveTo>
                  <a:lnTo>
                    <a:pt x="2655849" y="0"/>
                  </a:lnTo>
                </a:path>
              </a:pathLst>
            </a:custGeom>
            <a:ln w="38100">
              <a:solidFill>
                <a:srgbClr val="FFFFFF"/>
              </a:solidFill>
            </a:ln>
          </p:spPr>
          <p:txBody>
            <a:bodyPr wrap="square" lIns="0" tIns="0" rIns="0" bIns="0" rtlCol="0"/>
            <a:lstStyle/>
            <a:p>
              <a:endParaRPr/>
            </a:p>
          </p:txBody>
        </p:sp>
      </p:grpSp>
      <p:sp>
        <p:nvSpPr>
          <p:cNvPr id="57" name="object 57"/>
          <p:cNvSpPr txBox="1"/>
          <p:nvPr/>
        </p:nvSpPr>
        <p:spPr>
          <a:xfrm>
            <a:off x="123799" y="5370372"/>
            <a:ext cx="2681605" cy="574040"/>
          </a:xfrm>
          <a:prstGeom prst="rect">
            <a:avLst/>
          </a:prstGeom>
        </p:spPr>
        <p:txBody>
          <a:bodyPr vert="horz" wrap="square" lIns="0" tIns="12700" rIns="0" bIns="0" rtlCol="0">
            <a:spAutoFit/>
          </a:bodyPr>
          <a:lstStyle/>
          <a:p>
            <a:pPr marL="220345">
              <a:lnSpc>
                <a:spcPct val="100000"/>
              </a:lnSpc>
              <a:spcBef>
                <a:spcPts val="100"/>
              </a:spcBef>
            </a:pPr>
            <a:r>
              <a:rPr sz="3600" spc="-180" dirty="0">
                <a:solidFill>
                  <a:srgbClr val="FFFFFF"/>
                </a:solidFill>
                <a:latin typeface="Arabic Typesetting"/>
                <a:cs typeface="Arabic Typesetting"/>
              </a:rPr>
              <a:t>يم</a:t>
            </a:r>
            <a:r>
              <a:rPr sz="3600" spc="-185" dirty="0">
                <a:solidFill>
                  <a:srgbClr val="FFFFFF"/>
                </a:solidFill>
                <a:latin typeface="Arabic Typesetting"/>
                <a:cs typeface="Arabic Typesetting"/>
              </a:rPr>
              <a:t>ل</a:t>
            </a:r>
            <a:r>
              <a:rPr sz="3600" spc="-475" dirty="0">
                <a:solidFill>
                  <a:srgbClr val="FFFFFF"/>
                </a:solidFill>
                <a:latin typeface="Arabic Typesetting"/>
                <a:cs typeface="Arabic Typesetting"/>
              </a:rPr>
              <a:t>ع</a:t>
            </a:r>
            <a:r>
              <a:rPr sz="3600" spc="-885" dirty="0">
                <a:solidFill>
                  <a:srgbClr val="FFFFFF"/>
                </a:solidFill>
                <a:latin typeface="Arabic Typesetting"/>
                <a:cs typeface="Arabic Typesetting"/>
              </a:rPr>
              <a:t>ل</a:t>
            </a:r>
            <a:r>
              <a:rPr sz="3600" spc="-625" dirty="0">
                <a:solidFill>
                  <a:srgbClr val="FFFFFF"/>
                </a:solidFill>
                <a:latin typeface="Arabic Typesetting"/>
                <a:cs typeface="Arabic Typesetting"/>
              </a:rPr>
              <a:t>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a:t>
            </a:r>
            <a:r>
              <a:rPr sz="3600" spc="-315" dirty="0">
                <a:solidFill>
                  <a:srgbClr val="FFFFFF"/>
                </a:solidFill>
                <a:latin typeface="Arabic Typesetting"/>
                <a:cs typeface="Arabic Typesetting"/>
              </a:rPr>
              <a:t>ح</a:t>
            </a:r>
            <a:r>
              <a:rPr sz="3600" spc="-260" dirty="0">
                <a:solidFill>
                  <a:srgbClr val="FFFFFF"/>
                </a:solidFill>
                <a:latin typeface="Arabic Typesetting"/>
                <a:cs typeface="Arabic Typesetting"/>
              </a:rPr>
              <a:t>شر</a:t>
            </a:r>
            <a:r>
              <a:rPr sz="3600" spc="-944" dirty="0">
                <a:solidFill>
                  <a:srgbClr val="FFFFFF"/>
                </a:solidFill>
                <a:latin typeface="Arabic Typesetting"/>
                <a:cs typeface="Arabic Typesetting"/>
              </a:rPr>
              <a:t>ل</a:t>
            </a:r>
            <a:r>
              <a:rPr sz="3600" spc="-5" dirty="0">
                <a:solidFill>
                  <a:srgbClr val="FFFFFF"/>
                </a:solidFill>
                <a:latin typeface="Arabic Typesetting"/>
                <a:cs typeface="Arabic Typesetting"/>
              </a:rPr>
              <a:t> </a:t>
            </a:r>
            <a:r>
              <a:rPr sz="3600" spc="-1245" dirty="0">
                <a:solidFill>
                  <a:srgbClr val="FFFFFF"/>
                </a:solidFill>
                <a:latin typeface="Arabic Typesetting"/>
                <a:cs typeface="Arabic Typesetting"/>
              </a:rPr>
              <a:t>ت</a:t>
            </a:r>
            <a:r>
              <a:rPr sz="3600" dirty="0">
                <a:solidFill>
                  <a:srgbClr val="FFFFFF"/>
                </a:solidFill>
                <a:latin typeface="Arabic Typesetting"/>
                <a:cs typeface="Arabic Typesetting"/>
              </a:rPr>
              <a:t>ُ </a:t>
            </a:r>
            <a:r>
              <a:rPr sz="3600" spc="-25" dirty="0">
                <a:solidFill>
                  <a:srgbClr val="FFFFFF"/>
                </a:solidFill>
                <a:latin typeface="Arabic Typesetting"/>
                <a:cs typeface="Arabic Typesetting"/>
              </a:rPr>
              <a:t> </a:t>
            </a:r>
            <a:r>
              <a:rPr sz="3600" spc="-475" dirty="0">
                <a:solidFill>
                  <a:srgbClr val="FFFFFF"/>
                </a:solidFill>
                <a:latin typeface="Arabic Typesetting"/>
                <a:cs typeface="Arabic Typesetting"/>
              </a:rPr>
              <a:t>ع</a:t>
            </a:r>
            <a:r>
              <a:rPr sz="3600" spc="-1040" dirty="0">
                <a:solidFill>
                  <a:srgbClr val="FFFFFF"/>
                </a:solidFill>
                <a:latin typeface="Arabic Typesetting"/>
                <a:cs typeface="Arabic Typesetting"/>
              </a:rPr>
              <a:t>تم</a:t>
            </a:r>
            <a:r>
              <a:rPr sz="5400" spc="-697" baseline="8487" dirty="0">
                <a:solidFill>
                  <a:srgbClr val="FFFFFF"/>
                </a:solidFill>
                <a:latin typeface="Arabic Typesetting"/>
                <a:cs typeface="Arabic Typesetting"/>
              </a:rPr>
              <a:t> </a:t>
            </a:r>
            <a:r>
              <a:rPr sz="5400" spc="-1155" baseline="8487" dirty="0">
                <a:solidFill>
                  <a:srgbClr val="FFFFFF"/>
                </a:solidFill>
                <a:latin typeface="Arabic Typesetting"/>
                <a:cs typeface="Arabic Typesetting"/>
              </a:rPr>
              <a:t>س</a:t>
            </a:r>
            <a:r>
              <a:rPr sz="3600" dirty="0">
                <a:solidFill>
                  <a:srgbClr val="FFFFFF"/>
                </a:solidFill>
                <a:latin typeface="Arabic Typesetting"/>
                <a:cs typeface="Arabic Typesetting"/>
              </a:rPr>
              <a:t>ا</a:t>
            </a:r>
            <a:endParaRPr sz="3600">
              <a:latin typeface="Arabic Typesetting"/>
              <a:cs typeface="Arabic Typesetting"/>
            </a:endParaRPr>
          </a:p>
        </p:txBody>
      </p:sp>
      <p:sp>
        <p:nvSpPr>
          <p:cNvPr id="58" name="object 58"/>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28</a:t>
            </a:r>
          </a:p>
        </p:txBody>
      </p:sp>
      <p:sp>
        <p:nvSpPr>
          <p:cNvPr id="59" name="object 5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16866" cy="630002"/>
          </a:xfrm>
          <a:prstGeom prst="rect">
            <a:avLst/>
          </a:prstGeom>
        </p:spPr>
      </p:pic>
      <p:grpSp>
        <p:nvGrpSpPr>
          <p:cNvPr id="3" name="object 3"/>
          <p:cNvGrpSpPr/>
          <p:nvPr/>
        </p:nvGrpSpPr>
        <p:grpSpPr>
          <a:xfrm>
            <a:off x="50241" y="825138"/>
            <a:ext cx="8976360" cy="5330190"/>
            <a:chOff x="50241" y="825138"/>
            <a:chExt cx="8976360" cy="5330190"/>
          </a:xfrm>
        </p:grpSpPr>
        <p:pic>
          <p:nvPicPr>
            <p:cNvPr id="4" name="object 4"/>
            <p:cNvPicPr/>
            <p:nvPr/>
          </p:nvPicPr>
          <p:blipFill>
            <a:blip r:embed="rId3" cstate="print"/>
            <a:stretch>
              <a:fillRect/>
            </a:stretch>
          </p:blipFill>
          <p:spPr>
            <a:xfrm>
              <a:off x="50241" y="825138"/>
              <a:ext cx="8959780" cy="5329585"/>
            </a:xfrm>
            <a:prstGeom prst="rect">
              <a:avLst/>
            </a:prstGeom>
          </p:spPr>
        </p:pic>
        <p:sp>
          <p:nvSpPr>
            <p:cNvPr id="5" name="object 5"/>
            <p:cNvSpPr/>
            <p:nvPr/>
          </p:nvSpPr>
          <p:spPr>
            <a:xfrm>
              <a:off x="7858124" y="4246371"/>
              <a:ext cx="1143635" cy="518159"/>
            </a:xfrm>
            <a:custGeom>
              <a:avLst/>
              <a:gdLst/>
              <a:ahLst/>
              <a:cxnLst/>
              <a:rect l="l" t="t" r="r" b="b"/>
              <a:pathLst>
                <a:path w="1143634" h="518160">
                  <a:moveTo>
                    <a:pt x="1143012" y="0"/>
                  </a:moveTo>
                  <a:lnTo>
                    <a:pt x="0" y="0"/>
                  </a:lnTo>
                  <a:lnTo>
                    <a:pt x="0" y="518159"/>
                  </a:lnTo>
                  <a:lnTo>
                    <a:pt x="1143012" y="518159"/>
                  </a:lnTo>
                  <a:lnTo>
                    <a:pt x="1143012" y="0"/>
                  </a:lnTo>
                  <a:close/>
                </a:path>
              </a:pathLst>
            </a:custGeom>
            <a:solidFill>
              <a:srgbClr val="717BA2"/>
            </a:solidFill>
          </p:spPr>
          <p:txBody>
            <a:bodyPr wrap="square" lIns="0" tIns="0" rIns="0" bIns="0" rtlCol="0"/>
            <a:lstStyle/>
            <a:p>
              <a:endParaRPr/>
            </a:p>
          </p:txBody>
        </p:sp>
        <p:sp>
          <p:nvSpPr>
            <p:cNvPr id="6" name="object 6"/>
            <p:cNvSpPr/>
            <p:nvPr/>
          </p:nvSpPr>
          <p:spPr>
            <a:xfrm>
              <a:off x="7858124" y="4240021"/>
              <a:ext cx="1143000" cy="543560"/>
            </a:xfrm>
            <a:custGeom>
              <a:avLst/>
              <a:gdLst/>
              <a:ahLst/>
              <a:cxnLst/>
              <a:rect l="l" t="t" r="r" b="b"/>
              <a:pathLst>
                <a:path w="1143000" h="543560">
                  <a:moveTo>
                    <a:pt x="1143000" y="0"/>
                  </a:moveTo>
                  <a:lnTo>
                    <a:pt x="1143000" y="543559"/>
                  </a:lnTo>
                </a:path>
                <a:path w="1143000" h="543560">
                  <a:moveTo>
                    <a:pt x="0" y="0"/>
                  </a:moveTo>
                  <a:lnTo>
                    <a:pt x="0" y="543559"/>
                  </a:lnTo>
                </a:path>
              </a:pathLst>
            </a:custGeom>
            <a:ln w="12700">
              <a:solidFill>
                <a:srgbClr val="FFFFFF"/>
              </a:solidFill>
            </a:ln>
          </p:spPr>
          <p:txBody>
            <a:bodyPr wrap="square" lIns="0" tIns="0" rIns="0" bIns="0" rtlCol="0"/>
            <a:lstStyle/>
            <a:p>
              <a:endParaRPr/>
            </a:p>
          </p:txBody>
        </p:sp>
        <p:sp>
          <p:nvSpPr>
            <p:cNvPr id="7" name="object 7"/>
            <p:cNvSpPr/>
            <p:nvPr/>
          </p:nvSpPr>
          <p:spPr>
            <a:xfrm>
              <a:off x="7851774" y="4240021"/>
              <a:ext cx="1155700" cy="12700"/>
            </a:xfrm>
            <a:custGeom>
              <a:avLst/>
              <a:gdLst/>
              <a:ahLst/>
              <a:cxnLst/>
              <a:rect l="l" t="t" r="r" b="b"/>
              <a:pathLst>
                <a:path w="1155700" h="12700">
                  <a:moveTo>
                    <a:pt x="0" y="12700"/>
                  </a:moveTo>
                  <a:lnTo>
                    <a:pt x="1155700" y="12700"/>
                  </a:lnTo>
                  <a:lnTo>
                    <a:pt x="1155700"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7851774" y="4764532"/>
              <a:ext cx="1155700" cy="0"/>
            </a:xfrm>
            <a:custGeom>
              <a:avLst/>
              <a:gdLst/>
              <a:ahLst/>
              <a:cxnLst/>
              <a:rect l="l" t="t" r="r" b="b"/>
              <a:pathLst>
                <a:path w="1155700">
                  <a:moveTo>
                    <a:pt x="0" y="0"/>
                  </a:moveTo>
                  <a:lnTo>
                    <a:pt x="1155700" y="0"/>
                  </a:lnTo>
                </a:path>
              </a:pathLst>
            </a:custGeom>
            <a:ln w="38100">
              <a:solidFill>
                <a:srgbClr val="FFFFFF"/>
              </a:solidFill>
            </a:ln>
          </p:spPr>
          <p:txBody>
            <a:bodyPr wrap="square" lIns="0" tIns="0" rIns="0" bIns="0" rtlCol="0"/>
            <a:lstStyle/>
            <a:p>
              <a:endParaRPr/>
            </a:p>
          </p:txBody>
        </p:sp>
      </p:grpSp>
      <p:sp>
        <p:nvSpPr>
          <p:cNvPr id="9" name="object 9"/>
          <p:cNvSpPr txBox="1"/>
          <p:nvPr/>
        </p:nvSpPr>
        <p:spPr>
          <a:xfrm>
            <a:off x="7864475" y="4187138"/>
            <a:ext cx="1130300" cy="452120"/>
          </a:xfrm>
          <a:prstGeom prst="rect">
            <a:avLst/>
          </a:prstGeom>
        </p:spPr>
        <p:txBody>
          <a:bodyPr vert="horz" wrap="square" lIns="0" tIns="12065" rIns="0" bIns="0" rtlCol="0">
            <a:spAutoFit/>
          </a:bodyPr>
          <a:lstStyle/>
          <a:p>
            <a:pPr marL="220979">
              <a:lnSpc>
                <a:spcPct val="100000"/>
              </a:lnSpc>
              <a:spcBef>
                <a:spcPts val="95"/>
              </a:spcBef>
            </a:pPr>
            <a:r>
              <a:rPr sz="2800" spc="-210" dirty="0">
                <a:solidFill>
                  <a:srgbClr val="FFFFFF"/>
                </a:solidFill>
                <a:latin typeface="Arabic Typesetting"/>
                <a:cs typeface="Arabic Typesetting"/>
              </a:rPr>
              <a:t>تاوماسلا</a:t>
            </a:r>
            <a:endParaRPr sz="2800">
              <a:latin typeface="Arabic Typesetting"/>
              <a:cs typeface="Arabic Typesetting"/>
            </a:endParaRPr>
          </a:p>
        </p:txBody>
      </p:sp>
      <p:grpSp>
        <p:nvGrpSpPr>
          <p:cNvPr id="10" name="object 10"/>
          <p:cNvGrpSpPr/>
          <p:nvPr/>
        </p:nvGrpSpPr>
        <p:grpSpPr>
          <a:xfrm>
            <a:off x="6546850" y="4273550"/>
            <a:ext cx="1265555" cy="556260"/>
            <a:chOff x="6546850" y="4273550"/>
            <a:chExt cx="1265555" cy="556260"/>
          </a:xfrm>
        </p:grpSpPr>
        <p:sp>
          <p:nvSpPr>
            <p:cNvPr id="11" name="object 11"/>
            <p:cNvSpPr/>
            <p:nvPr/>
          </p:nvSpPr>
          <p:spPr>
            <a:xfrm>
              <a:off x="6572250" y="4286250"/>
              <a:ext cx="1214755" cy="518159"/>
            </a:xfrm>
            <a:custGeom>
              <a:avLst/>
              <a:gdLst/>
              <a:ahLst/>
              <a:cxnLst/>
              <a:rect l="l" t="t" r="r" b="b"/>
              <a:pathLst>
                <a:path w="1214754" h="518160">
                  <a:moveTo>
                    <a:pt x="1214450" y="0"/>
                  </a:moveTo>
                  <a:lnTo>
                    <a:pt x="0" y="0"/>
                  </a:lnTo>
                  <a:lnTo>
                    <a:pt x="0" y="518160"/>
                  </a:lnTo>
                  <a:lnTo>
                    <a:pt x="1214450" y="518160"/>
                  </a:lnTo>
                  <a:lnTo>
                    <a:pt x="1214450" y="0"/>
                  </a:lnTo>
                  <a:close/>
                </a:path>
              </a:pathLst>
            </a:custGeom>
            <a:solidFill>
              <a:srgbClr val="717BA2"/>
            </a:solidFill>
          </p:spPr>
          <p:txBody>
            <a:bodyPr wrap="square" lIns="0" tIns="0" rIns="0" bIns="0" rtlCol="0"/>
            <a:lstStyle/>
            <a:p>
              <a:endParaRPr/>
            </a:p>
          </p:txBody>
        </p:sp>
        <p:sp>
          <p:nvSpPr>
            <p:cNvPr id="12" name="object 12"/>
            <p:cNvSpPr/>
            <p:nvPr/>
          </p:nvSpPr>
          <p:spPr>
            <a:xfrm>
              <a:off x="6572250" y="4279900"/>
              <a:ext cx="1214755" cy="543560"/>
            </a:xfrm>
            <a:custGeom>
              <a:avLst/>
              <a:gdLst/>
              <a:ahLst/>
              <a:cxnLst/>
              <a:rect l="l" t="t" r="r" b="b"/>
              <a:pathLst>
                <a:path w="1214754" h="543560">
                  <a:moveTo>
                    <a:pt x="1214501" y="0"/>
                  </a:moveTo>
                  <a:lnTo>
                    <a:pt x="1214501" y="543560"/>
                  </a:lnTo>
                </a:path>
                <a:path w="1214754" h="543560">
                  <a:moveTo>
                    <a:pt x="0" y="0"/>
                  </a:moveTo>
                  <a:lnTo>
                    <a:pt x="0" y="543560"/>
                  </a:lnTo>
                </a:path>
              </a:pathLst>
            </a:custGeom>
            <a:ln w="12700">
              <a:solidFill>
                <a:srgbClr val="FFFFFF"/>
              </a:solidFill>
            </a:ln>
          </p:spPr>
          <p:txBody>
            <a:bodyPr wrap="square" lIns="0" tIns="0" rIns="0" bIns="0" rtlCol="0"/>
            <a:lstStyle/>
            <a:p>
              <a:endParaRPr/>
            </a:p>
          </p:txBody>
        </p:sp>
        <p:sp>
          <p:nvSpPr>
            <p:cNvPr id="13" name="object 13"/>
            <p:cNvSpPr/>
            <p:nvPr/>
          </p:nvSpPr>
          <p:spPr>
            <a:xfrm>
              <a:off x="6565900" y="4279900"/>
              <a:ext cx="1227455" cy="12700"/>
            </a:xfrm>
            <a:custGeom>
              <a:avLst/>
              <a:gdLst/>
              <a:ahLst/>
              <a:cxnLst/>
              <a:rect l="l" t="t" r="r" b="b"/>
              <a:pathLst>
                <a:path w="1227454" h="12700">
                  <a:moveTo>
                    <a:pt x="0" y="12700"/>
                  </a:moveTo>
                  <a:lnTo>
                    <a:pt x="1227201" y="12700"/>
                  </a:lnTo>
                  <a:lnTo>
                    <a:pt x="1227201" y="0"/>
                  </a:lnTo>
                  <a:lnTo>
                    <a:pt x="0" y="0"/>
                  </a:lnTo>
                  <a:lnTo>
                    <a:pt x="0" y="12700"/>
                  </a:lnTo>
                  <a:close/>
                </a:path>
              </a:pathLst>
            </a:custGeom>
            <a:solidFill>
              <a:srgbClr val="FFFFFF"/>
            </a:solidFill>
          </p:spPr>
          <p:txBody>
            <a:bodyPr wrap="square" lIns="0" tIns="0" rIns="0" bIns="0" rtlCol="0"/>
            <a:lstStyle/>
            <a:p>
              <a:endParaRPr/>
            </a:p>
          </p:txBody>
        </p:sp>
        <p:sp>
          <p:nvSpPr>
            <p:cNvPr id="14" name="object 14"/>
            <p:cNvSpPr/>
            <p:nvPr/>
          </p:nvSpPr>
          <p:spPr>
            <a:xfrm>
              <a:off x="6565900" y="4804409"/>
              <a:ext cx="1227455" cy="0"/>
            </a:xfrm>
            <a:custGeom>
              <a:avLst/>
              <a:gdLst/>
              <a:ahLst/>
              <a:cxnLst/>
              <a:rect l="l" t="t" r="r" b="b"/>
              <a:pathLst>
                <a:path w="1227454">
                  <a:moveTo>
                    <a:pt x="0" y="0"/>
                  </a:moveTo>
                  <a:lnTo>
                    <a:pt x="1227201" y="0"/>
                  </a:lnTo>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6578600" y="4230065"/>
            <a:ext cx="1202055" cy="452120"/>
          </a:xfrm>
          <a:prstGeom prst="rect">
            <a:avLst/>
          </a:prstGeom>
        </p:spPr>
        <p:txBody>
          <a:bodyPr vert="horz" wrap="square" lIns="0" tIns="12065" rIns="0" bIns="0" rtlCol="0">
            <a:spAutoFit/>
          </a:bodyPr>
          <a:lstStyle/>
          <a:p>
            <a:pPr marL="326390">
              <a:lnSpc>
                <a:spcPct val="100000"/>
              </a:lnSpc>
              <a:spcBef>
                <a:spcPts val="95"/>
              </a:spcBef>
            </a:pPr>
            <a:r>
              <a:rPr sz="2800" spc="-515" dirty="0">
                <a:solidFill>
                  <a:srgbClr val="FFFFFF"/>
                </a:solidFill>
                <a:latin typeface="Arabic Typesetting"/>
                <a:cs typeface="Arabic Typesetting"/>
              </a:rPr>
              <a:t>ةفاضلا</a:t>
            </a:r>
            <a:r>
              <a:rPr sz="2800" spc="-5" dirty="0">
                <a:solidFill>
                  <a:srgbClr val="FFFFFF"/>
                </a:solidFill>
                <a:latin typeface="Arabic Typesetting"/>
                <a:cs typeface="Arabic Typesetting"/>
              </a:rPr>
              <a:t> ا</a:t>
            </a:r>
            <a:endParaRPr sz="2800">
              <a:latin typeface="Arabic Typesetting"/>
              <a:cs typeface="Arabic Typesetting"/>
            </a:endParaRPr>
          </a:p>
        </p:txBody>
      </p:sp>
      <p:grpSp>
        <p:nvGrpSpPr>
          <p:cNvPr id="16" name="object 16"/>
          <p:cNvGrpSpPr/>
          <p:nvPr/>
        </p:nvGrpSpPr>
        <p:grpSpPr>
          <a:xfrm>
            <a:off x="7832725" y="4892421"/>
            <a:ext cx="1193800" cy="556260"/>
            <a:chOff x="7832725" y="4892421"/>
            <a:chExt cx="1193800" cy="556260"/>
          </a:xfrm>
        </p:grpSpPr>
        <p:sp>
          <p:nvSpPr>
            <p:cNvPr id="17" name="object 17"/>
            <p:cNvSpPr/>
            <p:nvPr/>
          </p:nvSpPr>
          <p:spPr>
            <a:xfrm>
              <a:off x="7858125" y="4904994"/>
              <a:ext cx="1143635" cy="518159"/>
            </a:xfrm>
            <a:custGeom>
              <a:avLst/>
              <a:gdLst/>
              <a:ahLst/>
              <a:cxnLst/>
              <a:rect l="l" t="t" r="r" b="b"/>
              <a:pathLst>
                <a:path w="1143634" h="518160">
                  <a:moveTo>
                    <a:pt x="1143012" y="0"/>
                  </a:moveTo>
                  <a:lnTo>
                    <a:pt x="0" y="0"/>
                  </a:lnTo>
                  <a:lnTo>
                    <a:pt x="0" y="518159"/>
                  </a:lnTo>
                  <a:lnTo>
                    <a:pt x="1143012" y="518159"/>
                  </a:lnTo>
                  <a:lnTo>
                    <a:pt x="1143012" y="0"/>
                  </a:lnTo>
                  <a:close/>
                </a:path>
              </a:pathLst>
            </a:custGeom>
            <a:solidFill>
              <a:srgbClr val="717BA2"/>
            </a:solidFill>
          </p:spPr>
          <p:txBody>
            <a:bodyPr wrap="square" lIns="0" tIns="0" rIns="0" bIns="0" rtlCol="0"/>
            <a:lstStyle/>
            <a:p>
              <a:endParaRPr/>
            </a:p>
          </p:txBody>
        </p:sp>
        <p:sp>
          <p:nvSpPr>
            <p:cNvPr id="18" name="object 18"/>
            <p:cNvSpPr/>
            <p:nvPr/>
          </p:nvSpPr>
          <p:spPr>
            <a:xfrm>
              <a:off x="7858125" y="4898771"/>
              <a:ext cx="1143000" cy="543560"/>
            </a:xfrm>
            <a:custGeom>
              <a:avLst/>
              <a:gdLst/>
              <a:ahLst/>
              <a:cxnLst/>
              <a:rect l="l" t="t" r="r" b="b"/>
              <a:pathLst>
                <a:path w="1143000" h="543560">
                  <a:moveTo>
                    <a:pt x="1143000" y="0"/>
                  </a:moveTo>
                  <a:lnTo>
                    <a:pt x="1143000" y="543432"/>
                  </a:lnTo>
                </a:path>
                <a:path w="1143000" h="543560">
                  <a:moveTo>
                    <a:pt x="0" y="0"/>
                  </a:moveTo>
                  <a:lnTo>
                    <a:pt x="0" y="543432"/>
                  </a:lnTo>
                </a:path>
              </a:pathLst>
            </a:custGeom>
            <a:ln w="12700">
              <a:solidFill>
                <a:srgbClr val="FFFFFF"/>
              </a:solidFill>
            </a:ln>
          </p:spPr>
          <p:txBody>
            <a:bodyPr wrap="square" lIns="0" tIns="0" rIns="0" bIns="0" rtlCol="0"/>
            <a:lstStyle/>
            <a:p>
              <a:endParaRPr/>
            </a:p>
          </p:txBody>
        </p:sp>
        <p:sp>
          <p:nvSpPr>
            <p:cNvPr id="19" name="object 19"/>
            <p:cNvSpPr/>
            <p:nvPr/>
          </p:nvSpPr>
          <p:spPr>
            <a:xfrm>
              <a:off x="7851775" y="4898771"/>
              <a:ext cx="1155700" cy="12700"/>
            </a:xfrm>
            <a:custGeom>
              <a:avLst/>
              <a:gdLst/>
              <a:ahLst/>
              <a:cxnLst/>
              <a:rect l="l" t="t" r="r" b="b"/>
              <a:pathLst>
                <a:path w="1155700" h="12700">
                  <a:moveTo>
                    <a:pt x="0" y="12699"/>
                  </a:moveTo>
                  <a:lnTo>
                    <a:pt x="1155700" y="12699"/>
                  </a:lnTo>
                  <a:lnTo>
                    <a:pt x="1155700" y="0"/>
                  </a:lnTo>
                  <a:lnTo>
                    <a:pt x="0" y="0"/>
                  </a:lnTo>
                  <a:lnTo>
                    <a:pt x="0" y="12699"/>
                  </a:lnTo>
                  <a:close/>
                </a:path>
              </a:pathLst>
            </a:custGeom>
            <a:solidFill>
              <a:srgbClr val="FFFFFF"/>
            </a:solidFill>
          </p:spPr>
          <p:txBody>
            <a:bodyPr wrap="square" lIns="0" tIns="0" rIns="0" bIns="0" rtlCol="0"/>
            <a:lstStyle/>
            <a:p>
              <a:endParaRPr/>
            </a:p>
          </p:txBody>
        </p:sp>
        <p:sp>
          <p:nvSpPr>
            <p:cNvPr id="20" name="object 20"/>
            <p:cNvSpPr/>
            <p:nvPr/>
          </p:nvSpPr>
          <p:spPr>
            <a:xfrm>
              <a:off x="7851775" y="5423154"/>
              <a:ext cx="1155700" cy="0"/>
            </a:xfrm>
            <a:custGeom>
              <a:avLst/>
              <a:gdLst/>
              <a:ahLst/>
              <a:cxnLst/>
              <a:rect l="l" t="t" r="r" b="b"/>
              <a:pathLst>
                <a:path w="1155700">
                  <a:moveTo>
                    <a:pt x="0" y="0"/>
                  </a:moveTo>
                  <a:lnTo>
                    <a:pt x="1155700" y="0"/>
                  </a:lnTo>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7864475" y="4846447"/>
            <a:ext cx="1130300" cy="452120"/>
          </a:xfrm>
          <a:prstGeom prst="rect">
            <a:avLst/>
          </a:prstGeom>
        </p:spPr>
        <p:txBody>
          <a:bodyPr vert="horz" wrap="square" lIns="0" tIns="12065" rIns="0" bIns="0" rtlCol="0">
            <a:spAutoFit/>
          </a:bodyPr>
          <a:lstStyle/>
          <a:p>
            <a:pPr marL="316865">
              <a:lnSpc>
                <a:spcPct val="100000"/>
              </a:lnSpc>
              <a:spcBef>
                <a:spcPts val="95"/>
              </a:spcBef>
            </a:pPr>
            <a:r>
              <a:rPr sz="2800" spc="-415" dirty="0">
                <a:solidFill>
                  <a:srgbClr val="FFFFFF"/>
                </a:solidFill>
                <a:latin typeface="Arabic Typesetting"/>
                <a:cs typeface="Arabic Typesetting"/>
              </a:rPr>
              <a:t>ضرل</a:t>
            </a:r>
            <a:r>
              <a:rPr sz="4200" spc="179" baseline="3968"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p:txBody>
      </p:sp>
      <p:grpSp>
        <p:nvGrpSpPr>
          <p:cNvPr id="22" name="object 22"/>
          <p:cNvGrpSpPr/>
          <p:nvPr/>
        </p:nvGrpSpPr>
        <p:grpSpPr>
          <a:xfrm>
            <a:off x="6546850" y="4932298"/>
            <a:ext cx="1265555" cy="556260"/>
            <a:chOff x="6546850" y="4932298"/>
            <a:chExt cx="1265555" cy="556260"/>
          </a:xfrm>
        </p:grpSpPr>
        <p:sp>
          <p:nvSpPr>
            <p:cNvPr id="23" name="object 23"/>
            <p:cNvSpPr/>
            <p:nvPr/>
          </p:nvSpPr>
          <p:spPr>
            <a:xfrm>
              <a:off x="6572250" y="4944998"/>
              <a:ext cx="1214755" cy="518159"/>
            </a:xfrm>
            <a:custGeom>
              <a:avLst/>
              <a:gdLst/>
              <a:ahLst/>
              <a:cxnLst/>
              <a:rect l="l" t="t" r="r" b="b"/>
              <a:pathLst>
                <a:path w="1214754" h="518160">
                  <a:moveTo>
                    <a:pt x="1214450" y="0"/>
                  </a:moveTo>
                  <a:lnTo>
                    <a:pt x="0" y="0"/>
                  </a:lnTo>
                  <a:lnTo>
                    <a:pt x="0" y="518159"/>
                  </a:lnTo>
                  <a:lnTo>
                    <a:pt x="1214450" y="518159"/>
                  </a:lnTo>
                  <a:lnTo>
                    <a:pt x="1214450" y="0"/>
                  </a:lnTo>
                  <a:close/>
                </a:path>
              </a:pathLst>
            </a:custGeom>
            <a:solidFill>
              <a:srgbClr val="717BA2"/>
            </a:solidFill>
          </p:spPr>
          <p:txBody>
            <a:bodyPr wrap="square" lIns="0" tIns="0" rIns="0" bIns="0" rtlCol="0"/>
            <a:lstStyle/>
            <a:p>
              <a:endParaRPr/>
            </a:p>
          </p:txBody>
        </p:sp>
        <p:sp>
          <p:nvSpPr>
            <p:cNvPr id="24" name="object 24"/>
            <p:cNvSpPr/>
            <p:nvPr/>
          </p:nvSpPr>
          <p:spPr>
            <a:xfrm>
              <a:off x="6572250" y="4938648"/>
              <a:ext cx="1214755" cy="543560"/>
            </a:xfrm>
            <a:custGeom>
              <a:avLst/>
              <a:gdLst/>
              <a:ahLst/>
              <a:cxnLst/>
              <a:rect l="l" t="t" r="r" b="b"/>
              <a:pathLst>
                <a:path w="1214754" h="543560">
                  <a:moveTo>
                    <a:pt x="1214501" y="0"/>
                  </a:moveTo>
                  <a:lnTo>
                    <a:pt x="1214501" y="543560"/>
                  </a:lnTo>
                </a:path>
                <a:path w="1214754" h="543560">
                  <a:moveTo>
                    <a:pt x="0" y="0"/>
                  </a:moveTo>
                  <a:lnTo>
                    <a:pt x="0" y="543560"/>
                  </a:lnTo>
                </a:path>
              </a:pathLst>
            </a:custGeom>
            <a:ln w="12700">
              <a:solidFill>
                <a:srgbClr val="FFFFFF"/>
              </a:solidFill>
            </a:ln>
          </p:spPr>
          <p:txBody>
            <a:bodyPr wrap="square" lIns="0" tIns="0" rIns="0" bIns="0" rtlCol="0"/>
            <a:lstStyle/>
            <a:p>
              <a:endParaRPr/>
            </a:p>
          </p:txBody>
        </p:sp>
        <p:sp>
          <p:nvSpPr>
            <p:cNvPr id="25" name="object 25"/>
            <p:cNvSpPr/>
            <p:nvPr/>
          </p:nvSpPr>
          <p:spPr>
            <a:xfrm>
              <a:off x="6565900" y="4938648"/>
              <a:ext cx="1227455" cy="12700"/>
            </a:xfrm>
            <a:custGeom>
              <a:avLst/>
              <a:gdLst/>
              <a:ahLst/>
              <a:cxnLst/>
              <a:rect l="l" t="t" r="r" b="b"/>
              <a:pathLst>
                <a:path w="1227454" h="12700">
                  <a:moveTo>
                    <a:pt x="0" y="12700"/>
                  </a:moveTo>
                  <a:lnTo>
                    <a:pt x="1227201" y="12700"/>
                  </a:lnTo>
                  <a:lnTo>
                    <a:pt x="1227201" y="0"/>
                  </a:lnTo>
                  <a:lnTo>
                    <a:pt x="0" y="0"/>
                  </a:lnTo>
                  <a:lnTo>
                    <a:pt x="0" y="12700"/>
                  </a:lnTo>
                  <a:close/>
                </a:path>
              </a:pathLst>
            </a:custGeom>
            <a:solidFill>
              <a:srgbClr val="FFFFFF"/>
            </a:solidFill>
          </p:spPr>
          <p:txBody>
            <a:bodyPr wrap="square" lIns="0" tIns="0" rIns="0" bIns="0" rtlCol="0"/>
            <a:lstStyle/>
            <a:p>
              <a:endParaRPr/>
            </a:p>
          </p:txBody>
        </p:sp>
        <p:sp>
          <p:nvSpPr>
            <p:cNvPr id="26" name="object 26"/>
            <p:cNvSpPr/>
            <p:nvPr/>
          </p:nvSpPr>
          <p:spPr>
            <a:xfrm>
              <a:off x="6565900" y="5463158"/>
              <a:ext cx="1227455" cy="0"/>
            </a:xfrm>
            <a:custGeom>
              <a:avLst/>
              <a:gdLst/>
              <a:ahLst/>
              <a:cxnLst/>
              <a:rect l="l" t="t" r="r" b="b"/>
              <a:pathLst>
                <a:path w="1227454">
                  <a:moveTo>
                    <a:pt x="0" y="0"/>
                  </a:moveTo>
                  <a:lnTo>
                    <a:pt x="1227201" y="0"/>
                  </a:lnTo>
                </a:path>
              </a:pathLst>
            </a:custGeom>
            <a:ln w="38100">
              <a:solidFill>
                <a:srgbClr val="FFFFFF"/>
              </a:solidFill>
            </a:ln>
          </p:spPr>
          <p:txBody>
            <a:bodyPr wrap="square" lIns="0" tIns="0" rIns="0" bIns="0" rtlCol="0"/>
            <a:lstStyle/>
            <a:p>
              <a:endParaRPr/>
            </a:p>
          </p:txBody>
        </p:sp>
      </p:grpSp>
      <p:sp>
        <p:nvSpPr>
          <p:cNvPr id="27" name="object 27"/>
          <p:cNvSpPr txBox="1"/>
          <p:nvPr/>
        </p:nvSpPr>
        <p:spPr>
          <a:xfrm>
            <a:off x="6578600" y="4886325"/>
            <a:ext cx="1202055" cy="452120"/>
          </a:xfrm>
          <a:prstGeom prst="rect">
            <a:avLst/>
          </a:prstGeom>
        </p:spPr>
        <p:txBody>
          <a:bodyPr vert="horz" wrap="square" lIns="0" tIns="12065" rIns="0" bIns="0" rtlCol="0">
            <a:spAutoFit/>
          </a:bodyPr>
          <a:lstStyle/>
          <a:p>
            <a:pPr marL="333375">
              <a:lnSpc>
                <a:spcPct val="100000"/>
              </a:lnSpc>
              <a:spcBef>
                <a:spcPts val="95"/>
              </a:spcBef>
            </a:pPr>
            <a:r>
              <a:rPr sz="2800" spc="-280" dirty="0">
                <a:solidFill>
                  <a:srgbClr val="FFFFFF"/>
                </a:solidFill>
                <a:latin typeface="Arabic Typesetting"/>
                <a:cs typeface="Arabic Typesetting"/>
              </a:rPr>
              <a:t>فطعلا</a:t>
            </a:r>
            <a:endParaRPr sz="2800">
              <a:latin typeface="Arabic Typesetting"/>
              <a:cs typeface="Arabic Typesetting"/>
            </a:endParaRPr>
          </a:p>
        </p:txBody>
      </p:sp>
      <p:graphicFrame>
        <p:nvGraphicFramePr>
          <p:cNvPr id="28" name="object 28"/>
          <p:cNvGraphicFramePr>
            <a:graphicFrameLocks noGrp="1"/>
          </p:cNvGraphicFramePr>
          <p:nvPr/>
        </p:nvGraphicFramePr>
        <p:xfrm>
          <a:off x="6565900" y="5525896"/>
          <a:ext cx="2447925" cy="517525"/>
        </p:xfrm>
        <a:graphic>
          <a:graphicData uri="http://schemas.openxmlformats.org/drawingml/2006/table">
            <a:tbl>
              <a:tblPr firstRow="1" bandRow="1">
                <a:tableStyleId>{2D5ABB26-0587-4C30-8999-92F81FD0307C}</a:tableStyleId>
              </a:tblPr>
              <a:tblGrid>
                <a:gridCol w="1214755">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143635">
                  <a:extLst>
                    <a:ext uri="{9D8B030D-6E8A-4147-A177-3AD203B41FA5}">
                      <a16:colId xmlns:a16="http://schemas.microsoft.com/office/drawing/2014/main" val="20002"/>
                    </a:ext>
                  </a:extLst>
                </a:gridCol>
              </a:tblGrid>
              <a:tr h="517525">
                <a:tc>
                  <a:txBody>
                    <a:bodyPr/>
                    <a:lstStyle/>
                    <a:p>
                      <a:pPr marL="332740">
                        <a:lnSpc>
                          <a:spcPts val="3175"/>
                        </a:lnSpc>
                      </a:pPr>
                      <a:r>
                        <a:rPr sz="2800" spc="-515" dirty="0">
                          <a:solidFill>
                            <a:srgbClr val="FFFFFF"/>
                          </a:solidFill>
                          <a:latin typeface="Arabic Typesetting"/>
                          <a:cs typeface="Arabic Typesetting"/>
                        </a:rPr>
                        <a:t>ةفاضلا</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5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445" algn="ctr">
                        <a:lnSpc>
                          <a:spcPts val="2840"/>
                        </a:lnSpc>
                      </a:pPr>
                      <a:r>
                        <a:rPr sz="2800" spc="-315" dirty="0">
                          <a:solidFill>
                            <a:srgbClr val="FFFFFF"/>
                          </a:solidFill>
                          <a:latin typeface="Arabic Typesetting"/>
                          <a:cs typeface="Arabic Typesetting"/>
                        </a:rPr>
                        <a:t>هرون</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pSp>
        <p:nvGrpSpPr>
          <p:cNvPr id="29" name="object 29"/>
          <p:cNvGrpSpPr/>
          <p:nvPr/>
        </p:nvGrpSpPr>
        <p:grpSpPr>
          <a:xfrm>
            <a:off x="4903851" y="5541390"/>
            <a:ext cx="1551305" cy="556260"/>
            <a:chOff x="4903851" y="5541390"/>
            <a:chExt cx="1551305" cy="556260"/>
          </a:xfrm>
        </p:grpSpPr>
        <p:sp>
          <p:nvSpPr>
            <p:cNvPr id="30" name="object 30"/>
            <p:cNvSpPr/>
            <p:nvPr/>
          </p:nvSpPr>
          <p:spPr>
            <a:xfrm>
              <a:off x="4929251" y="5554040"/>
              <a:ext cx="1500505" cy="518159"/>
            </a:xfrm>
            <a:custGeom>
              <a:avLst/>
              <a:gdLst/>
              <a:ahLst/>
              <a:cxnLst/>
              <a:rect l="l" t="t" r="r" b="b"/>
              <a:pathLst>
                <a:path w="1500504" h="518160">
                  <a:moveTo>
                    <a:pt x="1500251" y="0"/>
                  </a:moveTo>
                  <a:lnTo>
                    <a:pt x="0" y="0"/>
                  </a:lnTo>
                  <a:lnTo>
                    <a:pt x="0" y="518159"/>
                  </a:lnTo>
                  <a:lnTo>
                    <a:pt x="1500251" y="518159"/>
                  </a:lnTo>
                  <a:lnTo>
                    <a:pt x="1500251" y="0"/>
                  </a:lnTo>
                  <a:close/>
                </a:path>
              </a:pathLst>
            </a:custGeom>
            <a:solidFill>
              <a:srgbClr val="717BA2"/>
            </a:solidFill>
          </p:spPr>
          <p:txBody>
            <a:bodyPr wrap="square" lIns="0" tIns="0" rIns="0" bIns="0" rtlCol="0"/>
            <a:lstStyle/>
            <a:p>
              <a:endParaRPr/>
            </a:p>
          </p:txBody>
        </p:sp>
        <p:sp>
          <p:nvSpPr>
            <p:cNvPr id="31" name="object 31"/>
            <p:cNvSpPr/>
            <p:nvPr/>
          </p:nvSpPr>
          <p:spPr>
            <a:xfrm>
              <a:off x="4929251" y="5547740"/>
              <a:ext cx="1500505" cy="543560"/>
            </a:xfrm>
            <a:custGeom>
              <a:avLst/>
              <a:gdLst/>
              <a:ahLst/>
              <a:cxnLst/>
              <a:rect l="l" t="t" r="r" b="b"/>
              <a:pathLst>
                <a:path w="1500504" h="543560">
                  <a:moveTo>
                    <a:pt x="1500124" y="0"/>
                  </a:moveTo>
                  <a:lnTo>
                    <a:pt x="1500124" y="543509"/>
                  </a:lnTo>
                </a:path>
                <a:path w="1500504" h="543560">
                  <a:moveTo>
                    <a:pt x="0" y="0"/>
                  </a:moveTo>
                  <a:lnTo>
                    <a:pt x="0" y="543509"/>
                  </a:lnTo>
                </a:path>
              </a:pathLst>
            </a:custGeom>
            <a:ln w="12700">
              <a:solidFill>
                <a:srgbClr val="FFFFFF"/>
              </a:solidFill>
            </a:ln>
          </p:spPr>
          <p:txBody>
            <a:bodyPr wrap="square" lIns="0" tIns="0" rIns="0" bIns="0" rtlCol="0"/>
            <a:lstStyle/>
            <a:p>
              <a:endParaRPr/>
            </a:p>
          </p:txBody>
        </p:sp>
        <p:sp>
          <p:nvSpPr>
            <p:cNvPr id="32" name="object 32"/>
            <p:cNvSpPr/>
            <p:nvPr/>
          </p:nvSpPr>
          <p:spPr>
            <a:xfrm>
              <a:off x="4922901" y="5547740"/>
              <a:ext cx="1513205" cy="12700"/>
            </a:xfrm>
            <a:custGeom>
              <a:avLst/>
              <a:gdLst/>
              <a:ahLst/>
              <a:cxnLst/>
              <a:rect l="l" t="t" r="r" b="b"/>
              <a:pathLst>
                <a:path w="1513204" h="12700">
                  <a:moveTo>
                    <a:pt x="0" y="12700"/>
                  </a:moveTo>
                  <a:lnTo>
                    <a:pt x="1512824" y="12700"/>
                  </a:lnTo>
                  <a:lnTo>
                    <a:pt x="1512824" y="0"/>
                  </a:lnTo>
                  <a:lnTo>
                    <a:pt x="0" y="0"/>
                  </a:lnTo>
                  <a:lnTo>
                    <a:pt x="0" y="12700"/>
                  </a:lnTo>
                  <a:close/>
                </a:path>
              </a:pathLst>
            </a:custGeom>
            <a:solidFill>
              <a:srgbClr val="FFFFFF"/>
            </a:solidFill>
          </p:spPr>
          <p:txBody>
            <a:bodyPr wrap="square" lIns="0" tIns="0" rIns="0" bIns="0" rtlCol="0"/>
            <a:lstStyle/>
            <a:p>
              <a:endParaRPr/>
            </a:p>
          </p:txBody>
        </p:sp>
        <p:sp>
          <p:nvSpPr>
            <p:cNvPr id="33" name="object 33"/>
            <p:cNvSpPr/>
            <p:nvPr/>
          </p:nvSpPr>
          <p:spPr>
            <a:xfrm>
              <a:off x="4922901" y="6072200"/>
              <a:ext cx="1513205" cy="0"/>
            </a:xfrm>
            <a:custGeom>
              <a:avLst/>
              <a:gdLst/>
              <a:ahLst/>
              <a:cxnLst/>
              <a:rect l="l" t="t" r="r" b="b"/>
              <a:pathLst>
                <a:path w="1513204">
                  <a:moveTo>
                    <a:pt x="0" y="0"/>
                  </a:moveTo>
                  <a:lnTo>
                    <a:pt x="1512824" y="0"/>
                  </a:lnTo>
                </a:path>
              </a:pathLst>
            </a:custGeom>
            <a:ln w="38100">
              <a:solidFill>
                <a:srgbClr val="FFFFFF"/>
              </a:solidFill>
            </a:ln>
          </p:spPr>
          <p:txBody>
            <a:bodyPr wrap="square" lIns="0" tIns="0" rIns="0" bIns="0" rtlCol="0"/>
            <a:lstStyle/>
            <a:p>
              <a:endParaRPr/>
            </a:p>
          </p:txBody>
        </p:sp>
      </p:grpSp>
      <p:sp>
        <p:nvSpPr>
          <p:cNvPr id="34" name="object 34"/>
          <p:cNvSpPr txBox="1"/>
          <p:nvPr/>
        </p:nvSpPr>
        <p:spPr>
          <a:xfrm>
            <a:off x="4935601" y="5495645"/>
            <a:ext cx="1487805" cy="452120"/>
          </a:xfrm>
          <a:prstGeom prst="rect">
            <a:avLst/>
          </a:prstGeom>
        </p:spPr>
        <p:txBody>
          <a:bodyPr vert="horz" wrap="square" lIns="0" tIns="12065" rIns="0" bIns="0" rtlCol="0">
            <a:spAutoFit/>
          </a:bodyPr>
          <a:lstStyle/>
          <a:p>
            <a:pPr marL="480695">
              <a:lnSpc>
                <a:spcPct val="100000"/>
              </a:lnSpc>
              <a:spcBef>
                <a:spcPts val="95"/>
              </a:spcBef>
            </a:pPr>
            <a:r>
              <a:rPr sz="2800" spc="-270" dirty="0">
                <a:solidFill>
                  <a:srgbClr val="FFFFFF"/>
                </a:solidFill>
                <a:latin typeface="Arabic Typesetting"/>
                <a:cs typeface="Arabic Typesetting"/>
              </a:rPr>
              <a:t>ةسركلا</a:t>
            </a:r>
            <a:endParaRPr sz="2800">
              <a:latin typeface="Arabic Typesetting"/>
              <a:cs typeface="Arabic Typesetting"/>
            </a:endParaRPr>
          </a:p>
        </p:txBody>
      </p:sp>
      <p:graphicFrame>
        <p:nvGraphicFramePr>
          <p:cNvPr id="35" name="object 35"/>
          <p:cNvGraphicFramePr>
            <a:graphicFrameLocks noGrp="1"/>
          </p:cNvGraphicFramePr>
          <p:nvPr/>
        </p:nvGraphicFramePr>
        <p:xfrm>
          <a:off x="3208273" y="4261865"/>
          <a:ext cx="3234055" cy="517525"/>
        </p:xfrm>
        <a:graphic>
          <a:graphicData uri="http://schemas.openxmlformats.org/drawingml/2006/table">
            <a:tbl>
              <a:tblPr firstRow="1" bandRow="1">
                <a:tableStyleId>{2D5ABB26-0587-4C30-8999-92F81FD0307C}</a:tableStyleId>
              </a:tblPr>
              <a:tblGrid>
                <a:gridCol w="164338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500505">
                  <a:extLst>
                    <a:ext uri="{9D8B030D-6E8A-4147-A177-3AD203B41FA5}">
                      <a16:colId xmlns:a16="http://schemas.microsoft.com/office/drawing/2014/main" val="20002"/>
                    </a:ext>
                  </a:extLst>
                </a:gridCol>
              </a:tblGrid>
              <a:tr h="517525">
                <a:tc>
                  <a:txBody>
                    <a:bodyPr/>
                    <a:lstStyle/>
                    <a:p>
                      <a:pPr marL="330200">
                        <a:lnSpc>
                          <a:spcPts val="3065"/>
                        </a:lnSpc>
                      </a:pPr>
                      <a:r>
                        <a:rPr sz="2800" spc="-245" dirty="0">
                          <a:solidFill>
                            <a:srgbClr val="FFFFFF"/>
                          </a:solidFill>
                          <a:latin typeface="Arabic Typesetting"/>
                          <a:cs typeface="Arabic Typesetting"/>
                        </a:rPr>
                        <a:t>ة</a:t>
                      </a:r>
                      <a:r>
                        <a:rPr sz="2800" spc="-5" dirty="0">
                          <a:solidFill>
                            <a:srgbClr val="FFFFFF"/>
                          </a:solidFill>
                          <a:latin typeface="Arabic Typesetting"/>
                          <a:cs typeface="Arabic Typesetting"/>
                        </a:rPr>
                        <a:t>رش</a:t>
                      </a:r>
                      <a:r>
                        <a:rPr sz="2800" dirty="0">
                          <a:solidFill>
                            <a:srgbClr val="FFFFFF"/>
                          </a:solidFill>
                          <a:latin typeface="Arabic Typesetting"/>
                          <a:cs typeface="Arabic Typesetting"/>
                        </a:rPr>
                        <a:t>ج </a:t>
                      </a:r>
                      <a:r>
                        <a:rPr sz="2800" spc="-10" dirty="0">
                          <a:solidFill>
                            <a:srgbClr val="FFFFFF"/>
                          </a:solidFill>
                          <a:latin typeface="Arabic Typesetting"/>
                          <a:cs typeface="Arabic Typesetting"/>
                        </a:rPr>
                        <a:t>-</a:t>
                      </a:r>
                      <a:r>
                        <a:rPr sz="2800" dirty="0">
                          <a:solidFill>
                            <a:srgbClr val="FFFFFF"/>
                          </a:solidFill>
                          <a:latin typeface="Arabic Typesetting"/>
                          <a:cs typeface="Arabic Typesetting"/>
                        </a:rPr>
                        <a:t>ة</a:t>
                      </a:r>
                      <a:r>
                        <a:rPr sz="2800" spc="5" dirty="0">
                          <a:solidFill>
                            <a:srgbClr val="FFFFFF"/>
                          </a:solidFill>
                          <a:latin typeface="Arabic Typesetting"/>
                          <a:cs typeface="Arabic Typesetting"/>
                        </a:rPr>
                        <a:t>ج</a:t>
                      </a:r>
                      <a:r>
                        <a:rPr sz="2800" spc="-5" dirty="0">
                          <a:solidFill>
                            <a:srgbClr val="FFFFFF"/>
                          </a:solidFill>
                          <a:latin typeface="Arabic Typesetting"/>
                          <a:cs typeface="Arabic Typesetting"/>
                        </a:rPr>
                        <a:t>ا</a:t>
                      </a:r>
                      <a:r>
                        <a:rPr sz="2800" spc="-275" dirty="0">
                          <a:solidFill>
                            <a:srgbClr val="FFFFFF"/>
                          </a:solidFill>
                          <a:latin typeface="Arabic Typesetting"/>
                          <a:cs typeface="Arabic Typesetting"/>
                        </a:rPr>
                        <a:t>ج</a:t>
                      </a:r>
                      <a:r>
                        <a:rPr sz="2800" dirty="0">
                          <a:solidFill>
                            <a:srgbClr val="FFFFFF"/>
                          </a:solidFill>
                          <a:latin typeface="Arabic Typesetting"/>
                          <a:cs typeface="Arabic Typesetting"/>
                        </a:rPr>
                        <a:t>ز</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5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87045">
                        <a:lnSpc>
                          <a:spcPts val="2920"/>
                        </a:lnSpc>
                      </a:pPr>
                      <a:r>
                        <a:rPr sz="2800" spc="-270" dirty="0">
                          <a:solidFill>
                            <a:srgbClr val="FFFFFF"/>
                          </a:solidFill>
                          <a:latin typeface="Arabic Typesetting"/>
                          <a:cs typeface="Arabic Typesetting"/>
                        </a:rPr>
                        <a:t>ةسركلا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aphicFrame>
        <p:nvGraphicFramePr>
          <p:cNvPr id="36" name="object 36"/>
          <p:cNvGraphicFramePr>
            <a:graphicFrameLocks noGrp="1"/>
          </p:cNvGraphicFramePr>
          <p:nvPr/>
        </p:nvGraphicFramePr>
        <p:xfrm>
          <a:off x="207937" y="4301744"/>
          <a:ext cx="2948305" cy="518159"/>
        </p:xfrm>
        <a:graphic>
          <a:graphicData uri="http://schemas.openxmlformats.org/drawingml/2006/table">
            <a:tbl>
              <a:tblPr firstRow="1" bandRow="1">
                <a:tableStyleId>{2D5ABB26-0587-4C30-8999-92F81FD0307C}</a:tableStyleId>
              </a:tblPr>
              <a:tblGrid>
                <a:gridCol w="1500505">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357630">
                  <a:extLst>
                    <a:ext uri="{9D8B030D-6E8A-4147-A177-3AD203B41FA5}">
                      <a16:colId xmlns:a16="http://schemas.microsoft.com/office/drawing/2014/main" val="20002"/>
                    </a:ext>
                  </a:extLst>
                </a:gridCol>
              </a:tblGrid>
              <a:tr h="518159">
                <a:tc>
                  <a:txBody>
                    <a:bodyPr/>
                    <a:lstStyle/>
                    <a:p>
                      <a:pPr marL="487045">
                        <a:lnSpc>
                          <a:spcPts val="2920"/>
                        </a:lnSpc>
                      </a:pPr>
                      <a:r>
                        <a:rPr sz="2800" spc="-270" dirty="0">
                          <a:solidFill>
                            <a:srgbClr val="FFFFFF"/>
                          </a:solidFill>
                          <a:latin typeface="Arabic Typesetting"/>
                          <a:cs typeface="Arabic Typesetting"/>
                        </a:rPr>
                        <a:t>ةسركلا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5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83540">
                        <a:lnSpc>
                          <a:spcPts val="3065"/>
                        </a:lnSpc>
                      </a:pPr>
                      <a:r>
                        <a:rPr sz="2800" dirty="0">
                          <a:solidFill>
                            <a:srgbClr val="FFFFFF"/>
                          </a:solidFill>
                          <a:latin typeface="Arabic Typesetting"/>
                          <a:cs typeface="Arabic Typesetting"/>
                        </a:rPr>
                        <a:t>نبم</a:t>
                      </a:r>
                      <a:r>
                        <a:rPr sz="2800" spc="-5" dirty="0">
                          <a:solidFill>
                            <a:srgbClr val="FFFFFF"/>
                          </a:solidFill>
                          <a:latin typeface="Arabic Typesetting"/>
                          <a:cs typeface="Arabic Typesetting"/>
                        </a:rPr>
                        <a:t> رلجا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aphicFrame>
        <p:nvGraphicFramePr>
          <p:cNvPr id="37" name="object 37"/>
          <p:cNvGraphicFramePr>
            <a:graphicFrameLocks noGrp="1"/>
          </p:cNvGraphicFramePr>
          <p:nvPr/>
        </p:nvGraphicFramePr>
        <p:xfrm>
          <a:off x="3208273" y="4920488"/>
          <a:ext cx="3234055" cy="518159"/>
        </p:xfrm>
        <a:graphic>
          <a:graphicData uri="http://schemas.openxmlformats.org/drawingml/2006/table">
            <a:tbl>
              <a:tblPr firstRow="1" bandRow="1">
                <a:tableStyleId>{2D5ABB26-0587-4C30-8999-92F81FD0307C}</a:tableStyleId>
              </a:tblPr>
              <a:tblGrid>
                <a:gridCol w="164338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500505">
                  <a:extLst>
                    <a:ext uri="{9D8B030D-6E8A-4147-A177-3AD203B41FA5}">
                      <a16:colId xmlns:a16="http://schemas.microsoft.com/office/drawing/2014/main" val="20002"/>
                    </a:ext>
                  </a:extLst>
                </a:gridCol>
              </a:tblGrid>
              <a:tr h="518159">
                <a:tc>
                  <a:txBody>
                    <a:bodyPr/>
                    <a:lstStyle/>
                    <a:p>
                      <a:pPr marL="1905" algn="ctr">
                        <a:lnSpc>
                          <a:spcPts val="3055"/>
                        </a:lnSpc>
                      </a:pPr>
                      <a:r>
                        <a:rPr sz="2800" spc="-285" dirty="0">
                          <a:solidFill>
                            <a:srgbClr val="FFFFFF"/>
                          </a:solidFill>
                          <a:latin typeface="Arabic Typesetting"/>
                          <a:cs typeface="Arabic Typesetting"/>
                        </a:rPr>
                        <a:t>ةكرابم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5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87045">
                        <a:lnSpc>
                          <a:spcPts val="2935"/>
                        </a:lnSpc>
                      </a:pPr>
                      <a:r>
                        <a:rPr sz="2800" spc="-270" dirty="0">
                          <a:solidFill>
                            <a:srgbClr val="FFFFFF"/>
                          </a:solidFill>
                          <a:latin typeface="Arabic Typesetting"/>
                          <a:cs typeface="Arabic Typesetting"/>
                        </a:rPr>
                        <a:t>ةسركلا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pSp>
        <p:nvGrpSpPr>
          <p:cNvPr id="38" name="object 38"/>
          <p:cNvGrpSpPr/>
          <p:nvPr/>
        </p:nvGrpSpPr>
        <p:grpSpPr>
          <a:xfrm>
            <a:off x="1760473" y="4969890"/>
            <a:ext cx="1408430" cy="556260"/>
            <a:chOff x="1760473" y="4969890"/>
            <a:chExt cx="1408430" cy="556260"/>
          </a:xfrm>
        </p:grpSpPr>
        <p:sp>
          <p:nvSpPr>
            <p:cNvPr id="39" name="object 39"/>
            <p:cNvSpPr/>
            <p:nvPr/>
          </p:nvSpPr>
          <p:spPr>
            <a:xfrm>
              <a:off x="1785873" y="4982590"/>
              <a:ext cx="1357630" cy="518159"/>
            </a:xfrm>
            <a:custGeom>
              <a:avLst/>
              <a:gdLst/>
              <a:ahLst/>
              <a:cxnLst/>
              <a:rect l="l" t="t" r="r" b="b"/>
              <a:pathLst>
                <a:path w="1357630" h="518160">
                  <a:moveTo>
                    <a:pt x="1357376" y="0"/>
                  </a:moveTo>
                  <a:lnTo>
                    <a:pt x="0" y="0"/>
                  </a:lnTo>
                  <a:lnTo>
                    <a:pt x="0" y="518160"/>
                  </a:lnTo>
                  <a:lnTo>
                    <a:pt x="1357376" y="518160"/>
                  </a:lnTo>
                  <a:lnTo>
                    <a:pt x="1357376" y="0"/>
                  </a:lnTo>
                  <a:close/>
                </a:path>
              </a:pathLst>
            </a:custGeom>
            <a:solidFill>
              <a:srgbClr val="717BA2"/>
            </a:solidFill>
          </p:spPr>
          <p:txBody>
            <a:bodyPr wrap="square" lIns="0" tIns="0" rIns="0" bIns="0" rtlCol="0"/>
            <a:lstStyle/>
            <a:p>
              <a:endParaRPr/>
            </a:p>
          </p:txBody>
        </p:sp>
        <p:sp>
          <p:nvSpPr>
            <p:cNvPr id="40" name="object 40"/>
            <p:cNvSpPr/>
            <p:nvPr/>
          </p:nvSpPr>
          <p:spPr>
            <a:xfrm>
              <a:off x="1785873" y="4976240"/>
              <a:ext cx="1357630" cy="543560"/>
            </a:xfrm>
            <a:custGeom>
              <a:avLst/>
              <a:gdLst/>
              <a:ahLst/>
              <a:cxnLst/>
              <a:rect l="l" t="t" r="r" b="b"/>
              <a:pathLst>
                <a:path w="1357630" h="543560">
                  <a:moveTo>
                    <a:pt x="1357376" y="0"/>
                  </a:moveTo>
                  <a:lnTo>
                    <a:pt x="1357376" y="543559"/>
                  </a:lnTo>
                </a:path>
                <a:path w="1357630" h="543560">
                  <a:moveTo>
                    <a:pt x="0" y="0"/>
                  </a:moveTo>
                  <a:lnTo>
                    <a:pt x="0" y="543559"/>
                  </a:lnTo>
                </a:path>
              </a:pathLst>
            </a:custGeom>
            <a:ln w="12700">
              <a:solidFill>
                <a:srgbClr val="FFFFFF"/>
              </a:solidFill>
            </a:ln>
          </p:spPr>
          <p:txBody>
            <a:bodyPr wrap="square" lIns="0" tIns="0" rIns="0" bIns="0" rtlCol="0"/>
            <a:lstStyle/>
            <a:p>
              <a:endParaRPr/>
            </a:p>
          </p:txBody>
        </p:sp>
        <p:sp>
          <p:nvSpPr>
            <p:cNvPr id="41" name="object 41"/>
            <p:cNvSpPr/>
            <p:nvPr/>
          </p:nvSpPr>
          <p:spPr>
            <a:xfrm>
              <a:off x="1779523" y="4976240"/>
              <a:ext cx="1370330" cy="12700"/>
            </a:xfrm>
            <a:custGeom>
              <a:avLst/>
              <a:gdLst/>
              <a:ahLst/>
              <a:cxnLst/>
              <a:rect l="l" t="t" r="r" b="b"/>
              <a:pathLst>
                <a:path w="1370330" h="12700">
                  <a:moveTo>
                    <a:pt x="0" y="12699"/>
                  </a:moveTo>
                  <a:lnTo>
                    <a:pt x="1370076" y="12699"/>
                  </a:lnTo>
                  <a:lnTo>
                    <a:pt x="1370076" y="0"/>
                  </a:lnTo>
                  <a:lnTo>
                    <a:pt x="0" y="0"/>
                  </a:lnTo>
                  <a:lnTo>
                    <a:pt x="0" y="12699"/>
                  </a:lnTo>
                  <a:close/>
                </a:path>
              </a:pathLst>
            </a:custGeom>
            <a:solidFill>
              <a:srgbClr val="FFFFFF"/>
            </a:solidFill>
          </p:spPr>
          <p:txBody>
            <a:bodyPr wrap="square" lIns="0" tIns="0" rIns="0" bIns="0" rtlCol="0"/>
            <a:lstStyle/>
            <a:p>
              <a:endParaRPr/>
            </a:p>
          </p:txBody>
        </p:sp>
        <p:sp>
          <p:nvSpPr>
            <p:cNvPr id="42" name="object 42"/>
            <p:cNvSpPr/>
            <p:nvPr/>
          </p:nvSpPr>
          <p:spPr>
            <a:xfrm>
              <a:off x="1779523" y="5500750"/>
              <a:ext cx="1370330" cy="0"/>
            </a:xfrm>
            <a:custGeom>
              <a:avLst/>
              <a:gdLst/>
              <a:ahLst/>
              <a:cxnLst/>
              <a:rect l="l" t="t" r="r" b="b"/>
              <a:pathLst>
                <a:path w="1370330">
                  <a:moveTo>
                    <a:pt x="0" y="0"/>
                  </a:moveTo>
                  <a:lnTo>
                    <a:pt x="1370076" y="0"/>
                  </a:lnTo>
                </a:path>
              </a:pathLst>
            </a:custGeom>
            <a:ln w="38100">
              <a:solidFill>
                <a:srgbClr val="FFFFFF"/>
              </a:solidFill>
            </a:ln>
          </p:spPr>
          <p:txBody>
            <a:bodyPr wrap="square" lIns="0" tIns="0" rIns="0" bIns="0" rtlCol="0"/>
            <a:lstStyle/>
            <a:p>
              <a:endParaRPr/>
            </a:p>
          </p:txBody>
        </p:sp>
      </p:grpSp>
      <p:sp>
        <p:nvSpPr>
          <p:cNvPr id="43" name="object 43"/>
          <p:cNvSpPr txBox="1"/>
          <p:nvPr/>
        </p:nvSpPr>
        <p:spPr>
          <a:xfrm>
            <a:off x="1792223" y="4923485"/>
            <a:ext cx="1344930" cy="452120"/>
          </a:xfrm>
          <a:prstGeom prst="rect">
            <a:avLst/>
          </a:prstGeom>
        </p:spPr>
        <p:txBody>
          <a:bodyPr vert="horz" wrap="square" lIns="0" tIns="12065" rIns="0" bIns="0" rtlCol="0">
            <a:spAutoFit/>
          </a:bodyPr>
          <a:lstStyle/>
          <a:p>
            <a:pPr marL="250825">
              <a:lnSpc>
                <a:spcPct val="100000"/>
              </a:lnSpc>
              <a:spcBef>
                <a:spcPts val="95"/>
              </a:spcBef>
            </a:pPr>
            <a:r>
              <a:rPr sz="2800" spc="-5" dirty="0">
                <a:solidFill>
                  <a:srgbClr val="FFFFFF"/>
                </a:solidFill>
                <a:latin typeface="Arabic Typesetting"/>
                <a:cs typeface="Arabic Typesetting"/>
              </a:rPr>
              <a:t>ر</a:t>
            </a:r>
            <a:r>
              <a:rPr sz="2800" spc="-140" dirty="0">
                <a:solidFill>
                  <a:srgbClr val="FFFFFF"/>
                </a:solidFill>
                <a:latin typeface="Arabic Typesetting"/>
                <a:cs typeface="Arabic Typesetting"/>
              </a:rPr>
              <a:t>و</a:t>
            </a:r>
            <a:r>
              <a:rPr sz="2800" spc="75" dirty="0">
                <a:solidFill>
                  <a:srgbClr val="FFFFFF"/>
                </a:solidFill>
                <a:latin typeface="Arabic Typesetting"/>
                <a:cs typeface="Arabic Typesetting"/>
              </a:rPr>
              <a:t>ر</a:t>
            </a:r>
            <a:r>
              <a:rPr sz="2800" spc="-570" dirty="0">
                <a:solidFill>
                  <a:srgbClr val="FFFFFF"/>
                </a:solidFill>
                <a:latin typeface="Arabic Typesetting"/>
                <a:cs typeface="Arabic Typesetting"/>
              </a:rPr>
              <a:t>لم</a:t>
            </a:r>
            <a:r>
              <a:rPr sz="2800" spc="-750" dirty="0">
                <a:solidFill>
                  <a:srgbClr val="FFFFFF"/>
                </a:solidFill>
                <a:latin typeface="Arabic Typesetting"/>
                <a:cs typeface="Arabic Typesetting"/>
              </a:rPr>
              <a:t>ج</a:t>
            </a:r>
            <a:r>
              <a:rPr sz="2800" spc="5" dirty="0">
                <a:solidFill>
                  <a:srgbClr val="FFFFFF"/>
                </a:solidFill>
                <a:latin typeface="Arabic Typesetting"/>
                <a:cs typeface="Arabic Typesetting"/>
              </a:rPr>
              <a:t> </a:t>
            </a:r>
            <a:r>
              <a:rPr sz="2800" spc="-555" dirty="0">
                <a:solidFill>
                  <a:srgbClr val="FFFFFF"/>
                </a:solidFill>
                <a:latin typeface="Arabic Typesetting"/>
                <a:cs typeface="Arabic Typesetting"/>
              </a:rPr>
              <a:t>ةفص</a:t>
            </a:r>
            <a:endParaRPr sz="2800">
              <a:latin typeface="Arabic Typesetting"/>
              <a:cs typeface="Arabic Typesetting"/>
            </a:endParaRPr>
          </a:p>
        </p:txBody>
      </p:sp>
      <p:grpSp>
        <p:nvGrpSpPr>
          <p:cNvPr id="44" name="object 44"/>
          <p:cNvGrpSpPr/>
          <p:nvPr/>
        </p:nvGrpSpPr>
        <p:grpSpPr>
          <a:xfrm>
            <a:off x="188887" y="4951729"/>
            <a:ext cx="1551305" cy="556260"/>
            <a:chOff x="188887" y="4951729"/>
            <a:chExt cx="1551305" cy="556260"/>
          </a:xfrm>
        </p:grpSpPr>
        <p:sp>
          <p:nvSpPr>
            <p:cNvPr id="45" name="object 45"/>
            <p:cNvSpPr/>
            <p:nvPr/>
          </p:nvSpPr>
          <p:spPr>
            <a:xfrm>
              <a:off x="214287" y="4964429"/>
              <a:ext cx="1500505" cy="518159"/>
            </a:xfrm>
            <a:custGeom>
              <a:avLst/>
              <a:gdLst/>
              <a:ahLst/>
              <a:cxnLst/>
              <a:rect l="l" t="t" r="r" b="b"/>
              <a:pathLst>
                <a:path w="1500505" h="518160">
                  <a:moveTo>
                    <a:pt x="1500250" y="0"/>
                  </a:moveTo>
                  <a:lnTo>
                    <a:pt x="0" y="0"/>
                  </a:lnTo>
                  <a:lnTo>
                    <a:pt x="0" y="518160"/>
                  </a:lnTo>
                  <a:lnTo>
                    <a:pt x="1500250" y="518160"/>
                  </a:lnTo>
                  <a:lnTo>
                    <a:pt x="1500250" y="0"/>
                  </a:lnTo>
                  <a:close/>
                </a:path>
              </a:pathLst>
            </a:custGeom>
            <a:solidFill>
              <a:srgbClr val="717BA2"/>
            </a:solidFill>
          </p:spPr>
          <p:txBody>
            <a:bodyPr wrap="square" lIns="0" tIns="0" rIns="0" bIns="0" rtlCol="0"/>
            <a:lstStyle/>
            <a:p>
              <a:endParaRPr/>
            </a:p>
          </p:txBody>
        </p:sp>
        <p:sp>
          <p:nvSpPr>
            <p:cNvPr id="46" name="object 46"/>
            <p:cNvSpPr/>
            <p:nvPr/>
          </p:nvSpPr>
          <p:spPr>
            <a:xfrm>
              <a:off x="214287" y="4958079"/>
              <a:ext cx="1500505" cy="543560"/>
            </a:xfrm>
            <a:custGeom>
              <a:avLst/>
              <a:gdLst/>
              <a:ahLst/>
              <a:cxnLst/>
              <a:rect l="l" t="t" r="r" b="b"/>
              <a:pathLst>
                <a:path w="1500505" h="543560">
                  <a:moveTo>
                    <a:pt x="1500212" y="0"/>
                  </a:moveTo>
                  <a:lnTo>
                    <a:pt x="1500212" y="543560"/>
                  </a:lnTo>
                </a:path>
                <a:path w="1500505" h="543560">
                  <a:moveTo>
                    <a:pt x="0" y="0"/>
                  </a:moveTo>
                  <a:lnTo>
                    <a:pt x="0" y="543560"/>
                  </a:lnTo>
                </a:path>
              </a:pathLst>
            </a:custGeom>
            <a:ln w="12700">
              <a:solidFill>
                <a:srgbClr val="FFFFFF"/>
              </a:solidFill>
            </a:ln>
          </p:spPr>
          <p:txBody>
            <a:bodyPr wrap="square" lIns="0" tIns="0" rIns="0" bIns="0" rtlCol="0"/>
            <a:lstStyle/>
            <a:p>
              <a:endParaRPr/>
            </a:p>
          </p:txBody>
        </p:sp>
        <p:sp>
          <p:nvSpPr>
            <p:cNvPr id="47" name="object 47"/>
            <p:cNvSpPr/>
            <p:nvPr/>
          </p:nvSpPr>
          <p:spPr>
            <a:xfrm>
              <a:off x="207937" y="4958079"/>
              <a:ext cx="1513205" cy="12700"/>
            </a:xfrm>
            <a:custGeom>
              <a:avLst/>
              <a:gdLst/>
              <a:ahLst/>
              <a:cxnLst/>
              <a:rect l="l" t="t" r="r" b="b"/>
              <a:pathLst>
                <a:path w="1513205" h="12700">
                  <a:moveTo>
                    <a:pt x="0" y="12700"/>
                  </a:moveTo>
                  <a:lnTo>
                    <a:pt x="1512912" y="12700"/>
                  </a:lnTo>
                  <a:lnTo>
                    <a:pt x="1512912" y="0"/>
                  </a:lnTo>
                  <a:lnTo>
                    <a:pt x="0" y="0"/>
                  </a:lnTo>
                  <a:lnTo>
                    <a:pt x="0" y="12700"/>
                  </a:lnTo>
                  <a:close/>
                </a:path>
              </a:pathLst>
            </a:custGeom>
            <a:solidFill>
              <a:srgbClr val="FFFFFF"/>
            </a:solidFill>
          </p:spPr>
          <p:txBody>
            <a:bodyPr wrap="square" lIns="0" tIns="0" rIns="0" bIns="0" rtlCol="0"/>
            <a:lstStyle/>
            <a:p>
              <a:endParaRPr/>
            </a:p>
          </p:txBody>
        </p:sp>
        <p:sp>
          <p:nvSpPr>
            <p:cNvPr id="48" name="object 48"/>
            <p:cNvSpPr/>
            <p:nvPr/>
          </p:nvSpPr>
          <p:spPr>
            <a:xfrm>
              <a:off x="207937" y="5482589"/>
              <a:ext cx="1513205" cy="0"/>
            </a:xfrm>
            <a:custGeom>
              <a:avLst/>
              <a:gdLst/>
              <a:ahLst/>
              <a:cxnLst/>
              <a:rect l="l" t="t" r="r" b="b"/>
              <a:pathLst>
                <a:path w="1513205">
                  <a:moveTo>
                    <a:pt x="0" y="0"/>
                  </a:moveTo>
                  <a:lnTo>
                    <a:pt x="1512912" y="0"/>
                  </a:lnTo>
                </a:path>
              </a:pathLst>
            </a:custGeom>
            <a:ln w="38100">
              <a:solidFill>
                <a:srgbClr val="FFFFFF"/>
              </a:solidFill>
            </a:ln>
          </p:spPr>
          <p:txBody>
            <a:bodyPr wrap="square" lIns="0" tIns="0" rIns="0" bIns="0" rtlCol="0"/>
            <a:lstStyle/>
            <a:p>
              <a:endParaRPr/>
            </a:p>
          </p:txBody>
        </p:sp>
      </p:grpSp>
      <p:sp>
        <p:nvSpPr>
          <p:cNvPr id="49" name="object 49"/>
          <p:cNvSpPr txBox="1"/>
          <p:nvPr/>
        </p:nvSpPr>
        <p:spPr>
          <a:xfrm>
            <a:off x="220637" y="4905883"/>
            <a:ext cx="1487805" cy="452120"/>
          </a:xfrm>
          <a:prstGeom prst="rect">
            <a:avLst/>
          </a:prstGeom>
        </p:spPr>
        <p:txBody>
          <a:bodyPr vert="horz" wrap="square" lIns="0" tIns="12065" rIns="0" bIns="0" rtlCol="0">
            <a:spAutoFit/>
          </a:bodyPr>
          <a:lstStyle/>
          <a:p>
            <a:pPr marL="480695">
              <a:lnSpc>
                <a:spcPct val="100000"/>
              </a:lnSpc>
              <a:spcBef>
                <a:spcPts val="95"/>
              </a:spcBef>
            </a:pPr>
            <a:r>
              <a:rPr sz="2800" spc="-270" dirty="0">
                <a:solidFill>
                  <a:srgbClr val="FFFFFF"/>
                </a:solidFill>
                <a:latin typeface="Arabic Typesetting"/>
                <a:cs typeface="Arabic Typesetting"/>
              </a:rPr>
              <a:t>ةسركلا</a:t>
            </a:r>
            <a:endParaRPr sz="2800">
              <a:latin typeface="Arabic Typesetting"/>
              <a:cs typeface="Arabic Typesetting"/>
            </a:endParaRPr>
          </a:p>
        </p:txBody>
      </p:sp>
      <p:grpSp>
        <p:nvGrpSpPr>
          <p:cNvPr id="50" name="object 50"/>
          <p:cNvGrpSpPr/>
          <p:nvPr/>
        </p:nvGrpSpPr>
        <p:grpSpPr>
          <a:xfrm>
            <a:off x="3189223" y="5572886"/>
            <a:ext cx="1694180" cy="556260"/>
            <a:chOff x="3189223" y="5572886"/>
            <a:chExt cx="1694180" cy="556260"/>
          </a:xfrm>
        </p:grpSpPr>
        <p:sp>
          <p:nvSpPr>
            <p:cNvPr id="51" name="object 51"/>
            <p:cNvSpPr/>
            <p:nvPr/>
          </p:nvSpPr>
          <p:spPr>
            <a:xfrm>
              <a:off x="3214623" y="5585574"/>
              <a:ext cx="1643380" cy="518159"/>
            </a:xfrm>
            <a:custGeom>
              <a:avLst/>
              <a:gdLst/>
              <a:ahLst/>
              <a:cxnLst/>
              <a:rect l="l" t="t" r="r" b="b"/>
              <a:pathLst>
                <a:path w="1643379" h="518160">
                  <a:moveTo>
                    <a:pt x="1643126" y="0"/>
                  </a:moveTo>
                  <a:lnTo>
                    <a:pt x="0" y="0"/>
                  </a:lnTo>
                  <a:lnTo>
                    <a:pt x="0" y="518160"/>
                  </a:lnTo>
                  <a:lnTo>
                    <a:pt x="1643126" y="518160"/>
                  </a:lnTo>
                  <a:lnTo>
                    <a:pt x="1643126" y="0"/>
                  </a:lnTo>
                  <a:close/>
                </a:path>
              </a:pathLst>
            </a:custGeom>
            <a:solidFill>
              <a:srgbClr val="717BA2"/>
            </a:solidFill>
          </p:spPr>
          <p:txBody>
            <a:bodyPr wrap="square" lIns="0" tIns="0" rIns="0" bIns="0" rtlCol="0"/>
            <a:lstStyle/>
            <a:p>
              <a:endParaRPr/>
            </a:p>
          </p:txBody>
        </p:sp>
        <p:sp>
          <p:nvSpPr>
            <p:cNvPr id="52" name="object 52"/>
            <p:cNvSpPr/>
            <p:nvPr/>
          </p:nvSpPr>
          <p:spPr>
            <a:xfrm>
              <a:off x="3214623" y="5579236"/>
              <a:ext cx="1643380" cy="543560"/>
            </a:xfrm>
            <a:custGeom>
              <a:avLst/>
              <a:gdLst/>
              <a:ahLst/>
              <a:cxnLst/>
              <a:rect l="l" t="t" r="r" b="b"/>
              <a:pathLst>
                <a:path w="1643379" h="543560">
                  <a:moveTo>
                    <a:pt x="1643126" y="0"/>
                  </a:moveTo>
                  <a:lnTo>
                    <a:pt x="1643126" y="543547"/>
                  </a:lnTo>
                </a:path>
                <a:path w="1643379" h="543560">
                  <a:moveTo>
                    <a:pt x="0" y="0"/>
                  </a:moveTo>
                  <a:lnTo>
                    <a:pt x="0" y="543547"/>
                  </a:lnTo>
                </a:path>
              </a:pathLst>
            </a:custGeom>
            <a:ln w="12700">
              <a:solidFill>
                <a:srgbClr val="FFFFFF"/>
              </a:solidFill>
            </a:ln>
          </p:spPr>
          <p:txBody>
            <a:bodyPr wrap="square" lIns="0" tIns="0" rIns="0" bIns="0" rtlCol="0"/>
            <a:lstStyle/>
            <a:p>
              <a:endParaRPr/>
            </a:p>
          </p:txBody>
        </p:sp>
        <p:sp>
          <p:nvSpPr>
            <p:cNvPr id="53" name="object 53"/>
            <p:cNvSpPr/>
            <p:nvPr/>
          </p:nvSpPr>
          <p:spPr>
            <a:xfrm>
              <a:off x="3208273" y="5579236"/>
              <a:ext cx="1656080" cy="12700"/>
            </a:xfrm>
            <a:custGeom>
              <a:avLst/>
              <a:gdLst/>
              <a:ahLst/>
              <a:cxnLst/>
              <a:rect l="l" t="t" r="r" b="b"/>
              <a:pathLst>
                <a:path w="1656079" h="12700">
                  <a:moveTo>
                    <a:pt x="0" y="12700"/>
                  </a:moveTo>
                  <a:lnTo>
                    <a:pt x="1655826" y="12700"/>
                  </a:lnTo>
                  <a:lnTo>
                    <a:pt x="1655826" y="0"/>
                  </a:lnTo>
                  <a:lnTo>
                    <a:pt x="0" y="0"/>
                  </a:lnTo>
                  <a:lnTo>
                    <a:pt x="0" y="12700"/>
                  </a:lnTo>
                  <a:close/>
                </a:path>
              </a:pathLst>
            </a:custGeom>
            <a:solidFill>
              <a:srgbClr val="FFFFFF"/>
            </a:solidFill>
          </p:spPr>
          <p:txBody>
            <a:bodyPr wrap="square" lIns="0" tIns="0" rIns="0" bIns="0" rtlCol="0"/>
            <a:lstStyle/>
            <a:p>
              <a:endParaRPr/>
            </a:p>
          </p:txBody>
        </p:sp>
        <p:sp>
          <p:nvSpPr>
            <p:cNvPr id="54" name="object 54"/>
            <p:cNvSpPr/>
            <p:nvPr/>
          </p:nvSpPr>
          <p:spPr>
            <a:xfrm>
              <a:off x="3208273" y="6103734"/>
              <a:ext cx="1656080" cy="0"/>
            </a:xfrm>
            <a:custGeom>
              <a:avLst/>
              <a:gdLst/>
              <a:ahLst/>
              <a:cxnLst/>
              <a:rect l="l" t="t" r="r" b="b"/>
              <a:pathLst>
                <a:path w="1656079">
                  <a:moveTo>
                    <a:pt x="0" y="0"/>
                  </a:moveTo>
                  <a:lnTo>
                    <a:pt x="1655826" y="0"/>
                  </a:lnTo>
                </a:path>
              </a:pathLst>
            </a:custGeom>
            <a:ln w="38100">
              <a:solidFill>
                <a:srgbClr val="FFFFFF"/>
              </a:solidFill>
            </a:ln>
          </p:spPr>
          <p:txBody>
            <a:bodyPr wrap="square" lIns="0" tIns="0" rIns="0" bIns="0" rtlCol="0"/>
            <a:lstStyle/>
            <a:p>
              <a:endParaRPr/>
            </a:p>
          </p:txBody>
        </p:sp>
      </p:grpSp>
      <p:sp>
        <p:nvSpPr>
          <p:cNvPr id="55" name="object 55"/>
          <p:cNvSpPr txBox="1"/>
          <p:nvPr/>
        </p:nvSpPr>
        <p:spPr>
          <a:xfrm>
            <a:off x="3220973" y="5527040"/>
            <a:ext cx="1630680" cy="452120"/>
          </a:xfrm>
          <a:prstGeom prst="rect">
            <a:avLst/>
          </a:prstGeom>
        </p:spPr>
        <p:txBody>
          <a:bodyPr vert="horz" wrap="square" lIns="0" tIns="12065" rIns="0" bIns="0" rtlCol="0">
            <a:spAutoFit/>
          </a:bodyPr>
          <a:lstStyle/>
          <a:p>
            <a:pPr marL="1270" algn="ctr">
              <a:lnSpc>
                <a:spcPct val="100000"/>
              </a:lnSpc>
              <a:spcBef>
                <a:spcPts val="95"/>
              </a:spcBef>
            </a:pPr>
            <a:r>
              <a:rPr sz="2800" spc="-105" dirty="0">
                <a:solidFill>
                  <a:srgbClr val="FFFFFF"/>
                </a:solidFill>
                <a:latin typeface="Arabic Typesetting"/>
                <a:cs typeface="Arabic Typesetting"/>
              </a:rPr>
              <a:t>هـ</a:t>
            </a:r>
            <a:endParaRPr sz="2800">
              <a:latin typeface="Arabic Typesetting"/>
              <a:cs typeface="Arabic Typesetting"/>
            </a:endParaRPr>
          </a:p>
        </p:txBody>
      </p:sp>
      <p:grpSp>
        <p:nvGrpSpPr>
          <p:cNvPr id="56" name="object 56"/>
          <p:cNvGrpSpPr/>
          <p:nvPr/>
        </p:nvGrpSpPr>
        <p:grpSpPr>
          <a:xfrm>
            <a:off x="1760473" y="5612777"/>
            <a:ext cx="1408430" cy="556260"/>
            <a:chOff x="1760473" y="5612777"/>
            <a:chExt cx="1408430" cy="556260"/>
          </a:xfrm>
        </p:grpSpPr>
        <p:sp>
          <p:nvSpPr>
            <p:cNvPr id="57" name="object 57"/>
            <p:cNvSpPr/>
            <p:nvPr/>
          </p:nvSpPr>
          <p:spPr>
            <a:xfrm>
              <a:off x="1785873" y="5625477"/>
              <a:ext cx="1357630" cy="518159"/>
            </a:xfrm>
            <a:custGeom>
              <a:avLst/>
              <a:gdLst/>
              <a:ahLst/>
              <a:cxnLst/>
              <a:rect l="l" t="t" r="r" b="b"/>
              <a:pathLst>
                <a:path w="1357630" h="518160">
                  <a:moveTo>
                    <a:pt x="1357376" y="0"/>
                  </a:moveTo>
                  <a:lnTo>
                    <a:pt x="0" y="0"/>
                  </a:lnTo>
                  <a:lnTo>
                    <a:pt x="0" y="518159"/>
                  </a:lnTo>
                  <a:lnTo>
                    <a:pt x="1357376" y="518159"/>
                  </a:lnTo>
                  <a:lnTo>
                    <a:pt x="1357376" y="0"/>
                  </a:lnTo>
                  <a:close/>
                </a:path>
              </a:pathLst>
            </a:custGeom>
            <a:solidFill>
              <a:srgbClr val="717BA2"/>
            </a:solidFill>
          </p:spPr>
          <p:txBody>
            <a:bodyPr wrap="square" lIns="0" tIns="0" rIns="0" bIns="0" rtlCol="0"/>
            <a:lstStyle/>
            <a:p>
              <a:endParaRPr/>
            </a:p>
          </p:txBody>
        </p:sp>
        <p:sp>
          <p:nvSpPr>
            <p:cNvPr id="58" name="object 58"/>
            <p:cNvSpPr/>
            <p:nvPr/>
          </p:nvSpPr>
          <p:spPr>
            <a:xfrm>
              <a:off x="1785873" y="5619127"/>
              <a:ext cx="1357630" cy="543560"/>
            </a:xfrm>
            <a:custGeom>
              <a:avLst/>
              <a:gdLst/>
              <a:ahLst/>
              <a:cxnLst/>
              <a:rect l="l" t="t" r="r" b="b"/>
              <a:pathLst>
                <a:path w="1357630" h="543560">
                  <a:moveTo>
                    <a:pt x="1357376" y="0"/>
                  </a:moveTo>
                  <a:lnTo>
                    <a:pt x="1357376" y="543559"/>
                  </a:lnTo>
                </a:path>
                <a:path w="1357630" h="543560">
                  <a:moveTo>
                    <a:pt x="0" y="0"/>
                  </a:moveTo>
                  <a:lnTo>
                    <a:pt x="0" y="543559"/>
                  </a:lnTo>
                </a:path>
              </a:pathLst>
            </a:custGeom>
            <a:ln w="12700">
              <a:solidFill>
                <a:srgbClr val="FFFFFF"/>
              </a:solidFill>
            </a:ln>
          </p:spPr>
          <p:txBody>
            <a:bodyPr wrap="square" lIns="0" tIns="0" rIns="0" bIns="0" rtlCol="0"/>
            <a:lstStyle/>
            <a:p>
              <a:endParaRPr/>
            </a:p>
          </p:txBody>
        </p:sp>
        <p:sp>
          <p:nvSpPr>
            <p:cNvPr id="59" name="object 59"/>
            <p:cNvSpPr/>
            <p:nvPr/>
          </p:nvSpPr>
          <p:spPr>
            <a:xfrm>
              <a:off x="1779523" y="5619127"/>
              <a:ext cx="1370330" cy="12700"/>
            </a:xfrm>
            <a:custGeom>
              <a:avLst/>
              <a:gdLst/>
              <a:ahLst/>
              <a:cxnLst/>
              <a:rect l="l" t="t" r="r" b="b"/>
              <a:pathLst>
                <a:path w="1370330" h="12700">
                  <a:moveTo>
                    <a:pt x="0" y="12699"/>
                  </a:moveTo>
                  <a:lnTo>
                    <a:pt x="1370076" y="12699"/>
                  </a:lnTo>
                  <a:lnTo>
                    <a:pt x="1370076" y="0"/>
                  </a:lnTo>
                  <a:lnTo>
                    <a:pt x="0" y="0"/>
                  </a:lnTo>
                  <a:lnTo>
                    <a:pt x="0" y="12699"/>
                  </a:lnTo>
                  <a:close/>
                </a:path>
              </a:pathLst>
            </a:custGeom>
            <a:solidFill>
              <a:srgbClr val="FFFFFF"/>
            </a:solidFill>
          </p:spPr>
          <p:txBody>
            <a:bodyPr wrap="square" lIns="0" tIns="0" rIns="0" bIns="0" rtlCol="0"/>
            <a:lstStyle/>
            <a:p>
              <a:endParaRPr/>
            </a:p>
          </p:txBody>
        </p:sp>
        <p:sp>
          <p:nvSpPr>
            <p:cNvPr id="60" name="object 60"/>
            <p:cNvSpPr/>
            <p:nvPr/>
          </p:nvSpPr>
          <p:spPr>
            <a:xfrm>
              <a:off x="1779523" y="6143637"/>
              <a:ext cx="1370330" cy="0"/>
            </a:xfrm>
            <a:custGeom>
              <a:avLst/>
              <a:gdLst/>
              <a:ahLst/>
              <a:cxnLst/>
              <a:rect l="l" t="t" r="r" b="b"/>
              <a:pathLst>
                <a:path w="1370330">
                  <a:moveTo>
                    <a:pt x="0" y="0"/>
                  </a:moveTo>
                  <a:lnTo>
                    <a:pt x="1370076" y="0"/>
                  </a:lnTo>
                </a:path>
              </a:pathLst>
            </a:custGeom>
            <a:ln w="38100">
              <a:solidFill>
                <a:srgbClr val="FFFFFF"/>
              </a:solidFill>
            </a:ln>
          </p:spPr>
          <p:txBody>
            <a:bodyPr wrap="square" lIns="0" tIns="0" rIns="0" bIns="0" rtlCol="0"/>
            <a:lstStyle/>
            <a:p>
              <a:endParaRPr/>
            </a:p>
          </p:txBody>
        </p:sp>
      </p:grpSp>
      <p:sp>
        <p:nvSpPr>
          <p:cNvPr id="61" name="object 61"/>
          <p:cNvSpPr txBox="1"/>
          <p:nvPr/>
        </p:nvSpPr>
        <p:spPr>
          <a:xfrm>
            <a:off x="1792223" y="5570016"/>
            <a:ext cx="1344930" cy="452120"/>
          </a:xfrm>
          <a:prstGeom prst="rect">
            <a:avLst/>
          </a:prstGeom>
        </p:spPr>
        <p:txBody>
          <a:bodyPr vert="horz" wrap="square" lIns="0" tIns="12065" rIns="0" bIns="0" rtlCol="0">
            <a:spAutoFit/>
          </a:bodyPr>
          <a:lstStyle/>
          <a:p>
            <a:pPr marL="396875">
              <a:lnSpc>
                <a:spcPct val="100000"/>
              </a:lnSpc>
              <a:spcBef>
                <a:spcPts val="95"/>
              </a:spcBef>
            </a:pPr>
            <a:r>
              <a:rPr sz="2800" spc="-515" dirty="0">
                <a:solidFill>
                  <a:srgbClr val="FFFFFF"/>
                </a:solidFill>
                <a:latin typeface="Arabic Typesetting"/>
                <a:cs typeface="Arabic Typesetting"/>
              </a:rPr>
              <a:t>ةفاضلا</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p:txBody>
      </p:sp>
      <p:grpSp>
        <p:nvGrpSpPr>
          <p:cNvPr id="62" name="object 62"/>
          <p:cNvGrpSpPr/>
          <p:nvPr/>
        </p:nvGrpSpPr>
        <p:grpSpPr>
          <a:xfrm>
            <a:off x="207937" y="5601043"/>
            <a:ext cx="1513205" cy="543560"/>
            <a:chOff x="207937" y="5601043"/>
            <a:chExt cx="1513205" cy="543560"/>
          </a:xfrm>
        </p:grpSpPr>
        <p:sp>
          <p:nvSpPr>
            <p:cNvPr id="63" name="object 63"/>
            <p:cNvSpPr/>
            <p:nvPr/>
          </p:nvSpPr>
          <p:spPr>
            <a:xfrm>
              <a:off x="214287" y="5607393"/>
              <a:ext cx="1500505" cy="518159"/>
            </a:xfrm>
            <a:custGeom>
              <a:avLst/>
              <a:gdLst/>
              <a:ahLst/>
              <a:cxnLst/>
              <a:rect l="l" t="t" r="r" b="b"/>
              <a:pathLst>
                <a:path w="1500505" h="518160">
                  <a:moveTo>
                    <a:pt x="1500250" y="0"/>
                  </a:moveTo>
                  <a:lnTo>
                    <a:pt x="0" y="0"/>
                  </a:lnTo>
                  <a:lnTo>
                    <a:pt x="0" y="518160"/>
                  </a:lnTo>
                  <a:lnTo>
                    <a:pt x="1500250" y="518160"/>
                  </a:lnTo>
                  <a:lnTo>
                    <a:pt x="1500250" y="0"/>
                  </a:lnTo>
                  <a:close/>
                </a:path>
              </a:pathLst>
            </a:custGeom>
            <a:solidFill>
              <a:srgbClr val="717BA2"/>
            </a:solidFill>
          </p:spPr>
          <p:txBody>
            <a:bodyPr wrap="square" lIns="0" tIns="0" rIns="0" bIns="0" rtlCol="0"/>
            <a:lstStyle/>
            <a:p>
              <a:endParaRPr/>
            </a:p>
          </p:txBody>
        </p:sp>
        <p:sp>
          <p:nvSpPr>
            <p:cNvPr id="64" name="object 64"/>
            <p:cNvSpPr/>
            <p:nvPr/>
          </p:nvSpPr>
          <p:spPr>
            <a:xfrm>
              <a:off x="214287" y="5601043"/>
              <a:ext cx="1500505" cy="543560"/>
            </a:xfrm>
            <a:custGeom>
              <a:avLst/>
              <a:gdLst/>
              <a:ahLst/>
              <a:cxnLst/>
              <a:rect l="l" t="t" r="r" b="b"/>
              <a:pathLst>
                <a:path w="1500505" h="543560">
                  <a:moveTo>
                    <a:pt x="1500212" y="0"/>
                  </a:moveTo>
                  <a:lnTo>
                    <a:pt x="1500212" y="543560"/>
                  </a:lnTo>
                </a:path>
                <a:path w="1500505" h="543560">
                  <a:moveTo>
                    <a:pt x="0" y="0"/>
                  </a:moveTo>
                  <a:lnTo>
                    <a:pt x="0" y="543560"/>
                  </a:lnTo>
                </a:path>
              </a:pathLst>
            </a:custGeom>
            <a:ln w="12700">
              <a:solidFill>
                <a:srgbClr val="FFFFFF"/>
              </a:solidFill>
            </a:ln>
          </p:spPr>
          <p:txBody>
            <a:bodyPr wrap="square" lIns="0" tIns="0" rIns="0" bIns="0" rtlCol="0"/>
            <a:lstStyle/>
            <a:p>
              <a:endParaRPr/>
            </a:p>
          </p:txBody>
        </p:sp>
        <p:sp>
          <p:nvSpPr>
            <p:cNvPr id="65" name="object 65"/>
            <p:cNvSpPr/>
            <p:nvPr/>
          </p:nvSpPr>
          <p:spPr>
            <a:xfrm>
              <a:off x="207937" y="5601043"/>
              <a:ext cx="1513205" cy="12700"/>
            </a:xfrm>
            <a:custGeom>
              <a:avLst/>
              <a:gdLst/>
              <a:ahLst/>
              <a:cxnLst/>
              <a:rect l="l" t="t" r="r" b="b"/>
              <a:pathLst>
                <a:path w="1513205" h="12700">
                  <a:moveTo>
                    <a:pt x="0" y="12700"/>
                  </a:moveTo>
                  <a:lnTo>
                    <a:pt x="1512912" y="12700"/>
                  </a:lnTo>
                  <a:lnTo>
                    <a:pt x="1512912" y="0"/>
                  </a:lnTo>
                  <a:lnTo>
                    <a:pt x="0" y="0"/>
                  </a:lnTo>
                  <a:lnTo>
                    <a:pt x="0" y="12700"/>
                  </a:lnTo>
                  <a:close/>
                </a:path>
              </a:pathLst>
            </a:custGeom>
            <a:solidFill>
              <a:srgbClr val="FFFFFF"/>
            </a:solidFill>
          </p:spPr>
          <p:txBody>
            <a:bodyPr wrap="square" lIns="0" tIns="0" rIns="0" bIns="0" rtlCol="0"/>
            <a:lstStyle/>
            <a:p>
              <a:endParaRPr/>
            </a:p>
          </p:txBody>
        </p:sp>
        <p:sp>
          <p:nvSpPr>
            <p:cNvPr id="66" name="object 66"/>
            <p:cNvSpPr/>
            <p:nvPr/>
          </p:nvSpPr>
          <p:spPr>
            <a:xfrm>
              <a:off x="207937" y="6125552"/>
              <a:ext cx="1513205" cy="0"/>
            </a:xfrm>
            <a:custGeom>
              <a:avLst/>
              <a:gdLst/>
              <a:ahLst/>
              <a:cxnLst/>
              <a:rect l="l" t="t" r="r" b="b"/>
              <a:pathLst>
                <a:path w="1513205">
                  <a:moveTo>
                    <a:pt x="0" y="0"/>
                  </a:moveTo>
                  <a:lnTo>
                    <a:pt x="1512912" y="0"/>
                  </a:lnTo>
                </a:path>
              </a:pathLst>
            </a:custGeom>
            <a:ln w="38100">
              <a:solidFill>
                <a:srgbClr val="FFFFFF"/>
              </a:solidFill>
            </a:ln>
          </p:spPr>
          <p:txBody>
            <a:bodyPr wrap="square" lIns="0" tIns="0" rIns="0" bIns="0" rtlCol="0"/>
            <a:lstStyle/>
            <a:p>
              <a:endParaRPr/>
            </a:p>
          </p:txBody>
        </p:sp>
      </p:grpSp>
      <p:sp>
        <p:nvSpPr>
          <p:cNvPr id="67" name="object 67"/>
          <p:cNvSpPr txBox="1"/>
          <p:nvPr/>
        </p:nvSpPr>
        <p:spPr>
          <a:xfrm>
            <a:off x="220637" y="5548985"/>
            <a:ext cx="1487805" cy="452120"/>
          </a:xfrm>
          <a:prstGeom prst="rect">
            <a:avLst/>
          </a:prstGeom>
        </p:spPr>
        <p:txBody>
          <a:bodyPr vert="horz" wrap="square" lIns="0" tIns="12065" rIns="0" bIns="0" rtlCol="0">
            <a:spAutoFit/>
          </a:bodyPr>
          <a:lstStyle/>
          <a:p>
            <a:pPr marL="314325">
              <a:lnSpc>
                <a:spcPct val="100000"/>
              </a:lnSpc>
              <a:spcBef>
                <a:spcPts val="95"/>
              </a:spcBef>
            </a:pPr>
            <a:r>
              <a:rPr sz="2800" spc="-15" dirty="0">
                <a:solidFill>
                  <a:srgbClr val="FFFFFF"/>
                </a:solidFill>
                <a:latin typeface="Arabic Typesetting"/>
                <a:cs typeface="Arabic Typesetting"/>
              </a:rPr>
              <a:t>ر</a:t>
            </a:r>
            <a:r>
              <a:rPr sz="2800" spc="-10" dirty="0">
                <a:solidFill>
                  <a:srgbClr val="FFFFFF"/>
                </a:solidFill>
                <a:latin typeface="Arabic Typesetting"/>
                <a:cs typeface="Arabic Typesetting"/>
              </a:rPr>
              <a:t>ج</a:t>
            </a:r>
            <a:r>
              <a:rPr sz="2800" spc="5" dirty="0">
                <a:solidFill>
                  <a:srgbClr val="FFFFFF"/>
                </a:solidFill>
                <a:latin typeface="Arabic Typesetting"/>
                <a:cs typeface="Arabic Typesetting"/>
              </a:rPr>
              <a:t> </a:t>
            </a:r>
            <a:r>
              <a:rPr sz="2800" spc="-215" dirty="0">
                <a:solidFill>
                  <a:srgbClr val="FFFFFF"/>
                </a:solidFill>
                <a:latin typeface="Arabic Typesetting"/>
                <a:cs typeface="Arabic Typesetting"/>
              </a:rPr>
              <a:t>لمح</a:t>
            </a:r>
            <a:r>
              <a:rPr sz="2800" dirty="0">
                <a:solidFill>
                  <a:srgbClr val="FFFFFF"/>
                </a:solidFill>
                <a:latin typeface="Arabic Typesetting"/>
                <a:cs typeface="Arabic Typesetting"/>
              </a:rPr>
              <a:t> </a:t>
            </a:r>
            <a:r>
              <a:rPr sz="2800" spc="-850" dirty="0">
                <a:solidFill>
                  <a:srgbClr val="FFFFFF"/>
                </a:solidFill>
                <a:latin typeface="Arabic Typesetting"/>
                <a:cs typeface="Arabic Typesetting"/>
              </a:rPr>
              <a:t>في</a:t>
            </a:r>
            <a:endParaRPr sz="2800">
              <a:latin typeface="Arabic Typesetting"/>
              <a:cs typeface="Arabic Typesetting"/>
            </a:endParaRPr>
          </a:p>
        </p:txBody>
      </p:sp>
      <p:sp>
        <p:nvSpPr>
          <p:cNvPr id="68" name="object 68"/>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29</a:t>
            </a:r>
          </a:p>
        </p:txBody>
      </p:sp>
      <p:sp>
        <p:nvSpPr>
          <p:cNvPr id="69" name="object 6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16866" cy="630002"/>
          </a:xfrm>
          <a:prstGeom prst="rect">
            <a:avLst/>
          </a:prstGeom>
        </p:spPr>
      </p:pic>
      <p:pic>
        <p:nvPicPr>
          <p:cNvPr id="3" name="object 3"/>
          <p:cNvPicPr/>
          <p:nvPr/>
        </p:nvPicPr>
        <p:blipFill>
          <a:blip r:embed="rId3" cstate="print"/>
          <a:stretch>
            <a:fillRect/>
          </a:stretch>
        </p:blipFill>
        <p:spPr>
          <a:xfrm>
            <a:off x="100208" y="814697"/>
            <a:ext cx="8885128" cy="5271919"/>
          </a:xfrm>
          <a:prstGeom prst="rect">
            <a:avLst/>
          </a:prstGeom>
        </p:spPr>
      </p:pic>
      <p:grpSp>
        <p:nvGrpSpPr>
          <p:cNvPr id="4" name="object 4"/>
          <p:cNvGrpSpPr/>
          <p:nvPr/>
        </p:nvGrpSpPr>
        <p:grpSpPr>
          <a:xfrm>
            <a:off x="279374" y="2997707"/>
            <a:ext cx="5656580" cy="543560"/>
            <a:chOff x="279374" y="2997707"/>
            <a:chExt cx="5656580" cy="543560"/>
          </a:xfrm>
        </p:grpSpPr>
        <p:sp>
          <p:nvSpPr>
            <p:cNvPr id="5" name="object 5"/>
            <p:cNvSpPr/>
            <p:nvPr/>
          </p:nvSpPr>
          <p:spPr>
            <a:xfrm>
              <a:off x="285724" y="3004057"/>
              <a:ext cx="5643880" cy="518159"/>
            </a:xfrm>
            <a:custGeom>
              <a:avLst/>
              <a:gdLst/>
              <a:ahLst/>
              <a:cxnLst/>
              <a:rect l="l" t="t" r="r" b="b"/>
              <a:pathLst>
                <a:path w="5643880" h="518160">
                  <a:moveTo>
                    <a:pt x="5643626" y="0"/>
                  </a:moveTo>
                  <a:lnTo>
                    <a:pt x="0" y="0"/>
                  </a:lnTo>
                  <a:lnTo>
                    <a:pt x="0" y="518160"/>
                  </a:lnTo>
                  <a:lnTo>
                    <a:pt x="5643626" y="518160"/>
                  </a:lnTo>
                  <a:lnTo>
                    <a:pt x="5643626" y="0"/>
                  </a:lnTo>
                  <a:close/>
                </a:path>
              </a:pathLst>
            </a:custGeom>
            <a:solidFill>
              <a:srgbClr val="717BA2"/>
            </a:solidFill>
          </p:spPr>
          <p:txBody>
            <a:bodyPr wrap="square" lIns="0" tIns="0" rIns="0" bIns="0" rtlCol="0"/>
            <a:lstStyle/>
            <a:p>
              <a:endParaRPr/>
            </a:p>
          </p:txBody>
        </p:sp>
        <p:sp>
          <p:nvSpPr>
            <p:cNvPr id="6" name="object 6"/>
            <p:cNvSpPr/>
            <p:nvPr/>
          </p:nvSpPr>
          <p:spPr>
            <a:xfrm>
              <a:off x="285724" y="2997707"/>
              <a:ext cx="5643880" cy="543560"/>
            </a:xfrm>
            <a:custGeom>
              <a:avLst/>
              <a:gdLst/>
              <a:ahLst/>
              <a:cxnLst/>
              <a:rect l="l" t="t" r="r" b="b"/>
              <a:pathLst>
                <a:path w="5643880" h="543560">
                  <a:moveTo>
                    <a:pt x="5643651" y="0"/>
                  </a:moveTo>
                  <a:lnTo>
                    <a:pt x="5643651" y="543559"/>
                  </a:lnTo>
                </a:path>
                <a:path w="5643880" h="543560">
                  <a:moveTo>
                    <a:pt x="0" y="0"/>
                  </a:moveTo>
                  <a:lnTo>
                    <a:pt x="0" y="543559"/>
                  </a:lnTo>
                </a:path>
              </a:pathLst>
            </a:custGeom>
            <a:ln w="12700">
              <a:solidFill>
                <a:srgbClr val="FFFFFF"/>
              </a:solidFill>
            </a:ln>
          </p:spPr>
          <p:txBody>
            <a:bodyPr wrap="square" lIns="0" tIns="0" rIns="0" bIns="0" rtlCol="0"/>
            <a:lstStyle/>
            <a:p>
              <a:endParaRPr/>
            </a:p>
          </p:txBody>
        </p:sp>
        <p:sp>
          <p:nvSpPr>
            <p:cNvPr id="7" name="object 7"/>
            <p:cNvSpPr/>
            <p:nvPr/>
          </p:nvSpPr>
          <p:spPr>
            <a:xfrm>
              <a:off x="279374" y="2997707"/>
              <a:ext cx="5656580" cy="12700"/>
            </a:xfrm>
            <a:custGeom>
              <a:avLst/>
              <a:gdLst/>
              <a:ahLst/>
              <a:cxnLst/>
              <a:rect l="l" t="t" r="r" b="b"/>
              <a:pathLst>
                <a:path w="5656580" h="12700">
                  <a:moveTo>
                    <a:pt x="0" y="12700"/>
                  </a:moveTo>
                  <a:lnTo>
                    <a:pt x="5656351" y="12700"/>
                  </a:lnTo>
                  <a:lnTo>
                    <a:pt x="5656351"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279374" y="3522217"/>
              <a:ext cx="5656580" cy="0"/>
            </a:xfrm>
            <a:custGeom>
              <a:avLst/>
              <a:gdLst/>
              <a:ahLst/>
              <a:cxnLst/>
              <a:rect l="l" t="t" r="r" b="b"/>
              <a:pathLst>
                <a:path w="5656580">
                  <a:moveTo>
                    <a:pt x="0" y="0"/>
                  </a:moveTo>
                  <a:lnTo>
                    <a:pt x="5656351" y="0"/>
                  </a:lnTo>
                </a:path>
              </a:pathLst>
            </a:custGeom>
            <a:ln w="38100">
              <a:solidFill>
                <a:srgbClr val="FFFFFF"/>
              </a:solidFill>
            </a:ln>
          </p:spPr>
          <p:txBody>
            <a:bodyPr wrap="square" lIns="0" tIns="0" rIns="0" bIns="0" rtlCol="0"/>
            <a:lstStyle/>
            <a:p>
              <a:endParaRPr/>
            </a:p>
          </p:txBody>
        </p:sp>
      </p:grpSp>
      <p:grpSp>
        <p:nvGrpSpPr>
          <p:cNvPr id="9" name="object 9"/>
          <p:cNvGrpSpPr/>
          <p:nvPr/>
        </p:nvGrpSpPr>
        <p:grpSpPr>
          <a:xfrm>
            <a:off x="279374" y="3609085"/>
            <a:ext cx="5656580" cy="543560"/>
            <a:chOff x="279374" y="3609085"/>
            <a:chExt cx="5656580" cy="543560"/>
          </a:xfrm>
        </p:grpSpPr>
        <p:sp>
          <p:nvSpPr>
            <p:cNvPr id="10" name="object 10"/>
            <p:cNvSpPr/>
            <p:nvPr/>
          </p:nvSpPr>
          <p:spPr>
            <a:xfrm>
              <a:off x="285724" y="3615435"/>
              <a:ext cx="5643880" cy="518159"/>
            </a:xfrm>
            <a:custGeom>
              <a:avLst/>
              <a:gdLst/>
              <a:ahLst/>
              <a:cxnLst/>
              <a:rect l="l" t="t" r="r" b="b"/>
              <a:pathLst>
                <a:path w="5643880" h="518160">
                  <a:moveTo>
                    <a:pt x="5643626" y="0"/>
                  </a:moveTo>
                  <a:lnTo>
                    <a:pt x="0" y="0"/>
                  </a:lnTo>
                  <a:lnTo>
                    <a:pt x="0" y="518159"/>
                  </a:lnTo>
                  <a:lnTo>
                    <a:pt x="5643626" y="518159"/>
                  </a:lnTo>
                  <a:lnTo>
                    <a:pt x="5643626" y="0"/>
                  </a:lnTo>
                  <a:close/>
                </a:path>
              </a:pathLst>
            </a:custGeom>
            <a:solidFill>
              <a:srgbClr val="717BA2"/>
            </a:solidFill>
          </p:spPr>
          <p:txBody>
            <a:bodyPr wrap="square" lIns="0" tIns="0" rIns="0" bIns="0" rtlCol="0"/>
            <a:lstStyle/>
            <a:p>
              <a:endParaRPr/>
            </a:p>
          </p:txBody>
        </p:sp>
        <p:sp>
          <p:nvSpPr>
            <p:cNvPr id="11" name="object 11"/>
            <p:cNvSpPr/>
            <p:nvPr/>
          </p:nvSpPr>
          <p:spPr>
            <a:xfrm>
              <a:off x="5929375" y="3609085"/>
              <a:ext cx="0" cy="543560"/>
            </a:xfrm>
            <a:custGeom>
              <a:avLst/>
              <a:gdLst/>
              <a:ahLst/>
              <a:cxnLst/>
              <a:rect l="l" t="t" r="r" b="b"/>
              <a:pathLst>
                <a:path h="543560">
                  <a:moveTo>
                    <a:pt x="0" y="0"/>
                  </a:moveTo>
                  <a:lnTo>
                    <a:pt x="0" y="543559"/>
                  </a:lnTo>
                </a:path>
              </a:pathLst>
            </a:custGeom>
            <a:ln w="12700">
              <a:solidFill>
                <a:srgbClr val="FFFFFF"/>
              </a:solidFill>
            </a:ln>
          </p:spPr>
          <p:txBody>
            <a:bodyPr wrap="square" lIns="0" tIns="0" rIns="0" bIns="0" rtlCol="0"/>
            <a:lstStyle/>
            <a:p>
              <a:endParaRPr/>
            </a:p>
          </p:txBody>
        </p:sp>
        <p:sp>
          <p:nvSpPr>
            <p:cNvPr id="12" name="object 12"/>
            <p:cNvSpPr/>
            <p:nvPr/>
          </p:nvSpPr>
          <p:spPr>
            <a:xfrm>
              <a:off x="279374" y="3609085"/>
              <a:ext cx="5656580" cy="12700"/>
            </a:xfrm>
            <a:custGeom>
              <a:avLst/>
              <a:gdLst/>
              <a:ahLst/>
              <a:cxnLst/>
              <a:rect l="l" t="t" r="r" b="b"/>
              <a:pathLst>
                <a:path w="5656580" h="12700">
                  <a:moveTo>
                    <a:pt x="0" y="12700"/>
                  </a:moveTo>
                  <a:lnTo>
                    <a:pt x="5656351" y="12700"/>
                  </a:lnTo>
                  <a:lnTo>
                    <a:pt x="5656351" y="0"/>
                  </a:lnTo>
                  <a:lnTo>
                    <a:pt x="0" y="0"/>
                  </a:lnTo>
                  <a:lnTo>
                    <a:pt x="0" y="12700"/>
                  </a:lnTo>
                  <a:close/>
                </a:path>
              </a:pathLst>
            </a:custGeom>
            <a:solidFill>
              <a:srgbClr val="FFFFFF"/>
            </a:solidFill>
          </p:spPr>
          <p:txBody>
            <a:bodyPr wrap="square" lIns="0" tIns="0" rIns="0" bIns="0" rtlCol="0"/>
            <a:lstStyle/>
            <a:p>
              <a:endParaRPr/>
            </a:p>
          </p:txBody>
        </p:sp>
        <p:sp>
          <p:nvSpPr>
            <p:cNvPr id="13" name="object 13"/>
            <p:cNvSpPr/>
            <p:nvPr/>
          </p:nvSpPr>
          <p:spPr>
            <a:xfrm>
              <a:off x="279374" y="4133595"/>
              <a:ext cx="5656580" cy="0"/>
            </a:xfrm>
            <a:custGeom>
              <a:avLst/>
              <a:gdLst/>
              <a:ahLst/>
              <a:cxnLst/>
              <a:rect l="l" t="t" r="r" b="b"/>
              <a:pathLst>
                <a:path w="5656580">
                  <a:moveTo>
                    <a:pt x="0" y="0"/>
                  </a:moveTo>
                  <a:lnTo>
                    <a:pt x="5656351" y="0"/>
                  </a:lnTo>
                </a:path>
              </a:pathLst>
            </a:custGeom>
            <a:ln w="38100">
              <a:solidFill>
                <a:srgbClr val="FFFFFF"/>
              </a:solidFill>
            </a:ln>
          </p:spPr>
          <p:txBody>
            <a:bodyPr wrap="square" lIns="0" tIns="0" rIns="0" bIns="0" rtlCol="0"/>
            <a:lstStyle/>
            <a:p>
              <a:endParaRPr/>
            </a:p>
          </p:txBody>
        </p:sp>
      </p:grpSp>
      <p:graphicFrame>
        <p:nvGraphicFramePr>
          <p:cNvPr id="14" name="object 14"/>
          <p:cNvGraphicFramePr>
            <a:graphicFrameLocks noGrp="1"/>
          </p:cNvGraphicFramePr>
          <p:nvPr/>
        </p:nvGraphicFramePr>
        <p:xfrm>
          <a:off x="279374" y="3007486"/>
          <a:ext cx="7814309" cy="1718310"/>
        </p:xfrm>
        <a:graphic>
          <a:graphicData uri="http://schemas.openxmlformats.org/drawingml/2006/table">
            <a:tbl>
              <a:tblPr firstRow="1" bandRow="1">
                <a:tableStyleId>{2D5ABB26-0587-4C30-8999-92F81FD0307C}</a:tableStyleId>
              </a:tblPr>
              <a:tblGrid>
                <a:gridCol w="5643880">
                  <a:extLst>
                    <a:ext uri="{9D8B030D-6E8A-4147-A177-3AD203B41FA5}">
                      <a16:colId xmlns:a16="http://schemas.microsoft.com/office/drawing/2014/main" val="20000"/>
                    </a:ext>
                  </a:extLst>
                </a:gridCol>
                <a:gridCol w="80010">
                  <a:extLst>
                    <a:ext uri="{9D8B030D-6E8A-4147-A177-3AD203B41FA5}">
                      <a16:colId xmlns:a16="http://schemas.microsoft.com/office/drawing/2014/main" val="20001"/>
                    </a:ext>
                  </a:extLst>
                </a:gridCol>
                <a:gridCol w="2072005">
                  <a:extLst>
                    <a:ext uri="{9D8B030D-6E8A-4147-A177-3AD203B41FA5}">
                      <a16:colId xmlns:a16="http://schemas.microsoft.com/office/drawing/2014/main" val="20002"/>
                    </a:ext>
                  </a:extLst>
                </a:gridCol>
              </a:tblGrid>
              <a:tr h="610870">
                <a:tc rowSpan="2" gridSpan="2">
                  <a:txBody>
                    <a:bodyPr/>
                    <a:lstStyle/>
                    <a:p>
                      <a:pPr marR="70485" algn="ctr">
                        <a:lnSpc>
                          <a:spcPts val="2915"/>
                        </a:lnSpc>
                      </a:pPr>
                      <a:r>
                        <a:rPr sz="2800" spc="-1195" dirty="0">
                          <a:solidFill>
                            <a:srgbClr val="FFFFFF"/>
                          </a:solidFill>
                          <a:latin typeface="Arabic Typesetting"/>
                          <a:cs typeface="Arabic Typesetting"/>
                        </a:rPr>
                        <a:t>ب</a:t>
                      </a:r>
                      <a:r>
                        <a:rPr sz="4200" baseline="-5952" dirty="0">
                          <a:solidFill>
                            <a:srgbClr val="FFFFFF"/>
                          </a:solidFill>
                          <a:latin typeface="Arabic Typesetting"/>
                          <a:cs typeface="Arabic Typesetting"/>
                        </a:rPr>
                        <a:t>َ </a:t>
                      </a:r>
                      <a:r>
                        <a:rPr sz="4200" spc="82" baseline="-5952" dirty="0">
                          <a:solidFill>
                            <a:srgbClr val="FFFFFF"/>
                          </a:solidFill>
                          <a:latin typeface="Arabic Typesetting"/>
                          <a:cs typeface="Arabic Typesetting"/>
                        </a:rPr>
                        <a:t> </a:t>
                      </a:r>
                      <a:r>
                        <a:rPr sz="2800" dirty="0">
                          <a:solidFill>
                            <a:srgbClr val="FFFFFF"/>
                          </a:solidFill>
                          <a:latin typeface="Arabic Typesetting"/>
                          <a:cs typeface="Arabic Typesetting"/>
                        </a:rPr>
                        <a:t>ن</a:t>
                      </a:r>
                      <a:r>
                        <a:rPr sz="2800" spc="-280" dirty="0">
                          <a:solidFill>
                            <a:srgbClr val="FFFFFF"/>
                          </a:solidFill>
                          <a:latin typeface="Arabic Typesetting"/>
                          <a:cs typeface="Arabic Typesetting"/>
                        </a:rPr>
                        <a:t>ي</a:t>
                      </a:r>
                      <a:r>
                        <a:rPr sz="2800" dirty="0">
                          <a:solidFill>
                            <a:srgbClr val="FFFFFF"/>
                          </a:solidFill>
                          <a:latin typeface="Arabic Typesetting"/>
                          <a:cs typeface="Arabic Typesetting"/>
                        </a:rPr>
                        <a:t>ز</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لىع</a:t>
                      </a:r>
                      <a:r>
                        <a:rPr sz="2800" spc="10" dirty="0">
                          <a:solidFill>
                            <a:srgbClr val="FFFFFF"/>
                          </a:solidFill>
                          <a:latin typeface="Arabic Typesetting"/>
                          <a:cs typeface="Arabic Typesetting"/>
                        </a:rPr>
                        <a:t> </a:t>
                      </a:r>
                      <a:r>
                        <a:rPr sz="2800" spc="-10" dirty="0">
                          <a:solidFill>
                            <a:srgbClr val="FFFFFF"/>
                          </a:solidFill>
                          <a:latin typeface="Arabic Typesetting"/>
                          <a:cs typeface="Arabic Typesetting"/>
                        </a:rPr>
                        <a:t>ت</a:t>
                      </a:r>
                      <a:r>
                        <a:rPr sz="2800" spc="-5" dirty="0">
                          <a:solidFill>
                            <a:srgbClr val="FFFFFF"/>
                          </a:solidFill>
                          <a:latin typeface="Arabic Typesetting"/>
                          <a:cs typeface="Arabic Typesetting"/>
                        </a:rPr>
                        <a:t>مل</a:t>
                      </a:r>
                      <a:r>
                        <a:rPr sz="2800" dirty="0">
                          <a:solidFill>
                            <a:srgbClr val="FFFFFF"/>
                          </a:solidFill>
                          <a:latin typeface="Arabic Typesetting"/>
                          <a:cs typeface="Arabic Typesetting"/>
                        </a:rPr>
                        <a:t>س</a:t>
                      </a:r>
                      <a:endParaRPr sz="2800">
                        <a:latin typeface="Arabic Typesetting"/>
                        <a:cs typeface="Arabic Typesetting"/>
                      </a:endParaRPr>
                    </a:p>
                    <a:p>
                      <a:pPr marR="71755" algn="ctr">
                        <a:lnSpc>
                          <a:spcPct val="100000"/>
                        </a:lnSpc>
                        <a:spcBef>
                          <a:spcPts val="1455"/>
                        </a:spcBef>
                      </a:pPr>
                      <a:r>
                        <a:rPr sz="2800" spc="-795" dirty="0">
                          <a:solidFill>
                            <a:srgbClr val="FFFFFF"/>
                          </a:solidFill>
                          <a:latin typeface="Arabic Typesetting"/>
                          <a:cs typeface="Arabic Typesetting"/>
                        </a:rPr>
                        <a:t>س</a:t>
                      </a:r>
                      <a:r>
                        <a:rPr sz="4200" baseline="-6944" dirty="0">
                          <a:solidFill>
                            <a:srgbClr val="FFFFFF"/>
                          </a:solidFill>
                          <a:latin typeface="Arabic Typesetting"/>
                          <a:cs typeface="Arabic Typesetting"/>
                        </a:rPr>
                        <a:t>َ</a:t>
                      </a:r>
                      <a:r>
                        <a:rPr sz="4200" spc="337" baseline="-6944" dirty="0">
                          <a:solidFill>
                            <a:srgbClr val="FFFFFF"/>
                          </a:solidFill>
                          <a:latin typeface="Arabic Typesetting"/>
                          <a:cs typeface="Arabic Typesetting"/>
                        </a:rPr>
                        <a:t> </a:t>
                      </a:r>
                      <a:r>
                        <a:rPr sz="2800" spc="-280" dirty="0">
                          <a:solidFill>
                            <a:srgbClr val="FFFFFF"/>
                          </a:solidFill>
                          <a:latin typeface="Arabic Typesetting"/>
                          <a:cs typeface="Arabic Typesetting"/>
                        </a:rPr>
                        <a:t>ي</a:t>
                      </a:r>
                      <a:r>
                        <a:rPr sz="2800" dirty="0">
                          <a:solidFill>
                            <a:srgbClr val="FFFFFF"/>
                          </a:solidFill>
                          <a:latin typeface="Arabic Typesetting"/>
                          <a:cs typeface="Arabic Typesetting"/>
                        </a:rPr>
                        <a:t>ربا</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لى</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250" dirty="0">
                          <a:solidFill>
                            <a:srgbClr val="FFFFFF"/>
                          </a:solidFill>
                          <a:latin typeface="Arabic Typesetting"/>
                          <a:cs typeface="Arabic Typesetting"/>
                        </a:rPr>
                        <a:t> </a:t>
                      </a:r>
                      <a:r>
                        <a:rPr sz="2800" spc="-10" dirty="0">
                          <a:solidFill>
                            <a:srgbClr val="FFFFFF"/>
                          </a:solidFill>
                          <a:latin typeface="Arabic Typesetting"/>
                          <a:cs typeface="Arabic Typesetting"/>
                        </a:rPr>
                        <a:t>ت</a:t>
                      </a:r>
                      <a:r>
                        <a:rPr sz="2800" dirty="0">
                          <a:solidFill>
                            <a:srgbClr val="FFFFFF"/>
                          </a:solidFill>
                          <a:latin typeface="Arabic Typesetting"/>
                          <a:cs typeface="Arabic Typesetting"/>
                        </a:rPr>
                        <a:t>ب</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ذ</a:t>
                      </a:r>
                      <a:endParaRPr sz="2800">
                        <a:latin typeface="Arabic Typesetting"/>
                        <a:cs typeface="Arabic Typesetting"/>
                      </a:endParaRPr>
                    </a:p>
                  </a:txBody>
                  <a:tcPr marL="0" marR="0" marT="0" marB="0">
                    <a:lnR w="12700">
                      <a:solidFill>
                        <a:srgbClr val="FFFFFF"/>
                      </a:solidFill>
                      <a:prstDash val="solid"/>
                    </a:lnR>
                    <a:lnB w="12700">
                      <a:solidFill>
                        <a:srgbClr val="FFFFFF"/>
                      </a:solidFill>
                      <a:prstDash val="solid"/>
                    </a:lnB>
                  </a:tcPr>
                </a:tc>
                <a:tc rowSpan="2" hMerge="1">
                  <a:txBody>
                    <a:bodyPr/>
                    <a:lstStyle/>
                    <a:p>
                      <a:endParaRPr/>
                    </a:p>
                  </a:txBody>
                  <a:tcPr marL="0" marR="0" marT="0" marB="0"/>
                </a:tc>
                <a:tc>
                  <a:txBody>
                    <a:bodyPr/>
                    <a:lstStyle/>
                    <a:p>
                      <a:pPr algn="ctr">
                        <a:lnSpc>
                          <a:spcPts val="3740"/>
                        </a:lnSpc>
                      </a:pPr>
                      <a:r>
                        <a:rPr sz="3600" spc="-5" dirty="0">
                          <a:solidFill>
                            <a:srgbClr val="FFFFFF"/>
                          </a:solidFill>
                          <a:latin typeface="Arabic Typesetting"/>
                          <a:cs typeface="Arabic Typesetting"/>
                        </a:rPr>
                        <a:t>ث</a:t>
                      </a:r>
                      <a:r>
                        <a:rPr sz="3600" spc="-180" dirty="0">
                          <a:solidFill>
                            <a:srgbClr val="FFFFFF"/>
                          </a:solidFill>
                          <a:latin typeface="Arabic Typesetting"/>
                          <a:cs typeface="Arabic Typesetting"/>
                        </a:rPr>
                        <a:t>ن</a:t>
                      </a:r>
                      <a:r>
                        <a:rPr sz="3600" dirty="0">
                          <a:solidFill>
                            <a:srgbClr val="FFFFFF"/>
                          </a:solidFill>
                          <a:latin typeface="Arabic Typesetting"/>
                          <a:cs typeface="Arabic Typesetting"/>
                        </a:rPr>
                        <a:t>ؤم ل</a:t>
                      </a:r>
                      <a:r>
                        <a:rPr sz="3600" spc="10" dirty="0">
                          <a:solidFill>
                            <a:srgbClr val="FFFFFF"/>
                          </a:solidFill>
                          <a:latin typeface="Arabic Typesetting"/>
                          <a:cs typeface="Arabic Typesetting"/>
                        </a:rPr>
                        <a:t>م</a:t>
                      </a:r>
                      <a:r>
                        <a:rPr sz="3600" dirty="0">
                          <a:solidFill>
                            <a:srgbClr val="FFFFFF"/>
                          </a:solidFill>
                          <a:latin typeface="Arabic Typesetting"/>
                          <a:cs typeface="Arabic Typesetting"/>
                        </a:rPr>
                        <a:t>ع</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589280">
                <a:tc gridSpan="2" vMerge="1">
                  <a:txBody>
                    <a:bodyPr/>
                    <a:lstStyle/>
                    <a:p>
                      <a:endParaRPr/>
                    </a:p>
                  </a:txBody>
                  <a:tcPr marL="0" marR="0" marT="0" marB="0">
                    <a:lnR w="12700">
                      <a:solidFill>
                        <a:srgbClr val="FFFFFF"/>
                      </a:solidFill>
                      <a:prstDash val="solid"/>
                    </a:lnR>
                    <a:lnB w="12700">
                      <a:solidFill>
                        <a:srgbClr val="FFFFFF"/>
                      </a:solidFill>
                      <a:prstDash val="solid"/>
                    </a:lnB>
                  </a:tcPr>
                </a:tc>
                <a:tc hMerge="1" vMerge="1">
                  <a:txBody>
                    <a:bodyPr/>
                    <a:lstStyle/>
                    <a:p>
                      <a:endParaRPr/>
                    </a:p>
                  </a:txBody>
                  <a:tcPr marL="0" marR="0" marT="0" marB="0"/>
                </a:tc>
                <a:tc>
                  <a:txBody>
                    <a:bodyPr/>
                    <a:lstStyle/>
                    <a:p>
                      <a:pPr algn="ctr">
                        <a:lnSpc>
                          <a:spcPts val="3370"/>
                        </a:lnSpc>
                      </a:pPr>
                      <a:r>
                        <a:rPr sz="3200" spc="-409" dirty="0">
                          <a:solidFill>
                            <a:srgbClr val="FFFFFF"/>
                          </a:solidFill>
                          <a:latin typeface="Arabic Typesetting"/>
                          <a:cs typeface="Arabic Typesetting"/>
                        </a:rPr>
                        <a:t>يمعجأ</a:t>
                      </a:r>
                      <a:r>
                        <a:rPr sz="4800" spc="120" baseline="2604" dirty="0">
                          <a:solidFill>
                            <a:srgbClr val="FFFFFF"/>
                          </a:solidFill>
                          <a:latin typeface="Arabic Typesetting"/>
                          <a:cs typeface="Arabic Typesetting"/>
                        </a:rPr>
                        <a:t> </a:t>
                      </a:r>
                      <a:r>
                        <a:rPr sz="3200" spc="-405" dirty="0">
                          <a:solidFill>
                            <a:srgbClr val="FFFFFF"/>
                          </a:solidFill>
                          <a:latin typeface="Arabic Typesetting"/>
                          <a:cs typeface="Arabic Typesetting"/>
                        </a:rPr>
                        <a:t>لمع</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1"/>
                  </a:ext>
                </a:extLst>
              </a:tr>
              <a:tr h="518159">
                <a:tc>
                  <a:txBody>
                    <a:bodyPr/>
                    <a:lstStyle/>
                    <a:p>
                      <a:pPr marL="635" algn="ctr">
                        <a:lnSpc>
                          <a:spcPts val="2995"/>
                        </a:lnSpc>
                      </a:pPr>
                      <a:r>
                        <a:rPr sz="2800" spc="5" dirty="0">
                          <a:solidFill>
                            <a:srgbClr val="FFFFFF"/>
                          </a:solidFill>
                          <a:latin typeface="Arabic Typesetting"/>
                          <a:cs typeface="Arabic Typesetting"/>
                        </a:rPr>
                        <a:t>ة</a:t>
                      </a:r>
                      <a:r>
                        <a:rPr sz="2800" spc="-275" dirty="0">
                          <a:solidFill>
                            <a:srgbClr val="FFFFFF"/>
                          </a:solidFill>
                          <a:latin typeface="Arabic Typesetting"/>
                          <a:cs typeface="Arabic Typesetting"/>
                        </a:rPr>
                        <a:t>س</a:t>
                      </a: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د</a:t>
                      </a:r>
                      <a:r>
                        <a:rPr sz="2800" dirty="0">
                          <a:solidFill>
                            <a:srgbClr val="FFFFFF"/>
                          </a:solidFill>
                          <a:latin typeface="Arabic Typesetting"/>
                          <a:cs typeface="Arabic Typesetting"/>
                        </a:rPr>
                        <a:t>ل</a:t>
                      </a:r>
                      <a:r>
                        <a:rPr sz="2800" spc="5" dirty="0">
                          <a:solidFill>
                            <a:srgbClr val="FFFFFF"/>
                          </a:solidFill>
                          <a:latin typeface="Arabic Typesetting"/>
                          <a:cs typeface="Arabic Typesetting"/>
                        </a:rPr>
                        <a:t>م</a:t>
                      </a:r>
                      <a:r>
                        <a:rPr sz="2800" dirty="0">
                          <a:solidFill>
                            <a:srgbClr val="FFFFFF"/>
                          </a:solidFill>
                          <a:latin typeface="Arabic Typesetting"/>
                          <a:cs typeface="Arabic Typesetting"/>
                        </a:rPr>
                        <a:t>ا</a:t>
                      </a:r>
                      <a:r>
                        <a:rPr sz="2800" spc="-20" dirty="0">
                          <a:solidFill>
                            <a:srgbClr val="FFFFFF"/>
                          </a:solidFill>
                          <a:latin typeface="Arabic Typesetting"/>
                          <a:cs typeface="Arabic Typesetting"/>
                        </a:rPr>
                        <a:t> </a:t>
                      </a:r>
                      <a:r>
                        <a:rPr sz="2800" dirty="0">
                          <a:solidFill>
                            <a:srgbClr val="FFFFFF"/>
                          </a:solidFill>
                          <a:latin typeface="Arabic Typesetting"/>
                          <a:cs typeface="Arabic Typesetting"/>
                        </a:rPr>
                        <a:t>في</a:t>
                      </a:r>
                      <a:r>
                        <a:rPr sz="2800" spc="10" dirty="0">
                          <a:solidFill>
                            <a:srgbClr val="FFFFFF"/>
                          </a:solidFill>
                          <a:latin typeface="Arabic Typesetting"/>
                          <a:cs typeface="Arabic Typesetting"/>
                        </a:rPr>
                        <a:t> </a:t>
                      </a:r>
                      <a:r>
                        <a:rPr sz="2800" spc="-580" dirty="0">
                          <a:solidFill>
                            <a:srgbClr val="FFFFFF"/>
                          </a:solidFill>
                          <a:latin typeface="Arabic Typesetting"/>
                          <a:cs typeface="Arabic Typesetting"/>
                        </a:rPr>
                        <a:t>ء</a:t>
                      </a:r>
                      <a:r>
                        <a:rPr sz="4200" baseline="-10912" dirty="0">
                          <a:solidFill>
                            <a:srgbClr val="FFFFFF"/>
                          </a:solidFill>
                          <a:latin typeface="Arabic Typesetting"/>
                          <a:cs typeface="Arabic Typesetting"/>
                        </a:rPr>
                        <a:t>َ</a:t>
                      </a:r>
                      <a:r>
                        <a:rPr sz="4200" spc="15" baseline="-10912" dirty="0">
                          <a:solidFill>
                            <a:srgbClr val="FFFFFF"/>
                          </a:solidFill>
                          <a:latin typeface="Arabic Typesetting"/>
                          <a:cs typeface="Arabic Typesetting"/>
                        </a:rPr>
                        <a:t> </a:t>
                      </a:r>
                      <a:r>
                        <a:rPr sz="2800" spc="-5" dirty="0">
                          <a:solidFill>
                            <a:srgbClr val="FFFFFF"/>
                          </a:solidFill>
                          <a:latin typeface="Arabic Typesetting"/>
                          <a:cs typeface="Arabic Typesetting"/>
                        </a:rPr>
                        <a:t>اد</a:t>
                      </a:r>
                      <a:r>
                        <a:rPr sz="2800" dirty="0">
                          <a:solidFill>
                            <a:srgbClr val="FFFFFF"/>
                          </a:solidFill>
                          <a:latin typeface="Arabic Typesetting"/>
                          <a:cs typeface="Arabic Typesetting"/>
                        </a:rPr>
                        <a:t>ي</a:t>
                      </a:r>
                      <a:r>
                        <a:rPr sz="2800" spc="-5" dirty="0">
                          <a:solidFill>
                            <a:srgbClr val="FFFFFF"/>
                          </a:solidFill>
                          <a:latin typeface="Arabic Typesetting"/>
                          <a:cs typeface="Arabic Typesetting"/>
                        </a:rPr>
                        <a:t>غ</a:t>
                      </a:r>
                      <a:r>
                        <a:rPr sz="2800" dirty="0">
                          <a:solidFill>
                            <a:srgbClr val="FFFFFF"/>
                          </a:solidFill>
                          <a:latin typeface="Arabic Typesetting"/>
                          <a:cs typeface="Arabic Typesetting"/>
                        </a:rPr>
                        <a:t>ب</a:t>
                      </a:r>
                      <a:r>
                        <a:rPr sz="2800" spc="10" dirty="0">
                          <a:solidFill>
                            <a:srgbClr val="FFFFFF"/>
                          </a:solidFill>
                          <a:latin typeface="Arabic Typesetting"/>
                          <a:cs typeface="Arabic Typesetting"/>
                        </a:rPr>
                        <a:t> </a:t>
                      </a:r>
                      <a:r>
                        <a:rPr sz="2800" spc="-10" dirty="0">
                          <a:solidFill>
                            <a:srgbClr val="FFFFFF"/>
                          </a:solidFill>
                          <a:latin typeface="Arabic Typesetting"/>
                          <a:cs typeface="Arabic Typesetting"/>
                        </a:rPr>
                        <a:t>ت</a:t>
                      </a:r>
                      <a:r>
                        <a:rPr sz="2800" spc="5" dirty="0">
                          <a:solidFill>
                            <a:srgbClr val="FFFFFF"/>
                          </a:solidFill>
                          <a:latin typeface="Arabic Typesetting"/>
                          <a:cs typeface="Arabic Typesetting"/>
                        </a:rPr>
                        <a:t>ي</a:t>
                      </a:r>
                      <a:r>
                        <a:rPr sz="2800" spc="-5" dirty="0">
                          <a:solidFill>
                            <a:srgbClr val="FFFFFF"/>
                          </a:solidFill>
                          <a:latin typeface="Arabic Typesetting"/>
                          <a:cs typeface="Arabic Typesetting"/>
                        </a:rPr>
                        <a:t>ق</a:t>
                      </a:r>
                      <a:r>
                        <a:rPr sz="2800" dirty="0">
                          <a:solidFill>
                            <a:srgbClr val="FFFFFF"/>
                          </a:solidFill>
                          <a:latin typeface="Arabic Typesetting"/>
                          <a:cs typeface="Arabic Typesetting"/>
                        </a:rPr>
                        <a:t>تلا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635" algn="ctr">
                        <a:lnSpc>
                          <a:spcPts val="3070"/>
                        </a:lnSpc>
                      </a:pPr>
                      <a:r>
                        <a:rPr sz="2800" spc="-5" dirty="0">
                          <a:solidFill>
                            <a:srgbClr val="FFFFFF"/>
                          </a:solidFill>
                          <a:latin typeface="Arabic Typesetting"/>
                          <a:cs typeface="Arabic Typesetting"/>
                        </a:rPr>
                        <a:t>ث</a:t>
                      </a:r>
                      <a:r>
                        <a:rPr sz="2800" spc="-145" dirty="0">
                          <a:solidFill>
                            <a:srgbClr val="FFFFFF"/>
                          </a:solidFill>
                          <a:latin typeface="Arabic Typesetting"/>
                          <a:cs typeface="Arabic Typesetting"/>
                        </a:rPr>
                        <a:t>ن</a:t>
                      </a:r>
                      <a:r>
                        <a:rPr sz="2800" dirty="0">
                          <a:solidFill>
                            <a:srgbClr val="FFFFFF"/>
                          </a:solidFill>
                          <a:latin typeface="Arabic Typesetting"/>
                          <a:cs typeface="Arabic Typesetting"/>
                        </a:rPr>
                        <a:t>ؤم </a:t>
                      </a:r>
                      <a:r>
                        <a:rPr sz="2800" spc="-5" dirty="0">
                          <a:solidFill>
                            <a:srgbClr val="FFFFFF"/>
                          </a:solidFill>
                          <a:latin typeface="Arabic Typesetting"/>
                          <a:cs typeface="Arabic Typesetting"/>
                        </a:rPr>
                        <a:t>لمع</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pSp>
        <p:nvGrpSpPr>
          <p:cNvPr id="15" name="object 15"/>
          <p:cNvGrpSpPr/>
          <p:nvPr/>
        </p:nvGrpSpPr>
        <p:grpSpPr>
          <a:xfrm>
            <a:off x="5983732" y="4842764"/>
            <a:ext cx="2122805" cy="556260"/>
            <a:chOff x="5983732" y="4842764"/>
            <a:chExt cx="2122805" cy="556260"/>
          </a:xfrm>
        </p:grpSpPr>
        <p:sp>
          <p:nvSpPr>
            <p:cNvPr id="16" name="object 16"/>
            <p:cNvSpPr/>
            <p:nvPr/>
          </p:nvSpPr>
          <p:spPr>
            <a:xfrm>
              <a:off x="6009132" y="4849114"/>
              <a:ext cx="2072005" cy="543560"/>
            </a:xfrm>
            <a:custGeom>
              <a:avLst/>
              <a:gdLst/>
              <a:ahLst/>
              <a:cxnLst/>
              <a:rect l="l" t="t" r="r" b="b"/>
              <a:pathLst>
                <a:path w="2072004" h="543560">
                  <a:moveTo>
                    <a:pt x="2071750" y="0"/>
                  </a:moveTo>
                  <a:lnTo>
                    <a:pt x="2071750" y="543560"/>
                  </a:lnTo>
                </a:path>
                <a:path w="2072004" h="543560">
                  <a:moveTo>
                    <a:pt x="0" y="0"/>
                  </a:moveTo>
                  <a:lnTo>
                    <a:pt x="0" y="543560"/>
                  </a:lnTo>
                </a:path>
              </a:pathLst>
            </a:custGeom>
            <a:ln w="12700">
              <a:solidFill>
                <a:srgbClr val="FFFFFF"/>
              </a:solidFill>
            </a:ln>
          </p:spPr>
          <p:txBody>
            <a:bodyPr wrap="square" lIns="0" tIns="0" rIns="0" bIns="0" rtlCol="0"/>
            <a:lstStyle/>
            <a:p>
              <a:endParaRPr/>
            </a:p>
          </p:txBody>
        </p:sp>
        <p:sp>
          <p:nvSpPr>
            <p:cNvPr id="17" name="object 17"/>
            <p:cNvSpPr/>
            <p:nvPr/>
          </p:nvSpPr>
          <p:spPr>
            <a:xfrm>
              <a:off x="6002782" y="4849114"/>
              <a:ext cx="2084705" cy="12700"/>
            </a:xfrm>
            <a:custGeom>
              <a:avLst/>
              <a:gdLst/>
              <a:ahLst/>
              <a:cxnLst/>
              <a:rect l="l" t="t" r="r" b="b"/>
              <a:pathLst>
                <a:path w="2084704" h="12700">
                  <a:moveTo>
                    <a:pt x="0" y="12700"/>
                  </a:moveTo>
                  <a:lnTo>
                    <a:pt x="2084450" y="12700"/>
                  </a:lnTo>
                  <a:lnTo>
                    <a:pt x="2084450" y="0"/>
                  </a:lnTo>
                  <a:lnTo>
                    <a:pt x="0" y="0"/>
                  </a:lnTo>
                  <a:lnTo>
                    <a:pt x="0" y="12700"/>
                  </a:lnTo>
                  <a:close/>
                </a:path>
              </a:pathLst>
            </a:custGeom>
            <a:solidFill>
              <a:srgbClr val="FFFFFF"/>
            </a:solidFill>
          </p:spPr>
          <p:txBody>
            <a:bodyPr wrap="square" lIns="0" tIns="0" rIns="0" bIns="0" rtlCol="0"/>
            <a:lstStyle/>
            <a:p>
              <a:endParaRPr/>
            </a:p>
          </p:txBody>
        </p:sp>
        <p:sp>
          <p:nvSpPr>
            <p:cNvPr id="18" name="object 18"/>
            <p:cNvSpPr/>
            <p:nvPr/>
          </p:nvSpPr>
          <p:spPr>
            <a:xfrm>
              <a:off x="6002782" y="5373624"/>
              <a:ext cx="2084705" cy="0"/>
            </a:xfrm>
            <a:custGeom>
              <a:avLst/>
              <a:gdLst/>
              <a:ahLst/>
              <a:cxnLst/>
              <a:rect l="l" t="t" r="r" b="b"/>
              <a:pathLst>
                <a:path w="2084704">
                  <a:moveTo>
                    <a:pt x="0" y="0"/>
                  </a:moveTo>
                  <a:lnTo>
                    <a:pt x="2084450" y="0"/>
                  </a:lnTo>
                </a:path>
              </a:pathLst>
            </a:custGeom>
            <a:ln w="38100">
              <a:solidFill>
                <a:srgbClr val="FFFFFF"/>
              </a:solidFill>
            </a:ln>
          </p:spPr>
          <p:txBody>
            <a:bodyPr wrap="square" lIns="0" tIns="0" rIns="0" bIns="0" rtlCol="0"/>
            <a:lstStyle/>
            <a:p>
              <a:endParaRPr/>
            </a:p>
          </p:txBody>
        </p:sp>
      </p:grpSp>
      <p:sp>
        <p:nvSpPr>
          <p:cNvPr id="19" name="object 19"/>
          <p:cNvSpPr txBox="1"/>
          <p:nvPr/>
        </p:nvSpPr>
        <p:spPr>
          <a:xfrm>
            <a:off x="6015482" y="4856924"/>
            <a:ext cx="2059305" cy="488315"/>
          </a:xfrm>
          <a:prstGeom prst="rect">
            <a:avLst/>
          </a:prstGeom>
          <a:solidFill>
            <a:srgbClr val="717BA2"/>
          </a:solidFill>
        </p:spPr>
        <p:txBody>
          <a:bodyPr vert="horz" wrap="square" lIns="0" tIns="0" rIns="0" bIns="0" rtlCol="0">
            <a:spAutoFit/>
          </a:bodyPr>
          <a:lstStyle/>
          <a:p>
            <a:pPr marL="272415">
              <a:lnSpc>
                <a:spcPts val="2985"/>
              </a:lnSpc>
            </a:pPr>
            <a:r>
              <a:rPr sz="2800" spc="200" dirty="0">
                <a:solidFill>
                  <a:srgbClr val="FFFFFF"/>
                </a:solidFill>
                <a:latin typeface="Arabic Typesetting"/>
                <a:cs typeface="Arabic Typesetting"/>
              </a:rPr>
              <a:t>ل</a:t>
            </a:r>
            <a:r>
              <a:rPr sz="2800" spc="-380" dirty="0">
                <a:solidFill>
                  <a:srgbClr val="FFFFFF"/>
                </a:solidFill>
                <a:latin typeface="Arabic Typesetting"/>
                <a:cs typeface="Arabic Typesetting"/>
              </a:rPr>
              <a:t>ع</a:t>
            </a:r>
            <a:r>
              <a:rPr sz="2800" spc="-1200" dirty="0">
                <a:solidFill>
                  <a:srgbClr val="FFFFFF"/>
                </a:solidFill>
                <a:latin typeface="Arabic Typesetting"/>
                <a:cs typeface="Arabic Typesetting"/>
              </a:rPr>
              <a:t>ف</a:t>
            </a:r>
            <a:r>
              <a:rPr sz="2800" spc="-385" dirty="0">
                <a:solidFill>
                  <a:srgbClr val="FFFFFF"/>
                </a:solidFill>
                <a:latin typeface="Arabic Typesetting"/>
                <a:cs typeface="Arabic Typesetting"/>
              </a:rPr>
              <a:t>أ</a:t>
            </a:r>
            <a:r>
              <a:rPr sz="4200" spc="-7" baseline="1984" dirty="0">
                <a:solidFill>
                  <a:srgbClr val="FFFFFF"/>
                </a:solidFill>
                <a:latin typeface="Arabic Typesetting"/>
                <a:cs typeface="Arabic Typesetting"/>
              </a:rPr>
              <a:t> </a:t>
            </a:r>
            <a:r>
              <a:rPr sz="4200" baseline="1984" dirty="0">
                <a:solidFill>
                  <a:srgbClr val="FFFFFF"/>
                </a:solidFill>
                <a:latin typeface="Arabic Typesetting"/>
                <a:cs typeface="Arabic Typesetting"/>
              </a:rPr>
              <a:t> </a:t>
            </a:r>
            <a:r>
              <a:rPr sz="4200" spc="-330" baseline="1984" dirty="0">
                <a:solidFill>
                  <a:srgbClr val="FFFFFF"/>
                </a:solidFill>
                <a:latin typeface="Arabic Typesetting"/>
                <a:cs typeface="Arabic Typesetting"/>
              </a:rPr>
              <a:t> </a:t>
            </a:r>
            <a:r>
              <a:rPr sz="2800" spc="-5" dirty="0">
                <a:solidFill>
                  <a:srgbClr val="FFFFFF"/>
                </a:solidFill>
                <a:latin typeface="Arabic Typesetting"/>
                <a:cs typeface="Arabic Typesetting"/>
              </a:rPr>
              <a:t>ن</a:t>
            </a:r>
            <a:r>
              <a:rPr sz="2800" spc="-80" dirty="0">
                <a:solidFill>
                  <a:srgbClr val="FFFFFF"/>
                </a:solidFill>
                <a:latin typeface="Arabic Typesetting"/>
                <a:cs typeface="Arabic Typesetting"/>
              </a:rPr>
              <a:t>ز</a:t>
            </a:r>
            <a:r>
              <a:rPr sz="2800" spc="-5" dirty="0">
                <a:solidFill>
                  <a:srgbClr val="FFFFFF"/>
                </a:solidFill>
                <a:latin typeface="Arabic Typesetting"/>
                <a:cs typeface="Arabic Typesetting"/>
              </a:rPr>
              <a:t>و</a:t>
            </a:r>
            <a:r>
              <a:rPr sz="2800" dirty="0">
                <a:solidFill>
                  <a:srgbClr val="FFFFFF"/>
                </a:solidFill>
                <a:latin typeface="Arabic Typesetting"/>
                <a:cs typeface="Arabic Typesetting"/>
              </a:rPr>
              <a:t> </a:t>
            </a:r>
            <a:r>
              <a:rPr sz="2800" spc="-405" dirty="0">
                <a:solidFill>
                  <a:srgbClr val="FFFFFF"/>
                </a:solidFill>
                <a:latin typeface="Arabic Typesetting"/>
                <a:cs typeface="Arabic Typesetting"/>
              </a:rPr>
              <a:t>لى</a:t>
            </a:r>
            <a:r>
              <a:rPr sz="2800" spc="-385" dirty="0">
                <a:solidFill>
                  <a:srgbClr val="FFFFFF"/>
                </a:solidFill>
                <a:latin typeface="Arabic Typesetting"/>
                <a:cs typeface="Arabic Typesetting"/>
              </a:rPr>
              <a:t>ع</a:t>
            </a:r>
            <a:r>
              <a:rPr sz="2800" spc="10" dirty="0">
                <a:solidFill>
                  <a:srgbClr val="FFFFFF"/>
                </a:solidFill>
                <a:latin typeface="Arabic Typesetting"/>
                <a:cs typeface="Arabic Typesetting"/>
              </a:rPr>
              <a:t> </a:t>
            </a:r>
            <a:r>
              <a:rPr sz="2800" spc="210" dirty="0">
                <a:solidFill>
                  <a:srgbClr val="FFFFFF"/>
                </a:solidFill>
                <a:latin typeface="Arabic Typesetting"/>
                <a:cs typeface="Arabic Typesetting"/>
              </a:rPr>
              <a:t>ة</a:t>
            </a:r>
            <a:r>
              <a:rPr sz="2800" spc="-1140" dirty="0">
                <a:solidFill>
                  <a:srgbClr val="FFFFFF"/>
                </a:solidFill>
                <a:latin typeface="Arabic Typesetting"/>
                <a:cs typeface="Arabic Typesetting"/>
              </a:rPr>
              <a:t>ف</a:t>
            </a:r>
            <a:r>
              <a:rPr sz="2800" spc="-730" dirty="0">
                <a:solidFill>
                  <a:srgbClr val="FFFFFF"/>
                </a:solidFill>
                <a:latin typeface="Arabic Typesetting"/>
                <a:cs typeface="Arabic Typesetting"/>
              </a:rPr>
              <a:t>ص</a:t>
            </a:r>
            <a:endParaRPr sz="2800">
              <a:latin typeface="Arabic Typesetting"/>
              <a:cs typeface="Arabic Typesetting"/>
            </a:endParaRPr>
          </a:p>
        </p:txBody>
      </p:sp>
      <p:grpSp>
        <p:nvGrpSpPr>
          <p:cNvPr id="20" name="object 20"/>
          <p:cNvGrpSpPr/>
          <p:nvPr/>
        </p:nvGrpSpPr>
        <p:grpSpPr>
          <a:xfrm>
            <a:off x="260324" y="4832984"/>
            <a:ext cx="5694680" cy="556260"/>
            <a:chOff x="260324" y="4832984"/>
            <a:chExt cx="5694680" cy="556260"/>
          </a:xfrm>
        </p:grpSpPr>
        <p:sp>
          <p:nvSpPr>
            <p:cNvPr id="21" name="object 21"/>
            <p:cNvSpPr/>
            <p:nvPr/>
          </p:nvSpPr>
          <p:spPr>
            <a:xfrm>
              <a:off x="285724" y="4839334"/>
              <a:ext cx="5643880" cy="543560"/>
            </a:xfrm>
            <a:custGeom>
              <a:avLst/>
              <a:gdLst/>
              <a:ahLst/>
              <a:cxnLst/>
              <a:rect l="l" t="t" r="r" b="b"/>
              <a:pathLst>
                <a:path w="5643880" h="543560">
                  <a:moveTo>
                    <a:pt x="5643651" y="0"/>
                  </a:moveTo>
                  <a:lnTo>
                    <a:pt x="5643651" y="543559"/>
                  </a:lnTo>
                </a:path>
                <a:path w="5643880" h="543560">
                  <a:moveTo>
                    <a:pt x="0" y="0"/>
                  </a:moveTo>
                  <a:lnTo>
                    <a:pt x="0" y="543559"/>
                  </a:lnTo>
                </a:path>
              </a:pathLst>
            </a:custGeom>
            <a:ln w="12700">
              <a:solidFill>
                <a:srgbClr val="FFFFFF"/>
              </a:solidFill>
            </a:ln>
          </p:spPr>
          <p:txBody>
            <a:bodyPr wrap="square" lIns="0" tIns="0" rIns="0" bIns="0" rtlCol="0"/>
            <a:lstStyle/>
            <a:p>
              <a:endParaRPr/>
            </a:p>
          </p:txBody>
        </p:sp>
        <p:sp>
          <p:nvSpPr>
            <p:cNvPr id="22" name="object 22"/>
            <p:cNvSpPr/>
            <p:nvPr/>
          </p:nvSpPr>
          <p:spPr>
            <a:xfrm>
              <a:off x="279374" y="4839334"/>
              <a:ext cx="5656580" cy="12700"/>
            </a:xfrm>
            <a:custGeom>
              <a:avLst/>
              <a:gdLst/>
              <a:ahLst/>
              <a:cxnLst/>
              <a:rect l="l" t="t" r="r" b="b"/>
              <a:pathLst>
                <a:path w="5656580" h="12700">
                  <a:moveTo>
                    <a:pt x="0" y="12700"/>
                  </a:moveTo>
                  <a:lnTo>
                    <a:pt x="5656351" y="12700"/>
                  </a:lnTo>
                  <a:lnTo>
                    <a:pt x="5656351" y="0"/>
                  </a:lnTo>
                  <a:lnTo>
                    <a:pt x="0" y="0"/>
                  </a:lnTo>
                  <a:lnTo>
                    <a:pt x="0" y="12700"/>
                  </a:lnTo>
                  <a:close/>
                </a:path>
              </a:pathLst>
            </a:custGeom>
            <a:solidFill>
              <a:srgbClr val="FFFFFF"/>
            </a:solidFill>
          </p:spPr>
          <p:txBody>
            <a:bodyPr wrap="square" lIns="0" tIns="0" rIns="0" bIns="0" rtlCol="0"/>
            <a:lstStyle/>
            <a:p>
              <a:endParaRPr/>
            </a:p>
          </p:txBody>
        </p:sp>
        <p:sp>
          <p:nvSpPr>
            <p:cNvPr id="23" name="object 23"/>
            <p:cNvSpPr/>
            <p:nvPr/>
          </p:nvSpPr>
          <p:spPr>
            <a:xfrm>
              <a:off x="279374" y="5363844"/>
              <a:ext cx="5656580" cy="0"/>
            </a:xfrm>
            <a:custGeom>
              <a:avLst/>
              <a:gdLst/>
              <a:ahLst/>
              <a:cxnLst/>
              <a:rect l="l" t="t" r="r" b="b"/>
              <a:pathLst>
                <a:path w="5656580">
                  <a:moveTo>
                    <a:pt x="0" y="0"/>
                  </a:moveTo>
                  <a:lnTo>
                    <a:pt x="5656351" y="0"/>
                  </a:lnTo>
                </a:path>
              </a:pathLst>
            </a:custGeom>
            <a:ln w="38100">
              <a:solidFill>
                <a:srgbClr val="FFFFFF"/>
              </a:solidFill>
            </a:ln>
          </p:spPr>
          <p:txBody>
            <a:bodyPr wrap="square" lIns="0" tIns="0" rIns="0" bIns="0" rtlCol="0"/>
            <a:lstStyle/>
            <a:p>
              <a:endParaRPr/>
            </a:p>
          </p:txBody>
        </p:sp>
      </p:grpSp>
      <p:sp>
        <p:nvSpPr>
          <p:cNvPr id="24" name="object 24"/>
          <p:cNvSpPr txBox="1"/>
          <p:nvPr/>
        </p:nvSpPr>
        <p:spPr>
          <a:xfrm>
            <a:off x="292074" y="4856924"/>
            <a:ext cx="5631180" cy="488315"/>
          </a:xfrm>
          <a:prstGeom prst="rect">
            <a:avLst/>
          </a:prstGeom>
          <a:solidFill>
            <a:srgbClr val="717BA2"/>
          </a:solidFill>
        </p:spPr>
        <p:txBody>
          <a:bodyPr vert="horz" wrap="square" lIns="0" tIns="0" rIns="0" bIns="0" rtlCol="0">
            <a:spAutoFit/>
          </a:bodyPr>
          <a:lstStyle/>
          <a:p>
            <a:pPr marL="1905" algn="ctr">
              <a:lnSpc>
                <a:spcPts val="2905"/>
              </a:lnSpc>
            </a:pPr>
            <a:r>
              <a:rPr sz="2800" spc="-2245" dirty="0">
                <a:solidFill>
                  <a:srgbClr val="FFFFFF"/>
                </a:solidFill>
                <a:latin typeface="Arabic Typesetting"/>
                <a:cs typeface="Arabic Typesetting"/>
              </a:rPr>
              <a:t>ضر</a:t>
            </a:r>
            <a:r>
              <a:rPr sz="4200" baseline="-2976" dirty="0">
                <a:solidFill>
                  <a:srgbClr val="FFFFFF"/>
                </a:solidFill>
                <a:latin typeface="Arabic Typesetting"/>
                <a:cs typeface="Arabic Typesetting"/>
              </a:rPr>
              <a:t>ِ  </a:t>
            </a:r>
            <a:r>
              <a:rPr sz="4200" spc="359" baseline="-2976" dirty="0">
                <a:solidFill>
                  <a:srgbClr val="FFFFFF"/>
                </a:solidFill>
                <a:latin typeface="Arabic Typesetting"/>
                <a:cs typeface="Arabic Typesetting"/>
              </a:rPr>
              <a:t> </a:t>
            </a:r>
            <a:r>
              <a:rPr sz="2800" spc="-120" dirty="0">
                <a:solidFill>
                  <a:srgbClr val="FFFFFF"/>
                </a:solidFill>
                <a:latin typeface="Arabic Typesetting"/>
                <a:cs typeface="Arabic Typesetting"/>
              </a:rPr>
              <a:t>خ</a:t>
            </a:r>
            <a:r>
              <a:rPr sz="2800" spc="-1000" dirty="0">
                <a:solidFill>
                  <a:srgbClr val="FFFFFF"/>
                </a:solidFill>
                <a:latin typeface="Arabic Typesetting"/>
                <a:cs typeface="Arabic Typesetting"/>
              </a:rPr>
              <a:t>ل</a:t>
            </a:r>
            <a:r>
              <a:rPr sz="4200" spc="-7" baseline="3968" dirty="0">
                <a:solidFill>
                  <a:srgbClr val="FFFFFF"/>
                </a:solidFill>
                <a:latin typeface="Arabic Typesetting"/>
                <a:cs typeface="Arabic Typesetting"/>
              </a:rPr>
              <a:t> </a:t>
            </a:r>
            <a:r>
              <a:rPr sz="4200" baseline="3968" dirty="0">
                <a:solidFill>
                  <a:srgbClr val="FFFFFF"/>
                </a:solidFill>
                <a:latin typeface="Arabic Typesetting"/>
                <a:cs typeface="Arabic Typesetting"/>
              </a:rPr>
              <a:t> </a:t>
            </a:r>
            <a:r>
              <a:rPr sz="4200" spc="-315" baseline="3968" dirty="0">
                <a:solidFill>
                  <a:srgbClr val="FFFFFF"/>
                </a:solidFill>
                <a:latin typeface="Arabic Typesetting"/>
                <a:cs typeface="Arabic Typesetting"/>
              </a:rPr>
              <a:t> </a:t>
            </a:r>
            <a:r>
              <a:rPr sz="2800" spc="-5" dirty="0">
                <a:solidFill>
                  <a:srgbClr val="FFFFFF"/>
                </a:solidFill>
                <a:latin typeface="Arabic Typesetting"/>
                <a:cs typeface="Arabic Typesetting"/>
              </a:rPr>
              <a:t>ا </a:t>
            </a:r>
            <a:r>
              <a:rPr sz="2800" spc="-1280" dirty="0">
                <a:solidFill>
                  <a:srgbClr val="FFFFFF"/>
                </a:solidFill>
                <a:latin typeface="Arabic Typesetting"/>
                <a:cs typeface="Arabic Typesetting"/>
              </a:rPr>
              <a:t>لم</a:t>
            </a:r>
            <a:r>
              <a:rPr sz="4200" baseline="-11904" dirty="0">
                <a:solidFill>
                  <a:srgbClr val="FFFFFF"/>
                </a:solidFill>
                <a:latin typeface="Arabic Typesetting"/>
                <a:cs typeface="Arabic Typesetting"/>
              </a:rPr>
              <a:t>ِ </a:t>
            </a:r>
            <a:r>
              <a:rPr sz="4200" spc="-292" baseline="-11904" dirty="0">
                <a:solidFill>
                  <a:srgbClr val="FFFFFF"/>
                </a:solidFill>
                <a:latin typeface="Arabic Typesetting"/>
                <a:cs typeface="Arabic Typesetting"/>
              </a:rPr>
              <a:t> </a:t>
            </a:r>
            <a:r>
              <a:rPr sz="2800" spc="-695" dirty="0">
                <a:solidFill>
                  <a:srgbClr val="FFFFFF"/>
                </a:solidFill>
                <a:latin typeface="Arabic Typesetting"/>
                <a:cs typeface="Arabic Typesetting"/>
              </a:rPr>
              <a:t>ق</a:t>
            </a:r>
            <a:r>
              <a:rPr sz="2800" spc="-735" dirty="0">
                <a:solidFill>
                  <a:srgbClr val="FFFFFF"/>
                </a:solidFill>
                <a:latin typeface="Arabic Typesetting"/>
                <a:cs typeface="Arabic Typesetting"/>
              </a:rPr>
              <a:t>ل</a:t>
            </a:r>
            <a:r>
              <a:rPr sz="2800" spc="-570" dirty="0">
                <a:solidFill>
                  <a:srgbClr val="FFFFFF"/>
                </a:solidFill>
                <a:latin typeface="Arabic Typesetting"/>
                <a:cs typeface="Arabic Typesetting"/>
              </a:rPr>
              <a:t>با</a:t>
            </a:r>
            <a:r>
              <a:rPr sz="2800" spc="10" dirty="0">
                <a:solidFill>
                  <a:srgbClr val="FFFFFF"/>
                </a:solidFill>
                <a:latin typeface="Arabic Typesetting"/>
                <a:cs typeface="Arabic Typesetting"/>
              </a:rPr>
              <a:t> </a:t>
            </a:r>
            <a:r>
              <a:rPr sz="2800" spc="135" dirty="0">
                <a:solidFill>
                  <a:srgbClr val="FFFFFF"/>
                </a:solidFill>
                <a:latin typeface="Arabic Typesetting"/>
                <a:cs typeface="Arabic Typesetting"/>
              </a:rPr>
              <a:t>ت</a:t>
            </a:r>
            <a:r>
              <a:rPr sz="2800" spc="-1155" dirty="0">
                <a:solidFill>
                  <a:srgbClr val="FFFFFF"/>
                </a:solidFill>
                <a:latin typeface="Arabic Typesetting"/>
                <a:cs typeface="Arabic Typesetting"/>
              </a:rPr>
              <a:t>ب</a:t>
            </a:r>
            <a:r>
              <a:rPr sz="2800" spc="-1080" dirty="0">
                <a:solidFill>
                  <a:srgbClr val="FFFFFF"/>
                </a:solidFill>
                <a:latin typeface="Arabic Typesetting"/>
                <a:cs typeface="Arabic Typesetting"/>
              </a:rPr>
              <a:t>ت</a:t>
            </a:r>
            <a:r>
              <a:rPr sz="2800" spc="-490" dirty="0">
                <a:solidFill>
                  <a:srgbClr val="FFFFFF"/>
                </a:solidFill>
                <a:latin typeface="Arabic Typesetting"/>
                <a:cs typeface="Arabic Typesetting"/>
              </a:rPr>
              <a:t>ك</a:t>
            </a:r>
            <a:endParaRPr sz="2800">
              <a:latin typeface="Arabic Typesetting"/>
              <a:cs typeface="Arabic Typesetting"/>
            </a:endParaRPr>
          </a:p>
        </p:txBody>
      </p:sp>
      <p:grpSp>
        <p:nvGrpSpPr>
          <p:cNvPr id="25" name="object 25"/>
          <p:cNvGrpSpPr/>
          <p:nvPr/>
        </p:nvGrpSpPr>
        <p:grpSpPr>
          <a:xfrm>
            <a:off x="5983732" y="5485638"/>
            <a:ext cx="2122805" cy="556895"/>
            <a:chOff x="5983732" y="5485638"/>
            <a:chExt cx="2122805" cy="556895"/>
          </a:xfrm>
        </p:grpSpPr>
        <p:sp>
          <p:nvSpPr>
            <p:cNvPr id="26" name="object 26"/>
            <p:cNvSpPr/>
            <p:nvPr/>
          </p:nvSpPr>
          <p:spPr>
            <a:xfrm>
              <a:off x="6009132" y="5491988"/>
              <a:ext cx="2072005" cy="544195"/>
            </a:xfrm>
            <a:custGeom>
              <a:avLst/>
              <a:gdLst/>
              <a:ahLst/>
              <a:cxnLst/>
              <a:rect l="l" t="t" r="r" b="b"/>
              <a:pathLst>
                <a:path w="2072004" h="544195">
                  <a:moveTo>
                    <a:pt x="2071750" y="0"/>
                  </a:moveTo>
                  <a:lnTo>
                    <a:pt x="2071750" y="543598"/>
                  </a:lnTo>
                </a:path>
                <a:path w="2072004" h="544195">
                  <a:moveTo>
                    <a:pt x="0" y="0"/>
                  </a:moveTo>
                  <a:lnTo>
                    <a:pt x="0" y="543598"/>
                  </a:lnTo>
                </a:path>
              </a:pathLst>
            </a:custGeom>
            <a:ln w="12700">
              <a:solidFill>
                <a:srgbClr val="FFFFFF"/>
              </a:solidFill>
            </a:ln>
          </p:spPr>
          <p:txBody>
            <a:bodyPr wrap="square" lIns="0" tIns="0" rIns="0" bIns="0" rtlCol="0"/>
            <a:lstStyle/>
            <a:p>
              <a:endParaRPr/>
            </a:p>
          </p:txBody>
        </p:sp>
        <p:sp>
          <p:nvSpPr>
            <p:cNvPr id="27" name="object 27"/>
            <p:cNvSpPr/>
            <p:nvPr/>
          </p:nvSpPr>
          <p:spPr>
            <a:xfrm>
              <a:off x="6002782" y="5491988"/>
              <a:ext cx="2084705" cy="12700"/>
            </a:xfrm>
            <a:custGeom>
              <a:avLst/>
              <a:gdLst/>
              <a:ahLst/>
              <a:cxnLst/>
              <a:rect l="l" t="t" r="r" b="b"/>
              <a:pathLst>
                <a:path w="2084704" h="12700">
                  <a:moveTo>
                    <a:pt x="0" y="12700"/>
                  </a:moveTo>
                  <a:lnTo>
                    <a:pt x="2084450" y="12700"/>
                  </a:lnTo>
                  <a:lnTo>
                    <a:pt x="2084450" y="0"/>
                  </a:lnTo>
                  <a:lnTo>
                    <a:pt x="0" y="0"/>
                  </a:lnTo>
                  <a:lnTo>
                    <a:pt x="0" y="12700"/>
                  </a:lnTo>
                  <a:close/>
                </a:path>
              </a:pathLst>
            </a:custGeom>
            <a:solidFill>
              <a:srgbClr val="FFFFFF"/>
            </a:solidFill>
          </p:spPr>
          <p:txBody>
            <a:bodyPr wrap="square" lIns="0" tIns="0" rIns="0" bIns="0" rtlCol="0"/>
            <a:lstStyle/>
            <a:p>
              <a:endParaRPr/>
            </a:p>
          </p:txBody>
        </p:sp>
        <p:sp>
          <p:nvSpPr>
            <p:cNvPr id="28" name="object 28"/>
            <p:cNvSpPr/>
            <p:nvPr/>
          </p:nvSpPr>
          <p:spPr>
            <a:xfrm>
              <a:off x="6002782" y="6016536"/>
              <a:ext cx="2084705" cy="0"/>
            </a:xfrm>
            <a:custGeom>
              <a:avLst/>
              <a:gdLst/>
              <a:ahLst/>
              <a:cxnLst/>
              <a:rect l="l" t="t" r="r" b="b"/>
              <a:pathLst>
                <a:path w="2084704">
                  <a:moveTo>
                    <a:pt x="0" y="0"/>
                  </a:moveTo>
                  <a:lnTo>
                    <a:pt x="2084450" y="0"/>
                  </a:lnTo>
                </a:path>
              </a:pathLst>
            </a:custGeom>
            <a:ln w="38100">
              <a:solidFill>
                <a:srgbClr val="FFFFFF"/>
              </a:solidFill>
            </a:ln>
          </p:spPr>
          <p:txBody>
            <a:bodyPr wrap="square" lIns="0" tIns="0" rIns="0" bIns="0" rtlCol="0"/>
            <a:lstStyle/>
            <a:p>
              <a:endParaRPr/>
            </a:p>
          </p:txBody>
        </p:sp>
      </p:grpSp>
      <p:sp>
        <p:nvSpPr>
          <p:cNvPr id="29" name="object 29"/>
          <p:cNvSpPr txBox="1"/>
          <p:nvPr/>
        </p:nvSpPr>
        <p:spPr>
          <a:xfrm>
            <a:off x="6015482" y="5499861"/>
            <a:ext cx="2059305" cy="488315"/>
          </a:xfrm>
          <a:prstGeom prst="rect">
            <a:avLst/>
          </a:prstGeom>
          <a:solidFill>
            <a:srgbClr val="717BA2"/>
          </a:solidFill>
        </p:spPr>
        <p:txBody>
          <a:bodyPr vert="horz" wrap="square" lIns="0" tIns="0" rIns="0" bIns="0" rtlCol="0">
            <a:spAutoFit/>
          </a:bodyPr>
          <a:lstStyle/>
          <a:p>
            <a:pPr marL="485775">
              <a:lnSpc>
                <a:spcPts val="2985"/>
              </a:lnSpc>
            </a:pPr>
            <a:r>
              <a:rPr sz="2800" spc="-5" dirty="0">
                <a:solidFill>
                  <a:srgbClr val="FFFFFF"/>
                </a:solidFill>
                <a:latin typeface="Arabic Typesetting"/>
                <a:cs typeface="Arabic Typesetting"/>
              </a:rPr>
              <a:t>)نا (</a:t>
            </a:r>
            <a:r>
              <a:rPr sz="2800" spc="-10" dirty="0">
                <a:solidFill>
                  <a:srgbClr val="FFFFFF"/>
                </a:solidFill>
                <a:latin typeface="Arabic Typesetting"/>
                <a:cs typeface="Arabic Typesetting"/>
              </a:rPr>
              <a:t> </a:t>
            </a:r>
            <a:r>
              <a:rPr sz="2800" spc="-229" dirty="0">
                <a:solidFill>
                  <a:srgbClr val="FFFFFF"/>
                </a:solidFill>
                <a:latin typeface="Arabic Typesetting"/>
                <a:cs typeface="Arabic Typesetting"/>
              </a:rPr>
              <a:t>ـ</a:t>
            </a:r>
            <a:r>
              <a:rPr sz="2800" spc="-1040" dirty="0">
                <a:solidFill>
                  <a:srgbClr val="FFFFFF"/>
                </a:solidFill>
                <a:latin typeface="Arabic Typesetting"/>
                <a:cs typeface="Arabic Typesetting"/>
              </a:rPr>
              <a:t>ب</a:t>
            </a:r>
            <a:r>
              <a:rPr sz="2800" spc="20" dirty="0">
                <a:solidFill>
                  <a:srgbClr val="FFFFFF"/>
                </a:solidFill>
                <a:latin typeface="Arabic Typesetting"/>
                <a:cs typeface="Arabic Typesetting"/>
              </a:rPr>
              <a:t> </a:t>
            </a:r>
            <a:r>
              <a:rPr sz="2800" spc="-260" dirty="0">
                <a:solidFill>
                  <a:srgbClr val="FFFFFF"/>
                </a:solidFill>
                <a:latin typeface="Arabic Typesetting"/>
                <a:cs typeface="Arabic Typesetting"/>
              </a:rPr>
              <a:t>ي</a:t>
            </a:r>
            <a:r>
              <a:rPr sz="2800" spc="-1060" dirty="0">
                <a:solidFill>
                  <a:srgbClr val="FFFFFF"/>
                </a:solidFill>
                <a:latin typeface="Arabic Typesetting"/>
                <a:cs typeface="Arabic Typesetting"/>
              </a:rPr>
              <a:t>ى</a:t>
            </a:r>
            <a:r>
              <a:rPr sz="2800" spc="-1040" dirty="0">
                <a:solidFill>
                  <a:srgbClr val="FFFFFF"/>
                </a:solidFill>
                <a:latin typeface="Arabic Typesetting"/>
                <a:cs typeface="Arabic Typesetting"/>
              </a:rPr>
              <a:t>ت</a:t>
            </a:r>
            <a:r>
              <a:rPr sz="2800" spc="-650" dirty="0">
                <a:solidFill>
                  <a:srgbClr val="FFFFFF"/>
                </a:solidFill>
                <a:latin typeface="Arabic Typesetting"/>
                <a:cs typeface="Arabic Typesetting"/>
              </a:rPr>
              <a:t>ه</a:t>
            </a:r>
            <a:r>
              <a:rPr sz="2800" spc="-590" dirty="0">
                <a:solidFill>
                  <a:srgbClr val="FFFFFF"/>
                </a:solidFill>
                <a:latin typeface="Arabic Typesetting"/>
                <a:cs typeface="Arabic Typesetting"/>
              </a:rPr>
              <a:t>ن</a:t>
            </a:r>
            <a:r>
              <a:rPr sz="2800" spc="-90" dirty="0">
                <a:solidFill>
                  <a:srgbClr val="FFFFFF"/>
                </a:solidFill>
                <a:latin typeface="Arabic Typesetting"/>
                <a:cs typeface="Arabic Typesetting"/>
              </a:rPr>
              <a:t>م</a:t>
            </a:r>
            <a:endParaRPr sz="2800">
              <a:latin typeface="Arabic Typesetting"/>
              <a:cs typeface="Arabic Typesetting"/>
            </a:endParaRPr>
          </a:p>
        </p:txBody>
      </p:sp>
      <p:grpSp>
        <p:nvGrpSpPr>
          <p:cNvPr id="30" name="object 30"/>
          <p:cNvGrpSpPr/>
          <p:nvPr/>
        </p:nvGrpSpPr>
        <p:grpSpPr>
          <a:xfrm>
            <a:off x="279374" y="5482335"/>
            <a:ext cx="5656580" cy="543560"/>
            <a:chOff x="279374" y="5482335"/>
            <a:chExt cx="5656580" cy="543560"/>
          </a:xfrm>
        </p:grpSpPr>
        <p:sp>
          <p:nvSpPr>
            <p:cNvPr id="31" name="object 31"/>
            <p:cNvSpPr/>
            <p:nvPr/>
          </p:nvSpPr>
          <p:spPr>
            <a:xfrm>
              <a:off x="285724" y="5482335"/>
              <a:ext cx="5643880" cy="543560"/>
            </a:xfrm>
            <a:custGeom>
              <a:avLst/>
              <a:gdLst/>
              <a:ahLst/>
              <a:cxnLst/>
              <a:rect l="l" t="t" r="r" b="b"/>
              <a:pathLst>
                <a:path w="5643880" h="543560">
                  <a:moveTo>
                    <a:pt x="5643651" y="0"/>
                  </a:moveTo>
                  <a:lnTo>
                    <a:pt x="5643651" y="543521"/>
                  </a:lnTo>
                </a:path>
                <a:path w="5643880" h="543560">
                  <a:moveTo>
                    <a:pt x="0" y="0"/>
                  </a:moveTo>
                  <a:lnTo>
                    <a:pt x="0" y="543521"/>
                  </a:lnTo>
                </a:path>
              </a:pathLst>
            </a:custGeom>
            <a:ln w="12700">
              <a:solidFill>
                <a:srgbClr val="FFFFFF"/>
              </a:solidFill>
            </a:ln>
          </p:spPr>
          <p:txBody>
            <a:bodyPr wrap="square" lIns="0" tIns="0" rIns="0" bIns="0" rtlCol="0"/>
            <a:lstStyle/>
            <a:p>
              <a:endParaRPr/>
            </a:p>
          </p:txBody>
        </p:sp>
        <p:sp>
          <p:nvSpPr>
            <p:cNvPr id="32" name="object 32"/>
            <p:cNvSpPr/>
            <p:nvPr/>
          </p:nvSpPr>
          <p:spPr>
            <a:xfrm>
              <a:off x="279374" y="5482335"/>
              <a:ext cx="5656580" cy="12700"/>
            </a:xfrm>
            <a:custGeom>
              <a:avLst/>
              <a:gdLst/>
              <a:ahLst/>
              <a:cxnLst/>
              <a:rect l="l" t="t" r="r" b="b"/>
              <a:pathLst>
                <a:path w="5656580" h="12700">
                  <a:moveTo>
                    <a:pt x="0" y="12700"/>
                  </a:moveTo>
                  <a:lnTo>
                    <a:pt x="5656351" y="12700"/>
                  </a:lnTo>
                  <a:lnTo>
                    <a:pt x="5656351" y="0"/>
                  </a:lnTo>
                  <a:lnTo>
                    <a:pt x="0" y="0"/>
                  </a:lnTo>
                  <a:lnTo>
                    <a:pt x="0" y="12700"/>
                  </a:lnTo>
                  <a:close/>
                </a:path>
              </a:pathLst>
            </a:custGeom>
            <a:solidFill>
              <a:srgbClr val="FFFFFF"/>
            </a:solidFill>
          </p:spPr>
          <p:txBody>
            <a:bodyPr wrap="square" lIns="0" tIns="0" rIns="0" bIns="0" rtlCol="0"/>
            <a:lstStyle/>
            <a:p>
              <a:endParaRPr/>
            </a:p>
          </p:txBody>
        </p:sp>
        <p:sp>
          <p:nvSpPr>
            <p:cNvPr id="33" name="object 33"/>
            <p:cNvSpPr/>
            <p:nvPr/>
          </p:nvSpPr>
          <p:spPr>
            <a:xfrm>
              <a:off x="279374" y="6006807"/>
              <a:ext cx="5656580" cy="0"/>
            </a:xfrm>
            <a:custGeom>
              <a:avLst/>
              <a:gdLst/>
              <a:ahLst/>
              <a:cxnLst/>
              <a:rect l="l" t="t" r="r" b="b"/>
              <a:pathLst>
                <a:path w="5656580">
                  <a:moveTo>
                    <a:pt x="0" y="0"/>
                  </a:moveTo>
                  <a:lnTo>
                    <a:pt x="5656351" y="0"/>
                  </a:lnTo>
                </a:path>
              </a:pathLst>
            </a:custGeom>
            <a:ln w="38100">
              <a:solidFill>
                <a:srgbClr val="FFFFFF"/>
              </a:solidFill>
            </a:ln>
          </p:spPr>
          <p:txBody>
            <a:bodyPr wrap="square" lIns="0" tIns="0" rIns="0" bIns="0" rtlCol="0"/>
            <a:lstStyle/>
            <a:p>
              <a:endParaRPr/>
            </a:p>
          </p:txBody>
        </p:sp>
      </p:grpSp>
      <p:sp>
        <p:nvSpPr>
          <p:cNvPr id="34" name="object 34"/>
          <p:cNvSpPr txBox="1"/>
          <p:nvPr/>
        </p:nvSpPr>
        <p:spPr>
          <a:xfrm>
            <a:off x="292074" y="5499861"/>
            <a:ext cx="5631180" cy="488315"/>
          </a:xfrm>
          <a:prstGeom prst="rect">
            <a:avLst/>
          </a:prstGeom>
          <a:solidFill>
            <a:srgbClr val="717BA2"/>
          </a:solidFill>
        </p:spPr>
        <p:txBody>
          <a:bodyPr vert="horz" wrap="square" lIns="0" tIns="0" rIns="0" bIns="0" rtlCol="0">
            <a:spAutoFit/>
          </a:bodyPr>
          <a:lstStyle/>
          <a:p>
            <a:pPr algn="ctr">
              <a:lnSpc>
                <a:spcPts val="2905"/>
              </a:lnSpc>
            </a:pPr>
            <a:r>
              <a:rPr sz="2800" spc="-690" dirty="0">
                <a:solidFill>
                  <a:srgbClr val="FFFFFF"/>
                </a:solidFill>
                <a:latin typeface="Arabic Typesetting"/>
                <a:cs typeface="Arabic Typesetting"/>
              </a:rPr>
              <a:t>ن</a:t>
            </a:r>
            <a:r>
              <a:rPr sz="4200" baseline="-5952" dirty="0">
                <a:solidFill>
                  <a:srgbClr val="FFFFFF"/>
                </a:solidFill>
                <a:latin typeface="Arabic Typesetting"/>
                <a:cs typeface="Arabic Typesetting"/>
              </a:rPr>
              <a:t>َ</a:t>
            </a:r>
            <a:r>
              <a:rPr sz="4200" spc="172" baseline="-5952" dirty="0">
                <a:solidFill>
                  <a:srgbClr val="FFFFFF"/>
                </a:solidFill>
                <a:latin typeface="Arabic Typesetting"/>
                <a:cs typeface="Arabic Typesetting"/>
              </a:rPr>
              <a:t> </a:t>
            </a:r>
            <a:r>
              <a:rPr sz="2800" spc="-10" dirty="0">
                <a:solidFill>
                  <a:srgbClr val="FFFFFF"/>
                </a:solidFill>
                <a:latin typeface="Arabic Typesetting"/>
                <a:cs typeface="Arabic Typesetting"/>
              </a:rPr>
              <a:t>ا</a:t>
            </a:r>
            <a:r>
              <a:rPr sz="2800" spc="190" dirty="0">
                <a:solidFill>
                  <a:srgbClr val="FFFFFF"/>
                </a:solidFill>
                <a:latin typeface="Arabic Typesetting"/>
                <a:cs typeface="Arabic Typesetting"/>
              </a:rPr>
              <a:t>د</a:t>
            </a:r>
            <a:r>
              <a:rPr sz="2800" spc="-545" dirty="0">
                <a:solidFill>
                  <a:srgbClr val="FFFFFF"/>
                </a:solidFill>
                <a:latin typeface="Arabic Typesetting"/>
                <a:cs typeface="Arabic Typesetting"/>
              </a:rPr>
              <a:t>لحم</a:t>
            </a:r>
            <a:r>
              <a:rPr sz="2800" spc="-15" dirty="0">
                <a:solidFill>
                  <a:srgbClr val="FFFFFF"/>
                </a:solidFill>
                <a:latin typeface="Arabic Typesetting"/>
                <a:cs typeface="Arabic Typesetting"/>
              </a:rPr>
              <a:t> </a:t>
            </a:r>
            <a:r>
              <a:rPr sz="2800" spc="-30" dirty="0">
                <a:solidFill>
                  <a:srgbClr val="FFFFFF"/>
                </a:solidFill>
                <a:latin typeface="Arabic Typesetting"/>
                <a:cs typeface="Arabic Typesetting"/>
              </a:rPr>
              <a:t>الا</a:t>
            </a:r>
            <a:r>
              <a:rPr sz="2800" spc="55" dirty="0">
                <a:solidFill>
                  <a:srgbClr val="FFFFFF"/>
                </a:solidFill>
                <a:latin typeface="Arabic Typesetting"/>
                <a:cs typeface="Arabic Typesetting"/>
              </a:rPr>
              <a:t>ؤ</a:t>
            </a:r>
            <a:r>
              <a:rPr sz="2800" spc="-600" dirty="0">
                <a:solidFill>
                  <a:srgbClr val="FFFFFF"/>
                </a:solidFill>
                <a:latin typeface="Arabic Typesetting"/>
                <a:cs typeface="Arabic Typesetting"/>
              </a:rPr>
              <a:t>س</a:t>
            </a:r>
            <a:r>
              <a:rPr sz="2800" dirty="0">
                <a:solidFill>
                  <a:srgbClr val="FFFFFF"/>
                </a:solidFill>
                <a:latin typeface="Arabic Typesetting"/>
                <a:cs typeface="Arabic Typesetting"/>
              </a:rPr>
              <a:t> </a:t>
            </a:r>
            <a:r>
              <a:rPr sz="2800" spc="-345" dirty="0">
                <a:solidFill>
                  <a:srgbClr val="FFFFFF"/>
                </a:solidFill>
                <a:latin typeface="Arabic Typesetting"/>
                <a:cs typeface="Arabic Typesetting"/>
              </a:rPr>
              <a:t>لم</a:t>
            </a:r>
            <a:r>
              <a:rPr sz="2800" spc="-380" dirty="0">
                <a:solidFill>
                  <a:srgbClr val="FFFFFF"/>
                </a:solidFill>
                <a:latin typeface="Arabic Typesetting"/>
                <a:cs typeface="Arabic Typesetting"/>
              </a:rPr>
              <a:t>ع</a:t>
            </a:r>
            <a:r>
              <a:rPr sz="2800" spc="-690" dirty="0">
                <a:solidFill>
                  <a:srgbClr val="FFFFFF"/>
                </a:solidFill>
                <a:latin typeface="Arabic Typesetting"/>
                <a:cs typeface="Arabic Typesetting"/>
              </a:rPr>
              <a:t>ل</a:t>
            </a:r>
            <a:r>
              <a:rPr sz="2800" spc="-484"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spc="-30" dirty="0">
                <a:solidFill>
                  <a:srgbClr val="FFFFFF"/>
                </a:solidFill>
                <a:latin typeface="Arabic Typesetting"/>
                <a:cs typeface="Arabic Typesetting"/>
              </a:rPr>
              <a:t> </a:t>
            </a:r>
            <a:r>
              <a:rPr sz="2800" spc="-210" dirty="0">
                <a:solidFill>
                  <a:srgbClr val="FFFFFF"/>
                </a:solidFill>
                <a:latin typeface="Arabic Typesetting"/>
                <a:cs typeface="Arabic Typesetting"/>
              </a:rPr>
              <a:t>ه</a:t>
            </a:r>
            <a:r>
              <a:rPr sz="2800" spc="-335" dirty="0">
                <a:solidFill>
                  <a:srgbClr val="FFFFFF"/>
                </a:solidFill>
                <a:latin typeface="Arabic Typesetting"/>
                <a:cs typeface="Arabic Typesetting"/>
              </a:rPr>
              <a:t>ج</a:t>
            </a:r>
            <a:r>
              <a:rPr sz="2800" spc="-5" dirty="0">
                <a:solidFill>
                  <a:srgbClr val="FFFFFF"/>
                </a:solidFill>
                <a:latin typeface="Arabic Typesetting"/>
                <a:cs typeface="Arabic Typesetting"/>
              </a:rPr>
              <a:t>و</a:t>
            </a:r>
            <a:endParaRPr sz="2800">
              <a:latin typeface="Arabic Typesetting"/>
              <a:cs typeface="Arabic Typesetting"/>
            </a:endParaRPr>
          </a:p>
        </p:txBody>
      </p:sp>
      <p:sp>
        <p:nvSpPr>
          <p:cNvPr id="35" name="object 35"/>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30</a:t>
            </a:r>
            <a:endParaRPr sz="1400">
              <a:latin typeface="Arial"/>
              <a:cs typeface="Arial"/>
            </a:endParaRPr>
          </a:p>
        </p:txBody>
      </p:sp>
      <p:sp>
        <p:nvSpPr>
          <p:cNvPr id="36" name="object 3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0633" y="787145"/>
            <a:ext cx="3560445" cy="2499360"/>
          </a:xfrm>
          <a:custGeom>
            <a:avLst/>
            <a:gdLst/>
            <a:ahLst/>
            <a:cxnLst/>
            <a:rect l="l" t="t" r="r" b="b"/>
            <a:pathLst>
              <a:path w="3560445" h="2499360">
                <a:moveTo>
                  <a:pt x="3560064" y="0"/>
                </a:moveTo>
                <a:lnTo>
                  <a:pt x="416572" y="0"/>
                </a:lnTo>
                <a:lnTo>
                  <a:pt x="367990" y="2803"/>
                </a:lnTo>
                <a:lnTo>
                  <a:pt x="321054" y="11004"/>
                </a:lnTo>
                <a:lnTo>
                  <a:pt x="276077" y="24291"/>
                </a:lnTo>
                <a:lnTo>
                  <a:pt x="233371" y="42350"/>
                </a:lnTo>
                <a:lnTo>
                  <a:pt x="193250" y="64868"/>
                </a:lnTo>
                <a:lnTo>
                  <a:pt x="156025" y="91533"/>
                </a:lnTo>
                <a:lnTo>
                  <a:pt x="122008" y="122031"/>
                </a:lnTo>
                <a:lnTo>
                  <a:pt x="91514" y="156049"/>
                </a:lnTo>
                <a:lnTo>
                  <a:pt x="64853" y="193274"/>
                </a:lnTo>
                <a:lnTo>
                  <a:pt x="42339" y="233394"/>
                </a:lnTo>
                <a:lnTo>
                  <a:pt x="24284" y="276096"/>
                </a:lnTo>
                <a:lnTo>
                  <a:pt x="11001" y="321066"/>
                </a:lnTo>
                <a:lnTo>
                  <a:pt x="2802" y="367991"/>
                </a:lnTo>
                <a:lnTo>
                  <a:pt x="0" y="416559"/>
                </a:lnTo>
                <a:lnTo>
                  <a:pt x="0" y="2499359"/>
                </a:lnTo>
                <a:lnTo>
                  <a:pt x="3560064" y="2499359"/>
                </a:lnTo>
                <a:lnTo>
                  <a:pt x="3560064" y="0"/>
                </a:lnTo>
                <a:close/>
              </a:path>
            </a:pathLst>
          </a:custGeom>
          <a:solidFill>
            <a:srgbClr val="717BA2"/>
          </a:solidFill>
        </p:spPr>
        <p:txBody>
          <a:bodyPr wrap="square" lIns="0" tIns="0" rIns="0" bIns="0" rtlCol="0"/>
          <a:lstStyle/>
          <a:p>
            <a:endParaRPr/>
          </a:p>
        </p:txBody>
      </p:sp>
      <p:sp>
        <p:nvSpPr>
          <p:cNvPr id="3" name="object 3"/>
          <p:cNvSpPr txBox="1"/>
          <p:nvPr/>
        </p:nvSpPr>
        <p:spPr>
          <a:xfrm>
            <a:off x="1636141" y="1116838"/>
            <a:ext cx="1290955" cy="467995"/>
          </a:xfrm>
          <a:prstGeom prst="rect">
            <a:avLst/>
          </a:prstGeom>
        </p:spPr>
        <p:txBody>
          <a:bodyPr vert="horz" wrap="square" lIns="0" tIns="13335" rIns="0" bIns="0" rtlCol="0">
            <a:spAutoFit/>
          </a:bodyPr>
          <a:lstStyle/>
          <a:p>
            <a:pPr marL="38100">
              <a:lnSpc>
                <a:spcPct val="100000"/>
              </a:lnSpc>
              <a:spcBef>
                <a:spcPts val="105"/>
              </a:spcBef>
            </a:pPr>
            <a:r>
              <a:rPr sz="2900" spc="200" dirty="0">
                <a:solidFill>
                  <a:srgbClr val="B192C9"/>
                </a:solidFill>
                <a:latin typeface="Arabic Typesetting"/>
                <a:cs typeface="Arabic Typesetting"/>
              </a:rPr>
              <a:t>د</a:t>
            </a:r>
            <a:r>
              <a:rPr sz="2900" spc="-869" dirty="0">
                <a:solidFill>
                  <a:srgbClr val="B192C9"/>
                </a:solidFill>
                <a:latin typeface="Arabic Typesetting"/>
                <a:cs typeface="Arabic Typesetting"/>
              </a:rPr>
              <a:t>ي</a:t>
            </a:r>
            <a:r>
              <a:rPr sz="2900" spc="-430" dirty="0">
                <a:solidFill>
                  <a:srgbClr val="B192C9"/>
                </a:solidFill>
                <a:latin typeface="Arabic Typesetting"/>
                <a:cs typeface="Arabic Typesetting"/>
              </a:rPr>
              <a:t>ه</a:t>
            </a:r>
            <a:r>
              <a:rPr sz="2900" spc="-1145" dirty="0">
                <a:solidFill>
                  <a:srgbClr val="B192C9"/>
                </a:solidFill>
                <a:latin typeface="Arabic Typesetting"/>
                <a:cs typeface="Arabic Typesetting"/>
              </a:rPr>
              <a:t>ت</a:t>
            </a:r>
            <a:r>
              <a:rPr sz="2900" spc="-530" dirty="0">
                <a:solidFill>
                  <a:srgbClr val="B192C9"/>
                </a:solidFill>
                <a:latin typeface="Arabic Typesetting"/>
                <a:cs typeface="Arabic Typesetting"/>
              </a:rPr>
              <a:t>م</a:t>
            </a:r>
            <a:r>
              <a:rPr sz="4350" spc="-1139" baseline="9578"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15" dirty="0">
                <a:solidFill>
                  <a:srgbClr val="B192C9"/>
                </a:solidFill>
                <a:latin typeface="Arabic Typesetting"/>
                <a:cs typeface="Arabic Typesetting"/>
              </a:rPr>
              <a:t> </a:t>
            </a:r>
            <a:r>
              <a:rPr sz="2900" spc="-5" dirty="0">
                <a:solidFill>
                  <a:srgbClr val="B192C9"/>
                </a:solidFill>
                <a:latin typeface="Arabic Typesetting"/>
                <a:cs typeface="Arabic Typesetting"/>
              </a:rPr>
              <a:t>ت</a:t>
            </a:r>
            <a:r>
              <a:rPr sz="2900" spc="85" dirty="0">
                <a:solidFill>
                  <a:srgbClr val="B192C9"/>
                </a:solidFill>
                <a:latin typeface="Arabic Typesetting"/>
                <a:cs typeface="Arabic Typesetting"/>
              </a:rPr>
              <a:t>ا</a:t>
            </a:r>
            <a:r>
              <a:rPr sz="2900" spc="-380" dirty="0">
                <a:solidFill>
                  <a:srgbClr val="B192C9"/>
                </a:solidFill>
                <a:latin typeface="Arabic Typesetting"/>
                <a:cs typeface="Arabic Typesetting"/>
              </a:rPr>
              <a:t>ط</a:t>
            </a:r>
            <a:r>
              <a:rPr sz="2900" spc="85" dirty="0">
                <a:solidFill>
                  <a:srgbClr val="B192C9"/>
                </a:solidFill>
                <a:latin typeface="Arabic Typesetting"/>
                <a:cs typeface="Arabic Typesetting"/>
              </a:rPr>
              <a:t>ا</a:t>
            </a:r>
            <a:r>
              <a:rPr sz="2900" spc="-430" dirty="0">
                <a:solidFill>
                  <a:srgbClr val="B192C9"/>
                </a:solidFill>
                <a:latin typeface="Arabic Typesetting"/>
                <a:cs typeface="Arabic Typesetting"/>
              </a:rPr>
              <a:t>ش</a:t>
            </a:r>
            <a:r>
              <a:rPr sz="2900" spc="-810" dirty="0">
                <a:solidFill>
                  <a:srgbClr val="B192C9"/>
                </a:solidFill>
                <a:latin typeface="Arabic Typesetting"/>
                <a:cs typeface="Arabic Typesetting"/>
              </a:rPr>
              <a:t>ن</a:t>
            </a:r>
            <a:endParaRPr sz="2900">
              <a:latin typeface="Arabic Typesetting"/>
              <a:cs typeface="Arabic Typesetting"/>
            </a:endParaRPr>
          </a:p>
        </p:txBody>
      </p:sp>
      <p:sp>
        <p:nvSpPr>
          <p:cNvPr id="4" name="object 4"/>
          <p:cNvSpPr/>
          <p:nvPr/>
        </p:nvSpPr>
        <p:spPr>
          <a:xfrm>
            <a:off x="1674114" y="1569592"/>
            <a:ext cx="1211580" cy="3175"/>
          </a:xfrm>
          <a:custGeom>
            <a:avLst/>
            <a:gdLst/>
            <a:ahLst/>
            <a:cxnLst/>
            <a:rect l="l" t="t" r="r" b="b"/>
            <a:pathLst>
              <a:path w="1211580" h="3175">
                <a:moveTo>
                  <a:pt x="1211580" y="0"/>
                </a:moveTo>
                <a:lnTo>
                  <a:pt x="0" y="0"/>
                </a:lnTo>
                <a:lnTo>
                  <a:pt x="0" y="3048"/>
                </a:lnTo>
                <a:lnTo>
                  <a:pt x="1211580" y="3048"/>
                </a:lnTo>
                <a:lnTo>
                  <a:pt x="1211580" y="0"/>
                </a:lnTo>
                <a:close/>
              </a:path>
            </a:pathLst>
          </a:custGeom>
          <a:solidFill>
            <a:srgbClr val="B192C9"/>
          </a:solidFill>
        </p:spPr>
        <p:txBody>
          <a:bodyPr wrap="square" lIns="0" tIns="0" rIns="0" bIns="0" rtlCol="0"/>
          <a:lstStyle/>
          <a:p>
            <a:endParaRPr/>
          </a:p>
        </p:txBody>
      </p:sp>
      <p:sp>
        <p:nvSpPr>
          <p:cNvPr id="5" name="object 5"/>
          <p:cNvSpPr txBox="1"/>
          <p:nvPr/>
        </p:nvSpPr>
        <p:spPr>
          <a:xfrm>
            <a:off x="1681352" y="1645666"/>
            <a:ext cx="1200785" cy="467995"/>
          </a:xfrm>
          <a:prstGeom prst="rect">
            <a:avLst/>
          </a:prstGeom>
        </p:spPr>
        <p:txBody>
          <a:bodyPr vert="horz" wrap="square" lIns="0" tIns="13335" rIns="0" bIns="0" rtlCol="0">
            <a:spAutoFit/>
          </a:bodyPr>
          <a:lstStyle/>
          <a:p>
            <a:pPr marL="12700">
              <a:lnSpc>
                <a:spcPct val="100000"/>
              </a:lnSpc>
              <a:spcBef>
                <a:spcPts val="105"/>
              </a:spcBef>
            </a:pPr>
            <a:r>
              <a:rPr sz="2900" spc="-420" dirty="0">
                <a:solidFill>
                  <a:srgbClr val="B192C9"/>
                </a:solidFill>
                <a:latin typeface="Arabic Typesetting"/>
                <a:cs typeface="Arabic Typesetting"/>
              </a:rPr>
              <a:t>لي</a:t>
            </a:r>
            <a:r>
              <a:rPr sz="2900" spc="-1170" dirty="0">
                <a:solidFill>
                  <a:srgbClr val="B192C9"/>
                </a:solidFill>
                <a:latin typeface="Arabic Typesetting"/>
                <a:cs typeface="Arabic Typesetting"/>
              </a:rPr>
              <a:t>ب</a:t>
            </a:r>
            <a:r>
              <a:rPr sz="2900" spc="-715" dirty="0">
                <a:solidFill>
                  <a:srgbClr val="B192C9"/>
                </a:solidFill>
                <a:latin typeface="Arabic Typesetting"/>
                <a:cs typeface="Arabic Typesetting"/>
              </a:rPr>
              <a:t>ق</a:t>
            </a:r>
            <a:r>
              <a:rPr sz="2900" spc="-760"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5" dirty="0">
                <a:solidFill>
                  <a:srgbClr val="B192C9"/>
                </a:solidFill>
                <a:latin typeface="Arabic Typesetting"/>
                <a:cs typeface="Arabic Typesetting"/>
              </a:rPr>
              <a:t> </a:t>
            </a:r>
            <a:r>
              <a:rPr sz="2900" spc="5" dirty="0">
                <a:solidFill>
                  <a:srgbClr val="B192C9"/>
                </a:solidFill>
                <a:latin typeface="Arabic Typesetting"/>
                <a:cs typeface="Arabic Typesetting"/>
              </a:rPr>
              <a:t>ر</a:t>
            </a:r>
            <a:r>
              <a:rPr sz="2900" spc="85" dirty="0">
                <a:solidFill>
                  <a:srgbClr val="B192C9"/>
                </a:solidFill>
                <a:latin typeface="Arabic Typesetting"/>
                <a:cs typeface="Arabic Typesetting"/>
              </a:rPr>
              <a:t>ا</a:t>
            </a:r>
            <a:r>
              <a:rPr sz="2900" spc="-1120" dirty="0">
                <a:solidFill>
                  <a:srgbClr val="B192C9"/>
                </a:solidFill>
                <a:latin typeface="Arabic Typesetting"/>
                <a:cs typeface="Arabic Typesetting"/>
              </a:rPr>
              <a:t>ب</a:t>
            </a:r>
            <a:r>
              <a:rPr sz="2900" spc="-1170" dirty="0">
                <a:solidFill>
                  <a:srgbClr val="B192C9"/>
                </a:solidFill>
                <a:latin typeface="Arabic Typesetting"/>
                <a:cs typeface="Arabic Typesetting"/>
              </a:rPr>
              <a:t>ت</a:t>
            </a:r>
            <a:r>
              <a:rPr sz="2900" spc="-120" dirty="0">
                <a:solidFill>
                  <a:srgbClr val="B192C9"/>
                </a:solidFill>
                <a:latin typeface="Arabic Typesetting"/>
                <a:cs typeface="Arabic Typesetting"/>
              </a:rPr>
              <a:t>خ</a:t>
            </a:r>
            <a:r>
              <a:rPr sz="2900" spc="-30" dirty="0">
                <a:solidFill>
                  <a:srgbClr val="B192C9"/>
                </a:solidFill>
                <a:latin typeface="Arabic Typesetting"/>
                <a:cs typeface="Arabic Typesetting"/>
              </a:rPr>
              <a:t>الا</a:t>
            </a:r>
            <a:endParaRPr sz="2900">
              <a:latin typeface="Arabic Typesetting"/>
              <a:cs typeface="Arabic Typesetting"/>
            </a:endParaRPr>
          </a:p>
        </p:txBody>
      </p:sp>
      <p:grpSp>
        <p:nvGrpSpPr>
          <p:cNvPr id="6" name="object 6"/>
          <p:cNvGrpSpPr/>
          <p:nvPr/>
        </p:nvGrpSpPr>
        <p:grpSpPr>
          <a:xfrm>
            <a:off x="1693926" y="776986"/>
            <a:ext cx="5937250" cy="2519680"/>
            <a:chOff x="1693926" y="776986"/>
            <a:chExt cx="5937250" cy="2519680"/>
          </a:xfrm>
        </p:grpSpPr>
        <p:sp>
          <p:nvSpPr>
            <p:cNvPr id="7" name="object 7"/>
            <p:cNvSpPr/>
            <p:nvPr/>
          </p:nvSpPr>
          <p:spPr>
            <a:xfrm>
              <a:off x="1693926" y="2098421"/>
              <a:ext cx="1172210" cy="3175"/>
            </a:xfrm>
            <a:custGeom>
              <a:avLst/>
              <a:gdLst/>
              <a:ahLst/>
              <a:cxnLst/>
              <a:rect l="l" t="t" r="r" b="b"/>
              <a:pathLst>
                <a:path w="1172210" h="3175">
                  <a:moveTo>
                    <a:pt x="1171956" y="0"/>
                  </a:moveTo>
                  <a:lnTo>
                    <a:pt x="0" y="0"/>
                  </a:lnTo>
                  <a:lnTo>
                    <a:pt x="0" y="3048"/>
                  </a:lnTo>
                  <a:lnTo>
                    <a:pt x="1171956" y="3048"/>
                  </a:lnTo>
                  <a:lnTo>
                    <a:pt x="1171956" y="0"/>
                  </a:lnTo>
                  <a:close/>
                </a:path>
              </a:pathLst>
            </a:custGeom>
            <a:solidFill>
              <a:srgbClr val="B192C9"/>
            </a:solidFill>
          </p:spPr>
          <p:txBody>
            <a:bodyPr wrap="square" lIns="0" tIns="0" rIns="0" bIns="0" rtlCol="0"/>
            <a:lstStyle/>
            <a:p>
              <a:endParaRPr/>
            </a:p>
          </p:txBody>
        </p:sp>
        <p:sp>
          <p:nvSpPr>
            <p:cNvPr id="8" name="object 8"/>
            <p:cNvSpPr/>
            <p:nvPr/>
          </p:nvSpPr>
          <p:spPr>
            <a:xfrm>
              <a:off x="4060698" y="787146"/>
              <a:ext cx="3560445" cy="2499360"/>
            </a:xfrm>
            <a:custGeom>
              <a:avLst/>
              <a:gdLst/>
              <a:ahLst/>
              <a:cxnLst/>
              <a:rect l="l" t="t" r="r" b="b"/>
              <a:pathLst>
                <a:path w="3560445" h="2499360">
                  <a:moveTo>
                    <a:pt x="3143504" y="0"/>
                  </a:moveTo>
                  <a:lnTo>
                    <a:pt x="0" y="0"/>
                  </a:lnTo>
                  <a:lnTo>
                    <a:pt x="0" y="2499359"/>
                  </a:lnTo>
                  <a:lnTo>
                    <a:pt x="3560063" y="2499359"/>
                  </a:lnTo>
                  <a:lnTo>
                    <a:pt x="3560063" y="416559"/>
                  </a:lnTo>
                  <a:lnTo>
                    <a:pt x="3557260" y="367991"/>
                  </a:lnTo>
                  <a:lnTo>
                    <a:pt x="3549059" y="321066"/>
                  </a:lnTo>
                  <a:lnTo>
                    <a:pt x="3535772" y="276096"/>
                  </a:lnTo>
                  <a:lnTo>
                    <a:pt x="3517713" y="233394"/>
                  </a:lnTo>
                  <a:lnTo>
                    <a:pt x="3495195" y="193274"/>
                  </a:lnTo>
                  <a:lnTo>
                    <a:pt x="3468530" y="156049"/>
                  </a:lnTo>
                  <a:lnTo>
                    <a:pt x="3438032" y="122031"/>
                  </a:lnTo>
                  <a:lnTo>
                    <a:pt x="3404014" y="91533"/>
                  </a:lnTo>
                  <a:lnTo>
                    <a:pt x="3366789" y="64868"/>
                  </a:lnTo>
                  <a:lnTo>
                    <a:pt x="3326669" y="42350"/>
                  </a:lnTo>
                  <a:lnTo>
                    <a:pt x="3283967" y="24291"/>
                  </a:lnTo>
                  <a:lnTo>
                    <a:pt x="3238997" y="11004"/>
                  </a:lnTo>
                  <a:lnTo>
                    <a:pt x="3192072" y="2803"/>
                  </a:lnTo>
                  <a:lnTo>
                    <a:pt x="3143504" y="0"/>
                  </a:lnTo>
                  <a:close/>
                </a:path>
              </a:pathLst>
            </a:custGeom>
            <a:solidFill>
              <a:srgbClr val="717BA2"/>
            </a:solidFill>
          </p:spPr>
          <p:txBody>
            <a:bodyPr wrap="square" lIns="0" tIns="0" rIns="0" bIns="0" rtlCol="0"/>
            <a:lstStyle/>
            <a:p>
              <a:endParaRPr/>
            </a:p>
          </p:txBody>
        </p:sp>
        <p:sp>
          <p:nvSpPr>
            <p:cNvPr id="9" name="object 9"/>
            <p:cNvSpPr/>
            <p:nvPr/>
          </p:nvSpPr>
          <p:spPr>
            <a:xfrm>
              <a:off x="4060698" y="787146"/>
              <a:ext cx="3560445" cy="2499360"/>
            </a:xfrm>
            <a:custGeom>
              <a:avLst/>
              <a:gdLst/>
              <a:ahLst/>
              <a:cxnLst/>
              <a:rect l="l" t="t" r="r" b="b"/>
              <a:pathLst>
                <a:path w="3560445" h="2499360">
                  <a:moveTo>
                    <a:pt x="0" y="0"/>
                  </a:moveTo>
                  <a:lnTo>
                    <a:pt x="3143504" y="0"/>
                  </a:lnTo>
                  <a:lnTo>
                    <a:pt x="3192072" y="2803"/>
                  </a:lnTo>
                  <a:lnTo>
                    <a:pt x="3238997" y="11004"/>
                  </a:lnTo>
                  <a:lnTo>
                    <a:pt x="3283967" y="24291"/>
                  </a:lnTo>
                  <a:lnTo>
                    <a:pt x="3326669" y="42350"/>
                  </a:lnTo>
                  <a:lnTo>
                    <a:pt x="3366789" y="64868"/>
                  </a:lnTo>
                  <a:lnTo>
                    <a:pt x="3404014" y="91533"/>
                  </a:lnTo>
                  <a:lnTo>
                    <a:pt x="3438032" y="122031"/>
                  </a:lnTo>
                  <a:lnTo>
                    <a:pt x="3468530" y="156049"/>
                  </a:lnTo>
                  <a:lnTo>
                    <a:pt x="3495195" y="193274"/>
                  </a:lnTo>
                  <a:lnTo>
                    <a:pt x="3517713" y="233394"/>
                  </a:lnTo>
                  <a:lnTo>
                    <a:pt x="3535772" y="276096"/>
                  </a:lnTo>
                  <a:lnTo>
                    <a:pt x="3549059" y="321066"/>
                  </a:lnTo>
                  <a:lnTo>
                    <a:pt x="3557260" y="367991"/>
                  </a:lnTo>
                  <a:lnTo>
                    <a:pt x="3560063" y="416559"/>
                  </a:lnTo>
                  <a:lnTo>
                    <a:pt x="3560063" y="2499359"/>
                  </a:lnTo>
                  <a:lnTo>
                    <a:pt x="0" y="2499359"/>
                  </a:lnTo>
                  <a:lnTo>
                    <a:pt x="0" y="0"/>
                  </a:lnTo>
                  <a:close/>
                </a:path>
              </a:pathLst>
            </a:custGeom>
            <a:ln w="19812">
              <a:solidFill>
                <a:srgbClr val="FFFFFF"/>
              </a:solidFill>
            </a:ln>
          </p:spPr>
          <p:txBody>
            <a:bodyPr wrap="square" lIns="0" tIns="0" rIns="0" bIns="0" rtlCol="0"/>
            <a:lstStyle/>
            <a:p>
              <a:endParaRPr/>
            </a:p>
          </p:txBody>
        </p:sp>
      </p:grpSp>
      <p:sp>
        <p:nvSpPr>
          <p:cNvPr id="10" name="object 10"/>
          <p:cNvSpPr txBox="1"/>
          <p:nvPr/>
        </p:nvSpPr>
        <p:spPr>
          <a:xfrm>
            <a:off x="5221223" y="852373"/>
            <a:ext cx="1238885" cy="468630"/>
          </a:xfrm>
          <a:prstGeom prst="rect">
            <a:avLst/>
          </a:prstGeom>
        </p:spPr>
        <p:txBody>
          <a:bodyPr vert="horz" wrap="square" lIns="0" tIns="13335" rIns="0" bIns="0" rtlCol="0">
            <a:spAutoFit/>
          </a:bodyPr>
          <a:lstStyle/>
          <a:p>
            <a:pPr marL="38100">
              <a:lnSpc>
                <a:spcPct val="100000"/>
              </a:lnSpc>
              <a:spcBef>
                <a:spcPts val="105"/>
              </a:spcBef>
            </a:pPr>
            <a:r>
              <a:rPr sz="2900" spc="-254" dirty="0">
                <a:solidFill>
                  <a:srgbClr val="B192C9"/>
                </a:solidFill>
                <a:latin typeface="Arabic Typesetting"/>
                <a:cs typeface="Arabic Typesetting"/>
              </a:rPr>
              <a:t>ة</a:t>
            </a:r>
            <a:r>
              <a:rPr sz="2900" dirty="0">
                <a:solidFill>
                  <a:srgbClr val="B192C9"/>
                </a:solidFill>
                <a:latin typeface="Arabic Typesetting"/>
                <a:cs typeface="Arabic Typesetting"/>
              </a:rPr>
              <a:t>ر</a:t>
            </a:r>
            <a:r>
              <a:rPr sz="2900" spc="-140" dirty="0">
                <a:solidFill>
                  <a:srgbClr val="B192C9"/>
                </a:solidFill>
                <a:latin typeface="Arabic Typesetting"/>
                <a:cs typeface="Arabic Typesetting"/>
              </a:rPr>
              <a:t>و</a:t>
            </a:r>
            <a:r>
              <a:rPr sz="2900" spc="85" dirty="0">
                <a:solidFill>
                  <a:srgbClr val="B192C9"/>
                </a:solidFill>
                <a:latin typeface="Arabic Typesetting"/>
                <a:cs typeface="Arabic Typesetting"/>
              </a:rPr>
              <a:t>ر</a:t>
            </a:r>
            <a:r>
              <a:rPr sz="2900" spc="-645" dirty="0">
                <a:solidFill>
                  <a:srgbClr val="B192C9"/>
                </a:solidFill>
                <a:latin typeface="Arabic Typesetting"/>
                <a:cs typeface="Arabic Typesetting"/>
              </a:rPr>
              <a:t>لمج</a:t>
            </a:r>
            <a:r>
              <a:rPr sz="2900" dirty="0">
                <a:solidFill>
                  <a:srgbClr val="B192C9"/>
                </a:solidFill>
                <a:latin typeface="Arabic Typesetting"/>
                <a:cs typeface="Arabic Typesetting"/>
              </a:rPr>
              <a:t>ا</a:t>
            </a:r>
            <a:r>
              <a:rPr sz="2900" spc="5" dirty="0">
                <a:solidFill>
                  <a:srgbClr val="B192C9"/>
                </a:solidFill>
                <a:latin typeface="Arabic Typesetting"/>
                <a:cs typeface="Arabic Typesetting"/>
              </a:rPr>
              <a:t> </a:t>
            </a:r>
            <a:r>
              <a:rPr sz="2900" spc="-10" dirty="0">
                <a:solidFill>
                  <a:srgbClr val="B192C9"/>
                </a:solidFill>
                <a:latin typeface="Arabic Typesetting"/>
                <a:cs typeface="Arabic Typesetting"/>
              </a:rPr>
              <a:t>ت</a:t>
            </a:r>
            <a:r>
              <a:rPr sz="2900" spc="-180" dirty="0">
                <a:solidFill>
                  <a:srgbClr val="B192C9"/>
                </a:solidFill>
                <a:latin typeface="Arabic Typesetting"/>
                <a:cs typeface="Arabic Typesetting"/>
              </a:rPr>
              <a:t>ما</a:t>
            </a:r>
            <a:r>
              <a:rPr sz="2900" spc="-1145" dirty="0">
                <a:solidFill>
                  <a:srgbClr val="B192C9"/>
                </a:solidFill>
                <a:latin typeface="Arabic Typesetting"/>
                <a:cs typeface="Arabic Typesetting"/>
              </a:rPr>
              <a:t>ت</a:t>
            </a:r>
            <a:r>
              <a:rPr sz="2900" spc="-530" dirty="0">
                <a:solidFill>
                  <a:srgbClr val="B192C9"/>
                </a:solidFill>
                <a:latin typeface="Arabic Typesetting"/>
                <a:cs typeface="Arabic Typesetting"/>
              </a:rPr>
              <a:t>م</a:t>
            </a:r>
            <a:r>
              <a:rPr sz="4350" spc="-1072" baseline="8620" dirty="0">
                <a:solidFill>
                  <a:srgbClr val="B192C9"/>
                </a:solidFill>
                <a:latin typeface="Arabic Typesetting"/>
                <a:cs typeface="Arabic Typesetting"/>
              </a:rPr>
              <a:t>ل</a:t>
            </a:r>
            <a:r>
              <a:rPr sz="4350" spc="-772" baseline="8620" dirty="0">
                <a:solidFill>
                  <a:srgbClr val="B192C9"/>
                </a:solidFill>
                <a:latin typeface="Arabic Typesetting"/>
                <a:cs typeface="Arabic Typesetting"/>
              </a:rPr>
              <a:t>م</a:t>
            </a:r>
            <a:r>
              <a:rPr sz="2900" dirty="0">
                <a:solidFill>
                  <a:srgbClr val="B192C9"/>
                </a:solidFill>
                <a:latin typeface="Arabic Typesetting"/>
                <a:cs typeface="Arabic Typesetting"/>
              </a:rPr>
              <a:t>ا</a:t>
            </a:r>
            <a:endParaRPr sz="2900">
              <a:latin typeface="Arabic Typesetting"/>
              <a:cs typeface="Arabic Typesetting"/>
            </a:endParaRPr>
          </a:p>
        </p:txBody>
      </p:sp>
      <p:sp>
        <p:nvSpPr>
          <p:cNvPr id="11" name="object 11"/>
          <p:cNvSpPr/>
          <p:nvPr/>
        </p:nvSpPr>
        <p:spPr>
          <a:xfrm>
            <a:off x="5258434" y="1305560"/>
            <a:ext cx="1163320" cy="3175"/>
          </a:xfrm>
          <a:custGeom>
            <a:avLst/>
            <a:gdLst/>
            <a:ahLst/>
            <a:cxnLst/>
            <a:rect l="l" t="t" r="r" b="b"/>
            <a:pathLst>
              <a:path w="1163320" h="3175">
                <a:moveTo>
                  <a:pt x="1162812" y="0"/>
                </a:moveTo>
                <a:lnTo>
                  <a:pt x="0" y="0"/>
                </a:lnTo>
                <a:lnTo>
                  <a:pt x="0" y="3048"/>
                </a:lnTo>
                <a:lnTo>
                  <a:pt x="1162812" y="3048"/>
                </a:lnTo>
                <a:lnTo>
                  <a:pt x="1162812" y="0"/>
                </a:lnTo>
                <a:close/>
              </a:path>
            </a:pathLst>
          </a:custGeom>
          <a:solidFill>
            <a:srgbClr val="B192C9"/>
          </a:solidFill>
        </p:spPr>
        <p:txBody>
          <a:bodyPr wrap="square" lIns="0" tIns="0" rIns="0" bIns="0" rtlCol="0"/>
          <a:lstStyle/>
          <a:p>
            <a:endParaRPr/>
          </a:p>
        </p:txBody>
      </p:sp>
      <p:sp>
        <p:nvSpPr>
          <p:cNvPr id="12" name="object 12"/>
          <p:cNvSpPr txBox="1"/>
          <p:nvPr/>
        </p:nvSpPr>
        <p:spPr>
          <a:xfrm>
            <a:off x="5254244" y="1381759"/>
            <a:ext cx="1172845" cy="467995"/>
          </a:xfrm>
          <a:prstGeom prst="rect">
            <a:avLst/>
          </a:prstGeom>
        </p:spPr>
        <p:txBody>
          <a:bodyPr vert="horz" wrap="square" lIns="0" tIns="13335" rIns="0" bIns="0" rtlCol="0">
            <a:spAutoFit/>
          </a:bodyPr>
          <a:lstStyle/>
          <a:p>
            <a:pPr marL="12700">
              <a:lnSpc>
                <a:spcPct val="100000"/>
              </a:lnSpc>
              <a:spcBef>
                <a:spcPts val="105"/>
              </a:spcBef>
            </a:pPr>
            <a:r>
              <a:rPr sz="2900" spc="-415" dirty="0">
                <a:solidFill>
                  <a:srgbClr val="B192C9"/>
                </a:solidFill>
                <a:latin typeface="Arabic Typesetting"/>
                <a:cs typeface="Arabic Typesetting"/>
              </a:rPr>
              <a:t>ل</a:t>
            </a:r>
            <a:r>
              <a:rPr sz="2900" spc="-300" dirty="0">
                <a:solidFill>
                  <a:srgbClr val="B192C9"/>
                </a:solidFill>
                <a:latin typeface="Arabic Typesetting"/>
                <a:cs typeface="Arabic Typesetting"/>
              </a:rPr>
              <a:t>م</a:t>
            </a:r>
            <a:r>
              <a:rPr sz="2900" spc="-390" dirty="0">
                <a:solidFill>
                  <a:srgbClr val="B192C9"/>
                </a:solidFill>
                <a:latin typeface="Arabic Typesetting"/>
                <a:cs typeface="Arabic Typesetting"/>
              </a:rPr>
              <a:t>ع</a:t>
            </a:r>
            <a:r>
              <a:rPr sz="2900" spc="-1125" dirty="0">
                <a:solidFill>
                  <a:srgbClr val="B192C9"/>
                </a:solidFill>
                <a:latin typeface="Arabic Typesetting"/>
                <a:cs typeface="Arabic Typesetting"/>
              </a:rPr>
              <a:t>ت</a:t>
            </a:r>
            <a:r>
              <a:rPr sz="2900" spc="-760"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20" dirty="0">
                <a:solidFill>
                  <a:srgbClr val="B192C9"/>
                </a:solidFill>
                <a:latin typeface="Arabic Typesetting"/>
                <a:cs typeface="Arabic Typesetting"/>
              </a:rPr>
              <a:t> </a:t>
            </a:r>
            <a:r>
              <a:rPr sz="2900" spc="-10" dirty="0">
                <a:solidFill>
                  <a:srgbClr val="B192C9"/>
                </a:solidFill>
                <a:latin typeface="Arabic Typesetting"/>
                <a:cs typeface="Arabic Typesetting"/>
              </a:rPr>
              <a:t>ت</a:t>
            </a:r>
            <a:r>
              <a:rPr sz="2900" spc="85" dirty="0">
                <a:solidFill>
                  <a:srgbClr val="B192C9"/>
                </a:solidFill>
                <a:latin typeface="Arabic Typesetting"/>
                <a:cs typeface="Arabic Typesetting"/>
              </a:rPr>
              <a:t>ا</a:t>
            </a:r>
            <a:r>
              <a:rPr sz="2900" spc="-380" dirty="0">
                <a:solidFill>
                  <a:srgbClr val="B192C9"/>
                </a:solidFill>
                <a:latin typeface="Arabic Typesetting"/>
                <a:cs typeface="Arabic Typesetting"/>
              </a:rPr>
              <a:t>ط</a:t>
            </a:r>
            <a:r>
              <a:rPr sz="2900" spc="85" dirty="0">
                <a:solidFill>
                  <a:srgbClr val="B192C9"/>
                </a:solidFill>
                <a:latin typeface="Arabic Typesetting"/>
                <a:cs typeface="Arabic Typesetting"/>
              </a:rPr>
              <a:t>ا</a:t>
            </a:r>
            <a:r>
              <a:rPr sz="2900" spc="-430" dirty="0">
                <a:solidFill>
                  <a:srgbClr val="B192C9"/>
                </a:solidFill>
                <a:latin typeface="Arabic Typesetting"/>
                <a:cs typeface="Arabic Typesetting"/>
              </a:rPr>
              <a:t>ش</a:t>
            </a:r>
            <a:r>
              <a:rPr sz="2900" spc="-810" dirty="0">
                <a:solidFill>
                  <a:srgbClr val="B192C9"/>
                </a:solidFill>
                <a:latin typeface="Arabic Typesetting"/>
                <a:cs typeface="Arabic Typesetting"/>
              </a:rPr>
              <a:t>ن</a:t>
            </a:r>
            <a:endParaRPr sz="2900">
              <a:latin typeface="Arabic Typesetting"/>
              <a:cs typeface="Arabic Typesetting"/>
            </a:endParaRPr>
          </a:p>
        </p:txBody>
      </p:sp>
      <p:sp>
        <p:nvSpPr>
          <p:cNvPr id="13" name="object 13"/>
          <p:cNvSpPr/>
          <p:nvPr/>
        </p:nvSpPr>
        <p:spPr>
          <a:xfrm>
            <a:off x="5266054" y="1834388"/>
            <a:ext cx="1148080" cy="3175"/>
          </a:xfrm>
          <a:custGeom>
            <a:avLst/>
            <a:gdLst/>
            <a:ahLst/>
            <a:cxnLst/>
            <a:rect l="l" t="t" r="r" b="b"/>
            <a:pathLst>
              <a:path w="1148079" h="3175">
                <a:moveTo>
                  <a:pt x="1147572" y="0"/>
                </a:moveTo>
                <a:lnTo>
                  <a:pt x="0" y="0"/>
                </a:lnTo>
                <a:lnTo>
                  <a:pt x="0" y="3048"/>
                </a:lnTo>
                <a:lnTo>
                  <a:pt x="1147572" y="3048"/>
                </a:lnTo>
                <a:lnTo>
                  <a:pt x="1147572" y="0"/>
                </a:lnTo>
                <a:close/>
              </a:path>
            </a:pathLst>
          </a:custGeom>
          <a:solidFill>
            <a:srgbClr val="B192C9"/>
          </a:solidFill>
        </p:spPr>
        <p:txBody>
          <a:bodyPr wrap="square" lIns="0" tIns="0" rIns="0" bIns="0" rtlCol="0"/>
          <a:lstStyle/>
          <a:p>
            <a:endParaRPr/>
          </a:p>
        </p:txBody>
      </p:sp>
      <p:sp>
        <p:nvSpPr>
          <p:cNvPr id="14" name="object 14"/>
          <p:cNvSpPr txBox="1"/>
          <p:nvPr/>
        </p:nvSpPr>
        <p:spPr>
          <a:xfrm>
            <a:off x="5225288" y="1908759"/>
            <a:ext cx="1231900" cy="468630"/>
          </a:xfrm>
          <a:prstGeom prst="rect">
            <a:avLst/>
          </a:prstGeom>
        </p:spPr>
        <p:txBody>
          <a:bodyPr vert="horz" wrap="square" lIns="0" tIns="13335" rIns="0" bIns="0" rtlCol="0">
            <a:spAutoFit/>
          </a:bodyPr>
          <a:lstStyle/>
          <a:p>
            <a:pPr marL="12700">
              <a:lnSpc>
                <a:spcPct val="100000"/>
              </a:lnSpc>
              <a:spcBef>
                <a:spcPts val="105"/>
              </a:spcBef>
            </a:pPr>
            <a:r>
              <a:rPr sz="2900" spc="-700" dirty="0">
                <a:solidFill>
                  <a:srgbClr val="B192C9"/>
                </a:solidFill>
                <a:latin typeface="Arabic Typesetting"/>
                <a:cs typeface="Arabic Typesetting"/>
              </a:rPr>
              <a:t>ئي</a:t>
            </a:r>
            <a:r>
              <a:rPr sz="2900" spc="85" dirty="0">
                <a:solidFill>
                  <a:srgbClr val="B192C9"/>
                </a:solidFill>
                <a:latin typeface="Arabic Typesetting"/>
                <a:cs typeface="Arabic Typesetting"/>
              </a:rPr>
              <a:t>ا</a:t>
            </a:r>
            <a:r>
              <a:rPr sz="2900" spc="-570" dirty="0">
                <a:solidFill>
                  <a:srgbClr val="B192C9"/>
                </a:solidFill>
                <a:latin typeface="Arabic Typesetting"/>
                <a:cs typeface="Arabic Typesetting"/>
              </a:rPr>
              <a:t>ن</a:t>
            </a:r>
            <a:r>
              <a:rPr sz="2900" spc="-1125" dirty="0">
                <a:solidFill>
                  <a:srgbClr val="B192C9"/>
                </a:solidFill>
                <a:latin typeface="Arabic Typesetting"/>
                <a:cs typeface="Arabic Typesetting"/>
              </a:rPr>
              <a:t>ب</a:t>
            </a:r>
            <a:r>
              <a:rPr sz="4350" spc="-1139" baseline="1915"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5" dirty="0">
                <a:solidFill>
                  <a:srgbClr val="B192C9"/>
                </a:solidFill>
                <a:latin typeface="Arabic Typesetting"/>
                <a:cs typeface="Arabic Typesetting"/>
              </a:rPr>
              <a:t> </a:t>
            </a:r>
            <a:r>
              <a:rPr sz="2900" dirty="0">
                <a:solidFill>
                  <a:srgbClr val="B192C9"/>
                </a:solidFill>
                <a:latin typeface="Arabic Typesetting"/>
                <a:cs typeface="Arabic Typesetting"/>
              </a:rPr>
              <a:t>ر</a:t>
            </a:r>
            <a:r>
              <a:rPr sz="2900" spc="85" dirty="0">
                <a:solidFill>
                  <a:srgbClr val="B192C9"/>
                </a:solidFill>
                <a:latin typeface="Arabic Typesetting"/>
                <a:cs typeface="Arabic Typesetting"/>
              </a:rPr>
              <a:t>ا</a:t>
            </a:r>
            <a:r>
              <a:rPr sz="2900" spc="-1125" dirty="0">
                <a:solidFill>
                  <a:srgbClr val="B192C9"/>
                </a:solidFill>
                <a:latin typeface="Arabic Typesetting"/>
                <a:cs typeface="Arabic Typesetting"/>
              </a:rPr>
              <a:t>ب</a:t>
            </a:r>
            <a:r>
              <a:rPr sz="2900" spc="-1175" dirty="0">
                <a:solidFill>
                  <a:srgbClr val="B192C9"/>
                </a:solidFill>
                <a:latin typeface="Arabic Typesetting"/>
                <a:cs typeface="Arabic Typesetting"/>
              </a:rPr>
              <a:t>ت</a:t>
            </a:r>
            <a:r>
              <a:rPr sz="2900" spc="-120" dirty="0">
                <a:solidFill>
                  <a:srgbClr val="B192C9"/>
                </a:solidFill>
                <a:latin typeface="Arabic Typesetting"/>
                <a:cs typeface="Arabic Typesetting"/>
              </a:rPr>
              <a:t>خ</a:t>
            </a:r>
            <a:r>
              <a:rPr sz="2900" spc="-30" dirty="0">
                <a:solidFill>
                  <a:srgbClr val="B192C9"/>
                </a:solidFill>
                <a:latin typeface="Arabic Typesetting"/>
                <a:cs typeface="Arabic Typesetting"/>
              </a:rPr>
              <a:t>الا</a:t>
            </a:r>
            <a:endParaRPr sz="2900">
              <a:latin typeface="Arabic Typesetting"/>
              <a:cs typeface="Arabic Typesetting"/>
            </a:endParaRPr>
          </a:p>
        </p:txBody>
      </p:sp>
      <p:grpSp>
        <p:nvGrpSpPr>
          <p:cNvPr id="15" name="object 15"/>
          <p:cNvGrpSpPr/>
          <p:nvPr/>
        </p:nvGrpSpPr>
        <p:grpSpPr>
          <a:xfrm>
            <a:off x="490473" y="2361692"/>
            <a:ext cx="5952490" cy="3435985"/>
            <a:chOff x="490473" y="2361692"/>
            <a:chExt cx="5952490" cy="3435985"/>
          </a:xfrm>
        </p:grpSpPr>
        <p:sp>
          <p:nvSpPr>
            <p:cNvPr id="16" name="object 16"/>
            <p:cNvSpPr/>
            <p:nvPr/>
          </p:nvSpPr>
          <p:spPr>
            <a:xfrm>
              <a:off x="5237098" y="2361692"/>
              <a:ext cx="1205865" cy="3175"/>
            </a:xfrm>
            <a:custGeom>
              <a:avLst/>
              <a:gdLst/>
              <a:ahLst/>
              <a:cxnLst/>
              <a:rect l="l" t="t" r="r" b="b"/>
              <a:pathLst>
                <a:path w="1205864" h="3175">
                  <a:moveTo>
                    <a:pt x="1205484" y="0"/>
                  </a:moveTo>
                  <a:lnTo>
                    <a:pt x="0" y="0"/>
                  </a:lnTo>
                  <a:lnTo>
                    <a:pt x="0" y="3048"/>
                  </a:lnTo>
                  <a:lnTo>
                    <a:pt x="1205484" y="3048"/>
                  </a:lnTo>
                  <a:lnTo>
                    <a:pt x="1205484" y="0"/>
                  </a:lnTo>
                  <a:close/>
                </a:path>
              </a:pathLst>
            </a:custGeom>
            <a:solidFill>
              <a:srgbClr val="B192C9"/>
            </a:solidFill>
          </p:spPr>
          <p:txBody>
            <a:bodyPr wrap="square" lIns="0" tIns="0" rIns="0" bIns="0" rtlCol="0"/>
            <a:lstStyle/>
            <a:p>
              <a:endParaRPr/>
            </a:p>
          </p:txBody>
        </p:sp>
        <p:sp>
          <p:nvSpPr>
            <p:cNvPr id="17" name="object 17"/>
            <p:cNvSpPr/>
            <p:nvPr/>
          </p:nvSpPr>
          <p:spPr>
            <a:xfrm>
              <a:off x="500633" y="3286506"/>
              <a:ext cx="3560445" cy="2501265"/>
            </a:xfrm>
            <a:custGeom>
              <a:avLst/>
              <a:gdLst/>
              <a:ahLst/>
              <a:cxnLst/>
              <a:rect l="l" t="t" r="r" b="b"/>
              <a:pathLst>
                <a:path w="3560445" h="2501265">
                  <a:moveTo>
                    <a:pt x="3560064" y="0"/>
                  </a:moveTo>
                  <a:lnTo>
                    <a:pt x="0" y="0"/>
                  </a:lnTo>
                  <a:lnTo>
                    <a:pt x="0" y="2084070"/>
                  </a:lnTo>
                  <a:lnTo>
                    <a:pt x="2804" y="2132679"/>
                  </a:lnTo>
                  <a:lnTo>
                    <a:pt x="11008" y="2179641"/>
                  </a:lnTo>
                  <a:lnTo>
                    <a:pt x="24299" y="2224644"/>
                  </a:lnTo>
                  <a:lnTo>
                    <a:pt x="42365" y="2267374"/>
                  </a:lnTo>
                  <a:lnTo>
                    <a:pt x="64892" y="2307519"/>
                  </a:lnTo>
                  <a:lnTo>
                    <a:pt x="91569" y="2344765"/>
                  </a:lnTo>
                  <a:lnTo>
                    <a:pt x="122081" y="2378802"/>
                  </a:lnTo>
                  <a:lnTo>
                    <a:pt x="156118" y="2409314"/>
                  </a:lnTo>
                  <a:lnTo>
                    <a:pt x="193364" y="2435991"/>
                  </a:lnTo>
                  <a:lnTo>
                    <a:pt x="233509" y="2458518"/>
                  </a:lnTo>
                  <a:lnTo>
                    <a:pt x="276239" y="2476584"/>
                  </a:lnTo>
                  <a:lnTo>
                    <a:pt x="321242" y="2489875"/>
                  </a:lnTo>
                  <a:lnTo>
                    <a:pt x="368204" y="2498079"/>
                  </a:lnTo>
                  <a:lnTo>
                    <a:pt x="416813" y="2500884"/>
                  </a:lnTo>
                  <a:lnTo>
                    <a:pt x="3560064" y="2500884"/>
                  </a:lnTo>
                  <a:lnTo>
                    <a:pt x="3560064" y="0"/>
                  </a:lnTo>
                  <a:close/>
                </a:path>
              </a:pathLst>
            </a:custGeom>
            <a:solidFill>
              <a:srgbClr val="717BA2"/>
            </a:solidFill>
          </p:spPr>
          <p:txBody>
            <a:bodyPr wrap="square" lIns="0" tIns="0" rIns="0" bIns="0" rtlCol="0"/>
            <a:lstStyle/>
            <a:p>
              <a:endParaRPr/>
            </a:p>
          </p:txBody>
        </p:sp>
        <p:sp>
          <p:nvSpPr>
            <p:cNvPr id="18" name="object 18"/>
            <p:cNvSpPr/>
            <p:nvPr/>
          </p:nvSpPr>
          <p:spPr>
            <a:xfrm>
              <a:off x="500633" y="3286506"/>
              <a:ext cx="3560445" cy="2501265"/>
            </a:xfrm>
            <a:custGeom>
              <a:avLst/>
              <a:gdLst/>
              <a:ahLst/>
              <a:cxnLst/>
              <a:rect l="l" t="t" r="r" b="b"/>
              <a:pathLst>
                <a:path w="3560445" h="2501265">
                  <a:moveTo>
                    <a:pt x="3560064" y="2500884"/>
                  </a:moveTo>
                  <a:lnTo>
                    <a:pt x="416813" y="2500884"/>
                  </a:lnTo>
                  <a:lnTo>
                    <a:pt x="368204" y="2498079"/>
                  </a:lnTo>
                  <a:lnTo>
                    <a:pt x="321242" y="2489875"/>
                  </a:lnTo>
                  <a:lnTo>
                    <a:pt x="276239" y="2476584"/>
                  </a:lnTo>
                  <a:lnTo>
                    <a:pt x="233509" y="2458518"/>
                  </a:lnTo>
                  <a:lnTo>
                    <a:pt x="193364" y="2435991"/>
                  </a:lnTo>
                  <a:lnTo>
                    <a:pt x="156118" y="2409314"/>
                  </a:lnTo>
                  <a:lnTo>
                    <a:pt x="122081" y="2378802"/>
                  </a:lnTo>
                  <a:lnTo>
                    <a:pt x="91569" y="2344765"/>
                  </a:lnTo>
                  <a:lnTo>
                    <a:pt x="64892" y="2307519"/>
                  </a:lnTo>
                  <a:lnTo>
                    <a:pt x="42365" y="2267374"/>
                  </a:lnTo>
                  <a:lnTo>
                    <a:pt x="24299" y="2224644"/>
                  </a:lnTo>
                  <a:lnTo>
                    <a:pt x="11008" y="2179641"/>
                  </a:lnTo>
                  <a:lnTo>
                    <a:pt x="2804" y="2132679"/>
                  </a:lnTo>
                  <a:lnTo>
                    <a:pt x="0" y="2084070"/>
                  </a:lnTo>
                  <a:lnTo>
                    <a:pt x="0" y="0"/>
                  </a:lnTo>
                  <a:lnTo>
                    <a:pt x="3560064" y="0"/>
                  </a:lnTo>
                  <a:lnTo>
                    <a:pt x="3560064" y="2500884"/>
                  </a:lnTo>
                  <a:close/>
                </a:path>
              </a:pathLst>
            </a:custGeom>
            <a:ln w="19812">
              <a:solidFill>
                <a:srgbClr val="FFFFFF"/>
              </a:solidFill>
            </a:ln>
          </p:spPr>
          <p:txBody>
            <a:bodyPr wrap="square" lIns="0" tIns="0" rIns="0" bIns="0" rtlCol="0"/>
            <a:lstStyle/>
            <a:p>
              <a:endParaRPr/>
            </a:p>
          </p:txBody>
        </p:sp>
      </p:grpSp>
      <p:sp>
        <p:nvSpPr>
          <p:cNvPr id="19" name="object 19"/>
          <p:cNvSpPr txBox="1"/>
          <p:nvPr/>
        </p:nvSpPr>
        <p:spPr>
          <a:xfrm>
            <a:off x="1633092" y="3978909"/>
            <a:ext cx="1296670" cy="467995"/>
          </a:xfrm>
          <a:prstGeom prst="rect">
            <a:avLst/>
          </a:prstGeom>
        </p:spPr>
        <p:txBody>
          <a:bodyPr vert="horz" wrap="square" lIns="0" tIns="12700" rIns="0" bIns="0" rtlCol="0">
            <a:spAutoFit/>
          </a:bodyPr>
          <a:lstStyle/>
          <a:p>
            <a:pPr marL="38100">
              <a:lnSpc>
                <a:spcPct val="100000"/>
              </a:lnSpc>
              <a:spcBef>
                <a:spcPts val="100"/>
              </a:spcBef>
            </a:pPr>
            <a:r>
              <a:rPr sz="2900" spc="215" dirty="0">
                <a:solidFill>
                  <a:srgbClr val="B192C9"/>
                </a:solidFill>
                <a:latin typeface="Arabic Typesetting"/>
                <a:cs typeface="Arabic Typesetting"/>
              </a:rPr>
              <a:t>ة</a:t>
            </a:r>
            <a:r>
              <a:rPr sz="2900" spc="-1460" dirty="0">
                <a:solidFill>
                  <a:srgbClr val="B192C9"/>
                </a:solidFill>
                <a:latin typeface="Arabic Typesetting"/>
                <a:cs typeface="Arabic Typesetting"/>
              </a:rPr>
              <a:t>ب</a:t>
            </a:r>
            <a:r>
              <a:rPr sz="2900" spc="50" dirty="0">
                <a:solidFill>
                  <a:srgbClr val="B192C9"/>
                </a:solidFill>
                <a:latin typeface="Arabic Typesetting"/>
                <a:cs typeface="Arabic Typesetting"/>
              </a:rPr>
              <a:t>و</a:t>
            </a:r>
            <a:r>
              <a:rPr sz="2900" spc="-695" dirty="0">
                <a:solidFill>
                  <a:srgbClr val="B192C9"/>
                </a:solidFill>
                <a:latin typeface="Arabic Typesetting"/>
                <a:cs typeface="Arabic Typesetting"/>
              </a:rPr>
              <a:t>ص</a:t>
            </a:r>
            <a:r>
              <a:rPr sz="2900" spc="-565" dirty="0">
                <a:solidFill>
                  <a:srgbClr val="B192C9"/>
                </a:solidFill>
                <a:latin typeface="Arabic Typesetting"/>
                <a:cs typeface="Arabic Typesetting"/>
              </a:rPr>
              <a:t>ن</a:t>
            </a:r>
            <a:r>
              <a:rPr sz="2900" spc="-715" dirty="0">
                <a:solidFill>
                  <a:srgbClr val="B192C9"/>
                </a:solidFill>
                <a:latin typeface="Arabic Typesetting"/>
                <a:cs typeface="Arabic Typesetting"/>
              </a:rPr>
              <a:t>ل</a:t>
            </a:r>
            <a:r>
              <a:rPr sz="2900" spc="-509" dirty="0">
                <a:solidFill>
                  <a:srgbClr val="B192C9"/>
                </a:solidFill>
                <a:latin typeface="Arabic Typesetting"/>
                <a:cs typeface="Arabic Typesetting"/>
              </a:rPr>
              <a:t>م</a:t>
            </a:r>
            <a:r>
              <a:rPr sz="2900" dirty="0">
                <a:solidFill>
                  <a:srgbClr val="B192C9"/>
                </a:solidFill>
                <a:latin typeface="Arabic Typesetting"/>
                <a:cs typeface="Arabic Typesetting"/>
              </a:rPr>
              <a:t>ا</a:t>
            </a:r>
            <a:r>
              <a:rPr sz="2900" spc="10" dirty="0">
                <a:solidFill>
                  <a:srgbClr val="B192C9"/>
                </a:solidFill>
                <a:latin typeface="Arabic Typesetting"/>
                <a:cs typeface="Arabic Typesetting"/>
              </a:rPr>
              <a:t> </a:t>
            </a:r>
            <a:r>
              <a:rPr sz="2900" spc="-5" dirty="0">
                <a:solidFill>
                  <a:srgbClr val="B192C9"/>
                </a:solidFill>
                <a:latin typeface="Arabic Typesetting"/>
                <a:cs typeface="Arabic Typesetting"/>
              </a:rPr>
              <a:t>ت</a:t>
            </a:r>
            <a:r>
              <a:rPr sz="2900" spc="-235" dirty="0">
                <a:solidFill>
                  <a:srgbClr val="B192C9"/>
                </a:solidFill>
                <a:latin typeface="Arabic Typesetting"/>
                <a:cs typeface="Arabic Typesetting"/>
              </a:rPr>
              <a:t>م</a:t>
            </a:r>
            <a:r>
              <a:rPr sz="2900" spc="-120" dirty="0">
                <a:solidFill>
                  <a:srgbClr val="B192C9"/>
                </a:solidFill>
                <a:latin typeface="Arabic Typesetting"/>
                <a:cs typeface="Arabic Typesetting"/>
              </a:rPr>
              <a:t>ا</a:t>
            </a:r>
            <a:r>
              <a:rPr sz="2900" spc="-1145" dirty="0">
                <a:solidFill>
                  <a:srgbClr val="B192C9"/>
                </a:solidFill>
                <a:latin typeface="Arabic Typesetting"/>
                <a:cs typeface="Arabic Typesetting"/>
              </a:rPr>
              <a:t>ت</a:t>
            </a:r>
            <a:r>
              <a:rPr sz="2900" spc="-530" dirty="0">
                <a:solidFill>
                  <a:srgbClr val="B192C9"/>
                </a:solidFill>
                <a:latin typeface="Arabic Typesetting"/>
                <a:cs typeface="Arabic Typesetting"/>
              </a:rPr>
              <a:t>م</a:t>
            </a:r>
            <a:r>
              <a:rPr sz="4350" spc="-1072" baseline="8620" dirty="0">
                <a:solidFill>
                  <a:srgbClr val="B192C9"/>
                </a:solidFill>
                <a:latin typeface="Arabic Typesetting"/>
                <a:cs typeface="Arabic Typesetting"/>
              </a:rPr>
              <a:t>ل</a:t>
            </a:r>
            <a:r>
              <a:rPr sz="4350" spc="-765" baseline="8620" dirty="0">
                <a:solidFill>
                  <a:srgbClr val="B192C9"/>
                </a:solidFill>
                <a:latin typeface="Arabic Typesetting"/>
                <a:cs typeface="Arabic Typesetting"/>
              </a:rPr>
              <a:t>م</a:t>
            </a:r>
            <a:r>
              <a:rPr sz="2900" dirty="0">
                <a:solidFill>
                  <a:srgbClr val="B192C9"/>
                </a:solidFill>
                <a:latin typeface="Arabic Typesetting"/>
                <a:cs typeface="Arabic Typesetting"/>
              </a:rPr>
              <a:t>ا</a:t>
            </a:r>
            <a:endParaRPr sz="2900">
              <a:latin typeface="Arabic Typesetting"/>
              <a:cs typeface="Arabic Typesetting"/>
            </a:endParaRPr>
          </a:p>
        </p:txBody>
      </p:sp>
      <p:sp>
        <p:nvSpPr>
          <p:cNvPr id="20" name="object 20"/>
          <p:cNvSpPr/>
          <p:nvPr/>
        </p:nvSpPr>
        <p:spPr>
          <a:xfrm>
            <a:off x="1671066" y="4431029"/>
            <a:ext cx="1217930" cy="3175"/>
          </a:xfrm>
          <a:custGeom>
            <a:avLst/>
            <a:gdLst/>
            <a:ahLst/>
            <a:cxnLst/>
            <a:rect l="l" t="t" r="r" b="b"/>
            <a:pathLst>
              <a:path w="1217930" h="3175">
                <a:moveTo>
                  <a:pt x="1217676" y="0"/>
                </a:moveTo>
                <a:lnTo>
                  <a:pt x="0" y="0"/>
                </a:lnTo>
                <a:lnTo>
                  <a:pt x="0" y="3048"/>
                </a:lnTo>
                <a:lnTo>
                  <a:pt x="1217676" y="3048"/>
                </a:lnTo>
                <a:lnTo>
                  <a:pt x="1217676" y="0"/>
                </a:lnTo>
                <a:close/>
              </a:path>
            </a:pathLst>
          </a:custGeom>
          <a:solidFill>
            <a:srgbClr val="B192C9"/>
          </a:solidFill>
        </p:spPr>
        <p:txBody>
          <a:bodyPr wrap="square" lIns="0" tIns="0" rIns="0" bIns="0" rtlCol="0"/>
          <a:lstStyle/>
          <a:p>
            <a:endParaRPr/>
          </a:p>
        </p:txBody>
      </p:sp>
      <p:sp>
        <p:nvSpPr>
          <p:cNvPr id="21" name="object 21"/>
          <p:cNvSpPr txBox="1"/>
          <p:nvPr/>
        </p:nvSpPr>
        <p:spPr>
          <a:xfrm>
            <a:off x="1693545" y="4507433"/>
            <a:ext cx="1176020" cy="468630"/>
          </a:xfrm>
          <a:prstGeom prst="rect">
            <a:avLst/>
          </a:prstGeom>
        </p:spPr>
        <p:txBody>
          <a:bodyPr vert="horz" wrap="square" lIns="0" tIns="13335" rIns="0" bIns="0" rtlCol="0">
            <a:spAutoFit/>
          </a:bodyPr>
          <a:lstStyle/>
          <a:p>
            <a:pPr marL="12700">
              <a:lnSpc>
                <a:spcPct val="100000"/>
              </a:lnSpc>
              <a:spcBef>
                <a:spcPts val="105"/>
              </a:spcBef>
            </a:pPr>
            <a:r>
              <a:rPr sz="2900" spc="-415" dirty="0">
                <a:solidFill>
                  <a:srgbClr val="B192C9"/>
                </a:solidFill>
                <a:latin typeface="Arabic Typesetting"/>
                <a:cs typeface="Arabic Typesetting"/>
              </a:rPr>
              <a:t>ل</a:t>
            </a:r>
            <a:r>
              <a:rPr sz="2900" spc="-300" dirty="0">
                <a:solidFill>
                  <a:srgbClr val="B192C9"/>
                </a:solidFill>
                <a:latin typeface="Arabic Typesetting"/>
                <a:cs typeface="Arabic Typesetting"/>
              </a:rPr>
              <a:t>م</a:t>
            </a:r>
            <a:r>
              <a:rPr sz="2900" spc="-390" dirty="0">
                <a:solidFill>
                  <a:srgbClr val="B192C9"/>
                </a:solidFill>
                <a:latin typeface="Arabic Typesetting"/>
                <a:cs typeface="Arabic Typesetting"/>
              </a:rPr>
              <a:t>ع</a:t>
            </a:r>
            <a:r>
              <a:rPr sz="2900" spc="-1120" dirty="0">
                <a:solidFill>
                  <a:srgbClr val="B192C9"/>
                </a:solidFill>
                <a:latin typeface="Arabic Typesetting"/>
                <a:cs typeface="Arabic Typesetting"/>
              </a:rPr>
              <a:t>ت</a:t>
            </a:r>
            <a:r>
              <a:rPr sz="2900" spc="-760"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15" dirty="0">
                <a:solidFill>
                  <a:srgbClr val="B192C9"/>
                </a:solidFill>
                <a:latin typeface="Arabic Typesetting"/>
                <a:cs typeface="Arabic Typesetting"/>
              </a:rPr>
              <a:t> </a:t>
            </a:r>
            <a:r>
              <a:rPr sz="2900" spc="-5" dirty="0">
                <a:solidFill>
                  <a:srgbClr val="B192C9"/>
                </a:solidFill>
                <a:latin typeface="Arabic Typesetting"/>
                <a:cs typeface="Arabic Typesetting"/>
              </a:rPr>
              <a:t>ت</a:t>
            </a:r>
            <a:r>
              <a:rPr sz="2900" spc="85" dirty="0">
                <a:solidFill>
                  <a:srgbClr val="B192C9"/>
                </a:solidFill>
                <a:latin typeface="Arabic Typesetting"/>
                <a:cs typeface="Arabic Typesetting"/>
              </a:rPr>
              <a:t>ا</a:t>
            </a:r>
            <a:r>
              <a:rPr sz="2900" spc="-380" dirty="0">
                <a:solidFill>
                  <a:srgbClr val="B192C9"/>
                </a:solidFill>
                <a:latin typeface="Arabic Typesetting"/>
                <a:cs typeface="Arabic Typesetting"/>
              </a:rPr>
              <a:t>ط</a:t>
            </a:r>
            <a:r>
              <a:rPr sz="2900" spc="85" dirty="0">
                <a:solidFill>
                  <a:srgbClr val="B192C9"/>
                </a:solidFill>
                <a:latin typeface="Arabic Typesetting"/>
                <a:cs typeface="Arabic Typesetting"/>
              </a:rPr>
              <a:t>ا</a:t>
            </a:r>
            <a:r>
              <a:rPr sz="2900" spc="-430" dirty="0">
                <a:solidFill>
                  <a:srgbClr val="B192C9"/>
                </a:solidFill>
                <a:latin typeface="Arabic Typesetting"/>
                <a:cs typeface="Arabic Typesetting"/>
              </a:rPr>
              <a:t>ش</a:t>
            </a:r>
            <a:r>
              <a:rPr sz="2900" spc="-810" dirty="0">
                <a:solidFill>
                  <a:srgbClr val="B192C9"/>
                </a:solidFill>
                <a:latin typeface="Arabic Typesetting"/>
                <a:cs typeface="Arabic Typesetting"/>
              </a:rPr>
              <a:t>ن</a:t>
            </a:r>
            <a:endParaRPr sz="2900">
              <a:latin typeface="Arabic Typesetting"/>
              <a:cs typeface="Arabic Typesetting"/>
            </a:endParaRPr>
          </a:p>
        </p:txBody>
      </p:sp>
      <p:sp>
        <p:nvSpPr>
          <p:cNvPr id="22" name="object 22"/>
          <p:cNvSpPr/>
          <p:nvPr/>
        </p:nvSpPr>
        <p:spPr>
          <a:xfrm>
            <a:off x="1706117" y="4959858"/>
            <a:ext cx="1148080" cy="3175"/>
          </a:xfrm>
          <a:custGeom>
            <a:avLst/>
            <a:gdLst/>
            <a:ahLst/>
            <a:cxnLst/>
            <a:rect l="l" t="t" r="r" b="b"/>
            <a:pathLst>
              <a:path w="1148080" h="3175">
                <a:moveTo>
                  <a:pt x="1147571" y="0"/>
                </a:moveTo>
                <a:lnTo>
                  <a:pt x="0" y="0"/>
                </a:lnTo>
                <a:lnTo>
                  <a:pt x="0" y="3048"/>
                </a:lnTo>
                <a:lnTo>
                  <a:pt x="1147571" y="3048"/>
                </a:lnTo>
                <a:lnTo>
                  <a:pt x="1147571" y="0"/>
                </a:lnTo>
                <a:close/>
              </a:path>
            </a:pathLst>
          </a:custGeom>
          <a:solidFill>
            <a:srgbClr val="B192C9"/>
          </a:solidFill>
        </p:spPr>
        <p:txBody>
          <a:bodyPr wrap="square" lIns="0" tIns="0" rIns="0" bIns="0" rtlCol="0"/>
          <a:lstStyle/>
          <a:p>
            <a:endParaRPr/>
          </a:p>
        </p:txBody>
      </p:sp>
      <p:sp>
        <p:nvSpPr>
          <p:cNvPr id="23" name="object 23"/>
          <p:cNvSpPr txBox="1"/>
          <p:nvPr/>
        </p:nvSpPr>
        <p:spPr>
          <a:xfrm>
            <a:off x="1664589" y="5035422"/>
            <a:ext cx="1235075" cy="467995"/>
          </a:xfrm>
          <a:prstGeom prst="rect">
            <a:avLst/>
          </a:prstGeom>
        </p:spPr>
        <p:txBody>
          <a:bodyPr vert="horz" wrap="square" lIns="0" tIns="12700" rIns="0" bIns="0" rtlCol="0">
            <a:spAutoFit/>
          </a:bodyPr>
          <a:lstStyle/>
          <a:p>
            <a:pPr marL="12700">
              <a:lnSpc>
                <a:spcPct val="100000"/>
              </a:lnSpc>
              <a:spcBef>
                <a:spcPts val="100"/>
              </a:spcBef>
            </a:pPr>
            <a:r>
              <a:rPr sz="2900" spc="-700" dirty="0">
                <a:solidFill>
                  <a:srgbClr val="B192C9"/>
                </a:solidFill>
                <a:latin typeface="Arabic Typesetting"/>
                <a:cs typeface="Arabic Typesetting"/>
              </a:rPr>
              <a:t>ئ</a:t>
            </a:r>
            <a:r>
              <a:rPr sz="2900" spc="-695" dirty="0">
                <a:solidFill>
                  <a:srgbClr val="B192C9"/>
                </a:solidFill>
                <a:latin typeface="Arabic Typesetting"/>
                <a:cs typeface="Arabic Typesetting"/>
              </a:rPr>
              <a:t>ي</a:t>
            </a:r>
            <a:r>
              <a:rPr sz="2900" spc="85" dirty="0">
                <a:solidFill>
                  <a:srgbClr val="B192C9"/>
                </a:solidFill>
                <a:latin typeface="Arabic Typesetting"/>
                <a:cs typeface="Arabic Typesetting"/>
              </a:rPr>
              <a:t>ا</a:t>
            </a:r>
            <a:r>
              <a:rPr sz="2900" spc="-565" dirty="0">
                <a:solidFill>
                  <a:srgbClr val="B192C9"/>
                </a:solidFill>
                <a:latin typeface="Arabic Typesetting"/>
                <a:cs typeface="Arabic Typesetting"/>
              </a:rPr>
              <a:t>ن</a:t>
            </a:r>
            <a:r>
              <a:rPr sz="2900" spc="-1120" dirty="0">
                <a:solidFill>
                  <a:srgbClr val="B192C9"/>
                </a:solidFill>
                <a:latin typeface="Arabic Typesetting"/>
                <a:cs typeface="Arabic Typesetting"/>
              </a:rPr>
              <a:t>ب</a:t>
            </a:r>
            <a:r>
              <a:rPr sz="4350" spc="-1139" baseline="1915"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5" dirty="0">
                <a:solidFill>
                  <a:srgbClr val="B192C9"/>
                </a:solidFill>
                <a:latin typeface="Arabic Typesetting"/>
                <a:cs typeface="Arabic Typesetting"/>
              </a:rPr>
              <a:t> </a:t>
            </a:r>
            <a:r>
              <a:rPr sz="2900" spc="5" dirty="0">
                <a:solidFill>
                  <a:srgbClr val="B192C9"/>
                </a:solidFill>
                <a:latin typeface="Arabic Typesetting"/>
                <a:cs typeface="Arabic Typesetting"/>
              </a:rPr>
              <a:t>ر</a:t>
            </a:r>
            <a:r>
              <a:rPr sz="2900" spc="85" dirty="0">
                <a:solidFill>
                  <a:srgbClr val="B192C9"/>
                </a:solidFill>
                <a:latin typeface="Arabic Typesetting"/>
                <a:cs typeface="Arabic Typesetting"/>
              </a:rPr>
              <a:t>ا</a:t>
            </a:r>
            <a:r>
              <a:rPr sz="2900" spc="-1120" dirty="0">
                <a:solidFill>
                  <a:srgbClr val="B192C9"/>
                </a:solidFill>
                <a:latin typeface="Arabic Typesetting"/>
                <a:cs typeface="Arabic Typesetting"/>
              </a:rPr>
              <a:t>ب</a:t>
            </a:r>
            <a:r>
              <a:rPr sz="2900" spc="-1170" dirty="0">
                <a:solidFill>
                  <a:srgbClr val="B192C9"/>
                </a:solidFill>
                <a:latin typeface="Arabic Typesetting"/>
                <a:cs typeface="Arabic Typesetting"/>
              </a:rPr>
              <a:t>ت</a:t>
            </a:r>
            <a:r>
              <a:rPr sz="2900" spc="-120" dirty="0">
                <a:solidFill>
                  <a:srgbClr val="B192C9"/>
                </a:solidFill>
                <a:latin typeface="Arabic Typesetting"/>
                <a:cs typeface="Arabic Typesetting"/>
              </a:rPr>
              <a:t>خ</a:t>
            </a:r>
            <a:r>
              <a:rPr sz="2900" spc="-30" dirty="0">
                <a:solidFill>
                  <a:srgbClr val="B192C9"/>
                </a:solidFill>
                <a:latin typeface="Arabic Typesetting"/>
                <a:cs typeface="Arabic Typesetting"/>
              </a:rPr>
              <a:t>الا</a:t>
            </a:r>
            <a:endParaRPr sz="2900">
              <a:latin typeface="Arabic Typesetting"/>
              <a:cs typeface="Arabic Typesetting"/>
            </a:endParaRPr>
          </a:p>
        </p:txBody>
      </p:sp>
      <p:grpSp>
        <p:nvGrpSpPr>
          <p:cNvPr id="24" name="object 24"/>
          <p:cNvGrpSpPr/>
          <p:nvPr/>
        </p:nvGrpSpPr>
        <p:grpSpPr>
          <a:xfrm>
            <a:off x="1677161" y="3276346"/>
            <a:ext cx="5953760" cy="2521585"/>
            <a:chOff x="1677161" y="3276346"/>
            <a:chExt cx="5953760" cy="2521585"/>
          </a:xfrm>
        </p:grpSpPr>
        <p:sp>
          <p:nvSpPr>
            <p:cNvPr id="25" name="object 25"/>
            <p:cNvSpPr/>
            <p:nvPr/>
          </p:nvSpPr>
          <p:spPr>
            <a:xfrm>
              <a:off x="1677161" y="5487162"/>
              <a:ext cx="1205865" cy="3175"/>
            </a:xfrm>
            <a:custGeom>
              <a:avLst/>
              <a:gdLst/>
              <a:ahLst/>
              <a:cxnLst/>
              <a:rect l="l" t="t" r="r" b="b"/>
              <a:pathLst>
                <a:path w="1205864" h="3175">
                  <a:moveTo>
                    <a:pt x="1205483" y="0"/>
                  </a:moveTo>
                  <a:lnTo>
                    <a:pt x="0" y="0"/>
                  </a:lnTo>
                  <a:lnTo>
                    <a:pt x="0" y="3047"/>
                  </a:lnTo>
                  <a:lnTo>
                    <a:pt x="1205483" y="3047"/>
                  </a:lnTo>
                  <a:lnTo>
                    <a:pt x="1205483" y="0"/>
                  </a:lnTo>
                  <a:close/>
                </a:path>
              </a:pathLst>
            </a:custGeom>
            <a:solidFill>
              <a:srgbClr val="B192C9"/>
            </a:solidFill>
          </p:spPr>
          <p:txBody>
            <a:bodyPr wrap="square" lIns="0" tIns="0" rIns="0" bIns="0" rtlCol="0"/>
            <a:lstStyle/>
            <a:p>
              <a:endParaRPr/>
            </a:p>
          </p:txBody>
        </p:sp>
        <p:sp>
          <p:nvSpPr>
            <p:cNvPr id="26" name="object 26"/>
            <p:cNvSpPr/>
            <p:nvPr/>
          </p:nvSpPr>
          <p:spPr>
            <a:xfrm>
              <a:off x="4060697" y="3286506"/>
              <a:ext cx="3560445" cy="2501265"/>
            </a:xfrm>
            <a:custGeom>
              <a:avLst/>
              <a:gdLst/>
              <a:ahLst/>
              <a:cxnLst/>
              <a:rect l="l" t="t" r="r" b="b"/>
              <a:pathLst>
                <a:path w="3560445" h="2501265">
                  <a:moveTo>
                    <a:pt x="3560063" y="0"/>
                  </a:moveTo>
                  <a:lnTo>
                    <a:pt x="0" y="0"/>
                  </a:lnTo>
                  <a:lnTo>
                    <a:pt x="0" y="2500884"/>
                  </a:lnTo>
                  <a:lnTo>
                    <a:pt x="3143250" y="2500884"/>
                  </a:lnTo>
                  <a:lnTo>
                    <a:pt x="3191868" y="2498079"/>
                  </a:lnTo>
                  <a:lnTo>
                    <a:pt x="3238837" y="2489875"/>
                  </a:lnTo>
                  <a:lnTo>
                    <a:pt x="3283844" y="2476584"/>
                  </a:lnTo>
                  <a:lnTo>
                    <a:pt x="3326576" y="2458518"/>
                  </a:lnTo>
                  <a:lnTo>
                    <a:pt x="3366721" y="2435991"/>
                  </a:lnTo>
                  <a:lnTo>
                    <a:pt x="3403967" y="2409314"/>
                  </a:lnTo>
                  <a:lnTo>
                    <a:pt x="3438001" y="2378802"/>
                  </a:lnTo>
                  <a:lnTo>
                    <a:pt x="3468510" y="2344765"/>
                  </a:lnTo>
                  <a:lnTo>
                    <a:pt x="3495183" y="2307519"/>
                  </a:lnTo>
                  <a:lnTo>
                    <a:pt x="3517707" y="2267374"/>
                  </a:lnTo>
                  <a:lnTo>
                    <a:pt x="3535769" y="2224644"/>
                  </a:lnTo>
                  <a:lnTo>
                    <a:pt x="3549058" y="2179641"/>
                  </a:lnTo>
                  <a:lnTo>
                    <a:pt x="3557260" y="2132679"/>
                  </a:lnTo>
                  <a:lnTo>
                    <a:pt x="3560063" y="2084070"/>
                  </a:lnTo>
                  <a:lnTo>
                    <a:pt x="3560063" y="0"/>
                  </a:lnTo>
                  <a:close/>
                </a:path>
              </a:pathLst>
            </a:custGeom>
            <a:solidFill>
              <a:srgbClr val="717BA2"/>
            </a:solidFill>
          </p:spPr>
          <p:txBody>
            <a:bodyPr wrap="square" lIns="0" tIns="0" rIns="0" bIns="0" rtlCol="0"/>
            <a:lstStyle/>
            <a:p>
              <a:endParaRPr/>
            </a:p>
          </p:txBody>
        </p:sp>
        <p:sp>
          <p:nvSpPr>
            <p:cNvPr id="27" name="object 27"/>
            <p:cNvSpPr/>
            <p:nvPr/>
          </p:nvSpPr>
          <p:spPr>
            <a:xfrm>
              <a:off x="4060697" y="3286506"/>
              <a:ext cx="3560445" cy="2501265"/>
            </a:xfrm>
            <a:custGeom>
              <a:avLst/>
              <a:gdLst/>
              <a:ahLst/>
              <a:cxnLst/>
              <a:rect l="l" t="t" r="r" b="b"/>
              <a:pathLst>
                <a:path w="3560445" h="2501265">
                  <a:moveTo>
                    <a:pt x="3560063" y="0"/>
                  </a:moveTo>
                  <a:lnTo>
                    <a:pt x="3560063" y="2084070"/>
                  </a:lnTo>
                  <a:lnTo>
                    <a:pt x="3557260" y="2132679"/>
                  </a:lnTo>
                  <a:lnTo>
                    <a:pt x="3549058" y="2179641"/>
                  </a:lnTo>
                  <a:lnTo>
                    <a:pt x="3535769" y="2224644"/>
                  </a:lnTo>
                  <a:lnTo>
                    <a:pt x="3517707" y="2267374"/>
                  </a:lnTo>
                  <a:lnTo>
                    <a:pt x="3495183" y="2307519"/>
                  </a:lnTo>
                  <a:lnTo>
                    <a:pt x="3468510" y="2344765"/>
                  </a:lnTo>
                  <a:lnTo>
                    <a:pt x="3438001" y="2378802"/>
                  </a:lnTo>
                  <a:lnTo>
                    <a:pt x="3403967" y="2409314"/>
                  </a:lnTo>
                  <a:lnTo>
                    <a:pt x="3366721" y="2435991"/>
                  </a:lnTo>
                  <a:lnTo>
                    <a:pt x="3326576" y="2458518"/>
                  </a:lnTo>
                  <a:lnTo>
                    <a:pt x="3283844" y="2476584"/>
                  </a:lnTo>
                  <a:lnTo>
                    <a:pt x="3238837" y="2489875"/>
                  </a:lnTo>
                  <a:lnTo>
                    <a:pt x="3191868" y="2498079"/>
                  </a:lnTo>
                  <a:lnTo>
                    <a:pt x="3143250" y="2500884"/>
                  </a:lnTo>
                  <a:lnTo>
                    <a:pt x="0" y="2500884"/>
                  </a:lnTo>
                  <a:lnTo>
                    <a:pt x="0" y="0"/>
                  </a:lnTo>
                  <a:lnTo>
                    <a:pt x="3560063" y="0"/>
                  </a:lnTo>
                  <a:close/>
                </a:path>
              </a:pathLst>
            </a:custGeom>
            <a:ln w="19812">
              <a:solidFill>
                <a:srgbClr val="FFFFFF"/>
              </a:solidFill>
            </a:ln>
          </p:spPr>
          <p:txBody>
            <a:bodyPr wrap="square" lIns="0" tIns="0" rIns="0" bIns="0" rtlCol="0"/>
            <a:lstStyle/>
            <a:p>
              <a:endParaRPr/>
            </a:p>
          </p:txBody>
        </p:sp>
      </p:grpSp>
      <p:sp>
        <p:nvSpPr>
          <p:cNvPr id="28" name="object 28"/>
          <p:cNvSpPr txBox="1"/>
          <p:nvPr/>
        </p:nvSpPr>
        <p:spPr>
          <a:xfrm>
            <a:off x="4810759" y="4242638"/>
            <a:ext cx="2059939" cy="468630"/>
          </a:xfrm>
          <a:prstGeom prst="rect">
            <a:avLst/>
          </a:prstGeom>
        </p:spPr>
        <p:txBody>
          <a:bodyPr vert="horz" wrap="square" lIns="0" tIns="13335" rIns="0" bIns="0" rtlCol="0">
            <a:spAutoFit/>
          </a:bodyPr>
          <a:lstStyle/>
          <a:p>
            <a:pPr marL="12700">
              <a:lnSpc>
                <a:spcPct val="100000"/>
              </a:lnSpc>
              <a:spcBef>
                <a:spcPts val="105"/>
              </a:spcBef>
            </a:pPr>
            <a:r>
              <a:rPr sz="2900" spc="45" dirty="0">
                <a:solidFill>
                  <a:srgbClr val="B192C9"/>
                </a:solidFill>
                <a:latin typeface="Arabic Typesetting"/>
                <a:cs typeface="Arabic Typesetting"/>
              </a:rPr>
              <a:t>ص</a:t>
            </a:r>
            <a:r>
              <a:rPr sz="2900" spc="-875" dirty="0">
                <a:solidFill>
                  <a:srgbClr val="B192C9"/>
                </a:solidFill>
                <a:latin typeface="Arabic Typesetting"/>
                <a:cs typeface="Arabic Typesetting"/>
              </a:rPr>
              <a:t>ي</a:t>
            </a:r>
            <a:r>
              <a:rPr sz="2900" spc="-85" dirty="0">
                <a:solidFill>
                  <a:srgbClr val="B192C9"/>
                </a:solidFill>
                <a:latin typeface="Arabic Typesetting"/>
                <a:cs typeface="Arabic Typesetting"/>
              </a:rPr>
              <a:t>خ</a:t>
            </a:r>
            <a:r>
              <a:rPr sz="2900" spc="-580" dirty="0">
                <a:solidFill>
                  <a:srgbClr val="B192C9"/>
                </a:solidFill>
                <a:latin typeface="Arabic Typesetting"/>
                <a:cs typeface="Arabic Typesetting"/>
              </a:rPr>
              <a:t>ل</a:t>
            </a:r>
            <a:r>
              <a:rPr sz="2900" spc="-1125" dirty="0">
                <a:solidFill>
                  <a:srgbClr val="B192C9"/>
                </a:solidFill>
                <a:latin typeface="Arabic Typesetting"/>
                <a:cs typeface="Arabic Typesetting"/>
              </a:rPr>
              <a:t>ت</a:t>
            </a:r>
            <a:r>
              <a:rPr sz="4350" spc="-1139" baseline="1915" dirty="0">
                <a:solidFill>
                  <a:srgbClr val="B192C9"/>
                </a:solidFill>
                <a:latin typeface="Arabic Typesetting"/>
                <a:cs typeface="Arabic Typesetting"/>
              </a:rPr>
              <a:t>ل</a:t>
            </a:r>
            <a:r>
              <a:rPr sz="2900" spc="-140" dirty="0">
                <a:solidFill>
                  <a:srgbClr val="B192C9"/>
                </a:solidFill>
                <a:latin typeface="Arabic Typesetting"/>
                <a:cs typeface="Arabic Typesetting"/>
              </a:rPr>
              <a:t>ا</a:t>
            </a:r>
            <a:r>
              <a:rPr sz="2900" dirty="0">
                <a:solidFill>
                  <a:srgbClr val="B192C9"/>
                </a:solidFill>
                <a:latin typeface="Arabic Typesetting"/>
                <a:cs typeface="Arabic Typesetting"/>
              </a:rPr>
              <a:t>و</a:t>
            </a:r>
            <a:r>
              <a:rPr sz="2900" spc="-20" dirty="0">
                <a:solidFill>
                  <a:srgbClr val="B192C9"/>
                </a:solidFill>
                <a:latin typeface="Arabic Typesetting"/>
                <a:cs typeface="Arabic Typesetting"/>
              </a:rPr>
              <a:t> </a:t>
            </a:r>
            <a:r>
              <a:rPr sz="2900" spc="50" dirty="0">
                <a:solidFill>
                  <a:srgbClr val="B192C9"/>
                </a:solidFill>
                <a:latin typeface="Arabic Typesetting"/>
                <a:cs typeface="Arabic Typesetting"/>
              </a:rPr>
              <a:t>ق</a:t>
            </a:r>
            <a:r>
              <a:rPr sz="2900" spc="-580" dirty="0">
                <a:solidFill>
                  <a:srgbClr val="B192C9"/>
                </a:solidFill>
                <a:latin typeface="Arabic Typesetting"/>
                <a:cs typeface="Arabic Typesetting"/>
              </a:rPr>
              <a:t>ل</a:t>
            </a:r>
            <a:r>
              <a:rPr sz="2900" spc="-390" dirty="0">
                <a:solidFill>
                  <a:srgbClr val="B192C9"/>
                </a:solidFill>
                <a:latin typeface="Arabic Typesetting"/>
                <a:cs typeface="Arabic Typesetting"/>
              </a:rPr>
              <a:t>غ</a:t>
            </a:r>
            <a:r>
              <a:rPr sz="2900" spc="-760"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20" dirty="0">
                <a:solidFill>
                  <a:srgbClr val="B192C9"/>
                </a:solidFill>
                <a:latin typeface="Arabic Typesetting"/>
                <a:cs typeface="Arabic Typesetting"/>
              </a:rPr>
              <a:t> </a:t>
            </a:r>
            <a:r>
              <a:rPr sz="2900" spc="-10" dirty="0">
                <a:solidFill>
                  <a:srgbClr val="B192C9"/>
                </a:solidFill>
                <a:latin typeface="Arabic Typesetting"/>
                <a:cs typeface="Arabic Typesetting"/>
              </a:rPr>
              <a:t>ت</a:t>
            </a:r>
            <a:r>
              <a:rPr sz="2900" spc="85" dirty="0">
                <a:solidFill>
                  <a:srgbClr val="B192C9"/>
                </a:solidFill>
                <a:latin typeface="Arabic Typesetting"/>
                <a:cs typeface="Arabic Typesetting"/>
              </a:rPr>
              <a:t>ا</a:t>
            </a:r>
            <a:r>
              <a:rPr sz="2900" spc="-385" dirty="0">
                <a:solidFill>
                  <a:srgbClr val="B192C9"/>
                </a:solidFill>
                <a:latin typeface="Arabic Typesetting"/>
                <a:cs typeface="Arabic Typesetting"/>
              </a:rPr>
              <a:t>ط</a:t>
            </a:r>
            <a:r>
              <a:rPr sz="2900" spc="85" dirty="0">
                <a:solidFill>
                  <a:srgbClr val="B192C9"/>
                </a:solidFill>
                <a:latin typeface="Arabic Typesetting"/>
                <a:cs typeface="Arabic Typesetting"/>
              </a:rPr>
              <a:t>ا</a:t>
            </a:r>
            <a:r>
              <a:rPr sz="2900" spc="-434" dirty="0">
                <a:solidFill>
                  <a:srgbClr val="B192C9"/>
                </a:solidFill>
                <a:latin typeface="Arabic Typesetting"/>
                <a:cs typeface="Arabic Typesetting"/>
              </a:rPr>
              <a:t>ش</a:t>
            </a:r>
            <a:r>
              <a:rPr sz="2900" spc="-810" dirty="0">
                <a:solidFill>
                  <a:srgbClr val="B192C9"/>
                </a:solidFill>
                <a:latin typeface="Arabic Typesetting"/>
                <a:cs typeface="Arabic Typesetting"/>
              </a:rPr>
              <a:t>ن</a:t>
            </a:r>
            <a:endParaRPr sz="2900">
              <a:latin typeface="Arabic Typesetting"/>
              <a:cs typeface="Arabic Typesetting"/>
            </a:endParaRPr>
          </a:p>
        </p:txBody>
      </p:sp>
      <p:sp>
        <p:nvSpPr>
          <p:cNvPr id="29" name="object 29"/>
          <p:cNvSpPr/>
          <p:nvPr/>
        </p:nvSpPr>
        <p:spPr>
          <a:xfrm>
            <a:off x="4822571" y="4694935"/>
            <a:ext cx="2034539" cy="3175"/>
          </a:xfrm>
          <a:custGeom>
            <a:avLst/>
            <a:gdLst/>
            <a:ahLst/>
            <a:cxnLst/>
            <a:rect l="l" t="t" r="r" b="b"/>
            <a:pathLst>
              <a:path w="2034540" h="3175">
                <a:moveTo>
                  <a:pt x="2034539" y="0"/>
                </a:moveTo>
                <a:lnTo>
                  <a:pt x="0" y="0"/>
                </a:lnTo>
                <a:lnTo>
                  <a:pt x="0" y="3047"/>
                </a:lnTo>
                <a:lnTo>
                  <a:pt x="2034539" y="3047"/>
                </a:lnTo>
                <a:lnTo>
                  <a:pt x="2034539" y="0"/>
                </a:lnTo>
                <a:close/>
              </a:path>
            </a:pathLst>
          </a:custGeom>
          <a:solidFill>
            <a:srgbClr val="B192C9"/>
          </a:solidFill>
        </p:spPr>
        <p:txBody>
          <a:bodyPr wrap="square" lIns="0" tIns="0" rIns="0" bIns="0" rtlCol="0"/>
          <a:lstStyle/>
          <a:p>
            <a:endParaRPr/>
          </a:p>
        </p:txBody>
      </p:sp>
      <p:sp>
        <p:nvSpPr>
          <p:cNvPr id="30" name="object 30"/>
          <p:cNvSpPr txBox="1"/>
          <p:nvPr/>
        </p:nvSpPr>
        <p:spPr>
          <a:xfrm>
            <a:off x="5184140" y="4772025"/>
            <a:ext cx="1313815" cy="467995"/>
          </a:xfrm>
          <a:prstGeom prst="rect">
            <a:avLst/>
          </a:prstGeom>
        </p:spPr>
        <p:txBody>
          <a:bodyPr vert="horz" wrap="square" lIns="0" tIns="12700" rIns="0" bIns="0" rtlCol="0">
            <a:spAutoFit/>
          </a:bodyPr>
          <a:lstStyle/>
          <a:p>
            <a:pPr marL="12700">
              <a:lnSpc>
                <a:spcPct val="100000"/>
              </a:lnSpc>
              <a:spcBef>
                <a:spcPts val="100"/>
              </a:spcBef>
            </a:pPr>
            <a:r>
              <a:rPr sz="2900" spc="5" dirty="0">
                <a:solidFill>
                  <a:srgbClr val="B192C9"/>
                </a:solidFill>
                <a:latin typeface="Arabic Typesetting"/>
                <a:cs typeface="Arabic Typesetting"/>
              </a:rPr>
              <a:t>ي</a:t>
            </a:r>
            <a:r>
              <a:rPr sz="2900" spc="200" dirty="0">
                <a:solidFill>
                  <a:srgbClr val="B192C9"/>
                </a:solidFill>
                <a:latin typeface="Arabic Typesetting"/>
                <a:cs typeface="Arabic Typesetting"/>
              </a:rPr>
              <a:t>د</a:t>
            </a:r>
            <a:r>
              <a:rPr sz="2900" spc="-390" dirty="0">
                <a:solidFill>
                  <a:srgbClr val="B192C9"/>
                </a:solidFill>
                <a:latin typeface="Arabic Typesetting"/>
                <a:cs typeface="Arabic Typesetting"/>
              </a:rPr>
              <a:t>ع</a:t>
            </a:r>
            <a:r>
              <a:rPr sz="2900" spc="-1125" dirty="0">
                <a:solidFill>
                  <a:srgbClr val="B192C9"/>
                </a:solidFill>
                <a:latin typeface="Arabic Typesetting"/>
                <a:cs typeface="Arabic Typesetting"/>
              </a:rPr>
              <a:t>ب</a:t>
            </a:r>
            <a:r>
              <a:rPr sz="2900" spc="-760" dirty="0">
                <a:solidFill>
                  <a:srgbClr val="B192C9"/>
                </a:solidFill>
                <a:latin typeface="Arabic Typesetting"/>
                <a:cs typeface="Arabic Typesetting"/>
              </a:rPr>
              <a:t>ل</a:t>
            </a:r>
            <a:r>
              <a:rPr sz="2900" dirty="0">
                <a:solidFill>
                  <a:srgbClr val="B192C9"/>
                </a:solidFill>
                <a:latin typeface="Arabic Typesetting"/>
                <a:cs typeface="Arabic Typesetting"/>
              </a:rPr>
              <a:t>ا</a:t>
            </a:r>
            <a:r>
              <a:rPr sz="2900" spc="-5" dirty="0">
                <a:solidFill>
                  <a:srgbClr val="B192C9"/>
                </a:solidFill>
                <a:latin typeface="Arabic Typesetting"/>
                <a:cs typeface="Arabic Typesetting"/>
              </a:rPr>
              <a:t> </a:t>
            </a:r>
            <a:r>
              <a:rPr sz="2900" dirty="0">
                <a:solidFill>
                  <a:srgbClr val="B192C9"/>
                </a:solidFill>
                <a:latin typeface="Arabic Typesetting"/>
                <a:cs typeface="Arabic Typesetting"/>
              </a:rPr>
              <a:t>ر</a:t>
            </a:r>
            <a:r>
              <a:rPr sz="2900" spc="85" dirty="0">
                <a:solidFill>
                  <a:srgbClr val="B192C9"/>
                </a:solidFill>
                <a:latin typeface="Arabic Typesetting"/>
                <a:cs typeface="Arabic Typesetting"/>
              </a:rPr>
              <a:t>ا</a:t>
            </a:r>
            <a:r>
              <a:rPr sz="2900" spc="-1125" dirty="0">
                <a:solidFill>
                  <a:srgbClr val="B192C9"/>
                </a:solidFill>
                <a:latin typeface="Arabic Typesetting"/>
                <a:cs typeface="Arabic Typesetting"/>
              </a:rPr>
              <a:t>ب</a:t>
            </a:r>
            <a:r>
              <a:rPr sz="2900" spc="-1175" dirty="0">
                <a:solidFill>
                  <a:srgbClr val="B192C9"/>
                </a:solidFill>
                <a:latin typeface="Arabic Typesetting"/>
                <a:cs typeface="Arabic Typesetting"/>
              </a:rPr>
              <a:t>ت</a:t>
            </a:r>
            <a:r>
              <a:rPr sz="2900" spc="-120" dirty="0">
                <a:solidFill>
                  <a:srgbClr val="B192C9"/>
                </a:solidFill>
                <a:latin typeface="Arabic Typesetting"/>
                <a:cs typeface="Arabic Typesetting"/>
              </a:rPr>
              <a:t>خ</a:t>
            </a:r>
            <a:r>
              <a:rPr sz="2900" spc="-30" dirty="0">
                <a:solidFill>
                  <a:srgbClr val="B192C9"/>
                </a:solidFill>
                <a:latin typeface="Arabic Typesetting"/>
                <a:cs typeface="Arabic Typesetting"/>
              </a:rPr>
              <a:t>الا</a:t>
            </a:r>
            <a:endParaRPr sz="2900">
              <a:latin typeface="Arabic Typesetting"/>
              <a:cs typeface="Arabic Typesetting"/>
            </a:endParaRPr>
          </a:p>
        </p:txBody>
      </p:sp>
      <p:grpSp>
        <p:nvGrpSpPr>
          <p:cNvPr id="31" name="object 31"/>
          <p:cNvGrpSpPr/>
          <p:nvPr/>
        </p:nvGrpSpPr>
        <p:grpSpPr>
          <a:xfrm>
            <a:off x="2799588" y="2651760"/>
            <a:ext cx="3684270" cy="2575560"/>
            <a:chOff x="2799588" y="2651760"/>
            <a:chExt cx="3684270" cy="2575560"/>
          </a:xfrm>
        </p:grpSpPr>
        <p:sp>
          <p:nvSpPr>
            <p:cNvPr id="32" name="object 32"/>
            <p:cNvSpPr/>
            <p:nvPr/>
          </p:nvSpPr>
          <p:spPr>
            <a:xfrm>
              <a:off x="5195951" y="5223764"/>
              <a:ext cx="1287780" cy="3175"/>
            </a:xfrm>
            <a:custGeom>
              <a:avLst/>
              <a:gdLst/>
              <a:ahLst/>
              <a:cxnLst/>
              <a:rect l="l" t="t" r="r" b="b"/>
              <a:pathLst>
                <a:path w="1287779" h="3175">
                  <a:moveTo>
                    <a:pt x="1287779" y="0"/>
                  </a:moveTo>
                  <a:lnTo>
                    <a:pt x="0" y="0"/>
                  </a:lnTo>
                  <a:lnTo>
                    <a:pt x="0" y="3048"/>
                  </a:lnTo>
                  <a:lnTo>
                    <a:pt x="1287779" y="3048"/>
                  </a:lnTo>
                  <a:lnTo>
                    <a:pt x="1287779" y="0"/>
                  </a:lnTo>
                  <a:close/>
                </a:path>
              </a:pathLst>
            </a:custGeom>
            <a:solidFill>
              <a:srgbClr val="B192C9"/>
            </a:solidFill>
          </p:spPr>
          <p:txBody>
            <a:bodyPr wrap="square" lIns="0" tIns="0" rIns="0" bIns="0" rtlCol="0"/>
            <a:lstStyle/>
            <a:p>
              <a:endParaRPr/>
            </a:p>
          </p:txBody>
        </p:sp>
        <p:sp>
          <p:nvSpPr>
            <p:cNvPr id="33" name="object 33"/>
            <p:cNvSpPr/>
            <p:nvPr/>
          </p:nvSpPr>
          <p:spPr>
            <a:xfrm>
              <a:off x="2809494" y="2661666"/>
              <a:ext cx="2502535" cy="1249680"/>
            </a:xfrm>
            <a:custGeom>
              <a:avLst/>
              <a:gdLst/>
              <a:ahLst/>
              <a:cxnLst/>
              <a:rect l="l" t="t" r="r" b="b"/>
              <a:pathLst>
                <a:path w="2502535" h="1249679">
                  <a:moveTo>
                    <a:pt x="2294128" y="0"/>
                  </a:moveTo>
                  <a:lnTo>
                    <a:pt x="208280" y="0"/>
                  </a:lnTo>
                  <a:lnTo>
                    <a:pt x="160513" y="5499"/>
                  </a:lnTo>
                  <a:lnTo>
                    <a:pt x="116669" y="21164"/>
                  </a:lnTo>
                  <a:lnTo>
                    <a:pt x="77997" y="45746"/>
                  </a:lnTo>
                  <a:lnTo>
                    <a:pt x="45746" y="77997"/>
                  </a:lnTo>
                  <a:lnTo>
                    <a:pt x="21164" y="116669"/>
                  </a:lnTo>
                  <a:lnTo>
                    <a:pt x="5499" y="160513"/>
                  </a:lnTo>
                  <a:lnTo>
                    <a:pt x="0" y="208280"/>
                  </a:lnTo>
                  <a:lnTo>
                    <a:pt x="0" y="1041400"/>
                  </a:lnTo>
                  <a:lnTo>
                    <a:pt x="5499" y="1089166"/>
                  </a:lnTo>
                  <a:lnTo>
                    <a:pt x="21164" y="1133010"/>
                  </a:lnTo>
                  <a:lnTo>
                    <a:pt x="45746" y="1171682"/>
                  </a:lnTo>
                  <a:lnTo>
                    <a:pt x="77997" y="1203933"/>
                  </a:lnTo>
                  <a:lnTo>
                    <a:pt x="116669" y="1228515"/>
                  </a:lnTo>
                  <a:lnTo>
                    <a:pt x="160513" y="1244180"/>
                  </a:lnTo>
                  <a:lnTo>
                    <a:pt x="208280" y="1249680"/>
                  </a:lnTo>
                  <a:lnTo>
                    <a:pt x="2294128" y="1249680"/>
                  </a:lnTo>
                  <a:lnTo>
                    <a:pt x="2341894" y="1244180"/>
                  </a:lnTo>
                  <a:lnTo>
                    <a:pt x="2385738" y="1228515"/>
                  </a:lnTo>
                  <a:lnTo>
                    <a:pt x="2424410" y="1203933"/>
                  </a:lnTo>
                  <a:lnTo>
                    <a:pt x="2456661" y="1171682"/>
                  </a:lnTo>
                  <a:lnTo>
                    <a:pt x="2481243" y="1133010"/>
                  </a:lnTo>
                  <a:lnTo>
                    <a:pt x="2496908" y="1089166"/>
                  </a:lnTo>
                  <a:lnTo>
                    <a:pt x="2502408" y="1041400"/>
                  </a:lnTo>
                  <a:lnTo>
                    <a:pt x="2502408" y="208280"/>
                  </a:lnTo>
                  <a:lnTo>
                    <a:pt x="2496908" y="160513"/>
                  </a:lnTo>
                  <a:lnTo>
                    <a:pt x="2481243" y="116669"/>
                  </a:lnTo>
                  <a:lnTo>
                    <a:pt x="2456661" y="77997"/>
                  </a:lnTo>
                  <a:lnTo>
                    <a:pt x="2424410" y="45746"/>
                  </a:lnTo>
                  <a:lnTo>
                    <a:pt x="2385738" y="21164"/>
                  </a:lnTo>
                  <a:lnTo>
                    <a:pt x="2341894" y="5499"/>
                  </a:lnTo>
                  <a:lnTo>
                    <a:pt x="2294128" y="0"/>
                  </a:lnTo>
                  <a:close/>
                </a:path>
              </a:pathLst>
            </a:custGeom>
            <a:solidFill>
              <a:srgbClr val="BBBECE"/>
            </a:solidFill>
          </p:spPr>
          <p:txBody>
            <a:bodyPr wrap="square" lIns="0" tIns="0" rIns="0" bIns="0" rtlCol="0"/>
            <a:lstStyle/>
            <a:p>
              <a:endParaRPr/>
            </a:p>
          </p:txBody>
        </p:sp>
        <p:sp>
          <p:nvSpPr>
            <p:cNvPr id="34" name="object 34"/>
            <p:cNvSpPr/>
            <p:nvPr/>
          </p:nvSpPr>
          <p:spPr>
            <a:xfrm>
              <a:off x="2809494" y="2661666"/>
              <a:ext cx="2502535" cy="1249680"/>
            </a:xfrm>
            <a:custGeom>
              <a:avLst/>
              <a:gdLst/>
              <a:ahLst/>
              <a:cxnLst/>
              <a:rect l="l" t="t" r="r" b="b"/>
              <a:pathLst>
                <a:path w="2502535" h="1249679">
                  <a:moveTo>
                    <a:pt x="0" y="208280"/>
                  </a:moveTo>
                  <a:lnTo>
                    <a:pt x="5499" y="160513"/>
                  </a:lnTo>
                  <a:lnTo>
                    <a:pt x="21164" y="116669"/>
                  </a:lnTo>
                  <a:lnTo>
                    <a:pt x="45746" y="77997"/>
                  </a:lnTo>
                  <a:lnTo>
                    <a:pt x="77997" y="45746"/>
                  </a:lnTo>
                  <a:lnTo>
                    <a:pt x="116669" y="21164"/>
                  </a:lnTo>
                  <a:lnTo>
                    <a:pt x="160513" y="5499"/>
                  </a:lnTo>
                  <a:lnTo>
                    <a:pt x="208280" y="0"/>
                  </a:lnTo>
                  <a:lnTo>
                    <a:pt x="2294128" y="0"/>
                  </a:lnTo>
                  <a:lnTo>
                    <a:pt x="2341894" y="5499"/>
                  </a:lnTo>
                  <a:lnTo>
                    <a:pt x="2385738" y="21164"/>
                  </a:lnTo>
                  <a:lnTo>
                    <a:pt x="2424410" y="45746"/>
                  </a:lnTo>
                  <a:lnTo>
                    <a:pt x="2456661" y="77997"/>
                  </a:lnTo>
                  <a:lnTo>
                    <a:pt x="2481243" y="116669"/>
                  </a:lnTo>
                  <a:lnTo>
                    <a:pt x="2496908" y="160513"/>
                  </a:lnTo>
                  <a:lnTo>
                    <a:pt x="2502408" y="208280"/>
                  </a:lnTo>
                  <a:lnTo>
                    <a:pt x="2502408" y="1041400"/>
                  </a:lnTo>
                  <a:lnTo>
                    <a:pt x="2496908" y="1089166"/>
                  </a:lnTo>
                  <a:lnTo>
                    <a:pt x="2481243" y="1133010"/>
                  </a:lnTo>
                  <a:lnTo>
                    <a:pt x="2456661" y="1171682"/>
                  </a:lnTo>
                  <a:lnTo>
                    <a:pt x="2424410" y="1203933"/>
                  </a:lnTo>
                  <a:lnTo>
                    <a:pt x="2385738" y="1228515"/>
                  </a:lnTo>
                  <a:lnTo>
                    <a:pt x="2341894" y="1244180"/>
                  </a:lnTo>
                  <a:lnTo>
                    <a:pt x="2294128" y="1249680"/>
                  </a:lnTo>
                  <a:lnTo>
                    <a:pt x="208280" y="1249680"/>
                  </a:lnTo>
                  <a:lnTo>
                    <a:pt x="160513" y="1244180"/>
                  </a:lnTo>
                  <a:lnTo>
                    <a:pt x="116669" y="1228515"/>
                  </a:lnTo>
                  <a:lnTo>
                    <a:pt x="77997" y="1203933"/>
                  </a:lnTo>
                  <a:lnTo>
                    <a:pt x="45746" y="1171682"/>
                  </a:lnTo>
                  <a:lnTo>
                    <a:pt x="21164" y="1133010"/>
                  </a:lnTo>
                  <a:lnTo>
                    <a:pt x="5499" y="1089166"/>
                  </a:lnTo>
                  <a:lnTo>
                    <a:pt x="0" y="1041400"/>
                  </a:lnTo>
                  <a:lnTo>
                    <a:pt x="0" y="208280"/>
                  </a:lnTo>
                  <a:close/>
                </a:path>
              </a:pathLst>
            </a:custGeom>
            <a:ln w="19812">
              <a:solidFill>
                <a:srgbClr val="FFFFFF"/>
              </a:solidFill>
            </a:ln>
          </p:spPr>
          <p:txBody>
            <a:bodyPr wrap="square" lIns="0" tIns="0" rIns="0" bIns="0" rtlCol="0"/>
            <a:lstStyle/>
            <a:p>
              <a:endParaRPr/>
            </a:p>
          </p:txBody>
        </p:sp>
      </p:grpSp>
      <p:sp>
        <p:nvSpPr>
          <p:cNvPr id="35" name="object 35"/>
          <p:cNvSpPr txBox="1"/>
          <p:nvPr/>
        </p:nvSpPr>
        <p:spPr>
          <a:xfrm>
            <a:off x="3553714" y="2943555"/>
            <a:ext cx="1016000" cy="468630"/>
          </a:xfrm>
          <a:prstGeom prst="rect">
            <a:avLst/>
          </a:prstGeom>
        </p:spPr>
        <p:txBody>
          <a:bodyPr vert="horz" wrap="square" lIns="0" tIns="13335" rIns="0" bIns="0" rtlCol="0">
            <a:spAutoFit/>
          </a:bodyPr>
          <a:lstStyle/>
          <a:p>
            <a:pPr marL="38100">
              <a:lnSpc>
                <a:spcPct val="100000"/>
              </a:lnSpc>
              <a:spcBef>
                <a:spcPts val="105"/>
              </a:spcBef>
            </a:pPr>
            <a:r>
              <a:rPr sz="2900" spc="-290" dirty="0">
                <a:latin typeface="Arabic Typesetting"/>
                <a:cs typeface="Arabic Typesetting"/>
              </a:rPr>
              <a:t>ل</a:t>
            </a:r>
            <a:r>
              <a:rPr sz="2900" spc="-170" dirty="0">
                <a:latin typeface="Arabic Typesetting"/>
                <a:cs typeface="Arabic Typesetting"/>
              </a:rPr>
              <a:t>ة</a:t>
            </a:r>
            <a:r>
              <a:rPr sz="2900" spc="-630" dirty="0">
                <a:latin typeface="Arabic Typesetting"/>
                <a:cs typeface="Arabic Typesetting"/>
              </a:rPr>
              <a:t>لج</a:t>
            </a:r>
            <a:r>
              <a:rPr sz="2900" spc="-425" dirty="0">
                <a:latin typeface="Arabic Typesetting"/>
                <a:cs typeface="Arabic Typesetting"/>
              </a:rPr>
              <a:t>م</a:t>
            </a:r>
            <a:r>
              <a:rPr sz="2900" dirty="0">
                <a:latin typeface="Arabic Typesetting"/>
                <a:cs typeface="Arabic Typesetting"/>
              </a:rPr>
              <a:t>ا</a:t>
            </a:r>
            <a:r>
              <a:rPr sz="2900" spc="5" dirty="0">
                <a:latin typeface="Arabic Typesetting"/>
                <a:cs typeface="Arabic Typesetting"/>
              </a:rPr>
              <a:t> </a:t>
            </a:r>
            <a:r>
              <a:rPr sz="2900" spc="-10" dirty="0">
                <a:latin typeface="Arabic Typesetting"/>
                <a:cs typeface="Arabic Typesetting"/>
              </a:rPr>
              <a:t>ت</a:t>
            </a:r>
            <a:r>
              <a:rPr sz="2900" spc="-180" dirty="0">
                <a:latin typeface="Arabic Typesetting"/>
                <a:cs typeface="Arabic Typesetting"/>
              </a:rPr>
              <a:t>ما</a:t>
            </a:r>
            <a:r>
              <a:rPr sz="2900" spc="-1145" dirty="0">
                <a:latin typeface="Arabic Typesetting"/>
                <a:cs typeface="Arabic Typesetting"/>
              </a:rPr>
              <a:t>ت</a:t>
            </a:r>
            <a:r>
              <a:rPr sz="2900" spc="-530" dirty="0">
                <a:latin typeface="Arabic Typesetting"/>
                <a:cs typeface="Arabic Typesetting"/>
              </a:rPr>
              <a:t>م</a:t>
            </a:r>
            <a:r>
              <a:rPr sz="4350" spc="-142" baseline="8620" dirty="0">
                <a:latin typeface="Arabic Typesetting"/>
                <a:cs typeface="Arabic Typesetting"/>
              </a:rPr>
              <a:t>م</a:t>
            </a:r>
            <a:endParaRPr sz="4350" baseline="8620">
              <a:latin typeface="Arabic Typesetting"/>
              <a:cs typeface="Arabic Typesetting"/>
            </a:endParaRPr>
          </a:p>
        </p:txBody>
      </p:sp>
      <p:sp>
        <p:nvSpPr>
          <p:cNvPr id="36" name="object 36"/>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4</a:t>
            </a:r>
            <a:endParaRPr sz="1400">
              <a:latin typeface="Arial"/>
              <a:cs typeface="Arial"/>
            </a:endParaRPr>
          </a:p>
        </p:txBody>
      </p:sp>
      <p:sp>
        <p:nvSpPr>
          <p:cNvPr id="37" name="object 3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2333"/>
            <a:ext cx="9127490" cy="6130290"/>
            <a:chOff x="0" y="42333"/>
            <a:chExt cx="9127490" cy="6130290"/>
          </a:xfrm>
        </p:grpSpPr>
        <p:pic>
          <p:nvPicPr>
            <p:cNvPr id="3" name="object 3"/>
            <p:cNvPicPr/>
            <p:nvPr/>
          </p:nvPicPr>
          <p:blipFill>
            <a:blip r:embed="rId2" cstate="print"/>
            <a:stretch>
              <a:fillRect/>
            </a:stretch>
          </p:blipFill>
          <p:spPr>
            <a:xfrm>
              <a:off x="0" y="42333"/>
              <a:ext cx="9127344" cy="529166"/>
            </a:xfrm>
            <a:prstGeom prst="rect">
              <a:avLst/>
            </a:prstGeom>
          </p:spPr>
        </p:pic>
        <p:pic>
          <p:nvPicPr>
            <p:cNvPr id="4" name="object 4"/>
            <p:cNvPicPr/>
            <p:nvPr/>
          </p:nvPicPr>
          <p:blipFill>
            <a:blip r:embed="rId3" cstate="print"/>
            <a:stretch>
              <a:fillRect/>
            </a:stretch>
          </p:blipFill>
          <p:spPr>
            <a:xfrm>
              <a:off x="3669791" y="2769107"/>
              <a:ext cx="1799843" cy="1303020"/>
            </a:xfrm>
            <a:prstGeom prst="rect">
              <a:avLst/>
            </a:prstGeom>
          </p:spPr>
        </p:pic>
        <p:pic>
          <p:nvPicPr>
            <p:cNvPr id="5" name="object 5"/>
            <p:cNvPicPr/>
            <p:nvPr/>
          </p:nvPicPr>
          <p:blipFill>
            <a:blip r:embed="rId4" cstate="print"/>
            <a:stretch>
              <a:fillRect/>
            </a:stretch>
          </p:blipFill>
          <p:spPr>
            <a:xfrm>
              <a:off x="5430011" y="2171700"/>
              <a:ext cx="3695699" cy="2514600"/>
            </a:xfrm>
            <a:prstGeom prst="rect">
              <a:avLst/>
            </a:prstGeom>
          </p:spPr>
        </p:pic>
        <p:pic>
          <p:nvPicPr>
            <p:cNvPr id="6" name="object 6"/>
            <p:cNvPicPr/>
            <p:nvPr/>
          </p:nvPicPr>
          <p:blipFill>
            <a:blip r:embed="rId5" cstate="print"/>
            <a:stretch>
              <a:fillRect/>
            </a:stretch>
          </p:blipFill>
          <p:spPr>
            <a:xfrm>
              <a:off x="3110483" y="586739"/>
              <a:ext cx="3104388" cy="2214372"/>
            </a:xfrm>
            <a:prstGeom prst="rect">
              <a:avLst/>
            </a:prstGeom>
          </p:spPr>
        </p:pic>
        <p:pic>
          <p:nvPicPr>
            <p:cNvPr id="7" name="object 7"/>
            <p:cNvPicPr/>
            <p:nvPr/>
          </p:nvPicPr>
          <p:blipFill>
            <a:blip r:embed="rId6" cstate="print"/>
            <a:stretch>
              <a:fillRect/>
            </a:stretch>
          </p:blipFill>
          <p:spPr>
            <a:xfrm>
              <a:off x="551687" y="2229612"/>
              <a:ext cx="3162300" cy="2400300"/>
            </a:xfrm>
            <a:prstGeom prst="rect">
              <a:avLst/>
            </a:prstGeom>
          </p:spPr>
        </p:pic>
        <p:pic>
          <p:nvPicPr>
            <p:cNvPr id="8" name="object 8"/>
            <p:cNvPicPr/>
            <p:nvPr/>
          </p:nvPicPr>
          <p:blipFill>
            <a:blip r:embed="rId7" cstate="print"/>
            <a:stretch>
              <a:fillRect/>
            </a:stretch>
          </p:blipFill>
          <p:spPr>
            <a:xfrm>
              <a:off x="2909316" y="4000499"/>
              <a:ext cx="3325367" cy="2171700"/>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31</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286500"/>
            <a:chOff x="0" y="0"/>
            <a:chExt cx="9144000" cy="6286500"/>
          </a:xfrm>
        </p:grpSpPr>
        <p:pic>
          <p:nvPicPr>
            <p:cNvPr id="3" name="object 3"/>
            <p:cNvPicPr/>
            <p:nvPr/>
          </p:nvPicPr>
          <p:blipFill>
            <a:blip r:embed="rId2" cstate="print"/>
            <a:stretch>
              <a:fillRect/>
            </a:stretch>
          </p:blipFill>
          <p:spPr>
            <a:xfrm>
              <a:off x="0" y="0"/>
              <a:ext cx="9144000" cy="6286500"/>
            </a:xfrm>
            <a:prstGeom prst="rect">
              <a:avLst/>
            </a:prstGeom>
          </p:spPr>
        </p:pic>
        <p:sp>
          <p:nvSpPr>
            <p:cNvPr id="4" name="object 4"/>
            <p:cNvSpPr/>
            <p:nvPr/>
          </p:nvSpPr>
          <p:spPr>
            <a:xfrm>
              <a:off x="4715255" y="2142744"/>
              <a:ext cx="2071370" cy="858519"/>
            </a:xfrm>
            <a:custGeom>
              <a:avLst/>
              <a:gdLst/>
              <a:ahLst/>
              <a:cxnLst/>
              <a:rect l="l" t="t" r="r" b="b"/>
              <a:pathLst>
                <a:path w="2071370" h="858519">
                  <a:moveTo>
                    <a:pt x="571500" y="1650"/>
                  </a:moveTo>
                  <a:lnTo>
                    <a:pt x="0" y="0"/>
                  </a:lnTo>
                </a:path>
                <a:path w="2071370" h="858519">
                  <a:moveTo>
                    <a:pt x="2071116" y="429894"/>
                  </a:moveTo>
                  <a:lnTo>
                    <a:pt x="1499616" y="428243"/>
                  </a:lnTo>
                </a:path>
                <a:path w="2071370" h="858519">
                  <a:moveTo>
                    <a:pt x="1071372" y="858138"/>
                  </a:moveTo>
                  <a:lnTo>
                    <a:pt x="499872" y="856488"/>
                  </a:lnTo>
                </a:path>
              </a:pathLst>
            </a:custGeom>
            <a:ln w="9144">
              <a:solidFill>
                <a:srgbClr val="717BA2"/>
              </a:solidFill>
            </a:ln>
          </p:spPr>
          <p:txBody>
            <a:bodyPr wrap="square" lIns="0" tIns="0" rIns="0" bIns="0" rtlCol="0"/>
            <a:lstStyle/>
            <a:p>
              <a:endParaRPr/>
            </a:p>
          </p:txBody>
        </p:sp>
        <p:sp>
          <p:nvSpPr>
            <p:cNvPr id="5" name="object 5"/>
            <p:cNvSpPr/>
            <p:nvPr/>
          </p:nvSpPr>
          <p:spPr>
            <a:xfrm>
              <a:off x="142849" y="3004057"/>
              <a:ext cx="4572000" cy="518159"/>
            </a:xfrm>
            <a:custGeom>
              <a:avLst/>
              <a:gdLst/>
              <a:ahLst/>
              <a:cxnLst/>
              <a:rect l="l" t="t" r="r" b="b"/>
              <a:pathLst>
                <a:path w="4572000" h="518160">
                  <a:moveTo>
                    <a:pt x="4572000" y="0"/>
                  </a:moveTo>
                  <a:lnTo>
                    <a:pt x="0" y="0"/>
                  </a:lnTo>
                  <a:lnTo>
                    <a:pt x="0" y="518160"/>
                  </a:lnTo>
                  <a:lnTo>
                    <a:pt x="4572000" y="518160"/>
                  </a:lnTo>
                  <a:lnTo>
                    <a:pt x="4572000" y="0"/>
                  </a:lnTo>
                  <a:close/>
                </a:path>
              </a:pathLst>
            </a:custGeom>
            <a:solidFill>
              <a:srgbClr val="717BA2"/>
            </a:solidFill>
          </p:spPr>
          <p:txBody>
            <a:bodyPr wrap="square" lIns="0" tIns="0" rIns="0" bIns="0" rtlCol="0"/>
            <a:lstStyle/>
            <a:p>
              <a:endParaRPr/>
            </a:p>
          </p:txBody>
        </p:sp>
        <p:sp>
          <p:nvSpPr>
            <p:cNvPr id="6" name="object 6"/>
            <p:cNvSpPr/>
            <p:nvPr/>
          </p:nvSpPr>
          <p:spPr>
            <a:xfrm>
              <a:off x="142849" y="2997707"/>
              <a:ext cx="4572635" cy="543560"/>
            </a:xfrm>
            <a:custGeom>
              <a:avLst/>
              <a:gdLst/>
              <a:ahLst/>
              <a:cxnLst/>
              <a:rect l="l" t="t" r="r" b="b"/>
              <a:pathLst>
                <a:path w="4572635" h="543560">
                  <a:moveTo>
                    <a:pt x="4572025" y="0"/>
                  </a:moveTo>
                  <a:lnTo>
                    <a:pt x="4572025" y="543559"/>
                  </a:lnTo>
                </a:path>
                <a:path w="4572635" h="543560">
                  <a:moveTo>
                    <a:pt x="0" y="0"/>
                  </a:moveTo>
                  <a:lnTo>
                    <a:pt x="0" y="543559"/>
                  </a:lnTo>
                </a:path>
              </a:pathLst>
            </a:custGeom>
            <a:ln w="12700">
              <a:solidFill>
                <a:srgbClr val="FFFFFF"/>
              </a:solidFill>
            </a:ln>
          </p:spPr>
          <p:txBody>
            <a:bodyPr wrap="square" lIns="0" tIns="0" rIns="0" bIns="0" rtlCol="0"/>
            <a:lstStyle/>
            <a:p>
              <a:endParaRPr/>
            </a:p>
          </p:txBody>
        </p:sp>
        <p:sp>
          <p:nvSpPr>
            <p:cNvPr id="7" name="object 7"/>
            <p:cNvSpPr/>
            <p:nvPr/>
          </p:nvSpPr>
          <p:spPr>
            <a:xfrm>
              <a:off x="136499" y="2997707"/>
              <a:ext cx="4585335" cy="12700"/>
            </a:xfrm>
            <a:custGeom>
              <a:avLst/>
              <a:gdLst/>
              <a:ahLst/>
              <a:cxnLst/>
              <a:rect l="l" t="t" r="r" b="b"/>
              <a:pathLst>
                <a:path w="4585335" h="12700">
                  <a:moveTo>
                    <a:pt x="0" y="12700"/>
                  </a:moveTo>
                  <a:lnTo>
                    <a:pt x="4584725" y="12700"/>
                  </a:lnTo>
                  <a:lnTo>
                    <a:pt x="4584725"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136499" y="3522217"/>
              <a:ext cx="4585335" cy="0"/>
            </a:xfrm>
            <a:custGeom>
              <a:avLst/>
              <a:gdLst/>
              <a:ahLst/>
              <a:cxnLst/>
              <a:rect l="l" t="t" r="r" b="b"/>
              <a:pathLst>
                <a:path w="4585335">
                  <a:moveTo>
                    <a:pt x="0" y="0"/>
                  </a:moveTo>
                  <a:lnTo>
                    <a:pt x="4584725" y="0"/>
                  </a:lnTo>
                </a:path>
              </a:pathLst>
            </a:custGeom>
            <a:ln w="381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149199" y="2945129"/>
            <a:ext cx="4559935" cy="452120"/>
          </a:xfrm>
          <a:prstGeom prst="rect">
            <a:avLst/>
          </a:prstGeom>
        </p:spPr>
        <p:txBody>
          <a:bodyPr vert="horz" wrap="square" lIns="0" tIns="12065" rIns="0" bIns="0" rtlCol="0">
            <a:spAutoFit/>
          </a:bodyPr>
          <a:lstStyle/>
          <a:p>
            <a:pPr marL="1905" algn="ctr">
              <a:lnSpc>
                <a:spcPct val="100000"/>
              </a:lnSpc>
              <a:spcBef>
                <a:spcPts val="95"/>
              </a:spcBef>
            </a:pPr>
            <a:r>
              <a:rPr sz="2800" i="0" spc="200" dirty="0">
                <a:latin typeface="Arabic Typesetting"/>
                <a:cs typeface="Arabic Typesetting"/>
              </a:rPr>
              <a:t>ل</a:t>
            </a:r>
            <a:r>
              <a:rPr sz="2800" i="0" spc="-380" dirty="0">
                <a:latin typeface="Arabic Typesetting"/>
                <a:cs typeface="Arabic Typesetting"/>
              </a:rPr>
              <a:t>ع</a:t>
            </a:r>
            <a:r>
              <a:rPr sz="2800" i="0" spc="-1140" dirty="0">
                <a:latin typeface="Arabic Typesetting"/>
                <a:cs typeface="Arabic Typesetting"/>
              </a:rPr>
              <a:t>ف</a:t>
            </a:r>
            <a:r>
              <a:rPr sz="2800" i="0" spc="-735" dirty="0">
                <a:latin typeface="Arabic Typesetting"/>
                <a:cs typeface="Arabic Typesetting"/>
              </a:rPr>
              <a:t>ل</a:t>
            </a:r>
            <a:r>
              <a:rPr sz="2800" i="0" spc="-5" dirty="0">
                <a:latin typeface="Arabic Typesetting"/>
                <a:cs typeface="Arabic Typesetting"/>
              </a:rPr>
              <a:t>ا </a:t>
            </a:r>
            <a:r>
              <a:rPr sz="2800" i="0" spc="-210" dirty="0">
                <a:latin typeface="Arabic Typesetting"/>
                <a:cs typeface="Arabic Typesetting"/>
              </a:rPr>
              <a:t>ه</a:t>
            </a:r>
            <a:r>
              <a:rPr sz="2800" i="0" spc="-885" dirty="0">
                <a:latin typeface="Arabic Typesetting"/>
                <a:cs typeface="Arabic Typesetting"/>
              </a:rPr>
              <a:t>ي</a:t>
            </a:r>
            <a:r>
              <a:rPr sz="2800" i="0" spc="-1195" dirty="0">
                <a:latin typeface="Arabic Typesetting"/>
                <a:cs typeface="Arabic Typesetting"/>
              </a:rPr>
              <a:t>ف</a:t>
            </a:r>
            <a:r>
              <a:rPr sz="2800" i="0" spc="-20" dirty="0">
                <a:latin typeface="Arabic Typesetting"/>
                <a:cs typeface="Arabic Typesetting"/>
              </a:rPr>
              <a:t> </a:t>
            </a:r>
            <a:r>
              <a:rPr sz="2800" i="0" spc="-635" dirty="0">
                <a:latin typeface="Arabic Typesetting"/>
                <a:cs typeface="Arabic Typesetting"/>
              </a:rPr>
              <a:t>تم</a:t>
            </a:r>
            <a:r>
              <a:rPr sz="2800" i="0" spc="10" dirty="0">
                <a:latin typeface="Arabic Typesetting"/>
                <a:cs typeface="Arabic Typesetting"/>
              </a:rPr>
              <a:t> </a:t>
            </a:r>
            <a:r>
              <a:rPr sz="2800" i="0" spc="-10" dirty="0">
                <a:latin typeface="Arabic Typesetting"/>
                <a:cs typeface="Arabic Typesetting"/>
              </a:rPr>
              <a:t>ي</a:t>
            </a:r>
            <a:r>
              <a:rPr sz="2800" i="0" spc="-350" dirty="0">
                <a:latin typeface="Arabic Typesetting"/>
                <a:cs typeface="Arabic Typesetting"/>
              </a:rPr>
              <a:t>لذ</a:t>
            </a:r>
            <a:r>
              <a:rPr sz="2800" i="0" spc="-5" dirty="0">
                <a:latin typeface="Arabic Typesetting"/>
                <a:cs typeface="Arabic Typesetting"/>
              </a:rPr>
              <a:t>ا ن</a:t>
            </a:r>
            <a:r>
              <a:rPr sz="2800" i="0" spc="-140" dirty="0">
                <a:latin typeface="Arabic Typesetting"/>
                <a:cs typeface="Arabic Typesetting"/>
              </a:rPr>
              <a:t>كا</a:t>
            </a:r>
            <a:r>
              <a:rPr sz="2800" i="0" spc="-690" dirty="0">
                <a:latin typeface="Arabic Typesetting"/>
                <a:cs typeface="Arabic Typesetting"/>
              </a:rPr>
              <a:t>ل</a:t>
            </a:r>
            <a:r>
              <a:rPr sz="2800" i="0" spc="-484" dirty="0">
                <a:latin typeface="Arabic Typesetting"/>
                <a:cs typeface="Arabic Typesetting"/>
              </a:rPr>
              <a:t>م</a:t>
            </a:r>
            <a:r>
              <a:rPr sz="2800" i="0" spc="-5" dirty="0">
                <a:latin typeface="Arabic Typesetting"/>
                <a:cs typeface="Arabic Typesetting"/>
              </a:rPr>
              <a:t>ا و</a:t>
            </a:r>
            <a:r>
              <a:rPr sz="2800" i="0" spc="-385" dirty="0">
                <a:latin typeface="Arabic Typesetting"/>
                <a:cs typeface="Arabic Typesetting"/>
              </a:rPr>
              <a:t>أ</a:t>
            </a:r>
            <a:r>
              <a:rPr sz="4200" i="0" spc="-7" baseline="1984" dirty="0">
                <a:latin typeface="Arabic Typesetting"/>
                <a:cs typeface="Arabic Typesetting"/>
              </a:rPr>
              <a:t> </a:t>
            </a:r>
            <a:r>
              <a:rPr sz="4200" i="0" baseline="1984" dirty="0">
                <a:latin typeface="Arabic Typesetting"/>
                <a:cs typeface="Arabic Typesetting"/>
              </a:rPr>
              <a:t> </a:t>
            </a:r>
            <a:r>
              <a:rPr sz="4200" i="0" spc="-315" baseline="1984" dirty="0">
                <a:latin typeface="Arabic Typesetting"/>
                <a:cs typeface="Arabic Typesetting"/>
              </a:rPr>
              <a:t> </a:t>
            </a:r>
            <a:r>
              <a:rPr sz="2800" i="0" spc="-5" dirty="0">
                <a:latin typeface="Arabic Typesetting"/>
                <a:cs typeface="Arabic Typesetting"/>
              </a:rPr>
              <a:t>ن</a:t>
            </a:r>
            <a:r>
              <a:rPr sz="2800" i="0" spc="75" dirty="0">
                <a:latin typeface="Arabic Typesetting"/>
                <a:cs typeface="Arabic Typesetting"/>
              </a:rPr>
              <a:t>ا</a:t>
            </a:r>
            <a:r>
              <a:rPr sz="2800" i="0" spc="-375" dirty="0">
                <a:latin typeface="Arabic Typesetting"/>
                <a:cs typeface="Arabic Typesetting"/>
              </a:rPr>
              <a:t>م</a:t>
            </a:r>
            <a:r>
              <a:rPr sz="2800" i="0" spc="75" dirty="0">
                <a:latin typeface="Arabic Typesetting"/>
                <a:cs typeface="Arabic Typesetting"/>
              </a:rPr>
              <a:t>ز</a:t>
            </a:r>
            <a:r>
              <a:rPr sz="2800" i="0" spc="-735" dirty="0">
                <a:latin typeface="Arabic Typesetting"/>
                <a:cs typeface="Arabic Typesetting"/>
              </a:rPr>
              <a:t>ل</a:t>
            </a:r>
            <a:r>
              <a:rPr sz="2800" i="0" spc="-5" dirty="0">
                <a:latin typeface="Arabic Typesetting"/>
                <a:cs typeface="Arabic Typesetting"/>
              </a:rPr>
              <a:t>ا</a:t>
            </a:r>
            <a:endParaRPr sz="2800">
              <a:latin typeface="Arabic Typesetting"/>
              <a:cs typeface="Arabic Typesetting"/>
            </a:endParaRPr>
          </a:p>
        </p:txBody>
      </p:sp>
      <p:graphicFrame>
        <p:nvGraphicFramePr>
          <p:cNvPr id="10" name="object 10"/>
          <p:cNvGraphicFramePr>
            <a:graphicFrameLocks noGrp="1"/>
          </p:cNvGraphicFramePr>
          <p:nvPr/>
        </p:nvGraphicFramePr>
        <p:xfrm>
          <a:off x="2708275" y="3851275"/>
          <a:ext cx="4591050" cy="1356360"/>
        </p:xfrm>
        <a:graphic>
          <a:graphicData uri="http://schemas.openxmlformats.org/drawingml/2006/table">
            <a:tbl>
              <a:tblPr firstRow="1" bandRow="1">
                <a:tableStyleId>{2D5ABB26-0587-4C30-8999-92F81FD0307C}</a:tableStyleId>
              </a:tblPr>
              <a:tblGrid>
                <a:gridCol w="4572000">
                  <a:extLst>
                    <a:ext uri="{9D8B030D-6E8A-4147-A177-3AD203B41FA5}">
                      <a16:colId xmlns:a16="http://schemas.microsoft.com/office/drawing/2014/main" val="20000"/>
                    </a:ext>
                  </a:extLst>
                </a:gridCol>
              </a:tblGrid>
              <a:tr h="428625">
                <a:tc>
                  <a:txBody>
                    <a:bodyPr/>
                    <a:lstStyle/>
                    <a:p>
                      <a:pPr marR="654050" algn="r">
                        <a:lnSpc>
                          <a:spcPts val="2995"/>
                        </a:lnSpc>
                      </a:pPr>
                      <a:r>
                        <a:rPr sz="2800" spc="-280" dirty="0">
                          <a:solidFill>
                            <a:srgbClr val="FFFFFF"/>
                          </a:solidFill>
                          <a:latin typeface="Arabic Typesetting"/>
                          <a:cs typeface="Arabic Typesetting"/>
                        </a:rPr>
                        <a:t>.ةوهقلا</a:t>
                      </a:r>
                      <a:r>
                        <a:rPr sz="2800" spc="-5" dirty="0">
                          <a:solidFill>
                            <a:srgbClr val="FFFFFF"/>
                          </a:solidFill>
                          <a:latin typeface="Arabic Typesetting"/>
                          <a:cs typeface="Arabic Typesetting"/>
                        </a:rPr>
                        <a:t> </a:t>
                      </a:r>
                      <a:r>
                        <a:rPr sz="2800" spc="-434" dirty="0">
                          <a:solidFill>
                            <a:srgbClr val="FFFFFF"/>
                          </a:solidFill>
                          <a:latin typeface="Arabic Typesetting"/>
                          <a:cs typeface="Arabic Typesetting"/>
                        </a:rPr>
                        <a:t>فيضلا</a:t>
                      </a:r>
                      <a:r>
                        <a:rPr sz="2800" spc="-390" dirty="0">
                          <a:solidFill>
                            <a:srgbClr val="FFFFFF"/>
                          </a:solidFill>
                          <a:latin typeface="Arabic Typesetting"/>
                          <a:cs typeface="Arabic Typesetting"/>
                        </a:rPr>
                        <a:t> </a:t>
                      </a:r>
                      <a:r>
                        <a:rPr sz="2800" spc="-280" dirty="0">
                          <a:solidFill>
                            <a:srgbClr val="FFFFFF"/>
                          </a:solidFill>
                          <a:latin typeface="Arabic Typesetting"/>
                          <a:cs typeface="Arabic Typesetting"/>
                        </a:rPr>
                        <a:t>بشر</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15" dirty="0">
                          <a:solidFill>
                            <a:srgbClr val="FFFFFF"/>
                          </a:solidFill>
                          <a:latin typeface="Arabic Typesetting"/>
                          <a:cs typeface="Arabic Typesetting"/>
                        </a:rPr>
                        <a:t> </a:t>
                      </a:r>
                      <a:r>
                        <a:rPr sz="2800" spc="-434" dirty="0">
                          <a:solidFill>
                            <a:srgbClr val="FFFFFF"/>
                          </a:solidFill>
                          <a:latin typeface="Arabic Typesetting"/>
                          <a:cs typeface="Arabic Typesetting"/>
                        </a:rPr>
                        <a:t>فيضلا</a:t>
                      </a:r>
                      <a:r>
                        <a:rPr sz="2800" spc="-390" dirty="0">
                          <a:solidFill>
                            <a:srgbClr val="FFFFFF"/>
                          </a:solidFill>
                          <a:latin typeface="Arabic Typesetting"/>
                          <a:cs typeface="Arabic Typesetting"/>
                        </a:rPr>
                        <a:t> </a:t>
                      </a:r>
                      <a:r>
                        <a:rPr sz="2800" spc="-280" dirty="0">
                          <a:solidFill>
                            <a:srgbClr val="FFFFFF"/>
                          </a:solidFill>
                          <a:latin typeface="Arabic Typesetting"/>
                          <a:cs typeface="Arabic Typesetting"/>
                        </a:rPr>
                        <a:t>بشر</a:t>
                      </a:r>
                      <a:r>
                        <a:rPr sz="2800" spc="15" dirty="0">
                          <a:solidFill>
                            <a:srgbClr val="FFFFFF"/>
                          </a:solidFill>
                          <a:latin typeface="Arabic Typesetting"/>
                          <a:cs typeface="Arabic Typesetting"/>
                        </a:rPr>
                        <a:t> </a:t>
                      </a:r>
                      <a:r>
                        <a:rPr sz="2800" spc="-10" dirty="0">
                          <a:solidFill>
                            <a:srgbClr val="FFFFFF"/>
                          </a:solidFill>
                          <a:latin typeface="Arabic Typesetting"/>
                          <a:cs typeface="Arabic Typesetting"/>
                        </a:rPr>
                        <a:t>اذام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410209">
                <a:tc>
                  <a:txBody>
                    <a:bodyPr/>
                    <a:lstStyle/>
                    <a:p>
                      <a:pPr marR="669925" algn="r">
                        <a:lnSpc>
                          <a:spcPts val="2990"/>
                        </a:lnSpc>
                      </a:pPr>
                      <a:r>
                        <a:rPr sz="2800" spc="-420" dirty="0">
                          <a:solidFill>
                            <a:srgbClr val="FFFFFF"/>
                          </a:solidFill>
                          <a:latin typeface="Arabic Typesetting"/>
                          <a:cs typeface="Arabic Typesetting"/>
                        </a:rPr>
                        <a:t>.تاقوفتلما</a:t>
                      </a:r>
                      <a:r>
                        <a:rPr sz="2800" spc="-275" dirty="0">
                          <a:solidFill>
                            <a:srgbClr val="FFFFFF"/>
                          </a:solidFill>
                          <a:latin typeface="Arabic Typesetting"/>
                          <a:cs typeface="Arabic Typesetting"/>
                        </a:rPr>
                        <a:t> </a:t>
                      </a:r>
                      <a:r>
                        <a:rPr sz="2800" spc="-280" dirty="0">
                          <a:solidFill>
                            <a:srgbClr val="FFFFFF"/>
                          </a:solidFill>
                          <a:latin typeface="Arabic Typesetting"/>
                          <a:cs typeface="Arabic Typesetting"/>
                        </a:rPr>
                        <a:t>ةملعلما</a:t>
                      </a:r>
                      <a:r>
                        <a:rPr sz="2800" spc="-275" dirty="0">
                          <a:solidFill>
                            <a:srgbClr val="FFFFFF"/>
                          </a:solidFill>
                          <a:latin typeface="Arabic Typesetting"/>
                          <a:cs typeface="Arabic Typesetting"/>
                        </a:rPr>
                        <a:t> </a:t>
                      </a:r>
                      <a:r>
                        <a:rPr sz="2800" spc="-250" dirty="0">
                          <a:solidFill>
                            <a:srgbClr val="FFFFFF"/>
                          </a:solidFill>
                          <a:latin typeface="Arabic Typesetting"/>
                          <a:cs typeface="Arabic Typesetting"/>
                        </a:rPr>
                        <a:t>تمرك</a:t>
                      </a:r>
                      <a:r>
                        <a:rPr sz="2800" spc="-10" dirty="0">
                          <a:solidFill>
                            <a:srgbClr val="FFFFFF"/>
                          </a:solidFill>
                          <a:latin typeface="Arabic Typesetting"/>
                          <a:cs typeface="Arabic Typesetting"/>
                        </a:rPr>
                        <a:t> </a:t>
                      </a:r>
                      <a:r>
                        <a:rPr sz="2800" spc="-245" dirty="0">
                          <a:solidFill>
                            <a:srgbClr val="FFFFFF"/>
                          </a:solidFill>
                          <a:latin typeface="Arabic Typesetting"/>
                          <a:cs typeface="Arabic Typesetting"/>
                        </a:rPr>
                        <a:t>؟ةملعلما</a:t>
                      </a:r>
                      <a:r>
                        <a:rPr sz="2800" spc="5" dirty="0">
                          <a:solidFill>
                            <a:srgbClr val="FFFFFF"/>
                          </a:solidFill>
                          <a:latin typeface="Arabic Typesetting"/>
                          <a:cs typeface="Arabic Typesetting"/>
                        </a:rPr>
                        <a:t> </a:t>
                      </a:r>
                      <a:r>
                        <a:rPr sz="2800" spc="-250" dirty="0">
                          <a:solidFill>
                            <a:srgbClr val="FFFFFF"/>
                          </a:solidFill>
                          <a:latin typeface="Arabic Typesetting"/>
                          <a:cs typeface="Arabic Typesetting"/>
                        </a:rPr>
                        <a:t>تمرك</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نم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517525">
                <a:tc>
                  <a:txBody>
                    <a:bodyPr/>
                    <a:lstStyle/>
                    <a:p>
                      <a:pPr marR="662305" algn="r">
                        <a:lnSpc>
                          <a:spcPts val="3020"/>
                        </a:lnSpc>
                      </a:pPr>
                      <a:r>
                        <a:rPr sz="2950" i="1" spc="-5" dirty="0">
                          <a:solidFill>
                            <a:srgbClr val="FFFFFF"/>
                          </a:solidFill>
                          <a:latin typeface="Arabic Typesetting"/>
                          <a:cs typeface="Arabic Typesetting"/>
                        </a:rPr>
                        <a:t>ا</a:t>
                      </a:r>
                      <a:r>
                        <a:rPr sz="2950" i="1" dirty="0">
                          <a:solidFill>
                            <a:srgbClr val="FFFFFF"/>
                          </a:solidFill>
                          <a:latin typeface="Arabic Typesetting"/>
                          <a:cs typeface="Arabic Typesetting"/>
                        </a:rPr>
                        <a:t>ع</a:t>
                      </a:r>
                      <a:r>
                        <a:rPr sz="2950" i="1" spc="-135" dirty="0">
                          <a:solidFill>
                            <a:srgbClr val="FFFFFF"/>
                          </a:solidFill>
                          <a:latin typeface="Arabic Typesetting"/>
                          <a:cs typeface="Arabic Typesetting"/>
                        </a:rPr>
                        <a:t>و</a:t>
                      </a:r>
                      <a:r>
                        <a:rPr sz="2950" i="1" dirty="0">
                          <a:solidFill>
                            <a:srgbClr val="FFFFFF"/>
                          </a:solidFill>
                          <a:latin typeface="Arabic Typesetting"/>
                          <a:cs typeface="Arabic Typesetting"/>
                        </a:rPr>
                        <a:t>ش</a:t>
                      </a:r>
                      <a:r>
                        <a:rPr sz="2950" i="1" spc="15" dirty="0">
                          <a:solidFill>
                            <a:srgbClr val="FFFFFF"/>
                          </a:solidFill>
                          <a:latin typeface="Arabic Typesetting"/>
                          <a:cs typeface="Arabic Typesetting"/>
                        </a:rPr>
                        <a:t>ر</a:t>
                      </a:r>
                      <a:r>
                        <a:rPr sz="2950" i="1" dirty="0">
                          <a:solidFill>
                            <a:srgbClr val="FFFFFF"/>
                          </a:solidFill>
                          <a:latin typeface="Arabic Typesetting"/>
                          <a:cs typeface="Arabic Typesetting"/>
                        </a:rPr>
                        <a:t>م</a:t>
                      </a:r>
                      <a:r>
                        <a:rPr sz="2950" i="1" spc="-55" dirty="0">
                          <a:solidFill>
                            <a:srgbClr val="FFFFFF"/>
                          </a:solidFill>
                          <a:latin typeface="Arabic Typesetting"/>
                          <a:cs typeface="Arabic Typesetting"/>
                        </a:rPr>
                        <a:t> </a:t>
                      </a:r>
                      <a:r>
                        <a:rPr sz="2800" spc="-5" dirty="0">
                          <a:solidFill>
                            <a:srgbClr val="FFFFFF"/>
                          </a:solidFill>
                          <a:latin typeface="Arabic Typesetting"/>
                          <a:cs typeface="Arabic Typesetting"/>
                        </a:rPr>
                        <a:t>سد</a:t>
                      </a:r>
                      <a:r>
                        <a:rPr sz="2800" dirty="0">
                          <a:solidFill>
                            <a:srgbClr val="FFFFFF"/>
                          </a:solidFill>
                          <a:latin typeface="Arabic Typesetting"/>
                          <a:cs typeface="Arabic Typesetting"/>
                        </a:rPr>
                        <a:t>ن</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لما</a:t>
                      </a:r>
                      <a:r>
                        <a:rPr sz="2800" spc="5" dirty="0">
                          <a:solidFill>
                            <a:srgbClr val="FFFFFF"/>
                          </a:solidFill>
                          <a:latin typeface="Arabic Typesetting"/>
                          <a:cs typeface="Arabic Typesetting"/>
                        </a:rPr>
                        <a:t> </a:t>
                      </a:r>
                      <a:r>
                        <a:rPr sz="2800" spc="-10" dirty="0">
                          <a:solidFill>
                            <a:srgbClr val="FFFFFF"/>
                          </a:solidFill>
                          <a:latin typeface="Arabic Typesetting"/>
                          <a:cs typeface="Arabic Typesetting"/>
                        </a:rPr>
                        <a:t>م</a:t>
                      </a:r>
                      <a:r>
                        <a:rPr sz="2800" dirty="0">
                          <a:solidFill>
                            <a:srgbClr val="FFFFFF"/>
                          </a:solidFill>
                          <a:latin typeface="Arabic Typesetting"/>
                          <a:cs typeface="Arabic Typesetting"/>
                        </a:rPr>
                        <a:t>صم ؟</a:t>
                      </a:r>
                      <a:r>
                        <a:rPr sz="2800" spc="-5" dirty="0">
                          <a:solidFill>
                            <a:srgbClr val="FFFFFF"/>
                          </a:solidFill>
                          <a:latin typeface="Arabic Typesetting"/>
                          <a:cs typeface="Arabic Typesetting"/>
                        </a:rPr>
                        <a:t>سد</a:t>
                      </a:r>
                      <a:r>
                        <a:rPr sz="2800" dirty="0">
                          <a:solidFill>
                            <a:srgbClr val="FFFFFF"/>
                          </a:solidFill>
                          <a:latin typeface="Arabic Typesetting"/>
                          <a:cs typeface="Arabic Typesetting"/>
                        </a:rPr>
                        <a:t>ن</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لما</a:t>
                      </a:r>
                      <a:r>
                        <a:rPr sz="2800" spc="5" dirty="0">
                          <a:solidFill>
                            <a:srgbClr val="FFFFFF"/>
                          </a:solidFill>
                          <a:latin typeface="Arabic Typesetting"/>
                          <a:cs typeface="Arabic Typesetting"/>
                        </a:rPr>
                        <a:t> </a:t>
                      </a:r>
                      <a:r>
                        <a:rPr sz="2800" spc="-10" dirty="0">
                          <a:solidFill>
                            <a:srgbClr val="FFFFFF"/>
                          </a:solidFill>
                          <a:latin typeface="Arabic Typesetting"/>
                          <a:cs typeface="Arabic Typesetting"/>
                        </a:rPr>
                        <a:t>م</a:t>
                      </a:r>
                      <a:r>
                        <a:rPr sz="2800" dirty="0">
                          <a:solidFill>
                            <a:srgbClr val="FFFFFF"/>
                          </a:solidFill>
                          <a:latin typeface="Arabic Typesetting"/>
                          <a:cs typeface="Arabic Typesetting"/>
                        </a:rPr>
                        <a:t>صم </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ذ</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sp>
        <p:nvSpPr>
          <p:cNvPr id="11" name="object 11"/>
          <p:cNvSpPr/>
          <p:nvPr/>
        </p:nvSpPr>
        <p:spPr>
          <a:xfrm>
            <a:off x="3385946" y="5074792"/>
            <a:ext cx="586740" cy="3175"/>
          </a:xfrm>
          <a:custGeom>
            <a:avLst/>
            <a:gdLst/>
            <a:ahLst/>
            <a:cxnLst/>
            <a:rect l="l" t="t" r="r" b="b"/>
            <a:pathLst>
              <a:path w="586739" h="3175">
                <a:moveTo>
                  <a:pt x="586739" y="0"/>
                </a:moveTo>
                <a:lnTo>
                  <a:pt x="0" y="0"/>
                </a:lnTo>
                <a:lnTo>
                  <a:pt x="0" y="3047"/>
                </a:lnTo>
                <a:lnTo>
                  <a:pt x="586739" y="3047"/>
                </a:lnTo>
                <a:lnTo>
                  <a:pt x="586739" y="0"/>
                </a:lnTo>
                <a:close/>
              </a:path>
            </a:pathLst>
          </a:custGeom>
          <a:solidFill>
            <a:srgbClr val="FFFFFF"/>
          </a:solidFill>
        </p:spPr>
        <p:txBody>
          <a:bodyPr wrap="square" lIns="0" tIns="0" rIns="0" bIns="0" rtlCol="0"/>
          <a:lstStyle/>
          <a:p>
            <a:endParaRPr/>
          </a:p>
        </p:txBody>
      </p:sp>
      <p:grpSp>
        <p:nvGrpSpPr>
          <p:cNvPr id="12" name="object 12"/>
          <p:cNvGrpSpPr/>
          <p:nvPr/>
        </p:nvGrpSpPr>
        <p:grpSpPr>
          <a:xfrm>
            <a:off x="2994025" y="5565775"/>
            <a:ext cx="2227580" cy="544195"/>
            <a:chOff x="2994025" y="5565775"/>
            <a:chExt cx="2227580" cy="544195"/>
          </a:xfrm>
        </p:grpSpPr>
        <p:sp>
          <p:nvSpPr>
            <p:cNvPr id="13" name="object 13"/>
            <p:cNvSpPr/>
            <p:nvPr/>
          </p:nvSpPr>
          <p:spPr>
            <a:xfrm>
              <a:off x="3000375" y="5572137"/>
              <a:ext cx="2214880" cy="518159"/>
            </a:xfrm>
            <a:custGeom>
              <a:avLst/>
              <a:gdLst/>
              <a:ahLst/>
              <a:cxnLst/>
              <a:rect l="l" t="t" r="r" b="b"/>
              <a:pathLst>
                <a:path w="2214879" h="518160">
                  <a:moveTo>
                    <a:pt x="2214626" y="0"/>
                  </a:moveTo>
                  <a:lnTo>
                    <a:pt x="0" y="0"/>
                  </a:lnTo>
                  <a:lnTo>
                    <a:pt x="0" y="518160"/>
                  </a:lnTo>
                  <a:lnTo>
                    <a:pt x="2214626" y="518160"/>
                  </a:lnTo>
                  <a:lnTo>
                    <a:pt x="2214626" y="0"/>
                  </a:lnTo>
                  <a:close/>
                </a:path>
              </a:pathLst>
            </a:custGeom>
            <a:solidFill>
              <a:srgbClr val="717BA2"/>
            </a:solidFill>
          </p:spPr>
          <p:txBody>
            <a:bodyPr wrap="square" lIns="0" tIns="0" rIns="0" bIns="0" rtlCol="0"/>
            <a:lstStyle/>
            <a:p>
              <a:endParaRPr/>
            </a:p>
          </p:txBody>
        </p:sp>
        <p:sp>
          <p:nvSpPr>
            <p:cNvPr id="14" name="object 14"/>
            <p:cNvSpPr/>
            <p:nvPr/>
          </p:nvSpPr>
          <p:spPr>
            <a:xfrm>
              <a:off x="3000375" y="5565775"/>
              <a:ext cx="2214880" cy="544195"/>
            </a:xfrm>
            <a:custGeom>
              <a:avLst/>
              <a:gdLst/>
              <a:ahLst/>
              <a:cxnLst/>
              <a:rect l="l" t="t" r="r" b="b"/>
              <a:pathLst>
                <a:path w="2214879" h="544195">
                  <a:moveTo>
                    <a:pt x="2214626" y="0"/>
                  </a:moveTo>
                  <a:lnTo>
                    <a:pt x="2214626" y="543572"/>
                  </a:lnTo>
                </a:path>
                <a:path w="2214879" h="544195">
                  <a:moveTo>
                    <a:pt x="0" y="0"/>
                  </a:moveTo>
                  <a:lnTo>
                    <a:pt x="0" y="543572"/>
                  </a:lnTo>
                </a:path>
              </a:pathLst>
            </a:custGeom>
            <a:ln w="12700">
              <a:solidFill>
                <a:srgbClr val="FFFFFF"/>
              </a:solidFill>
            </a:ln>
          </p:spPr>
          <p:txBody>
            <a:bodyPr wrap="square" lIns="0" tIns="0" rIns="0" bIns="0" rtlCol="0"/>
            <a:lstStyle/>
            <a:p>
              <a:endParaRPr/>
            </a:p>
          </p:txBody>
        </p:sp>
        <p:sp>
          <p:nvSpPr>
            <p:cNvPr id="15" name="object 15"/>
            <p:cNvSpPr/>
            <p:nvPr/>
          </p:nvSpPr>
          <p:spPr>
            <a:xfrm>
              <a:off x="2994025" y="5565775"/>
              <a:ext cx="2227580" cy="12700"/>
            </a:xfrm>
            <a:custGeom>
              <a:avLst/>
              <a:gdLst/>
              <a:ahLst/>
              <a:cxnLst/>
              <a:rect l="l" t="t" r="r" b="b"/>
              <a:pathLst>
                <a:path w="2227579" h="12700">
                  <a:moveTo>
                    <a:pt x="0" y="12700"/>
                  </a:moveTo>
                  <a:lnTo>
                    <a:pt x="2227326" y="12700"/>
                  </a:lnTo>
                  <a:lnTo>
                    <a:pt x="2227326" y="0"/>
                  </a:lnTo>
                  <a:lnTo>
                    <a:pt x="0" y="0"/>
                  </a:lnTo>
                  <a:lnTo>
                    <a:pt x="0" y="12700"/>
                  </a:lnTo>
                  <a:close/>
                </a:path>
              </a:pathLst>
            </a:custGeom>
            <a:solidFill>
              <a:srgbClr val="FFFFFF"/>
            </a:solidFill>
          </p:spPr>
          <p:txBody>
            <a:bodyPr wrap="square" lIns="0" tIns="0" rIns="0" bIns="0" rtlCol="0"/>
            <a:lstStyle/>
            <a:p>
              <a:endParaRPr/>
            </a:p>
          </p:txBody>
        </p:sp>
        <p:sp>
          <p:nvSpPr>
            <p:cNvPr id="16" name="object 16"/>
            <p:cNvSpPr/>
            <p:nvPr/>
          </p:nvSpPr>
          <p:spPr>
            <a:xfrm>
              <a:off x="2994025" y="6090297"/>
              <a:ext cx="2227580" cy="0"/>
            </a:xfrm>
            <a:custGeom>
              <a:avLst/>
              <a:gdLst/>
              <a:ahLst/>
              <a:cxnLst/>
              <a:rect l="l" t="t" r="r" b="b"/>
              <a:pathLst>
                <a:path w="2227579">
                  <a:moveTo>
                    <a:pt x="0" y="0"/>
                  </a:moveTo>
                  <a:lnTo>
                    <a:pt x="2227326" y="0"/>
                  </a:lnTo>
                </a:path>
              </a:pathLst>
            </a:custGeom>
            <a:ln w="38100">
              <a:solidFill>
                <a:srgbClr val="FFFFFF"/>
              </a:solidFill>
            </a:ln>
          </p:spPr>
          <p:txBody>
            <a:bodyPr wrap="square" lIns="0" tIns="0" rIns="0" bIns="0" rtlCol="0"/>
            <a:lstStyle/>
            <a:p>
              <a:endParaRPr/>
            </a:p>
          </p:txBody>
        </p:sp>
      </p:grpSp>
      <p:sp>
        <p:nvSpPr>
          <p:cNvPr id="17" name="object 17"/>
          <p:cNvSpPr txBox="1"/>
          <p:nvPr/>
        </p:nvSpPr>
        <p:spPr>
          <a:xfrm>
            <a:off x="3006725" y="5513628"/>
            <a:ext cx="2202180" cy="452120"/>
          </a:xfrm>
          <a:prstGeom prst="rect">
            <a:avLst/>
          </a:prstGeom>
        </p:spPr>
        <p:txBody>
          <a:bodyPr vert="horz" wrap="square" lIns="0" tIns="12065" rIns="0" bIns="0" rtlCol="0">
            <a:spAutoFit/>
          </a:bodyPr>
          <a:lstStyle/>
          <a:p>
            <a:pPr marL="535305">
              <a:lnSpc>
                <a:spcPct val="100000"/>
              </a:lnSpc>
              <a:spcBef>
                <a:spcPts val="95"/>
              </a:spcBef>
            </a:pPr>
            <a:r>
              <a:rPr sz="2800" spc="160" dirty="0">
                <a:solidFill>
                  <a:srgbClr val="FFFFFF"/>
                </a:solidFill>
                <a:latin typeface="Arabic Typesetting"/>
                <a:cs typeface="Arabic Typesetting"/>
              </a:rPr>
              <a:t>ي</a:t>
            </a:r>
            <a:r>
              <a:rPr sz="2800" spc="-865" dirty="0">
                <a:solidFill>
                  <a:srgbClr val="FFFFFF"/>
                </a:solidFill>
                <a:latin typeface="Arabic Typesetting"/>
                <a:cs typeface="Arabic Typesetting"/>
              </a:rPr>
              <a:t>ل</a:t>
            </a:r>
            <a:r>
              <a:rPr sz="2800" spc="40" dirty="0">
                <a:solidFill>
                  <a:srgbClr val="FFFFFF"/>
                </a:solidFill>
                <a:latin typeface="Arabic Typesetting"/>
                <a:cs typeface="Arabic Typesetting"/>
              </a:rPr>
              <a:t>و</a:t>
            </a:r>
            <a:r>
              <a:rPr sz="2800" spc="-380" dirty="0">
                <a:solidFill>
                  <a:srgbClr val="FFFFFF"/>
                </a:solidFill>
                <a:latin typeface="Arabic Typesetting"/>
                <a:cs typeface="Arabic Typesetting"/>
              </a:rPr>
              <a:t>ع</a:t>
            </a:r>
            <a:r>
              <a:rPr sz="2800" spc="-1140" dirty="0">
                <a:solidFill>
                  <a:srgbClr val="FFFFFF"/>
                </a:solidFill>
                <a:latin typeface="Arabic Typesetting"/>
                <a:cs typeface="Arabic Typesetting"/>
              </a:rPr>
              <a:t>ف</a:t>
            </a:r>
            <a:r>
              <a:rPr sz="2800" spc="-90" dirty="0">
                <a:solidFill>
                  <a:srgbClr val="FFFFFF"/>
                </a:solidFill>
                <a:latin typeface="Arabic Typesetting"/>
                <a:cs typeface="Arabic Typesetting"/>
              </a:rPr>
              <a:t>م</a:t>
            </a:r>
            <a:r>
              <a:rPr sz="2800" spc="5" dirty="0">
                <a:solidFill>
                  <a:srgbClr val="FFFFFF"/>
                </a:solidFill>
                <a:latin typeface="Arabic Typesetting"/>
                <a:cs typeface="Arabic Typesetting"/>
              </a:rPr>
              <a:t> </a:t>
            </a:r>
            <a:r>
              <a:rPr sz="2800" spc="130" dirty="0">
                <a:solidFill>
                  <a:srgbClr val="FFFFFF"/>
                </a:solidFill>
                <a:latin typeface="Arabic Typesetting"/>
                <a:cs typeface="Arabic Typesetting"/>
              </a:rPr>
              <a:t>ب</a:t>
            </a:r>
            <a:r>
              <a:rPr sz="2800" spc="-690" dirty="0">
                <a:solidFill>
                  <a:srgbClr val="FFFFFF"/>
                </a:solidFill>
                <a:latin typeface="Arabic Typesetting"/>
                <a:cs typeface="Arabic Typesetting"/>
              </a:rPr>
              <a:t>ص</a:t>
            </a:r>
            <a:r>
              <a:rPr sz="2800" spc="-545" dirty="0">
                <a:solidFill>
                  <a:srgbClr val="FFFFFF"/>
                </a:solidFill>
                <a:latin typeface="Arabic Typesetting"/>
                <a:cs typeface="Arabic Typesetting"/>
              </a:rPr>
              <a:t>ن</a:t>
            </a:r>
            <a:r>
              <a:rPr sz="2800" spc="-965" dirty="0">
                <a:solidFill>
                  <a:srgbClr val="FFFFFF"/>
                </a:solidFill>
                <a:latin typeface="Arabic Typesetting"/>
                <a:cs typeface="Arabic Typesetting"/>
              </a:rPr>
              <a:t>ي</a:t>
            </a:r>
            <a:endParaRPr sz="2800">
              <a:latin typeface="Arabic Typesetting"/>
              <a:cs typeface="Arabic Typesetting"/>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32</a:t>
            </a: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35478" cy="490440"/>
          </a:xfrm>
          <a:prstGeom prst="rect">
            <a:avLst/>
          </a:prstGeom>
        </p:spPr>
      </p:pic>
      <p:grpSp>
        <p:nvGrpSpPr>
          <p:cNvPr id="3" name="object 3"/>
          <p:cNvGrpSpPr/>
          <p:nvPr/>
        </p:nvGrpSpPr>
        <p:grpSpPr>
          <a:xfrm>
            <a:off x="249381" y="565150"/>
            <a:ext cx="8828405" cy="5467985"/>
            <a:chOff x="249381" y="565150"/>
            <a:chExt cx="8828405" cy="5467985"/>
          </a:xfrm>
        </p:grpSpPr>
        <p:pic>
          <p:nvPicPr>
            <p:cNvPr id="4" name="object 4"/>
            <p:cNvPicPr/>
            <p:nvPr/>
          </p:nvPicPr>
          <p:blipFill>
            <a:blip r:embed="rId3" cstate="print"/>
            <a:stretch>
              <a:fillRect/>
            </a:stretch>
          </p:blipFill>
          <p:spPr>
            <a:xfrm>
              <a:off x="249381" y="670146"/>
              <a:ext cx="8828116" cy="5362397"/>
            </a:xfrm>
            <a:prstGeom prst="rect">
              <a:avLst/>
            </a:prstGeom>
          </p:spPr>
        </p:pic>
        <p:sp>
          <p:nvSpPr>
            <p:cNvPr id="5" name="object 5"/>
            <p:cNvSpPr/>
            <p:nvPr/>
          </p:nvSpPr>
          <p:spPr>
            <a:xfrm>
              <a:off x="1642998" y="571500"/>
              <a:ext cx="2571750" cy="640080"/>
            </a:xfrm>
            <a:custGeom>
              <a:avLst/>
              <a:gdLst/>
              <a:ahLst/>
              <a:cxnLst/>
              <a:rect l="l" t="t" r="r" b="b"/>
              <a:pathLst>
                <a:path w="2571750" h="640080">
                  <a:moveTo>
                    <a:pt x="2571750" y="0"/>
                  </a:moveTo>
                  <a:lnTo>
                    <a:pt x="0" y="0"/>
                  </a:lnTo>
                  <a:lnTo>
                    <a:pt x="0" y="640079"/>
                  </a:lnTo>
                  <a:lnTo>
                    <a:pt x="2571750" y="640079"/>
                  </a:lnTo>
                  <a:lnTo>
                    <a:pt x="2571750" y="0"/>
                  </a:lnTo>
                  <a:close/>
                </a:path>
              </a:pathLst>
            </a:custGeom>
            <a:solidFill>
              <a:srgbClr val="717BA2"/>
            </a:solidFill>
          </p:spPr>
          <p:txBody>
            <a:bodyPr wrap="square" lIns="0" tIns="0" rIns="0" bIns="0" rtlCol="0"/>
            <a:lstStyle/>
            <a:p>
              <a:endParaRPr/>
            </a:p>
          </p:txBody>
        </p:sp>
        <p:sp>
          <p:nvSpPr>
            <p:cNvPr id="6" name="object 6"/>
            <p:cNvSpPr/>
            <p:nvPr/>
          </p:nvSpPr>
          <p:spPr>
            <a:xfrm>
              <a:off x="1642998" y="565150"/>
              <a:ext cx="2571750" cy="665480"/>
            </a:xfrm>
            <a:custGeom>
              <a:avLst/>
              <a:gdLst/>
              <a:ahLst/>
              <a:cxnLst/>
              <a:rect l="l" t="t" r="r" b="b"/>
              <a:pathLst>
                <a:path w="2571750" h="665480">
                  <a:moveTo>
                    <a:pt x="2571750" y="0"/>
                  </a:moveTo>
                  <a:lnTo>
                    <a:pt x="2571750" y="665479"/>
                  </a:lnTo>
                </a:path>
                <a:path w="2571750" h="665480">
                  <a:moveTo>
                    <a:pt x="0" y="0"/>
                  </a:moveTo>
                  <a:lnTo>
                    <a:pt x="0" y="665479"/>
                  </a:lnTo>
                </a:path>
              </a:pathLst>
            </a:custGeom>
            <a:ln w="12700">
              <a:solidFill>
                <a:srgbClr val="FFFFFF"/>
              </a:solidFill>
            </a:ln>
          </p:spPr>
          <p:txBody>
            <a:bodyPr wrap="square" lIns="0" tIns="0" rIns="0" bIns="0" rtlCol="0"/>
            <a:lstStyle/>
            <a:p>
              <a:endParaRPr/>
            </a:p>
          </p:txBody>
        </p:sp>
        <p:sp>
          <p:nvSpPr>
            <p:cNvPr id="7" name="object 7"/>
            <p:cNvSpPr/>
            <p:nvPr/>
          </p:nvSpPr>
          <p:spPr>
            <a:xfrm>
              <a:off x="1636648" y="565150"/>
              <a:ext cx="2584450" cy="12700"/>
            </a:xfrm>
            <a:custGeom>
              <a:avLst/>
              <a:gdLst/>
              <a:ahLst/>
              <a:cxnLst/>
              <a:rect l="l" t="t" r="r" b="b"/>
              <a:pathLst>
                <a:path w="2584450" h="12700">
                  <a:moveTo>
                    <a:pt x="0" y="12700"/>
                  </a:moveTo>
                  <a:lnTo>
                    <a:pt x="2584450" y="12700"/>
                  </a:lnTo>
                  <a:lnTo>
                    <a:pt x="2584450"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1636648" y="1211580"/>
              <a:ext cx="2584450" cy="0"/>
            </a:xfrm>
            <a:custGeom>
              <a:avLst/>
              <a:gdLst/>
              <a:ahLst/>
              <a:cxnLst/>
              <a:rect l="l" t="t" r="r" b="b"/>
              <a:pathLst>
                <a:path w="2584450">
                  <a:moveTo>
                    <a:pt x="0" y="0"/>
                  </a:moveTo>
                  <a:lnTo>
                    <a:pt x="2584450" y="0"/>
                  </a:lnTo>
                </a:path>
              </a:pathLst>
            </a:custGeom>
            <a:ln w="381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1649348" y="484378"/>
            <a:ext cx="2559050" cy="574040"/>
          </a:xfrm>
          <a:prstGeom prst="rect">
            <a:avLst/>
          </a:prstGeom>
        </p:spPr>
        <p:txBody>
          <a:bodyPr vert="horz" wrap="square" lIns="0" tIns="12700" rIns="0" bIns="0" rtlCol="0">
            <a:spAutoFit/>
          </a:bodyPr>
          <a:lstStyle/>
          <a:p>
            <a:pPr marL="622300">
              <a:lnSpc>
                <a:spcPct val="100000"/>
              </a:lnSpc>
              <a:spcBef>
                <a:spcPts val="100"/>
              </a:spcBef>
            </a:pPr>
            <a:r>
              <a:rPr sz="3600" i="0" spc="520" dirty="0">
                <a:latin typeface="Arabic Typesetting"/>
                <a:cs typeface="Arabic Typesetting"/>
              </a:rPr>
              <a:t>ك</a:t>
            </a:r>
            <a:r>
              <a:rPr sz="3600" i="0" spc="-540" dirty="0">
                <a:latin typeface="Arabic Typesetting"/>
                <a:cs typeface="Arabic Typesetting"/>
              </a:rPr>
              <a:t>س</a:t>
            </a:r>
            <a:r>
              <a:rPr sz="3600" i="0" spc="-1460" dirty="0">
                <a:latin typeface="Arabic Typesetting"/>
                <a:cs typeface="Arabic Typesetting"/>
              </a:rPr>
              <a:t>ف</a:t>
            </a:r>
            <a:r>
              <a:rPr sz="3600" i="0" spc="-705" dirty="0">
                <a:latin typeface="Arabic Typesetting"/>
                <a:cs typeface="Arabic Typesetting"/>
              </a:rPr>
              <a:t>ن</a:t>
            </a:r>
            <a:r>
              <a:rPr sz="5400" i="0" spc="-2445" baseline="1543" dirty="0">
                <a:latin typeface="Arabic Typesetting"/>
                <a:cs typeface="Arabic Typesetting"/>
              </a:rPr>
              <a:t>ب</a:t>
            </a:r>
            <a:r>
              <a:rPr sz="5400" i="0" spc="-7" baseline="1543" dirty="0">
                <a:latin typeface="Arabic Typesetting"/>
                <a:cs typeface="Arabic Typesetting"/>
              </a:rPr>
              <a:t> </a:t>
            </a:r>
            <a:r>
              <a:rPr sz="3600" i="0" spc="185" dirty="0">
                <a:latin typeface="Arabic Typesetting"/>
                <a:cs typeface="Arabic Typesetting"/>
              </a:rPr>
              <a:t>ب</a:t>
            </a:r>
            <a:r>
              <a:rPr sz="3600" i="0" spc="-125" dirty="0">
                <a:latin typeface="Arabic Typesetting"/>
                <a:cs typeface="Arabic Typesetting"/>
              </a:rPr>
              <a:t>ج</a:t>
            </a:r>
            <a:r>
              <a:rPr sz="3600" i="0" spc="-480" dirty="0">
                <a:latin typeface="Arabic Typesetting"/>
                <a:cs typeface="Arabic Typesetting"/>
              </a:rPr>
              <a:t>أ</a:t>
            </a:r>
            <a:r>
              <a:rPr sz="5400" i="0" baseline="2314" dirty="0">
                <a:latin typeface="Arabic Typesetting"/>
                <a:cs typeface="Arabic Typesetting"/>
              </a:rPr>
              <a:t> </a:t>
            </a:r>
            <a:endParaRPr sz="5400" baseline="2314">
              <a:latin typeface="Arabic Typesetting"/>
              <a:cs typeface="Arabic Typesetting"/>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33</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9135478" cy="490440"/>
          </a:xfrm>
          <a:prstGeom prst="rect">
            <a:avLst/>
          </a:prstGeom>
        </p:spPr>
      </p:pic>
      <p:pic>
        <p:nvPicPr>
          <p:cNvPr id="4" name="object 4"/>
          <p:cNvPicPr/>
          <p:nvPr/>
        </p:nvPicPr>
        <p:blipFill>
          <a:blip r:embed="rId3" cstate="print"/>
          <a:stretch>
            <a:fillRect/>
          </a:stretch>
        </p:blipFill>
        <p:spPr>
          <a:xfrm>
            <a:off x="796205" y="733054"/>
            <a:ext cx="7478888" cy="5325206"/>
          </a:xfrm>
          <a:prstGeom prst="rect">
            <a:avLst/>
          </a:prstGeom>
        </p:spPr>
      </p:pic>
      <p:graphicFrame>
        <p:nvGraphicFramePr>
          <p:cNvPr id="5" name="object 5"/>
          <p:cNvGraphicFramePr>
            <a:graphicFrameLocks noGrp="1"/>
          </p:cNvGraphicFramePr>
          <p:nvPr/>
        </p:nvGraphicFramePr>
        <p:xfrm>
          <a:off x="452627" y="1922398"/>
          <a:ext cx="8234680" cy="4422140"/>
        </p:xfrm>
        <a:graphic>
          <a:graphicData uri="http://schemas.openxmlformats.org/drawingml/2006/table">
            <a:tbl>
              <a:tblPr firstRow="1" bandRow="1">
                <a:tableStyleId>{2D5ABB26-0587-4C30-8999-92F81FD0307C}</a:tableStyleId>
              </a:tblPr>
              <a:tblGrid>
                <a:gridCol w="325755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tblGrid>
              <a:tr h="462915">
                <a:tc rowSpan="10">
                  <a:txBody>
                    <a:bodyPr/>
                    <a:lstStyle/>
                    <a:p>
                      <a:pPr>
                        <a:lnSpc>
                          <a:spcPct val="100000"/>
                        </a:lnSpc>
                      </a:pPr>
                      <a:endParaRPr sz="3300">
                        <a:latin typeface="Times New Roman"/>
                        <a:cs typeface="Times New Roman"/>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545"/>
                        </a:lnSpc>
                      </a:pPr>
                      <a:r>
                        <a:rPr sz="3600" spc="-1425" dirty="0">
                          <a:solidFill>
                            <a:srgbClr val="FFFFFF"/>
                          </a:solidFill>
                          <a:latin typeface="Arabic Typesetting"/>
                          <a:cs typeface="Arabic Typesetting"/>
                        </a:rPr>
                        <a:t>ي</a:t>
                      </a:r>
                      <a:r>
                        <a:rPr sz="3600" dirty="0">
                          <a:solidFill>
                            <a:srgbClr val="FFFFFF"/>
                          </a:solidFill>
                          <a:latin typeface="Arabic Typesetting"/>
                          <a:cs typeface="Arabic Typesetting"/>
                        </a:rPr>
                        <a:t>ِ </a:t>
                      </a:r>
                      <a:r>
                        <a:rPr sz="3600" spc="-40" dirty="0">
                          <a:solidFill>
                            <a:srgbClr val="FFFFFF"/>
                          </a:solidFill>
                          <a:latin typeface="Arabic Typesetting"/>
                          <a:cs typeface="Arabic Typesetting"/>
                        </a:rPr>
                        <a:t> </a:t>
                      </a:r>
                      <a:r>
                        <a:rPr sz="3600" dirty="0">
                          <a:solidFill>
                            <a:srgbClr val="FFFFFF"/>
                          </a:solidFill>
                          <a:latin typeface="Arabic Typesetting"/>
                          <a:cs typeface="Arabic Typesetting"/>
                        </a:rPr>
                        <a:t>لم</a:t>
                      </a:r>
                      <a:r>
                        <a:rPr sz="3600" spc="-5" dirty="0">
                          <a:solidFill>
                            <a:srgbClr val="FFFFFF"/>
                          </a:solidFill>
                          <a:latin typeface="Arabic Typesetting"/>
                          <a:cs typeface="Arabic Typesetting"/>
                        </a:rPr>
                        <a:t>ا</a:t>
                      </a:r>
                      <a:r>
                        <a:rPr sz="3600" dirty="0">
                          <a:solidFill>
                            <a:srgbClr val="FFFFFF"/>
                          </a:solidFill>
                          <a:latin typeface="Arabic Typesetting"/>
                          <a:cs typeface="Arabic Typesetting"/>
                        </a:rPr>
                        <a:t>علا</a:t>
                      </a:r>
                      <a:r>
                        <a:rPr sz="3600" spc="-5" dirty="0">
                          <a:solidFill>
                            <a:srgbClr val="FFFFFF"/>
                          </a:solidFill>
                          <a:latin typeface="Arabic Typesetting"/>
                          <a:cs typeface="Arabic Typesetting"/>
                        </a:rPr>
                        <a:t> 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a:t>
                      </a:r>
                      <a:r>
                        <a:rPr sz="5400" baseline="2314" dirty="0">
                          <a:solidFill>
                            <a:srgbClr val="FFFFFF"/>
                          </a:solidFill>
                          <a:latin typeface="Arabic Typesetting"/>
                          <a:cs typeface="Arabic Typesetting"/>
                        </a:rPr>
                        <a:t>ل</a:t>
                      </a:r>
                      <a:r>
                        <a:rPr sz="3600" dirty="0">
                          <a:solidFill>
                            <a:srgbClr val="FFFFFF"/>
                          </a:solidFill>
                          <a:latin typeface="Arabic Typesetting"/>
                          <a:cs typeface="Arabic Typesetting"/>
                        </a:rPr>
                        <a:t>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3858"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rowSpan="10">
                  <a:txBody>
                    <a:bodyPr/>
                    <a:lstStyle/>
                    <a:p>
                      <a:pPr>
                        <a:lnSpc>
                          <a:spcPct val="100000"/>
                        </a:lnSpc>
                      </a:pPr>
                      <a:endParaRPr sz="3300">
                        <a:latin typeface="Times New Roman"/>
                        <a:cs typeface="Times New Roman"/>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0"/>
                  </a:ext>
                </a:extLst>
              </a:tr>
              <a:tr h="39370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005"/>
                        </a:lnSpc>
                      </a:pPr>
                      <a:r>
                        <a:rPr sz="3600" spc="-515" dirty="0">
                          <a:solidFill>
                            <a:srgbClr val="FFFFFF"/>
                          </a:solidFill>
                          <a:latin typeface="Arabic Typesetting"/>
                          <a:cs typeface="Arabic Typesetting"/>
                        </a:rPr>
                        <a:t>ي</a:t>
                      </a:r>
                      <a:r>
                        <a:rPr sz="5400" spc="-772" baseline="-41666" dirty="0">
                          <a:solidFill>
                            <a:srgbClr val="FFFFFF"/>
                          </a:solidFill>
                          <a:latin typeface="Arabic Typesetting"/>
                          <a:cs typeface="Arabic Typesetting"/>
                        </a:rPr>
                        <a:t>ِ</a:t>
                      </a:r>
                      <a:r>
                        <a:rPr sz="5400" spc="-772" baseline="-5401" dirty="0">
                          <a:solidFill>
                            <a:srgbClr val="FFFFFF"/>
                          </a:solidFill>
                          <a:latin typeface="Arabic Typesetting"/>
                          <a:cs typeface="Arabic Typesetting"/>
                        </a:rPr>
                        <a:t>َ</a:t>
                      </a:r>
                      <a:r>
                        <a:rPr sz="5400" spc="-359" baseline="-5401" dirty="0">
                          <a:solidFill>
                            <a:srgbClr val="FFFFFF"/>
                          </a:solidFill>
                          <a:latin typeface="Arabic Typesetting"/>
                          <a:cs typeface="Arabic Typesetting"/>
                        </a:rPr>
                        <a:t> </a:t>
                      </a:r>
                      <a:r>
                        <a:rPr sz="3600" spc="-360" dirty="0">
                          <a:solidFill>
                            <a:srgbClr val="FFFFFF"/>
                          </a:solidFill>
                          <a:latin typeface="Arabic Typesetting"/>
                          <a:cs typeface="Arabic Typesetting"/>
                        </a:rPr>
                        <a:t>لماعلا</a:t>
                      </a:r>
                      <a:r>
                        <a:rPr sz="3600" spc="15" dirty="0">
                          <a:solidFill>
                            <a:srgbClr val="FFFFFF"/>
                          </a:solidFill>
                          <a:latin typeface="Arabic Typesetting"/>
                          <a:cs typeface="Arabic Typesetting"/>
                        </a:rPr>
                        <a:t> </a:t>
                      </a:r>
                      <a:r>
                        <a:rPr sz="3600" spc="-365" dirty="0">
                          <a:solidFill>
                            <a:srgbClr val="FFFFFF"/>
                          </a:solidFill>
                          <a:latin typeface="Arabic Typesetting"/>
                          <a:cs typeface="Arabic Typesetting"/>
                        </a:rPr>
                        <a:t>ةكشرلا</a:t>
                      </a:r>
                      <a:r>
                        <a:rPr sz="3600" spc="35"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89" baseline="2314" dirty="0">
                          <a:solidFill>
                            <a:srgbClr val="FFFFFF"/>
                          </a:solidFill>
                          <a:latin typeface="Arabic Typesetting"/>
                          <a:cs typeface="Arabic Typesetting"/>
                        </a:rPr>
                        <a:t> </a:t>
                      </a:r>
                      <a:r>
                        <a:rPr sz="3600" spc="-1060" dirty="0">
                          <a:solidFill>
                            <a:srgbClr val="FFFFFF"/>
                          </a:solidFill>
                          <a:latin typeface="Arabic Typesetting"/>
                          <a:cs typeface="Arabic Typesetting"/>
                        </a:rPr>
                        <a:t>أف</a:t>
                      </a:r>
                      <a:r>
                        <a:rPr sz="5400" spc="997" baseline="-45524" dirty="0">
                          <a:solidFill>
                            <a:srgbClr val="FFFFFF"/>
                          </a:solidFill>
                          <a:latin typeface="Arabic Typesetting"/>
                          <a:cs typeface="Arabic Typesetting"/>
                        </a:rPr>
                        <a:t> </a:t>
                      </a:r>
                      <a:r>
                        <a:rPr sz="3600" spc="-39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1"/>
                  </a:ext>
                </a:extLst>
              </a:tr>
              <a:tr h="43116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300"/>
                        </a:lnSpc>
                      </a:pPr>
                      <a:r>
                        <a:rPr sz="3600" spc="-10" dirty="0">
                          <a:solidFill>
                            <a:srgbClr val="FFFFFF"/>
                          </a:solidFill>
                          <a:latin typeface="Arabic Typesetting"/>
                          <a:cs typeface="Arabic Typesetting"/>
                        </a:rPr>
                        <a:t>ت</a:t>
                      </a:r>
                      <a:r>
                        <a:rPr sz="3600" dirty="0">
                          <a:solidFill>
                            <a:srgbClr val="FFFFFF"/>
                          </a:solidFill>
                          <a:latin typeface="Arabic Typesetting"/>
                          <a:cs typeface="Arabic Typesetting"/>
                        </a:rPr>
                        <a:t>ل</a:t>
                      </a:r>
                      <a:r>
                        <a:rPr sz="3600" spc="-5" dirty="0">
                          <a:solidFill>
                            <a:srgbClr val="FFFFFF"/>
                          </a:solidFill>
                          <a:latin typeface="Arabic Typesetting"/>
                          <a:cs typeface="Arabic Typesetting"/>
                        </a:rPr>
                        <a:t>ا</a:t>
                      </a:r>
                      <a:r>
                        <a:rPr sz="3600" dirty="0">
                          <a:solidFill>
                            <a:srgbClr val="FFFFFF"/>
                          </a:solidFill>
                          <a:latin typeface="Arabic Typesetting"/>
                          <a:cs typeface="Arabic Typesetting"/>
                        </a:rPr>
                        <a:t>م</a:t>
                      </a:r>
                      <a:r>
                        <a:rPr sz="3600" spc="-5" dirty="0">
                          <a:solidFill>
                            <a:srgbClr val="FFFFFF"/>
                          </a:solidFill>
                          <a:latin typeface="Arabic Typesetting"/>
                          <a:cs typeface="Arabic Typesetting"/>
                        </a:rPr>
                        <a:t>ا</a:t>
                      </a:r>
                      <a:r>
                        <a:rPr sz="3600" dirty="0">
                          <a:solidFill>
                            <a:srgbClr val="FFFFFF"/>
                          </a:solidFill>
                          <a:latin typeface="Arabic Typesetting"/>
                          <a:cs typeface="Arabic Typesetting"/>
                        </a:rPr>
                        <a:t>علا</a:t>
                      </a:r>
                      <a:r>
                        <a:rPr sz="3600" spc="-5" dirty="0">
                          <a:solidFill>
                            <a:srgbClr val="FFFFFF"/>
                          </a:solidFill>
                          <a:latin typeface="Arabic Typesetting"/>
                          <a:cs typeface="Arabic Typesetting"/>
                        </a:rPr>
                        <a:t> 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10" dirty="0">
                          <a:solidFill>
                            <a:srgbClr val="FFFFFF"/>
                          </a:solidFill>
                          <a:latin typeface="Arabic Typesetting"/>
                          <a:cs typeface="Arabic Typesetting"/>
                        </a:rPr>
                        <a:t>تأ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2"/>
                  </a:ext>
                </a:extLst>
              </a:tr>
              <a:tr h="49657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740"/>
                        </a:lnSpc>
                      </a:pPr>
                      <a:r>
                        <a:rPr sz="3600" spc="-540" dirty="0">
                          <a:solidFill>
                            <a:srgbClr val="FFFFFF"/>
                          </a:solidFill>
                          <a:latin typeface="Arabic Typesetting"/>
                          <a:cs typeface="Arabic Typesetting"/>
                        </a:rPr>
                        <a:t>ر</a:t>
                      </a:r>
                      <a:r>
                        <a:rPr sz="5400" baseline="-10030" dirty="0">
                          <a:solidFill>
                            <a:srgbClr val="FFFFFF"/>
                          </a:solidFill>
                          <a:latin typeface="Arabic Typesetting"/>
                          <a:cs typeface="Arabic Typesetting"/>
                        </a:rPr>
                        <a:t>َ</a:t>
                      </a:r>
                      <a:r>
                        <a:rPr sz="5400" spc="-284" baseline="-10030" dirty="0">
                          <a:solidFill>
                            <a:srgbClr val="FFFFFF"/>
                          </a:solidFill>
                          <a:latin typeface="Arabic Typesetting"/>
                          <a:cs typeface="Arabic Typesetting"/>
                        </a:rPr>
                        <a:t> </a:t>
                      </a:r>
                      <a:r>
                        <a:rPr sz="3600" dirty="0">
                          <a:solidFill>
                            <a:srgbClr val="FFFFFF"/>
                          </a:solidFill>
                          <a:latin typeface="Arabic Typesetting"/>
                          <a:cs typeface="Arabic Typesetting"/>
                        </a:rPr>
                        <a:t>ي</a:t>
                      </a:r>
                      <a:r>
                        <a:rPr sz="3600" spc="-5" dirty="0">
                          <a:solidFill>
                            <a:srgbClr val="FFFFFF"/>
                          </a:solidFill>
                          <a:latin typeface="Arabic Typesetting"/>
                          <a:cs typeface="Arabic Typesetting"/>
                        </a:rPr>
                        <a:t>د</a:t>
                      </a:r>
                      <a:r>
                        <a:rPr sz="3600" dirty="0">
                          <a:solidFill>
                            <a:srgbClr val="FFFFFF"/>
                          </a:solidFill>
                          <a:latin typeface="Arabic Typesetting"/>
                          <a:cs typeface="Arabic Typesetting"/>
                        </a:rPr>
                        <a:t>لما</a:t>
                      </a:r>
                      <a:r>
                        <a:rPr sz="3600" spc="-5" dirty="0">
                          <a:solidFill>
                            <a:srgbClr val="FFFFFF"/>
                          </a:solidFill>
                          <a:latin typeface="Arabic Typesetting"/>
                          <a:cs typeface="Arabic Typesetting"/>
                        </a:rPr>
                        <a:t> 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3"/>
                  </a:ext>
                </a:extLst>
              </a:tr>
              <a:tr h="57150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740"/>
                        </a:lnSpc>
                      </a:pPr>
                      <a:r>
                        <a:rPr sz="3600" spc="-1005" dirty="0">
                          <a:solidFill>
                            <a:srgbClr val="FFFFFF"/>
                          </a:solidFill>
                          <a:latin typeface="Arabic Typesetting"/>
                          <a:cs typeface="Arabic Typesetting"/>
                        </a:rPr>
                        <a:t>ن</a:t>
                      </a:r>
                      <a:r>
                        <a:rPr sz="5400" baseline="-4629" dirty="0">
                          <a:solidFill>
                            <a:srgbClr val="FFFFFF"/>
                          </a:solidFill>
                          <a:latin typeface="Arabic Typesetting"/>
                          <a:cs typeface="Arabic Typesetting"/>
                        </a:rPr>
                        <a:t>ِ</a:t>
                      </a:r>
                      <a:r>
                        <a:rPr sz="5400" spc="419" baseline="-4629" dirty="0">
                          <a:solidFill>
                            <a:srgbClr val="FFFFFF"/>
                          </a:solidFill>
                          <a:latin typeface="Arabic Typesetting"/>
                          <a:cs typeface="Arabic Typesetting"/>
                        </a:rPr>
                        <a:t> </a:t>
                      </a:r>
                      <a:r>
                        <a:rPr sz="3600" spc="-350" dirty="0">
                          <a:solidFill>
                            <a:srgbClr val="FFFFFF"/>
                          </a:solidFill>
                          <a:latin typeface="Arabic Typesetting"/>
                          <a:cs typeface="Arabic Typesetting"/>
                        </a:rPr>
                        <a:t>ي</a:t>
                      </a:r>
                      <a:r>
                        <a:rPr sz="3600" spc="5" dirty="0">
                          <a:solidFill>
                            <a:srgbClr val="FFFFFF"/>
                          </a:solidFill>
                          <a:latin typeface="Arabic Typesetting"/>
                          <a:cs typeface="Arabic Typesetting"/>
                        </a:rPr>
                        <a:t>ر</a:t>
                      </a:r>
                      <a:r>
                        <a:rPr sz="3600" dirty="0">
                          <a:solidFill>
                            <a:srgbClr val="FFFFFF"/>
                          </a:solidFill>
                          <a:latin typeface="Arabic Typesetting"/>
                          <a:cs typeface="Arabic Typesetting"/>
                        </a:rPr>
                        <a:t>ي</a:t>
                      </a:r>
                      <a:r>
                        <a:rPr sz="3600" spc="-5" dirty="0">
                          <a:solidFill>
                            <a:srgbClr val="FFFFFF"/>
                          </a:solidFill>
                          <a:latin typeface="Arabic Typesetting"/>
                          <a:cs typeface="Arabic Typesetting"/>
                        </a:rPr>
                        <a:t>د</a:t>
                      </a:r>
                      <a:r>
                        <a:rPr sz="3600" dirty="0">
                          <a:solidFill>
                            <a:srgbClr val="FFFFFF"/>
                          </a:solidFill>
                          <a:latin typeface="Arabic Typesetting"/>
                          <a:cs typeface="Arabic Typesetting"/>
                        </a:rPr>
                        <a:t>ل</a:t>
                      </a:r>
                      <a:r>
                        <a:rPr sz="3600" spc="5" dirty="0">
                          <a:solidFill>
                            <a:srgbClr val="FFFFFF"/>
                          </a:solidFill>
                          <a:latin typeface="Arabic Typesetting"/>
                          <a:cs typeface="Arabic Typesetting"/>
                        </a:rPr>
                        <a:t>م</a:t>
                      </a:r>
                      <a:r>
                        <a:rPr sz="3600" dirty="0">
                          <a:solidFill>
                            <a:srgbClr val="FFFFFF"/>
                          </a:solidFill>
                          <a:latin typeface="Arabic Typesetting"/>
                          <a:cs typeface="Arabic Typesetting"/>
                        </a:rPr>
                        <a:t>ا</a:t>
                      </a:r>
                      <a:r>
                        <a:rPr sz="3600" spc="-5" dirty="0">
                          <a:solidFill>
                            <a:srgbClr val="FFFFFF"/>
                          </a:solidFill>
                          <a:latin typeface="Arabic Typesetting"/>
                          <a:cs typeface="Arabic Typesetting"/>
                        </a:rPr>
                        <a:t> 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4"/>
                  </a:ext>
                </a:extLst>
              </a:tr>
              <a:tr h="49974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740"/>
                        </a:lnSpc>
                      </a:pPr>
                      <a:r>
                        <a:rPr sz="3600" spc="-1019" dirty="0">
                          <a:solidFill>
                            <a:srgbClr val="FFFFFF"/>
                          </a:solidFill>
                          <a:latin typeface="Arabic Typesetting"/>
                          <a:cs typeface="Arabic Typesetting"/>
                        </a:rPr>
                        <a:t>ن</a:t>
                      </a:r>
                      <a:r>
                        <a:rPr sz="5400" baseline="-5401" dirty="0">
                          <a:solidFill>
                            <a:srgbClr val="FFFFFF"/>
                          </a:solidFill>
                          <a:latin typeface="Arabic Typesetting"/>
                          <a:cs typeface="Arabic Typesetting"/>
                        </a:rPr>
                        <a:t>َ</a:t>
                      </a:r>
                      <a:r>
                        <a:rPr sz="5400" spc="434" baseline="-5401" dirty="0">
                          <a:solidFill>
                            <a:srgbClr val="FFFFFF"/>
                          </a:solidFill>
                          <a:latin typeface="Arabic Typesetting"/>
                          <a:cs typeface="Arabic Typesetting"/>
                        </a:rPr>
                        <a:t> </a:t>
                      </a:r>
                      <a:r>
                        <a:rPr sz="3600" spc="-350" dirty="0">
                          <a:solidFill>
                            <a:srgbClr val="FFFFFF"/>
                          </a:solidFill>
                          <a:latin typeface="Arabic Typesetting"/>
                          <a:cs typeface="Arabic Typesetting"/>
                        </a:rPr>
                        <a:t>ي</a:t>
                      </a:r>
                      <a:r>
                        <a:rPr sz="3600" dirty="0">
                          <a:solidFill>
                            <a:srgbClr val="FFFFFF"/>
                          </a:solidFill>
                          <a:latin typeface="Arabic Typesetting"/>
                          <a:cs typeface="Arabic Typesetting"/>
                        </a:rPr>
                        <a:t>ري</a:t>
                      </a:r>
                      <a:r>
                        <a:rPr sz="3600" spc="-5" dirty="0">
                          <a:solidFill>
                            <a:srgbClr val="FFFFFF"/>
                          </a:solidFill>
                          <a:latin typeface="Arabic Typesetting"/>
                          <a:cs typeface="Arabic Typesetting"/>
                        </a:rPr>
                        <a:t>د</a:t>
                      </a:r>
                      <a:r>
                        <a:rPr sz="3600" dirty="0">
                          <a:solidFill>
                            <a:srgbClr val="FFFFFF"/>
                          </a:solidFill>
                          <a:latin typeface="Arabic Typesetting"/>
                          <a:cs typeface="Arabic Typesetting"/>
                        </a:rPr>
                        <a:t>لما</a:t>
                      </a:r>
                      <a:r>
                        <a:rPr sz="3600" spc="-5" dirty="0">
                          <a:solidFill>
                            <a:srgbClr val="FFFFFF"/>
                          </a:solidFill>
                          <a:latin typeface="Arabic Typesetting"/>
                          <a:cs typeface="Arabic Typesetting"/>
                        </a:rPr>
                        <a:t> 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5"/>
                  </a:ext>
                </a:extLst>
              </a:tr>
              <a:tr h="49974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635" algn="ctr">
                        <a:lnSpc>
                          <a:spcPts val="3740"/>
                        </a:lnSpc>
                      </a:pPr>
                      <a:r>
                        <a:rPr sz="3600" spc="-860" dirty="0">
                          <a:solidFill>
                            <a:srgbClr val="FFFFFF"/>
                          </a:solidFill>
                          <a:latin typeface="Arabic Typesetting"/>
                          <a:cs typeface="Arabic Typesetting"/>
                        </a:rPr>
                        <a:t>ر</a:t>
                      </a:r>
                      <a:r>
                        <a:rPr sz="5400" baseline="-2314" dirty="0">
                          <a:solidFill>
                            <a:srgbClr val="FFFFFF"/>
                          </a:solidFill>
                          <a:latin typeface="Arabic Typesetting"/>
                          <a:cs typeface="Arabic Typesetting"/>
                        </a:rPr>
                        <a:t>ِ</a:t>
                      </a:r>
                      <a:r>
                        <a:rPr sz="5400" spc="202" baseline="-2314" dirty="0">
                          <a:solidFill>
                            <a:srgbClr val="FFFFFF"/>
                          </a:solidFill>
                          <a:latin typeface="Arabic Typesetting"/>
                          <a:cs typeface="Arabic Typesetting"/>
                        </a:rPr>
                        <a:t> </a:t>
                      </a:r>
                      <a:r>
                        <a:rPr sz="3600" dirty="0">
                          <a:solidFill>
                            <a:srgbClr val="FFFFFF"/>
                          </a:solidFill>
                          <a:latin typeface="Arabic Typesetting"/>
                          <a:cs typeface="Arabic Typesetting"/>
                        </a:rPr>
                        <a:t>ي</a:t>
                      </a:r>
                      <a:r>
                        <a:rPr sz="3600" spc="-5" dirty="0">
                          <a:solidFill>
                            <a:srgbClr val="FFFFFF"/>
                          </a:solidFill>
                          <a:latin typeface="Arabic Typesetting"/>
                          <a:cs typeface="Arabic Typesetting"/>
                        </a:rPr>
                        <a:t>د</a:t>
                      </a:r>
                      <a:r>
                        <a:rPr sz="3600" dirty="0">
                          <a:solidFill>
                            <a:srgbClr val="FFFFFF"/>
                          </a:solidFill>
                          <a:latin typeface="Arabic Typesetting"/>
                          <a:cs typeface="Arabic Typesetting"/>
                        </a:rPr>
                        <a:t>لما</a:t>
                      </a:r>
                      <a:r>
                        <a:rPr sz="3600" spc="-5" dirty="0">
                          <a:solidFill>
                            <a:srgbClr val="FFFFFF"/>
                          </a:solidFill>
                          <a:latin typeface="Arabic Typesetting"/>
                          <a:cs typeface="Arabic Typesetting"/>
                        </a:rPr>
                        <a:t> ا</a:t>
                      </a:r>
                      <a:r>
                        <a:rPr sz="3600" dirty="0">
                          <a:solidFill>
                            <a:srgbClr val="FFFFFF"/>
                          </a:solidFill>
                          <a:latin typeface="Arabic Typesetting"/>
                          <a:cs typeface="Arabic Typesetting"/>
                        </a:rPr>
                        <a:t>خ</a:t>
                      </a:r>
                      <a:r>
                        <a:rPr sz="3600" spc="-470" dirty="0">
                          <a:solidFill>
                            <a:srgbClr val="FFFFFF"/>
                          </a:solidFill>
                          <a:latin typeface="Arabic Typesetting"/>
                          <a:cs typeface="Arabic Typesetting"/>
                        </a:rPr>
                        <a:t>أ</a:t>
                      </a:r>
                      <a:r>
                        <a:rPr sz="5400" baseline="2314" dirty="0">
                          <a:solidFill>
                            <a:srgbClr val="FFFFFF"/>
                          </a:solidFill>
                          <a:latin typeface="Arabic Typesetting"/>
                          <a:cs typeface="Arabic Typesetting"/>
                        </a:rPr>
                        <a:t>  </a:t>
                      </a:r>
                      <a:r>
                        <a:rPr sz="5400" spc="-397" baseline="2314" dirty="0">
                          <a:solidFill>
                            <a:srgbClr val="FFFFFF"/>
                          </a:solidFill>
                          <a:latin typeface="Arabic Typesetting"/>
                          <a:cs typeface="Arabic Typesetting"/>
                        </a:rPr>
                        <a:t> </a:t>
                      </a:r>
                      <a:r>
                        <a:rPr sz="3600" spc="-5" dirty="0">
                          <a:solidFill>
                            <a:srgbClr val="FFFFFF"/>
                          </a:solidFill>
                          <a:latin typeface="Arabic Typesetting"/>
                          <a:cs typeface="Arabic Typesetting"/>
                        </a:rPr>
                        <a:t>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6"/>
                  </a:ext>
                </a:extLst>
              </a:tr>
              <a:tr h="42862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2540" algn="ctr">
                        <a:lnSpc>
                          <a:spcPts val="3275"/>
                        </a:lnSpc>
                      </a:pPr>
                      <a:r>
                        <a:rPr sz="5400" spc="-1754" baseline="1543" dirty="0">
                          <a:solidFill>
                            <a:srgbClr val="FFFFFF"/>
                          </a:solidFill>
                          <a:latin typeface="Arabic Typesetting"/>
                          <a:cs typeface="Arabic Typesetting"/>
                        </a:rPr>
                        <a:t>ل</a:t>
                      </a:r>
                      <a:r>
                        <a:rPr sz="3600" dirty="0">
                          <a:solidFill>
                            <a:srgbClr val="FFFFFF"/>
                          </a:solidFill>
                          <a:latin typeface="Arabic Typesetting"/>
                          <a:cs typeface="Arabic Typesetting"/>
                        </a:rPr>
                        <a:t>ِ </a:t>
                      </a:r>
                      <a:r>
                        <a:rPr sz="3600" spc="-290" dirty="0">
                          <a:solidFill>
                            <a:srgbClr val="FFFFFF"/>
                          </a:solidFill>
                          <a:latin typeface="Arabic Typesetting"/>
                          <a:cs typeface="Arabic Typesetting"/>
                        </a:rPr>
                        <a:t> </a:t>
                      </a:r>
                      <a:r>
                        <a:rPr sz="5400" baseline="1543" dirty="0">
                          <a:solidFill>
                            <a:srgbClr val="FFFFFF"/>
                          </a:solidFill>
                          <a:latin typeface="Arabic Typesetting"/>
                          <a:cs typeface="Arabic Typesetting"/>
                        </a:rPr>
                        <a:t>م</a:t>
                      </a:r>
                      <a:r>
                        <a:rPr sz="5400" spc="-7" baseline="1543" dirty="0">
                          <a:solidFill>
                            <a:srgbClr val="FFFFFF"/>
                          </a:solidFill>
                          <a:latin typeface="Arabic Typesetting"/>
                          <a:cs typeface="Arabic Typesetting"/>
                        </a:rPr>
                        <a:t>ا</a:t>
                      </a:r>
                      <a:r>
                        <a:rPr sz="5400" baseline="1543" dirty="0">
                          <a:solidFill>
                            <a:srgbClr val="FFFFFF"/>
                          </a:solidFill>
                          <a:latin typeface="Arabic Typesetting"/>
                          <a:cs typeface="Arabic Typesetting"/>
                        </a:rPr>
                        <a:t>علا</a:t>
                      </a:r>
                      <a:r>
                        <a:rPr sz="5400" spc="-7" baseline="1543" dirty="0">
                          <a:solidFill>
                            <a:srgbClr val="FFFFFF"/>
                          </a:solidFill>
                          <a:latin typeface="Arabic Typesetting"/>
                          <a:cs typeface="Arabic Typesetting"/>
                        </a:rPr>
                        <a:t> </a:t>
                      </a:r>
                      <a:r>
                        <a:rPr sz="5400" baseline="1543" dirty="0">
                          <a:solidFill>
                            <a:srgbClr val="FFFFFF"/>
                          </a:solidFill>
                          <a:latin typeface="Arabic Typesetting"/>
                          <a:cs typeface="Arabic Typesetting"/>
                        </a:rPr>
                        <a:t>با</a:t>
                      </a:r>
                      <a:r>
                        <a:rPr sz="5400" spc="-705" baseline="1543" dirty="0">
                          <a:solidFill>
                            <a:srgbClr val="FFFFFF"/>
                          </a:solidFill>
                          <a:latin typeface="Arabic Typesetting"/>
                          <a:cs typeface="Arabic Typesetting"/>
                        </a:rPr>
                        <a:t>أ</a:t>
                      </a:r>
                      <a:r>
                        <a:rPr sz="5400" baseline="3858" dirty="0">
                          <a:solidFill>
                            <a:srgbClr val="FFFFFF"/>
                          </a:solidFill>
                          <a:latin typeface="Arabic Typesetting"/>
                          <a:cs typeface="Arabic Typesetting"/>
                        </a:rPr>
                        <a:t>  </a:t>
                      </a:r>
                      <a:r>
                        <a:rPr sz="5400" spc="-397" baseline="3858" dirty="0">
                          <a:solidFill>
                            <a:srgbClr val="FFFFFF"/>
                          </a:solidFill>
                          <a:latin typeface="Arabic Typesetting"/>
                          <a:cs typeface="Arabic Typesetting"/>
                        </a:rPr>
                        <a:t> </a:t>
                      </a:r>
                      <a:r>
                        <a:rPr sz="5400" spc="-7" baseline="1543" dirty="0">
                          <a:solidFill>
                            <a:srgbClr val="FFFFFF"/>
                          </a:solidFill>
                          <a:latin typeface="Arabic Typesetting"/>
                          <a:cs typeface="Arabic Typesetting"/>
                        </a:rPr>
                        <a:t>ة</a:t>
                      </a:r>
                      <a:r>
                        <a:rPr sz="5400" spc="-532" baseline="1543" dirty="0">
                          <a:solidFill>
                            <a:srgbClr val="FFFFFF"/>
                          </a:solidFill>
                          <a:latin typeface="Arabic Typesetting"/>
                          <a:cs typeface="Arabic Typesetting"/>
                        </a:rPr>
                        <a:t>ك</a:t>
                      </a:r>
                      <a:r>
                        <a:rPr sz="5400" baseline="1543" dirty="0">
                          <a:solidFill>
                            <a:srgbClr val="FFFFFF"/>
                          </a:solidFill>
                          <a:latin typeface="Arabic Typesetting"/>
                          <a:cs typeface="Arabic Typesetting"/>
                        </a:rPr>
                        <a:t>شر</a:t>
                      </a:r>
                      <a:r>
                        <a:rPr sz="5400" baseline="2314" dirty="0">
                          <a:solidFill>
                            <a:srgbClr val="FFFFFF"/>
                          </a:solidFill>
                          <a:latin typeface="Arabic Typesetting"/>
                          <a:cs typeface="Arabic Typesetting"/>
                        </a:rPr>
                        <a:t>ل</a:t>
                      </a:r>
                      <a:r>
                        <a:rPr sz="5400" baseline="1543" dirty="0">
                          <a:solidFill>
                            <a:srgbClr val="FFFFFF"/>
                          </a:solidFill>
                          <a:latin typeface="Arabic Typesetting"/>
                          <a:cs typeface="Arabic Typesetting"/>
                        </a:rPr>
                        <a:t>ا</a:t>
                      </a:r>
                      <a:r>
                        <a:rPr sz="5400" spc="15" baseline="1543" dirty="0">
                          <a:solidFill>
                            <a:srgbClr val="FFFFFF"/>
                          </a:solidFill>
                          <a:latin typeface="Arabic Typesetting"/>
                          <a:cs typeface="Arabic Typesetting"/>
                        </a:rPr>
                        <a:t> </a:t>
                      </a:r>
                      <a:r>
                        <a:rPr sz="5400" spc="-67" baseline="1543" dirty="0">
                          <a:solidFill>
                            <a:srgbClr val="FFFFFF"/>
                          </a:solidFill>
                          <a:latin typeface="Arabic Typesetting"/>
                          <a:cs typeface="Arabic Typesetting"/>
                        </a:rPr>
                        <a:t>ت</a:t>
                      </a:r>
                      <a:r>
                        <a:rPr sz="5400" spc="52" baseline="3858" dirty="0">
                          <a:solidFill>
                            <a:srgbClr val="FFFFFF"/>
                          </a:solidFill>
                          <a:latin typeface="Arabic Typesetting"/>
                          <a:cs typeface="Arabic Typesetting"/>
                        </a:rPr>
                        <a:t> </a:t>
                      </a:r>
                      <a:r>
                        <a:rPr sz="5400" spc="-15" baseline="1543" dirty="0">
                          <a:solidFill>
                            <a:srgbClr val="FFFFFF"/>
                          </a:solidFill>
                          <a:latin typeface="Arabic Typesetting"/>
                          <a:cs typeface="Arabic Typesetting"/>
                        </a:rPr>
                        <a:t>أ</a:t>
                      </a:r>
                      <a:r>
                        <a:rPr sz="5400" spc="-7" baseline="1543" dirty="0">
                          <a:solidFill>
                            <a:srgbClr val="FFFFFF"/>
                          </a:solidFill>
                          <a:latin typeface="Arabic Typesetting"/>
                          <a:cs typeface="Arabic Typesetting"/>
                        </a:rPr>
                        <a:t>ف</a:t>
                      </a:r>
                      <a:r>
                        <a:rPr sz="5400" baseline="1543" dirty="0">
                          <a:solidFill>
                            <a:srgbClr val="FFFFFF"/>
                          </a:solidFill>
                          <a:latin typeface="Arabic Typesetting"/>
                          <a:cs typeface="Arabic Typesetting"/>
                        </a:rPr>
                        <a:t>كا</a:t>
                      </a:r>
                      <a:endParaRPr sz="5400" baseline="1543">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7"/>
                  </a:ext>
                </a:extLst>
              </a:tr>
              <a:tr h="211454">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8"/>
                  </a:ext>
                </a:extLst>
              </a:tr>
              <a:tr h="42672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2540" algn="ctr">
                        <a:lnSpc>
                          <a:spcPts val="2080"/>
                        </a:lnSpc>
                      </a:pPr>
                      <a:r>
                        <a:rPr sz="3600" spc="-540" dirty="0">
                          <a:solidFill>
                            <a:srgbClr val="FFFFFF"/>
                          </a:solidFill>
                          <a:latin typeface="Arabic Typesetting"/>
                          <a:cs typeface="Arabic Typesetting"/>
                        </a:rPr>
                        <a:t>ة</a:t>
                      </a:r>
                      <a:r>
                        <a:rPr sz="5400" baseline="8487" dirty="0">
                          <a:solidFill>
                            <a:srgbClr val="FFFFFF"/>
                          </a:solidFill>
                          <a:latin typeface="Arabic Typesetting"/>
                          <a:cs typeface="Arabic Typesetting"/>
                        </a:rPr>
                        <a:t>ِ</a:t>
                      </a:r>
                      <a:r>
                        <a:rPr sz="5400" spc="-284" baseline="8487" dirty="0">
                          <a:solidFill>
                            <a:srgbClr val="FFFFFF"/>
                          </a:solidFill>
                          <a:latin typeface="Arabic Typesetting"/>
                          <a:cs typeface="Arabic Typesetting"/>
                        </a:rPr>
                        <a:t> </a:t>
                      </a:r>
                      <a:r>
                        <a:rPr sz="3600" dirty="0">
                          <a:solidFill>
                            <a:srgbClr val="FFFFFF"/>
                          </a:solidFill>
                          <a:latin typeface="Arabic Typesetting"/>
                          <a:cs typeface="Arabic Typesetting"/>
                        </a:rPr>
                        <a:t>ء</a:t>
                      </a:r>
                      <a:r>
                        <a:rPr sz="3600" spc="-5" dirty="0">
                          <a:solidFill>
                            <a:srgbClr val="FFFFFF"/>
                          </a:solidFill>
                          <a:latin typeface="Arabic Typesetting"/>
                          <a:cs typeface="Arabic Typesetting"/>
                        </a:rPr>
                        <a:t>ا</a:t>
                      </a:r>
                      <a:r>
                        <a:rPr sz="3600" dirty="0">
                          <a:solidFill>
                            <a:srgbClr val="FFFFFF"/>
                          </a:solidFill>
                          <a:latin typeface="Arabic Typesetting"/>
                          <a:cs typeface="Arabic Typesetting"/>
                        </a:rPr>
                        <a:t>فكلا</a:t>
                      </a:r>
                      <a:r>
                        <a:rPr sz="3600" spc="-5" dirty="0">
                          <a:solidFill>
                            <a:srgbClr val="FFFFFF"/>
                          </a:solidFill>
                          <a:latin typeface="Arabic Typesetting"/>
                          <a:cs typeface="Arabic Typesetting"/>
                        </a:rPr>
                        <a:t> </a:t>
                      </a:r>
                      <a:r>
                        <a:rPr sz="3600" dirty="0">
                          <a:solidFill>
                            <a:srgbClr val="FFFFFF"/>
                          </a:solidFill>
                          <a:latin typeface="Arabic Typesetting"/>
                          <a:cs typeface="Arabic Typesetting"/>
                        </a:rPr>
                        <a:t>اذ</a:t>
                      </a:r>
                      <a:r>
                        <a:rPr sz="3600" spc="-10" dirty="0">
                          <a:solidFill>
                            <a:srgbClr val="FFFFFF"/>
                          </a:solidFill>
                          <a:latin typeface="Arabic Typesetting"/>
                          <a:cs typeface="Arabic Typesetting"/>
                        </a:rPr>
                        <a:t> </a:t>
                      </a:r>
                      <a:r>
                        <a:rPr sz="3600" spc="-5" dirty="0">
                          <a:solidFill>
                            <a:srgbClr val="FFFFFF"/>
                          </a:solidFill>
                          <a:latin typeface="Arabic Typesetting"/>
                          <a:cs typeface="Arabic Typesetting"/>
                        </a:rPr>
                        <a:t>ة</a:t>
                      </a:r>
                      <a:r>
                        <a:rPr sz="3600" spc="-355" dirty="0">
                          <a:solidFill>
                            <a:srgbClr val="FFFFFF"/>
                          </a:solidFill>
                          <a:latin typeface="Arabic Typesetting"/>
                          <a:cs typeface="Arabic Typesetting"/>
                        </a:rPr>
                        <a:t>ك</a:t>
                      </a:r>
                      <a:r>
                        <a:rPr sz="3600" dirty="0">
                          <a:solidFill>
                            <a:srgbClr val="FFFFFF"/>
                          </a:solidFill>
                          <a:latin typeface="Arabic Typesetting"/>
                          <a:cs typeface="Arabic Typesetting"/>
                        </a:rPr>
                        <a:t>شرلا</a:t>
                      </a:r>
                      <a:r>
                        <a:rPr sz="3600" spc="10" dirty="0">
                          <a:solidFill>
                            <a:srgbClr val="FFFFFF"/>
                          </a:solidFill>
                          <a:latin typeface="Arabic Typesetting"/>
                          <a:cs typeface="Arabic Typesetting"/>
                        </a:rPr>
                        <a:t> </a:t>
                      </a:r>
                      <a:r>
                        <a:rPr sz="3600" spc="-45" dirty="0">
                          <a:solidFill>
                            <a:srgbClr val="FFFFFF"/>
                          </a:solidFill>
                          <a:latin typeface="Arabic Typesetting"/>
                          <a:cs typeface="Arabic Typesetting"/>
                        </a:rPr>
                        <a:t>ت</a:t>
                      </a:r>
                      <a:r>
                        <a:rPr sz="5400" spc="52" baseline="2314" dirty="0">
                          <a:solidFill>
                            <a:srgbClr val="FFFFFF"/>
                          </a:solidFill>
                          <a:latin typeface="Arabic Typesetting"/>
                          <a:cs typeface="Arabic Typesetting"/>
                        </a:rPr>
                        <a:t> </a:t>
                      </a:r>
                      <a:r>
                        <a:rPr sz="3600" spc="-10" dirty="0">
                          <a:solidFill>
                            <a:srgbClr val="FFFFFF"/>
                          </a:solidFill>
                          <a:latin typeface="Arabic Typesetting"/>
                          <a:cs typeface="Arabic Typesetting"/>
                        </a:rPr>
                        <a:t>أ</a:t>
                      </a:r>
                      <a:r>
                        <a:rPr sz="3600" spc="-5" dirty="0">
                          <a:solidFill>
                            <a:srgbClr val="FFFFFF"/>
                          </a:solidFill>
                          <a:latin typeface="Arabic Typesetting"/>
                          <a:cs typeface="Arabic Typesetting"/>
                        </a:rPr>
                        <a:t>ف</a:t>
                      </a:r>
                      <a:r>
                        <a:rPr sz="3600" dirty="0">
                          <a:solidFill>
                            <a:srgbClr val="FFFFFF"/>
                          </a:solidFill>
                          <a:latin typeface="Arabic Typesetting"/>
                          <a:cs typeface="Arabic Typesetting"/>
                        </a:rPr>
                        <a:t>كا</a:t>
                      </a:r>
                      <a:endParaRPr sz="3600">
                        <a:latin typeface="Arabic Typesetting"/>
                        <a:cs typeface="Arabic Typesetting"/>
                      </a:endParaRPr>
                    </a:p>
                  </a:txBody>
                  <a:tcPr marL="0" marR="0" marT="0" marB="0">
                    <a:lnL w="12700">
                      <a:solidFill>
                        <a:srgbClr val="FFFFFF"/>
                      </a:solidFill>
                      <a:prstDash val="solid"/>
                    </a:lnL>
                    <a:lnR w="12700">
                      <a:solidFill>
                        <a:srgbClr val="FFFFFF"/>
                      </a:solidFill>
                      <a:prstDash val="solid"/>
                    </a:lnR>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9"/>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34</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35478" cy="490440"/>
          </a:xfrm>
          <a:prstGeom prst="rect">
            <a:avLst/>
          </a:prstGeom>
        </p:spPr>
      </p:pic>
      <p:pic>
        <p:nvPicPr>
          <p:cNvPr id="3" name="object 3"/>
          <p:cNvPicPr/>
          <p:nvPr/>
        </p:nvPicPr>
        <p:blipFill>
          <a:blip r:embed="rId3" cstate="print"/>
          <a:stretch>
            <a:fillRect/>
          </a:stretch>
        </p:blipFill>
        <p:spPr>
          <a:xfrm>
            <a:off x="504747" y="662740"/>
            <a:ext cx="7847855" cy="5449571"/>
          </a:xfrm>
          <a:prstGeom prst="rect">
            <a:avLst/>
          </a:prstGeom>
        </p:spPr>
      </p:pic>
      <p:graphicFrame>
        <p:nvGraphicFramePr>
          <p:cNvPr id="4" name="object 4"/>
          <p:cNvGraphicFramePr>
            <a:graphicFrameLocks noGrp="1"/>
          </p:cNvGraphicFramePr>
          <p:nvPr/>
        </p:nvGraphicFramePr>
        <p:xfrm>
          <a:off x="3708400" y="2893948"/>
          <a:ext cx="4591050" cy="1782445"/>
        </p:xfrm>
        <a:graphic>
          <a:graphicData uri="http://schemas.openxmlformats.org/drawingml/2006/table">
            <a:tbl>
              <a:tblPr firstRow="1" bandRow="1">
                <a:tableStyleId>{2D5ABB26-0587-4C30-8999-92F81FD0307C}</a:tableStyleId>
              </a:tblPr>
              <a:tblGrid>
                <a:gridCol w="4572000">
                  <a:extLst>
                    <a:ext uri="{9D8B030D-6E8A-4147-A177-3AD203B41FA5}">
                      <a16:colId xmlns:a16="http://schemas.microsoft.com/office/drawing/2014/main" val="20000"/>
                    </a:ext>
                  </a:extLst>
                </a:gridCol>
              </a:tblGrid>
              <a:tr h="425450">
                <a:tc>
                  <a:txBody>
                    <a:bodyPr/>
                    <a:lstStyle/>
                    <a:p>
                      <a:pPr marL="1905" algn="ctr">
                        <a:lnSpc>
                          <a:spcPts val="2990"/>
                        </a:lnSpc>
                      </a:pPr>
                      <a:r>
                        <a:rPr sz="2800" spc="-685" dirty="0">
                          <a:solidFill>
                            <a:srgbClr val="FFFFFF"/>
                          </a:solidFill>
                          <a:latin typeface="Arabic Typesetting"/>
                          <a:cs typeface="Arabic Typesetting"/>
                        </a:rPr>
                        <a:t>ن</a:t>
                      </a:r>
                      <a:r>
                        <a:rPr sz="4200" baseline="-5952" dirty="0">
                          <a:solidFill>
                            <a:srgbClr val="FFFFFF"/>
                          </a:solidFill>
                          <a:latin typeface="Arabic Typesetting"/>
                          <a:cs typeface="Arabic Typesetting"/>
                        </a:rPr>
                        <a:t>َ</a:t>
                      </a:r>
                      <a:r>
                        <a:rPr sz="4200" spc="172" baseline="-5952"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spc="-10" dirty="0">
                          <a:solidFill>
                            <a:srgbClr val="FFFFFF"/>
                          </a:solidFill>
                          <a:latin typeface="Arabic Typesetting"/>
                          <a:cs typeface="Arabic Typesetting"/>
                        </a:rPr>
                        <a:t>ض</a:t>
                      </a:r>
                      <a:r>
                        <a:rPr sz="2800" spc="-285" dirty="0">
                          <a:solidFill>
                            <a:srgbClr val="FFFFFF"/>
                          </a:solidFill>
                          <a:latin typeface="Arabic Typesetting"/>
                          <a:cs typeface="Arabic Typesetting"/>
                        </a:rPr>
                        <a:t>م</a:t>
                      </a:r>
                      <a:r>
                        <a:rPr sz="2800" dirty="0">
                          <a:solidFill>
                            <a:srgbClr val="FFFFFF"/>
                          </a:solidFill>
                          <a:latin typeface="Arabic Typesetting"/>
                          <a:cs typeface="Arabic Typesetting"/>
                        </a:rPr>
                        <a:t>ر</a:t>
                      </a:r>
                      <a:r>
                        <a:rPr sz="2800" spc="10" dirty="0">
                          <a:solidFill>
                            <a:srgbClr val="FFFFFF"/>
                          </a:solidFill>
                          <a:latin typeface="Arabic Typesetting"/>
                          <a:cs typeface="Arabic Typesetting"/>
                        </a:rPr>
                        <a:t> </a:t>
                      </a:r>
                      <a:r>
                        <a:rPr sz="2800" spc="-700" dirty="0">
                          <a:solidFill>
                            <a:srgbClr val="FFFFFF"/>
                          </a:solidFill>
                          <a:latin typeface="Arabic Typesetting"/>
                          <a:cs typeface="Arabic Typesetting"/>
                        </a:rPr>
                        <a:t>د</a:t>
                      </a:r>
                      <a:r>
                        <a:rPr sz="4200" baseline="1984" dirty="0">
                          <a:solidFill>
                            <a:srgbClr val="FFFFFF"/>
                          </a:solidFill>
                          <a:latin typeface="Arabic Typesetting"/>
                          <a:cs typeface="Arabic Typesetting"/>
                        </a:rPr>
                        <a:t> </a:t>
                      </a:r>
                      <a:r>
                        <a:rPr sz="4200" spc="195" baseline="1984" dirty="0">
                          <a:solidFill>
                            <a:srgbClr val="FFFFFF"/>
                          </a:solidFill>
                          <a:latin typeface="Arabic Typesetting"/>
                          <a:cs typeface="Arabic Typesetting"/>
                        </a:rPr>
                        <a:t> </a:t>
                      </a:r>
                      <a:r>
                        <a:rPr sz="2800" dirty="0">
                          <a:solidFill>
                            <a:srgbClr val="FFFFFF"/>
                          </a:solidFill>
                          <a:latin typeface="Arabic Typesetting"/>
                          <a:cs typeface="Arabic Typesetting"/>
                        </a:rPr>
                        <a:t>محم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432434">
                <a:tc>
                  <a:txBody>
                    <a:bodyPr/>
                    <a:lstStyle/>
                    <a:p>
                      <a:pPr marL="1905" algn="ctr">
                        <a:lnSpc>
                          <a:spcPts val="2990"/>
                        </a:lnSpc>
                      </a:pPr>
                      <a:r>
                        <a:rPr sz="2800" dirty="0">
                          <a:solidFill>
                            <a:srgbClr val="FFFFFF"/>
                          </a:solidFill>
                          <a:latin typeface="Arabic Typesetting"/>
                          <a:cs typeface="Arabic Typesetting"/>
                        </a:rPr>
                        <a:t>لا</a:t>
                      </a:r>
                      <a:r>
                        <a:rPr sz="2800" spc="-135" dirty="0">
                          <a:solidFill>
                            <a:srgbClr val="FFFFFF"/>
                          </a:solidFill>
                          <a:latin typeface="Arabic Typesetting"/>
                          <a:cs typeface="Arabic Typesetting"/>
                        </a:rPr>
                        <a:t>ي</a:t>
                      </a:r>
                      <a:r>
                        <a:rPr sz="2800" spc="-5" dirty="0">
                          <a:solidFill>
                            <a:srgbClr val="FFFFFF"/>
                          </a:solidFill>
                          <a:latin typeface="Arabic Typesetting"/>
                          <a:cs typeface="Arabic Typesetting"/>
                        </a:rPr>
                        <a:t>و</a:t>
                      </a:r>
                      <a:r>
                        <a:rPr sz="2800" dirty="0">
                          <a:solidFill>
                            <a:srgbClr val="FFFFFF"/>
                          </a:solidFill>
                          <a:latin typeface="Arabic Typesetting"/>
                          <a:cs typeface="Arabic Typesetting"/>
                        </a:rPr>
                        <a:t>ط</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spc="-140" dirty="0">
                          <a:solidFill>
                            <a:srgbClr val="FFFFFF"/>
                          </a:solidFill>
                          <a:latin typeface="Arabic Typesetting"/>
                          <a:cs typeface="Arabic Typesetting"/>
                        </a:rPr>
                        <a:t>م</a:t>
                      </a:r>
                      <a:r>
                        <a:rPr sz="2800" spc="-5" dirty="0">
                          <a:solidFill>
                            <a:srgbClr val="FFFFFF"/>
                          </a:solidFill>
                          <a:latin typeface="Arabic Typesetting"/>
                          <a:cs typeface="Arabic Typesetting"/>
                        </a:rPr>
                        <a:t>و</a:t>
                      </a:r>
                      <a:r>
                        <a:rPr sz="2800" dirty="0">
                          <a:solidFill>
                            <a:srgbClr val="FFFFFF"/>
                          </a:solidFill>
                          <a:latin typeface="Arabic Typesetting"/>
                          <a:cs typeface="Arabic Typesetting"/>
                        </a:rPr>
                        <a:t>ص</a:t>
                      </a:r>
                      <a:r>
                        <a:rPr sz="2800" spc="5" dirty="0">
                          <a:solidFill>
                            <a:srgbClr val="FFFFFF"/>
                          </a:solidFill>
                          <a:latin typeface="Arabic Typesetting"/>
                          <a:cs typeface="Arabic Typesetting"/>
                        </a:rPr>
                        <a:t> </a:t>
                      </a:r>
                      <a:r>
                        <a:rPr sz="2800" spc="-700" dirty="0">
                          <a:solidFill>
                            <a:srgbClr val="FFFFFF"/>
                          </a:solidFill>
                          <a:latin typeface="Arabic Typesetting"/>
                          <a:cs typeface="Arabic Typesetting"/>
                        </a:rPr>
                        <a:t>د</a:t>
                      </a:r>
                      <a:r>
                        <a:rPr sz="4200" baseline="1984" dirty="0">
                          <a:solidFill>
                            <a:srgbClr val="FFFFFF"/>
                          </a:solidFill>
                          <a:latin typeface="Arabic Typesetting"/>
                          <a:cs typeface="Arabic Typesetting"/>
                        </a:rPr>
                        <a:t> </a:t>
                      </a:r>
                      <a:r>
                        <a:rPr sz="4200" spc="195" baseline="1984" dirty="0">
                          <a:solidFill>
                            <a:srgbClr val="FFFFFF"/>
                          </a:solidFill>
                          <a:latin typeface="Arabic Typesetting"/>
                          <a:cs typeface="Arabic Typesetting"/>
                        </a:rPr>
                        <a:t> </a:t>
                      </a:r>
                      <a:r>
                        <a:rPr sz="2800" dirty="0">
                          <a:solidFill>
                            <a:srgbClr val="FFFFFF"/>
                          </a:solidFill>
                          <a:latin typeface="Arabic Typesetting"/>
                          <a:cs typeface="Arabic Typesetting"/>
                        </a:rPr>
                        <a:t>محم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406400">
                <a:tc>
                  <a:txBody>
                    <a:bodyPr/>
                    <a:lstStyle/>
                    <a:p>
                      <a:pPr marL="1905" algn="ctr">
                        <a:lnSpc>
                          <a:spcPts val="2990"/>
                        </a:lnSpc>
                      </a:pP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ج</a:t>
                      </a:r>
                      <a:r>
                        <a:rPr sz="2800" spc="-930" dirty="0">
                          <a:solidFill>
                            <a:srgbClr val="FFFFFF"/>
                          </a:solidFill>
                          <a:latin typeface="Arabic Typesetting"/>
                          <a:cs typeface="Arabic Typesetting"/>
                        </a:rPr>
                        <a:t>ل</a:t>
                      </a:r>
                      <a:r>
                        <a:rPr sz="4200" baseline="3968" dirty="0">
                          <a:solidFill>
                            <a:srgbClr val="FFFFFF"/>
                          </a:solidFill>
                          <a:latin typeface="Arabic Typesetting"/>
                          <a:cs typeface="Arabic Typesetting"/>
                        </a:rPr>
                        <a:t>  </a:t>
                      </a:r>
                      <a:r>
                        <a:rPr sz="4200" spc="-315" baseline="3968" dirty="0">
                          <a:solidFill>
                            <a:srgbClr val="FFFFFF"/>
                          </a:solidFill>
                          <a:latin typeface="Arabic Typesetting"/>
                          <a:cs typeface="Arabic Typesetting"/>
                        </a:rPr>
                        <a:t> </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 </a:t>
                      </a:r>
                      <a:r>
                        <a:rPr sz="2800" spc="-10" dirty="0">
                          <a:solidFill>
                            <a:srgbClr val="FFFFFF"/>
                          </a:solidFill>
                          <a:latin typeface="Arabic Typesetting"/>
                          <a:cs typeface="Arabic Typesetting"/>
                        </a:rPr>
                        <a:t>يظ</a:t>
                      </a:r>
                      <a:r>
                        <a:rPr sz="2800" dirty="0">
                          <a:solidFill>
                            <a:srgbClr val="FFFFFF"/>
                          </a:solidFill>
                          <a:latin typeface="Arabic Typesetting"/>
                          <a:cs typeface="Arabic Typesetting"/>
                        </a:rPr>
                        <a:t>ع في</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dirty="0">
                          <a:solidFill>
                            <a:srgbClr val="FFFFFF"/>
                          </a:solidFill>
                          <a:latin typeface="Arabic Typesetting"/>
                          <a:cs typeface="Arabic Typesetting"/>
                        </a:rPr>
                        <a:t>ب</a:t>
                      </a:r>
                      <a:r>
                        <a:rPr sz="2800" spc="-285" dirty="0">
                          <a:solidFill>
                            <a:srgbClr val="FFFFFF"/>
                          </a:solidFill>
                          <a:latin typeface="Arabic Typesetting"/>
                          <a:cs typeface="Arabic Typesetting"/>
                        </a:rPr>
                        <a:t>غ</a:t>
                      </a:r>
                      <a:r>
                        <a:rPr sz="2800" dirty="0">
                          <a:solidFill>
                            <a:srgbClr val="FFFFFF"/>
                          </a:solidFill>
                          <a:latin typeface="Arabic Typesetting"/>
                          <a:cs typeface="Arabic Typesetting"/>
                        </a:rPr>
                        <a:t>ر</a:t>
                      </a:r>
                      <a:r>
                        <a:rPr sz="2800" spc="10" dirty="0">
                          <a:solidFill>
                            <a:srgbClr val="FFFFFF"/>
                          </a:solidFill>
                          <a:latin typeface="Arabic Typesetting"/>
                          <a:cs typeface="Arabic Typesetting"/>
                        </a:rPr>
                        <a:t> </a:t>
                      </a:r>
                      <a:r>
                        <a:rPr sz="2800" spc="-705" dirty="0">
                          <a:solidFill>
                            <a:srgbClr val="FFFFFF"/>
                          </a:solidFill>
                          <a:latin typeface="Arabic Typesetting"/>
                          <a:cs typeface="Arabic Typesetting"/>
                        </a:rPr>
                        <a:t>د</a:t>
                      </a:r>
                      <a:r>
                        <a:rPr sz="4200" baseline="1984" dirty="0">
                          <a:solidFill>
                            <a:srgbClr val="FFFFFF"/>
                          </a:solidFill>
                          <a:latin typeface="Arabic Typesetting"/>
                          <a:cs typeface="Arabic Typesetting"/>
                        </a:rPr>
                        <a:t> </a:t>
                      </a:r>
                      <a:r>
                        <a:rPr sz="4200" spc="195" baseline="1984" dirty="0">
                          <a:solidFill>
                            <a:srgbClr val="FFFFFF"/>
                          </a:solidFill>
                          <a:latin typeface="Arabic Typesetting"/>
                          <a:cs typeface="Arabic Typesetting"/>
                        </a:rPr>
                        <a:t> </a:t>
                      </a:r>
                      <a:r>
                        <a:rPr sz="2800" dirty="0">
                          <a:solidFill>
                            <a:srgbClr val="FFFFFF"/>
                          </a:solidFill>
                          <a:latin typeface="Arabic Typesetting"/>
                          <a:cs typeface="Arabic Typesetting"/>
                        </a:rPr>
                        <a:t>محم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518159">
                <a:tc>
                  <a:txBody>
                    <a:bodyPr/>
                    <a:lstStyle/>
                    <a:p>
                      <a:pPr marL="1905" algn="ctr">
                        <a:lnSpc>
                          <a:spcPts val="2995"/>
                        </a:lnSpc>
                      </a:pP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ش</a:t>
                      </a:r>
                      <a:r>
                        <a:rPr sz="2800" spc="15" dirty="0">
                          <a:solidFill>
                            <a:srgbClr val="FFFFFF"/>
                          </a:solidFill>
                          <a:latin typeface="Arabic Typesetting"/>
                          <a:cs typeface="Arabic Typesetting"/>
                        </a:rPr>
                        <a:t> </a:t>
                      </a:r>
                      <a:r>
                        <a:rPr sz="2800" spc="-700" dirty="0">
                          <a:solidFill>
                            <a:srgbClr val="FFFFFF"/>
                          </a:solidFill>
                          <a:latin typeface="Arabic Typesetting"/>
                          <a:cs typeface="Arabic Typesetting"/>
                        </a:rPr>
                        <a:t>د</a:t>
                      </a:r>
                      <a:r>
                        <a:rPr sz="4200" baseline="1984" dirty="0">
                          <a:solidFill>
                            <a:srgbClr val="FFFFFF"/>
                          </a:solidFill>
                          <a:latin typeface="Arabic Typesetting"/>
                          <a:cs typeface="Arabic Typesetting"/>
                        </a:rPr>
                        <a:t> </a:t>
                      </a:r>
                      <a:r>
                        <a:rPr sz="4200" spc="195" baseline="1984" dirty="0">
                          <a:solidFill>
                            <a:srgbClr val="FFFFFF"/>
                          </a:solidFill>
                          <a:latin typeface="Arabic Typesetting"/>
                          <a:cs typeface="Arabic Typesetting"/>
                        </a:rPr>
                        <a:t> </a:t>
                      </a:r>
                      <a:r>
                        <a:rPr sz="2800" dirty="0">
                          <a:solidFill>
                            <a:srgbClr val="FFFFFF"/>
                          </a:solidFill>
                          <a:latin typeface="Arabic Typesetting"/>
                          <a:cs typeface="Arabic Typesetting"/>
                        </a:rPr>
                        <a:t>محم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35</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5" name="object 5"/>
          <p:cNvGraphicFramePr>
            <a:graphicFrameLocks noGrp="1"/>
          </p:cNvGraphicFramePr>
          <p:nvPr/>
        </p:nvGraphicFramePr>
        <p:xfrm>
          <a:off x="3708400" y="4891278"/>
          <a:ext cx="4591050" cy="1405255"/>
        </p:xfrm>
        <a:graphic>
          <a:graphicData uri="http://schemas.openxmlformats.org/drawingml/2006/table">
            <a:tbl>
              <a:tblPr firstRow="1" bandRow="1">
                <a:tableStyleId>{2D5ABB26-0587-4C30-8999-92F81FD0307C}</a:tableStyleId>
              </a:tblPr>
              <a:tblGrid>
                <a:gridCol w="4572000">
                  <a:extLst>
                    <a:ext uri="{9D8B030D-6E8A-4147-A177-3AD203B41FA5}">
                      <a16:colId xmlns:a16="http://schemas.microsoft.com/office/drawing/2014/main" val="20000"/>
                    </a:ext>
                  </a:extLst>
                </a:gridCol>
              </a:tblGrid>
              <a:tr h="459740">
                <a:tc>
                  <a:txBody>
                    <a:bodyPr/>
                    <a:lstStyle/>
                    <a:p>
                      <a:pPr marL="3175" algn="ctr">
                        <a:lnSpc>
                          <a:spcPts val="2995"/>
                        </a:lnSpc>
                      </a:pPr>
                      <a:r>
                        <a:rPr sz="2800" spc="-415" dirty="0">
                          <a:solidFill>
                            <a:srgbClr val="FFFFFF"/>
                          </a:solidFill>
                          <a:latin typeface="Arabic Typesetting"/>
                          <a:cs typeface="Arabic Typesetting"/>
                        </a:rPr>
                        <a:t>ا</a:t>
                      </a:r>
                      <a:r>
                        <a:rPr sz="4200" spc="-622" baseline="-3968" dirty="0">
                          <a:solidFill>
                            <a:srgbClr val="FFFFFF"/>
                          </a:solidFill>
                          <a:latin typeface="Arabic Typesetting"/>
                          <a:cs typeface="Arabic Typesetting"/>
                        </a:rPr>
                        <a:t>ً</a:t>
                      </a:r>
                      <a:r>
                        <a:rPr sz="2800" spc="-415" dirty="0">
                          <a:solidFill>
                            <a:srgbClr val="FFFFFF"/>
                          </a:solidFill>
                          <a:latin typeface="Arabic Typesetting"/>
                          <a:cs typeface="Arabic Typesetting"/>
                        </a:rPr>
                        <a:t>نقتم</a:t>
                      </a:r>
                      <a:r>
                        <a:rPr sz="2800" spc="-275" dirty="0">
                          <a:solidFill>
                            <a:srgbClr val="FFFFFF"/>
                          </a:solidFill>
                          <a:latin typeface="Arabic Typesetting"/>
                          <a:cs typeface="Arabic Typesetting"/>
                        </a:rPr>
                        <a:t> </a:t>
                      </a:r>
                      <a:r>
                        <a:rPr sz="2800" spc="-330" dirty="0">
                          <a:solidFill>
                            <a:srgbClr val="FFFFFF"/>
                          </a:solidFill>
                          <a:latin typeface="Arabic Typesetting"/>
                          <a:cs typeface="Arabic Typesetting"/>
                        </a:rPr>
                        <a:t>اظ</a:t>
                      </a:r>
                      <a:r>
                        <a:rPr sz="4200" spc="-494" baseline="3968" dirty="0">
                          <a:solidFill>
                            <a:srgbClr val="FFFFFF"/>
                          </a:solidFill>
                          <a:latin typeface="Arabic Typesetting"/>
                          <a:cs typeface="Arabic Typesetting"/>
                        </a:rPr>
                        <a:t>ً</a:t>
                      </a:r>
                      <a:r>
                        <a:rPr sz="4200" spc="-142" baseline="3968" dirty="0">
                          <a:solidFill>
                            <a:srgbClr val="FFFFFF"/>
                          </a:solidFill>
                          <a:latin typeface="Arabic Typesetting"/>
                          <a:cs typeface="Arabic Typesetting"/>
                        </a:rPr>
                        <a:t> </a:t>
                      </a:r>
                      <a:r>
                        <a:rPr sz="2800" spc="-615" dirty="0">
                          <a:solidFill>
                            <a:srgbClr val="FFFFFF"/>
                          </a:solidFill>
                          <a:latin typeface="Arabic Typesetting"/>
                          <a:cs typeface="Arabic Typesetting"/>
                        </a:rPr>
                        <a:t>فح</a:t>
                      </a:r>
                      <a:r>
                        <a:rPr sz="2800" dirty="0">
                          <a:solidFill>
                            <a:srgbClr val="FFFFFF"/>
                          </a:solidFill>
                          <a:latin typeface="Arabic Typesetting"/>
                          <a:cs typeface="Arabic Typesetting"/>
                        </a:rPr>
                        <a:t> </a:t>
                      </a:r>
                      <a:r>
                        <a:rPr sz="2800" spc="-320" dirty="0">
                          <a:solidFill>
                            <a:srgbClr val="FFFFFF"/>
                          </a:solidFill>
                          <a:latin typeface="Arabic Typesetting"/>
                          <a:cs typeface="Arabic Typesetting"/>
                        </a:rPr>
                        <a:t>يمركلا</a:t>
                      </a:r>
                      <a:r>
                        <a:rPr sz="2800" spc="-240" dirty="0">
                          <a:solidFill>
                            <a:srgbClr val="FFFFFF"/>
                          </a:solidFill>
                          <a:latin typeface="Arabic Typesetting"/>
                          <a:cs typeface="Arabic Typesetting"/>
                        </a:rPr>
                        <a:t> </a:t>
                      </a:r>
                      <a:r>
                        <a:rPr sz="2800" spc="-125" dirty="0">
                          <a:solidFill>
                            <a:srgbClr val="FFFFFF"/>
                          </a:solidFill>
                          <a:latin typeface="Arabic Typesetting"/>
                          <a:cs typeface="Arabic Typesetting"/>
                        </a:rPr>
                        <a:t>ن</a:t>
                      </a:r>
                      <a:r>
                        <a:rPr sz="4200" spc="187" baseline="3968" dirty="0">
                          <a:solidFill>
                            <a:srgbClr val="FFFFFF"/>
                          </a:solidFill>
                          <a:latin typeface="Arabic Typesetting"/>
                          <a:cs typeface="Arabic Typesetting"/>
                        </a:rPr>
                        <a:t> </a:t>
                      </a:r>
                      <a:r>
                        <a:rPr sz="2800" spc="-325" dirty="0">
                          <a:solidFill>
                            <a:srgbClr val="FFFFFF"/>
                          </a:solidFill>
                          <a:latin typeface="Arabic Typesetting"/>
                          <a:cs typeface="Arabic Typesetting"/>
                        </a:rPr>
                        <a:t>أرقلا</a:t>
                      </a:r>
                      <a:r>
                        <a:rPr sz="2800" spc="35" dirty="0">
                          <a:solidFill>
                            <a:srgbClr val="FFFFFF"/>
                          </a:solidFill>
                          <a:latin typeface="Arabic Typesetting"/>
                          <a:cs typeface="Arabic Typesetting"/>
                        </a:rPr>
                        <a:t> </a:t>
                      </a:r>
                      <a:r>
                        <a:rPr sz="2800" spc="-370" dirty="0">
                          <a:solidFill>
                            <a:srgbClr val="FFFFFF"/>
                          </a:solidFill>
                          <a:latin typeface="Arabic Typesetting"/>
                          <a:cs typeface="Arabic Typesetting"/>
                        </a:rPr>
                        <a:t>تظفح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427990">
                <a:tc>
                  <a:txBody>
                    <a:bodyPr/>
                    <a:lstStyle/>
                    <a:p>
                      <a:pPr marL="3175" algn="ctr">
                        <a:lnSpc>
                          <a:spcPts val="2995"/>
                        </a:lnSpc>
                      </a:pPr>
                      <a:r>
                        <a:rPr sz="2800" spc="5" dirty="0">
                          <a:solidFill>
                            <a:srgbClr val="FFFFFF"/>
                          </a:solidFill>
                          <a:latin typeface="Arabic Typesetting"/>
                          <a:cs typeface="Arabic Typesetting"/>
                        </a:rPr>
                        <a:t>ه</a:t>
                      </a:r>
                      <a:r>
                        <a:rPr sz="2800" spc="-10" dirty="0">
                          <a:solidFill>
                            <a:srgbClr val="FFFFFF"/>
                          </a:solidFill>
                          <a:latin typeface="Arabic Typesetting"/>
                          <a:cs typeface="Arabic Typesetting"/>
                        </a:rPr>
                        <a:t>ظ</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يح</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ن</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لةن</a:t>
                      </a:r>
                      <a:r>
                        <a:rPr sz="2800" spc="-5" dirty="0">
                          <a:solidFill>
                            <a:srgbClr val="FFFFFF"/>
                          </a:solidFill>
                          <a:latin typeface="Arabic Typesetting"/>
                          <a:cs typeface="Arabic Typesetting"/>
                        </a:rPr>
                        <a:t>ز</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في</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اعم</a:t>
                      </a:r>
                      <a:r>
                        <a:rPr sz="2800" dirty="0">
                          <a:solidFill>
                            <a:srgbClr val="FFFFFF"/>
                          </a:solidFill>
                          <a:latin typeface="Arabic Typesetting"/>
                          <a:cs typeface="Arabic Typesetting"/>
                        </a:rPr>
                        <a:t>ط</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يمركلا</a:t>
                      </a:r>
                      <a:r>
                        <a:rPr sz="2800" spc="-5" dirty="0">
                          <a:solidFill>
                            <a:srgbClr val="FFFFFF"/>
                          </a:solidFill>
                          <a:latin typeface="Arabic Typesetting"/>
                          <a:cs typeface="Arabic Typesetting"/>
                        </a:rPr>
                        <a:t> </a:t>
                      </a:r>
                      <a:r>
                        <a:rPr sz="2800" spc="-120" dirty="0">
                          <a:solidFill>
                            <a:srgbClr val="FFFFFF"/>
                          </a:solidFill>
                          <a:latin typeface="Arabic Typesetting"/>
                          <a:cs typeface="Arabic Typesetting"/>
                        </a:rPr>
                        <a:t>ن</a:t>
                      </a:r>
                      <a:r>
                        <a:rPr sz="4200" spc="179" baseline="3968" dirty="0">
                          <a:solidFill>
                            <a:srgbClr val="FFFFFF"/>
                          </a:solidFill>
                          <a:latin typeface="Arabic Typesetting"/>
                          <a:cs typeface="Arabic Typesetting"/>
                        </a:rPr>
                        <a:t> </a:t>
                      </a:r>
                      <a:r>
                        <a:rPr sz="2800" spc="-250" dirty="0">
                          <a:solidFill>
                            <a:srgbClr val="FFFFFF"/>
                          </a:solidFill>
                          <a:latin typeface="Arabic Typesetting"/>
                          <a:cs typeface="Arabic Typesetting"/>
                        </a:rPr>
                        <a:t>أ</a:t>
                      </a: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ق</a:t>
                      </a:r>
                      <a:r>
                        <a:rPr sz="2800" dirty="0">
                          <a:solidFill>
                            <a:srgbClr val="FFFFFF"/>
                          </a:solidFill>
                          <a:latin typeface="Arabic Typesetting"/>
                          <a:cs typeface="Arabic Typesetting"/>
                        </a:rPr>
                        <a:t>لا</a:t>
                      </a:r>
                      <a:r>
                        <a:rPr sz="2800" spc="30" dirty="0">
                          <a:solidFill>
                            <a:srgbClr val="FFFFFF"/>
                          </a:solidFill>
                          <a:latin typeface="Arabic Typesetting"/>
                          <a:cs typeface="Arabic Typesetting"/>
                        </a:rPr>
                        <a:t> </a:t>
                      </a:r>
                      <a:r>
                        <a:rPr sz="2800" spc="-5" dirty="0">
                          <a:solidFill>
                            <a:srgbClr val="FFFFFF"/>
                          </a:solidFill>
                          <a:latin typeface="Arabic Typesetting"/>
                          <a:cs typeface="Arabic Typesetting"/>
                        </a:rPr>
                        <a:t>ت</a:t>
                      </a:r>
                      <a:r>
                        <a:rPr sz="2800" spc="-10" dirty="0">
                          <a:solidFill>
                            <a:srgbClr val="FFFFFF"/>
                          </a:solidFill>
                          <a:latin typeface="Arabic Typesetting"/>
                          <a:cs typeface="Arabic Typesetting"/>
                        </a:rPr>
                        <a:t>ظ</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88900">
                <a:tc>
                  <a:txBody>
                    <a:bodyPr/>
                    <a:lstStyle/>
                    <a:p>
                      <a:pPr>
                        <a:lnSpc>
                          <a:spcPct val="100000"/>
                        </a:lnSpc>
                      </a:pPr>
                      <a:endParaRPr sz="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extLst>
                  <a:ext uri="{0D108BD9-81ED-4DB2-BD59-A6C34878D82A}">
                    <a16:rowId xmlns:a16="http://schemas.microsoft.com/office/drawing/2014/main" val="10002"/>
                  </a:ext>
                </a:extLst>
              </a:tr>
              <a:tr h="428625">
                <a:tc>
                  <a:txBody>
                    <a:bodyPr/>
                    <a:lstStyle/>
                    <a:p>
                      <a:pPr marL="3175" algn="ctr">
                        <a:lnSpc>
                          <a:spcPts val="2290"/>
                        </a:lnSpc>
                      </a:pPr>
                      <a:r>
                        <a:rPr sz="2800" spc="-245" dirty="0">
                          <a:solidFill>
                            <a:srgbClr val="FFFFFF"/>
                          </a:solidFill>
                          <a:latin typeface="Arabic Typesetting"/>
                          <a:cs typeface="Arabic Typesetting"/>
                        </a:rPr>
                        <a:t>ا</a:t>
                      </a:r>
                      <a:r>
                        <a:rPr sz="2800" spc="-430" dirty="0">
                          <a:solidFill>
                            <a:srgbClr val="FFFFFF"/>
                          </a:solidFill>
                          <a:latin typeface="Arabic Typesetting"/>
                          <a:cs typeface="Arabic Typesetting"/>
                        </a:rPr>
                        <a:t>ر</a:t>
                      </a:r>
                      <a:r>
                        <a:rPr sz="4200" baseline="-9920" dirty="0">
                          <a:solidFill>
                            <a:srgbClr val="FFFFFF"/>
                          </a:solidFill>
                          <a:latin typeface="Arabic Typesetting"/>
                          <a:cs typeface="Arabic Typesetting"/>
                        </a:rPr>
                        <a:t>ً</a:t>
                      </a:r>
                      <a:r>
                        <a:rPr sz="4200" spc="-202" baseline="-9920" dirty="0">
                          <a:solidFill>
                            <a:srgbClr val="FFFFFF"/>
                          </a:solidFill>
                          <a:latin typeface="Arabic Typesetting"/>
                          <a:cs typeface="Arabic Typesetting"/>
                        </a:rPr>
                        <a:t> </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د يمركلا</a:t>
                      </a:r>
                      <a:r>
                        <a:rPr sz="2800" spc="-5" dirty="0">
                          <a:solidFill>
                            <a:srgbClr val="FFFFFF"/>
                          </a:solidFill>
                          <a:latin typeface="Arabic Typesetting"/>
                          <a:cs typeface="Arabic Typesetting"/>
                        </a:rPr>
                        <a:t> </a:t>
                      </a:r>
                      <a:r>
                        <a:rPr sz="2800" spc="-120" dirty="0">
                          <a:solidFill>
                            <a:srgbClr val="FFFFFF"/>
                          </a:solidFill>
                          <a:latin typeface="Arabic Typesetting"/>
                          <a:cs typeface="Arabic Typesetting"/>
                        </a:rPr>
                        <a:t>ن</a:t>
                      </a:r>
                      <a:r>
                        <a:rPr sz="4200" spc="179" baseline="3968" dirty="0">
                          <a:solidFill>
                            <a:srgbClr val="FFFFFF"/>
                          </a:solidFill>
                          <a:latin typeface="Arabic Typesetting"/>
                          <a:cs typeface="Arabic Typesetting"/>
                        </a:rPr>
                        <a:t> </a:t>
                      </a:r>
                      <a:r>
                        <a:rPr sz="2800" spc="-250" dirty="0">
                          <a:solidFill>
                            <a:srgbClr val="FFFFFF"/>
                          </a:solidFill>
                          <a:latin typeface="Arabic Typesetting"/>
                          <a:cs typeface="Arabic Typesetting"/>
                        </a:rPr>
                        <a:t>أ</a:t>
                      </a: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ق</a:t>
                      </a:r>
                      <a:r>
                        <a:rPr sz="2800" dirty="0">
                          <a:solidFill>
                            <a:srgbClr val="FFFFFF"/>
                          </a:solidFill>
                          <a:latin typeface="Arabic Typesetting"/>
                          <a:cs typeface="Arabic Typesetting"/>
                        </a:rPr>
                        <a:t>لا</a:t>
                      </a:r>
                      <a:r>
                        <a:rPr sz="2800" spc="30" dirty="0">
                          <a:solidFill>
                            <a:srgbClr val="FFFFFF"/>
                          </a:solidFill>
                          <a:latin typeface="Arabic Typesetting"/>
                          <a:cs typeface="Arabic Typesetting"/>
                        </a:rPr>
                        <a:t> </a:t>
                      </a:r>
                      <a:r>
                        <a:rPr sz="2800" spc="-10" dirty="0">
                          <a:solidFill>
                            <a:srgbClr val="FFFFFF"/>
                          </a:solidFill>
                          <a:latin typeface="Arabic Typesetting"/>
                          <a:cs typeface="Arabic Typesetting"/>
                        </a:rPr>
                        <a:t>تظ</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358255"/>
            <a:chOff x="0" y="0"/>
            <a:chExt cx="9144000" cy="6358255"/>
          </a:xfrm>
        </p:grpSpPr>
        <p:pic>
          <p:nvPicPr>
            <p:cNvPr id="3" name="object 3"/>
            <p:cNvPicPr/>
            <p:nvPr/>
          </p:nvPicPr>
          <p:blipFill>
            <a:blip r:embed="rId2" cstate="print"/>
            <a:stretch>
              <a:fillRect/>
            </a:stretch>
          </p:blipFill>
          <p:spPr>
            <a:xfrm>
              <a:off x="0" y="0"/>
              <a:ext cx="9135478" cy="490440"/>
            </a:xfrm>
            <a:prstGeom prst="rect">
              <a:avLst/>
            </a:prstGeom>
          </p:spPr>
        </p:pic>
        <p:pic>
          <p:nvPicPr>
            <p:cNvPr id="4" name="object 4"/>
            <p:cNvPicPr/>
            <p:nvPr/>
          </p:nvPicPr>
          <p:blipFill>
            <a:blip r:embed="rId3" cstate="print"/>
            <a:stretch>
              <a:fillRect/>
            </a:stretch>
          </p:blipFill>
          <p:spPr>
            <a:xfrm>
              <a:off x="3938396" y="5081396"/>
              <a:ext cx="285750" cy="276224"/>
            </a:xfrm>
            <a:prstGeom prst="rect">
              <a:avLst/>
            </a:prstGeom>
          </p:spPr>
        </p:pic>
        <p:pic>
          <p:nvPicPr>
            <p:cNvPr id="5" name="object 5"/>
            <p:cNvPicPr/>
            <p:nvPr/>
          </p:nvPicPr>
          <p:blipFill>
            <a:blip r:embed="rId4" cstate="print"/>
            <a:stretch>
              <a:fillRect/>
            </a:stretch>
          </p:blipFill>
          <p:spPr>
            <a:xfrm>
              <a:off x="0" y="499872"/>
              <a:ext cx="9144000" cy="5858256"/>
            </a:xfrm>
            <a:prstGeom prst="rect">
              <a:avLst/>
            </a:prstGeom>
          </p:spPr>
        </p:pic>
      </p:grpSp>
      <p:sp>
        <p:nvSpPr>
          <p:cNvPr id="6" name="object 6"/>
          <p:cNvSpPr txBox="1"/>
          <p:nvPr/>
        </p:nvSpPr>
        <p:spPr>
          <a:xfrm>
            <a:off x="934923" y="455803"/>
            <a:ext cx="2059939" cy="57404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8000"/>
                </a:solidFill>
                <a:latin typeface="Arial"/>
                <a:cs typeface="Arial"/>
              </a:rPr>
              <a:t>-----------</a:t>
            </a:r>
            <a:r>
              <a:rPr sz="1800" spc="450" dirty="0">
                <a:solidFill>
                  <a:srgbClr val="008000"/>
                </a:solidFill>
                <a:latin typeface="Arial"/>
                <a:cs typeface="Arial"/>
              </a:rPr>
              <a:t> </a:t>
            </a:r>
            <a:r>
              <a:rPr sz="1800" spc="-90" dirty="0">
                <a:latin typeface="Arial"/>
                <a:cs typeface="Arial"/>
              </a:rPr>
              <a:t>:قلطم</a:t>
            </a:r>
            <a:r>
              <a:rPr sz="1800" spc="-15" dirty="0">
                <a:latin typeface="Arial"/>
                <a:cs typeface="Arial"/>
              </a:rPr>
              <a:t> </a:t>
            </a:r>
            <a:r>
              <a:rPr sz="1800" spc="-190" dirty="0">
                <a:latin typeface="Arial"/>
                <a:cs typeface="Arial"/>
              </a:rPr>
              <a:t>لوعفم•</a:t>
            </a:r>
            <a:endParaRPr sz="1800">
              <a:latin typeface="Arial"/>
              <a:cs typeface="Arial"/>
            </a:endParaRPr>
          </a:p>
          <a:p>
            <a:pPr marL="48895">
              <a:lnSpc>
                <a:spcPct val="100000"/>
              </a:lnSpc>
            </a:pPr>
            <a:r>
              <a:rPr sz="1800" dirty="0">
                <a:latin typeface="Arial"/>
                <a:cs typeface="Arial"/>
              </a:rPr>
              <a:t>--------------</a:t>
            </a:r>
            <a:r>
              <a:rPr sz="1800" spc="-10" dirty="0">
                <a:latin typeface="Arial"/>
                <a:cs typeface="Arial"/>
              </a:rPr>
              <a:t> </a:t>
            </a:r>
            <a:r>
              <a:rPr sz="1800" dirty="0">
                <a:latin typeface="Arial"/>
                <a:cs typeface="Arial"/>
              </a:rPr>
              <a:t>:</a:t>
            </a:r>
            <a:r>
              <a:rPr sz="1800" spc="-495" dirty="0">
                <a:latin typeface="Arial"/>
                <a:cs typeface="Arial"/>
              </a:rPr>
              <a:t>هيف</a:t>
            </a:r>
            <a:r>
              <a:rPr sz="1800" spc="10" dirty="0">
                <a:latin typeface="Arial"/>
                <a:cs typeface="Arial"/>
              </a:rPr>
              <a:t> </a:t>
            </a:r>
            <a:r>
              <a:rPr sz="1800" spc="-250" dirty="0">
                <a:latin typeface="Arial"/>
                <a:cs typeface="Arial"/>
              </a:rPr>
              <a:t>لوعف</a:t>
            </a:r>
            <a:r>
              <a:rPr sz="1800" spc="-135" dirty="0">
                <a:latin typeface="Arial"/>
                <a:cs typeface="Arial"/>
              </a:rPr>
              <a:t>م</a:t>
            </a:r>
            <a:r>
              <a:rPr sz="1800" dirty="0">
                <a:latin typeface="Arial"/>
                <a:cs typeface="Arial"/>
              </a:rPr>
              <a:t>•</a:t>
            </a:r>
            <a:endParaRPr sz="1800">
              <a:latin typeface="Arial"/>
              <a:cs typeface="Arial"/>
            </a:endParaRPr>
          </a:p>
        </p:txBody>
      </p:sp>
      <p:sp>
        <p:nvSpPr>
          <p:cNvPr id="7" name="object 7"/>
          <p:cNvSpPr txBox="1"/>
          <p:nvPr/>
        </p:nvSpPr>
        <p:spPr>
          <a:xfrm>
            <a:off x="3840860" y="455803"/>
            <a:ext cx="1797685" cy="57404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Arial"/>
                <a:cs typeface="Arial"/>
              </a:rPr>
              <a:t>-----------  </a:t>
            </a:r>
            <a:r>
              <a:rPr sz="1800" spc="-5" dirty="0">
                <a:latin typeface="Arial"/>
                <a:cs typeface="Arial"/>
              </a:rPr>
              <a:t>:</a:t>
            </a:r>
            <a:r>
              <a:rPr sz="1800" spc="-340" dirty="0">
                <a:latin typeface="Arial"/>
                <a:cs typeface="Arial"/>
              </a:rPr>
              <a:t>هب</a:t>
            </a:r>
            <a:r>
              <a:rPr sz="1800" spc="15" dirty="0">
                <a:latin typeface="Arial"/>
                <a:cs typeface="Arial"/>
              </a:rPr>
              <a:t> </a:t>
            </a:r>
            <a:r>
              <a:rPr sz="1800" spc="-250" dirty="0">
                <a:latin typeface="Arial"/>
                <a:cs typeface="Arial"/>
              </a:rPr>
              <a:t>لوعف</a:t>
            </a:r>
            <a:r>
              <a:rPr sz="1800" spc="-135" dirty="0">
                <a:latin typeface="Arial"/>
                <a:cs typeface="Arial"/>
              </a:rPr>
              <a:t>م</a:t>
            </a:r>
            <a:r>
              <a:rPr sz="1800" dirty="0">
                <a:latin typeface="Arial"/>
                <a:cs typeface="Arial"/>
              </a:rPr>
              <a:t>•</a:t>
            </a:r>
            <a:endParaRPr sz="1800">
              <a:latin typeface="Arial"/>
              <a:cs typeface="Arial"/>
            </a:endParaRPr>
          </a:p>
          <a:p>
            <a:pPr marL="68580">
              <a:lnSpc>
                <a:spcPct val="100000"/>
              </a:lnSpc>
            </a:pPr>
            <a:r>
              <a:rPr sz="1800" dirty="0">
                <a:solidFill>
                  <a:srgbClr val="3D5D78"/>
                </a:solidFill>
                <a:latin typeface="Arial"/>
                <a:cs typeface="Arial"/>
              </a:rPr>
              <a:t>--------</a:t>
            </a:r>
            <a:r>
              <a:rPr sz="1800" spc="-10" dirty="0">
                <a:solidFill>
                  <a:srgbClr val="3D5D78"/>
                </a:solidFill>
                <a:latin typeface="Arial"/>
                <a:cs typeface="Arial"/>
              </a:rPr>
              <a:t> </a:t>
            </a:r>
            <a:r>
              <a:rPr sz="1800" dirty="0">
                <a:latin typeface="Arial"/>
                <a:cs typeface="Arial"/>
              </a:rPr>
              <a:t>:</a:t>
            </a:r>
            <a:r>
              <a:rPr sz="1800" spc="-130" dirty="0">
                <a:latin typeface="Arial"/>
                <a:cs typeface="Arial"/>
              </a:rPr>
              <a:t>هل</a:t>
            </a:r>
            <a:r>
              <a:rPr sz="1800" spc="-190" dirty="0">
                <a:latin typeface="Arial"/>
                <a:cs typeface="Arial"/>
              </a:rPr>
              <a:t>ج</a:t>
            </a:r>
            <a:r>
              <a:rPr sz="1800" spc="-155" dirty="0">
                <a:latin typeface="Arial"/>
                <a:cs typeface="Arial"/>
              </a:rPr>
              <a:t>لأ</a:t>
            </a:r>
            <a:r>
              <a:rPr sz="1800" spc="15" dirty="0">
                <a:latin typeface="Arial"/>
                <a:cs typeface="Arial"/>
              </a:rPr>
              <a:t> </a:t>
            </a:r>
            <a:r>
              <a:rPr sz="1800" spc="-250" dirty="0">
                <a:latin typeface="Arial"/>
                <a:cs typeface="Arial"/>
              </a:rPr>
              <a:t>لوعف</a:t>
            </a:r>
            <a:r>
              <a:rPr sz="1800" spc="-135" dirty="0">
                <a:latin typeface="Arial"/>
                <a:cs typeface="Arial"/>
              </a:rPr>
              <a:t>م</a:t>
            </a:r>
            <a:r>
              <a:rPr sz="1800" dirty="0">
                <a:latin typeface="Arial"/>
                <a:cs typeface="Arial"/>
              </a:rPr>
              <a:t>•</a:t>
            </a:r>
            <a:endParaRPr sz="1800">
              <a:latin typeface="Arial"/>
              <a:cs typeface="Arial"/>
            </a:endParaRPr>
          </a:p>
        </p:txBody>
      </p:sp>
      <p:grpSp>
        <p:nvGrpSpPr>
          <p:cNvPr id="8" name="object 8"/>
          <p:cNvGrpSpPr/>
          <p:nvPr/>
        </p:nvGrpSpPr>
        <p:grpSpPr>
          <a:xfrm>
            <a:off x="2066544" y="1923288"/>
            <a:ext cx="6224905" cy="2298700"/>
            <a:chOff x="2066544" y="1923288"/>
            <a:chExt cx="6224905" cy="2298700"/>
          </a:xfrm>
        </p:grpSpPr>
        <p:sp>
          <p:nvSpPr>
            <p:cNvPr id="9" name="object 9"/>
            <p:cNvSpPr/>
            <p:nvPr/>
          </p:nvSpPr>
          <p:spPr>
            <a:xfrm>
              <a:off x="2071116" y="1927860"/>
              <a:ext cx="6216015" cy="2289175"/>
            </a:xfrm>
            <a:custGeom>
              <a:avLst/>
              <a:gdLst/>
              <a:ahLst/>
              <a:cxnLst/>
              <a:rect l="l" t="t" r="r" b="b"/>
              <a:pathLst>
                <a:path w="6216015" h="2289175">
                  <a:moveTo>
                    <a:pt x="6129019" y="3175"/>
                  </a:moveTo>
                  <a:lnTo>
                    <a:pt x="5914643" y="1524"/>
                  </a:lnTo>
                </a:path>
                <a:path w="6216015" h="2289175">
                  <a:moveTo>
                    <a:pt x="5429250" y="1650"/>
                  </a:moveTo>
                  <a:lnTo>
                    <a:pt x="5143500" y="0"/>
                  </a:lnTo>
                </a:path>
                <a:path w="6216015" h="2289175">
                  <a:moveTo>
                    <a:pt x="2930144" y="716406"/>
                  </a:moveTo>
                  <a:lnTo>
                    <a:pt x="2715768" y="714755"/>
                  </a:lnTo>
                </a:path>
                <a:path w="6216015" h="2289175">
                  <a:moveTo>
                    <a:pt x="214375" y="859663"/>
                  </a:moveTo>
                  <a:lnTo>
                    <a:pt x="0" y="858012"/>
                  </a:lnTo>
                </a:path>
                <a:path w="6216015" h="2289175">
                  <a:moveTo>
                    <a:pt x="6215633" y="1501139"/>
                  </a:moveTo>
                  <a:lnTo>
                    <a:pt x="5929883" y="1499615"/>
                  </a:lnTo>
                </a:path>
                <a:path w="6216015" h="2289175">
                  <a:moveTo>
                    <a:pt x="2357882" y="1574418"/>
                  </a:moveTo>
                  <a:lnTo>
                    <a:pt x="1857756" y="1572767"/>
                  </a:lnTo>
                </a:path>
                <a:path w="6216015" h="2289175">
                  <a:moveTo>
                    <a:pt x="6215253" y="2289175"/>
                  </a:moveTo>
                  <a:lnTo>
                    <a:pt x="5786628" y="2287523"/>
                  </a:lnTo>
                </a:path>
                <a:path w="6216015" h="2289175">
                  <a:moveTo>
                    <a:pt x="4214876" y="2289175"/>
                  </a:moveTo>
                  <a:lnTo>
                    <a:pt x="4000500" y="2287523"/>
                  </a:lnTo>
                </a:path>
              </a:pathLst>
            </a:custGeom>
            <a:ln w="9144">
              <a:solidFill>
                <a:srgbClr val="FF0000"/>
              </a:solidFill>
            </a:ln>
          </p:spPr>
          <p:txBody>
            <a:bodyPr wrap="square" lIns="0" tIns="0" rIns="0" bIns="0" rtlCol="0"/>
            <a:lstStyle/>
            <a:p>
              <a:endParaRPr/>
            </a:p>
          </p:txBody>
        </p:sp>
        <p:sp>
          <p:nvSpPr>
            <p:cNvPr id="10" name="object 10"/>
            <p:cNvSpPr/>
            <p:nvPr/>
          </p:nvSpPr>
          <p:spPr>
            <a:xfrm>
              <a:off x="6214872" y="2714244"/>
              <a:ext cx="1500505" cy="1503045"/>
            </a:xfrm>
            <a:custGeom>
              <a:avLst/>
              <a:gdLst/>
              <a:ahLst/>
              <a:cxnLst/>
              <a:rect l="l" t="t" r="r" b="b"/>
              <a:pathLst>
                <a:path w="1500504" h="1503045">
                  <a:moveTo>
                    <a:pt x="500125" y="1650"/>
                  </a:moveTo>
                  <a:lnTo>
                    <a:pt x="0" y="0"/>
                  </a:lnTo>
                </a:path>
                <a:path w="1500504" h="1503045">
                  <a:moveTo>
                    <a:pt x="1499997" y="1502790"/>
                  </a:moveTo>
                  <a:lnTo>
                    <a:pt x="1071372" y="1501139"/>
                  </a:lnTo>
                </a:path>
              </a:pathLst>
            </a:custGeom>
            <a:ln w="9144">
              <a:solidFill>
                <a:srgbClr val="006FC0"/>
              </a:solidFill>
            </a:ln>
          </p:spPr>
          <p:txBody>
            <a:bodyPr wrap="square" lIns="0" tIns="0" rIns="0" bIns="0" rtlCol="0"/>
            <a:lstStyle/>
            <a:p>
              <a:endParaRPr/>
            </a:p>
          </p:txBody>
        </p:sp>
        <p:sp>
          <p:nvSpPr>
            <p:cNvPr id="11" name="object 11"/>
            <p:cNvSpPr/>
            <p:nvPr/>
          </p:nvSpPr>
          <p:spPr>
            <a:xfrm>
              <a:off x="3643883" y="1927860"/>
              <a:ext cx="4285615" cy="1503045"/>
            </a:xfrm>
            <a:custGeom>
              <a:avLst/>
              <a:gdLst/>
              <a:ahLst/>
              <a:cxnLst/>
              <a:rect l="l" t="t" r="r" b="b"/>
              <a:pathLst>
                <a:path w="4285615" h="1503045">
                  <a:moveTo>
                    <a:pt x="1141729" y="1650"/>
                  </a:moveTo>
                  <a:lnTo>
                    <a:pt x="641603" y="0"/>
                  </a:lnTo>
                </a:path>
                <a:path w="4285615" h="1503045">
                  <a:moveTo>
                    <a:pt x="428625" y="788035"/>
                  </a:moveTo>
                  <a:lnTo>
                    <a:pt x="0" y="786384"/>
                  </a:lnTo>
                </a:path>
                <a:path w="4285615" h="1503045">
                  <a:moveTo>
                    <a:pt x="4285361" y="1502790"/>
                  </a:moveTo>
                  <a:lnTo>
                    <a:pt x="3642360" y="1501139"/>
                  </a:lnTo>
                </a:path>
              </a:pathLst>
            </a:custGeom>
            <a:ln w="9144">
              <a:solidFill>
                <a:srgbClr val="008000"/>
              </a:solidFill>
            </a:ln>
          </p:spPr>
          <p:txBody>
            <a:bodyPr wrap="square" lIns="0" tIns="0" rIns="0" bIns="0" rtlCol="0"/>
            <a:lstStyle/>
            <a:p>
              <a:endParaRPr/>
            </a:p>
          </p:txBody>
        </p:sp>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36</a:t>
            </a: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358128"/>
          </a:xfrm>
          <a:prstGeom prst="rect">
            <a:avLst/>
          </a:prstGeom>
        </p:spPr>
      </p:pic>
      <p:sp>
        <p:nvSpPr>
          <p:cNvPr id="3" name="object 3"/>
          <p:cNvSpPr txBox="1"/>
          <p:nvPr/>
        </p:nvSpPr>
        <p:spPr>
          <a:xfrm>
            <a:off x="1946910" y="1372362"/>
            <a:ext cx="393065" cy="513715"/>
          </a:xfrm>
          <a:prstGeom prst="rect">
            <a:avLst/>
          </a:prstGeom>
        </p:spPr>
        <p:txBody>
          <a:bodyPr vert="horz" wrap="square" lIns="0" tIns="13335" rIns="0" bIns="0" rtlCol="0">
            <a:spAutoFit/>
          </a:bodyPr>
          <a:lstStyle/>
          <a:p>
            <a:pPr marL="12700">
              <a:lnSpc>
                <a:spcPct val="100000"/>
              </a:lnSpc>
              <a:spcBef>
                <a:spcPts val="105"/>
              </a:spcBef>
            </a:pPr>
            <a:r>
              <a:rPr sz="3200" spc="-280" dirty="0">
                <a:solidFill>
                  <a:srgbClr val="FF0000"/>
                </a:solidFill>
                <a:latin typeface="Arabic Typesetting"/>
                <a:cs typeface="Arabic Typesetting"/>
              </a:rPr>
              <a:t>ة</a:t>
            </a:r>
            <a:r>
              <a:rPr sz="3200" spc="-330" dirty="0">
                <a:solidFill>
                  <a:srgbClr val="FF0000"/>
                </a:solidFill>
                <a:latin typeface="Arabic Typesetting"/>
                <a:cs typeface="Arabic Typesetting"/>
              </a:rPr>
              <a:t>ركن</a:t>
            </a:r>
            <a:endParaRPr sz="3200">
              <a:latin typeface="Arabic Typesetting"/>
              <a:cs typeface="Arabic Typesetting"/>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37</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4" name="object 4"/>
          <p:cNvSpPr txBox="1"/>
          <p:nvPr/>
        </p:nvSpPr>
        <p:spPr>
          <a:xfrm>
            <a:off x="1107439" y="1712722"/>
            <a:ext cx="716280" cy="513715"/>
          </a:xfrm>
          <a:prstGeom prst="rect">
            <a:avLst/>
          </a:prstGeom>
        </p:spPr>
        <p:txBody>
          <a:bodyPr vert="horz" wrap="square" lIns="0" tIns="13335" rIns="0" bIns="0" rtlCol="0">
            <a:spAutoFit/>
          </a:bodyPr>
          <a:lstStyle/>
          <a:p>
            <a:pPr marL="12700">
              <a:lnSpc>
                <a:spcPct val="100000"/>
              </a:lnSpc>
              <a:spcBef>
                <a:spcPts val="105"/>
              </a:spcBef>
            </a:pPr>
            <a:r>
              <a:rPr sz="3200" spc="-155" dirty="0">
                <a:solidFill>
                  <a:srgbClr val="FF0000"/>
                </a:solidFill>
                <a:latin typeface="Arabic Typesetting"/>
                <a:cs typeface="Arabic Typesetting"/>
              </a:rPr>
              <a:t>ب</a:t>
            </a:r>
            <a:r>
              <a:rPr sz="3200" spc="55" dirty="0">
                <a:solidFill>
                  <a:srgbClr val="FF0000"/>
                </a:solidFill>
                <a:latin typeface="Arabic Typesetting"/>
                <a:cs typeface="Arabic Typesetting"/>
              </a:rPr>
              <a:t>و</a:t>
            </a:r>
            <a:r>
              <a:rPr sz="3200" spc="-780" dirty="0">
                <a:solidFill>
                  <a:srgbClr val="FF0000"/>
                </a:solidFill>
                <a:latin typeface="Arabic Typesetting"/>
                <a:cs typeface="Arabic Typesetting"/>
              </a:rPr>
              <a:t>ص</a:t>
            </a:r>
            <a:r>
              <a:rPr sz="3200" spc="-685" dirty="0">
                <a:solidFill>
                  <a:srgbClr val="FF0000"/>
                </a:solidFill>
                <a:latin typeface="Arabic Typesetting"/>
                <a:cs typeface="Arabic Typesetting"/>
              </a:rPr>
              <a:t>ن</a:t>
            </a:r>
            <a:r>
              <a:rPr sz="3200" spc="-105" dirty="0">
                <a:solidFill>
                  <a:srgbClr val="FF0000"/>
                </a:solidFill>
                <a:latin typeface="Arabic Typesetting"/>
                <a:cs typeface="Arabic Typesetting"/>
              </a:rPr>
              <a:t>م</a:t>
            </a:r>
            <a:endParaRPr sz="3200">
              <a:latin typeface="Arabic Typesetting"/>
              <a:cs typeface="Arabic Typesetting"/>
            </a:endParaRPr>
          </a:p>
        </p:txBody>
      </p:sp>
      <p:sp>
        <p:nvSpPr>
          <p:cNvPr id="5" name="object 5"/>
          <p:cNvSpPr txBox="1"/>
          <p:nvPr/>
        </p:nvSpPr>
        <p:spPr>
          <a:xfrm>
            <a:off x="1581658" y="2056892"/>
            <a:ext cx="411480" cy="513715"/>
          </a:xfrm>
          <a:prstGeom prst="rect">
            <a:avLst/>
          </a:prstGeom>
        </p:spPr>
        <p:txBody>
          <a:bodyPr vert="horz" wrap="square" lIns="0" tIns="13335" rIns="0" bIns="0" rtlCol="0">
            <a:spAutoFit/>
          </a:bodyPr>
          <a:lstStyle/>
          <a:p>
            <a:pPr marL="12700">
              <a:lnSpc>
                <a:spcPct val="100000"/>
              </a:lnSpc>
              <a:spcBef>
                <a:spcPts val="105"/>
              </a:spcBef>
            </a:pPr>
            <a:r>
              <a:rPr sz="3200" spc="240" dirty="0">
                <a:solidFill>
                  <a:srgbClr val="FF0000"/>
                </a:solidFill>
                <a:latin typeface="Arabic Typesetting"/>
                <a:cs typeface="Arabic Typesetting"/>
              </a:rPr>
              <a:t>ة</a:t>
            </a:r>
            <a:r>
              <a:rPr sz="3200" spc="-955" dirty="0">
                <a:solidFill>
                  <a:srgbClr val="FF0000"/>
                </a:solidFill>
                <a:latin typeface="Arabic Typesetting"/>
                <a:cs typeface="Arabic Typesetting"/>
              </a:rPr>
              <a:t>ئي</a:t>
            </a:r>
            <a:r>
              <a:rPr sz="4800" spc="-240" baseline="1736" dirty="0">
                <a:solidFill>
                  <a:srgbClr val="FF0000"/>
                </a:solidFill>
                <a:latin typeface="Arabic Typesetting"/>
                <a:cs typeface="Arabic Typesetting"/>
              </a:rPr>
              <a:t>ه</a:t>
            </a:r>
            <a:endParaRPr sz="4800" baseline="1736">
              <a:latin typeface="Arabic Typesetting"/>
              <a:cs typeface="Arabic Typesetting"/>
            </a:endParaRPr>
          </a:p>
        </p:txBody>
      </p:sp>
      <p:sp>
        <p:nvSpPr>
          <p:cNvPr id="6" name="object 6"/>
          <p:cNvSpPr txBox="1"/>
          <p:nvPr/>
        </p:nvSpPr>
        <p:spPr>
          <a:xfrm>
            <a:off x="1875282" y="4356608"/>
            <a:ext cx="393065" cy="513715"/>
          </a:xfrm>
          <a:prstGeom prst="rect">
            <a:avLst/>
          </a:prstGeom>
        </p:spPr>
        <p:txBody>
          <a:bodyPr vert="horz" wrap="square" lIns="0" tIns="12700" rIns="0" bIns="0" rtlCol="0">
            <a:spAutoFit/>
          </a:bodyPr>
          <a:lstStyle/>
          <a:p>
            <a:pPr marL="12700">
              <a:lnSpc>
                <a:spcPct val="100000"/>
              </a:lnSpc>
              <a:spcBef>
                <a:spcPts val="100"/>
              </a:spcBef>
            </a:pPr>
            <a:r>
              <a:rPr sz="3200" spc="-280" dirty="0">
                <a:solidFill>
                  <a:srgbClr val="FF0000"/>
                </a:solidFill>
                <a:latin typeface="Arabic Typesetting"/>
                <a:cs typeface="Arabic Typesetting"/>
              </a:rPr>
              <a:t>ة</a:t>
            </a:r>
            <a:r>
              <a:rPr sz="3200" spc="-330" dirty="0">
                <a:solidFill>
                  <a:srgbClr val="FF0000"/>
                </a:solidFill>
                <a:latin typeface="Arabic Typesetting"/>
                <a:cs typeface="Arabic Typesetting"/>
              </a:rPr>
              <a:t>ركن</a:t>
            </a:r>
            <a:endParaRPr sz="3200">
              <a:latin typeface="Arabic Typesetting"/>
              <a:cs typeface="Arabic Typesetting"/>
            </a:endParaRPr>
          </a:p>
        </p:txBody>
      </p:sp>
      <p:sp>
        <p:nvSpPr>
          <p:cNvPr id="7" name="object 7"/>
          <p:cNvSpPr txBox="1"/>
          <p:nvPr/>
        </p:nvSpPr>
        <p:spPr>
          <a:xfrm>
            <a:off x="893165" y="4642484"/>
            <a:ext cx="716280" cy="513715"/>
          </a:xfrm>
          <a:prstGeom prst="rect">
            <a:avLst/>
          </a:prstGeom>
        </p:spPr>
        <p:txBody>
          <a:bodyPr vert="horz" wrap="square" lIns="0" tIns="12700" rIns="0" bIns="0" rtlCol="0">
            <a:spAutoFit/>
          </a:bodyPr>
          <a:lstStyle/>
          <a:p>
            <a:pPr marL="12700">
              <a:lnSpc>
                <a:spcPct val="100000"/>
              </a:lnSpc>
              <a:spcBef>
                <a:spcPts val="100"/>
              </a:spcBef>
            </a:pPr>
            <a:r>
              <a:rPr sz="3200" spc="-155" dirty="0">
                <a:solidFill>
                  <a:srgbClr val="FF0000"/>
                </a:solidFill>
                <a:latin typeface="Arabic Typesetting"/>
                <a:cs typeface="Arabic Typesetting"/>
              </a:rPr>
              <a:t>ب</a:t>
            </a:r>
            <a:r>
              <a:rPr sz="3200" spc="55" dirty="0">
                <a:solidFill>
                  <a:srgbClr val="FF0000"/>
                </a:solidFill>
                <a:latin typeface="Arabic Typesetting"/>
                <a:cs typeface="Arabic Typesetting"/>
              </a:rPr>
              <a:t>و</a:t>
            </a:r>
            <a:r>
              <a:rPr sz="3200" spc="-780" dirty="0">
                <a:solidFill>
                  <a:srgbClr val="FF0000"/>
                </a:solidFill>
                <a:latin typeface="Arabic Typesetting"/>
                <a:cs typeface="Arabic Typesetting"/>
              </a:rPr>
              <a:t>ص</a:t>
            </a:r>
            <a:r>
              <a:rPr sz="3200" spc="-685" dirty="0">
                <a:solidFill>
                  <a:srgbClr val="FF0000"/>
                </a:solidFill>
                <a:latin typeface="Arabic Typesetting"/>
                <a:cs typeface="Arabic Typesetting"/>
              </a:rPr>
              <a:t>ن</a:t>
            </a:r>
            <a:r>
              <a:rPr sz="3200" spc="-105" dirty="0">
                <a:solidFill>
                  <a:srgbClr val="FF0000"/>
                </a:solidFill>
                <a:latin typeface="Arabic Typesetting"/>
                <a:cs typeface="Arabic Typesetting"/>
              </a:rPr>
              <a:t>م</a:t>
            </a:r>
            <a:endParaRPr sz="3200">
              <a:latin typeface="Arabic Typesetting"/>
              <a:cs typeface="Arabic Typesetting"/>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35478" cy="490440"/>
          </a:xfrm>
          <a:prstGeom prst="rect">
            <a:avLst/>
          </a:prstGeom>
        </p:spPr>
      </p:pic>
      <p:grpSp>
        <p:nvGrpSpPr>
          <p:cNvPr id="3" name="object 3"/>
          <p:cNvGrpSpPr/>
          <p:nvPr/>
        </p:nvGrpSpPr>
        <p:grpSpPr>
          <a:xfrm>
            <a:off x="1137088" y="1277973"/>
            <a:ext cx="7092950" cy="3954145"/>
            <a:chOff x="1137088" y="1277973"/>
            <a:chExt cx="7092950" cy="3954145"/>
          </a:xfrm>
        </p:grpSpPr>
        <p:pic>
          <p:nvPicPr>
            <p:cNvPr id="4" name="object 4"/>
            <p:cNvPicPr/>
            <p:nvPr/>
          </p:nvPicPr>
          <p:blipFill>
            <a:blip r:embed="rId3" cstate="print"/>
            <a:stretch>
              <a:fillRect/>
            </a:stretch>
          </p:blipFill>
          <p:spPr>
            <a:xfrm>
              <a:off x="1137088" y="1277973"/>
              <a:ext cx="7092759" cy="3953786"/>
            </a:xfrm>
            <a:prstGeom prst="rect">
              <a:avLst/>
            </a:prstGeom>
          </p:spPr>
        </p:pic>
        <p:sp>
          <p:nvSpPr>
            <p:cNvPr id="5" name="object 5"/>
            <p:cNvSpPr/>
            <p:nvPr/>
          </p:nvSpPr>
          <p:spPr>
            <a:xfrm>
              <a:off x="1238249" y="2479293"/>
              <a:ext cx="1190625" cy="640080"/>
            </a:xfrm>
            <a:custGeom>
              <a:avLst/>
              <a:gdLst/>
              <a:ahLst/>
              <a:cxnLst/>
              <a:rect l="l" t="t" r="r" b="b"/>
              <a:pathLst>
                <a:path w="1190625" h="640080">
                  <a:moveTo>
                    <a:pt x="1190612" y="0"/>
                  </a:moveTo>
                  <a:lnTo>
                    <a:pt x="0" y="0"/>
                  </a:lnTo>
                  <a:lnTo>
                    <a:pt x="0" y="640079"/>
                  </a:lnTo>
                  <a:lnTo>
                    <a:pt x="1190612" y="640079"/>
                  </a:lnTo>
                  <a:lnTo>
                    <a:pt x="1190612" y="0"/>
                  </a:lnTo>
                  <a:close/>
                </a:path>
              </a:pathLst>
            </a:custGeom>
            <a:solidFill>
              <a:srgbClr val="717BA2"/>
            </a:solidFill>
          </p:spPr>
          <p:txBody>
            <a:bodyPr wrap="square" lIns="0" tIns="0" rIns="0" bIns="0" rtlCol="0"/>
            <a:lstStyle/>
            <a:p>
              <a:endParaRPr/>
            </a:p>
          </p:txBody>
        </p:sp>
        <p:sp>
          <p:nvSpPr>
            <p:cNvPr id="6" name="object 6"/>
            <p:cNvSpPr/>
            <p:nvPr/>
          </p:nvSpPr>
          <p:spPr>
            <a:xfrm>
              <a:off x="1238249" y="2472943"/>
              <a:ext cx="1190625" cy="665480"/>
            </a:xfrm>
            <a:custGeom>
              <a:avLst/>
              <a:gdLst/>
              <a:ahLst/>
              <a:cxnLst/>
              <a:rect l="l" t="t" r="r" b="b"/>
              <a:pathLst>
                <a:path w="1190625" h="665480">
                  <a:moveTo>
                    <a:pt x="1190625" y="0"/>
                  </a:moveTo>
                  <a:lnTo>
                    <a:pt x="1190625" y="665479"/>
                  </a:lnTo>
                </a:path>
                <a:path w="1190625" h="665480">
                  <a:moveTo>
                    <a:pt x="0" y="0"/>
                  </a:moveTo>
                  <a:lnTo>
                    <a:pt x="0" y="665479"/>
                  </a:lnTo>
                </a:path>
              </a:pathLst>
            </a:custGeom>
            <a:ln w="12700">
              <a:solidFill>
                <a:srgbClr val="FFFFFF"/>
              </a:solidFill>
            </a:ln>
          </p:spPr>
          <p:txBody>
            <a:bodyPr wrap="square" lIns="0" tIns="0" rIns="0" bIns="0" rtlCol="0"/>
            <a:lstStyle/>
            <a:p>
              <a:endParaRPr/>
            </a:p>
          </p:txBody>
        </p:sp>
        <p:sp>
          <p:nvSpPr>
            <p:cNvPr id="7" name="object 7"/>
            <p:cNvSpPr/>
            <p:nvPr/>
          </p:nvSpPr>
          <p:spPr>
            <a:xfrm>
              <a:off x="1231899" y="2472943"/>
              <a:ext cx="1203325" cy="12700"/>
            </a:xfrm>
            <a:custGeom>
              <a:avLst/>
              <a:gdLst/>
              <a:ahLst/>
              <a:cxnLst/>
              <a:rect l="l" t="t" r="r" b="b"/>
              <a:pathLst>
                <a:path w="1203325" h="12700">
                  <a:moveTo>
                    <a:pt x="0" y="12700"/>
                  </a:moveTo>
                  <a:lnTo>
                    <a:pt x="1203325" y="12700"/>
                  </a:lnTo>
                  <a:lnTo>
                    <a:pt x="1203325"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1231899" y="3119373"/>
              <a:ext cx="1203325" cy="0"/>
            </a:xfrm>
            <a:custGeom>
              <a:avLst/>
              <a:gdLst/>
              <a:ahLst/>
              <a:cxnLst/>
              <a:rect l="l" t="t" r="r" b="b"/>
              <a:pathLst>
                <a:path w="1203325">
                  <a:moveTo>
                    <a:pt x="0" y="0"/>
                  </a:moveTo>
                  <a:lnTo>
                    <a:pt x="1203325" y="0"/>
                  </a:lnTo>
                </a:path>
              </a:pathLst>
            </a:custGeom>
            <a:ln w="38100">
              <a:solidFill>
                <a:srgbClr val="FFFFFF"/>
              </a:solidFill>
            </a:ln>
          </p:spPr>
          <p:txBody>
            <a:bodyPr wrap="square" lIns="0" tIns="0" rIns="0" bIns="0" rtlCol="0"/>
            <a:lstStyle/>
            <a:p>
              <a:endParaRPr/>
            </a:p>
          </p:txBody>
        </p:sp>
        <p:sp>
          <p:nvSpPr>
            <p:cNvPr id="9" name="object 9"/>
            <p:cNvSpPr/>
            <p:nvPr/>
          </p:nvSpPr>
          <p:spPr>
            <a:xfrm>
              <a:off x="1214412" y="3214623"/>
              <a:ext cx="1190625" cy="640080"/>
            </a:xfrm>
            <a:custGeom>
              <a:avLst/>
              <a:gdLst/>
              <a:ahLst/>
              <a:cxnLst/>
              <a:rect l="l" t="t" r="r" b="b"/>
              <a:pathLst>
                <a:path w="1190625" h="640079">
                  <a:moveTo>
                    <a:pt x="1190612" y="0"/>
                  </a:moveTo>
                  <a:lnTo>
                    <a:pt x="0" y="0"/>
                  </a:lnTo>
                  <a:lnTo>
                    <a:pt x="0" y="640080"/>
                  </a:lnTo>
                  <a:lnTo>
                    <a:pt x="1190612" y="640080"/>
                  </a:lnTo>
                  <a:lnTo>
                    <a:pt x="1190612" y="0"/>
                  </a:lnTo>
                  <a:close/>
                </a:path>
              </a:pathLst>
            </a:custGeom>
            <a:solidFill>
              <a:srgbClr val="717BA2"/>
            </a:solidFill>
          </p:spPr>
          <p:txBody>
            <a:bodyPr wrap="square" lIns="0" tIns="0" rIns="0" bIns="0" rtlCol="0"/>
            <a:lstStyle/>
            <a:p>
              <a:endParaRPr/>
            </a:p>
          </p:txBody>
        </p:sp>
        <p:sp>
          <p:nvSpPr>
            <p:cNvPr id="10" name="object 10"/>
            <p:cNvSpPr/>
            <p:nvPr/>
          </p:nvSpPr>
          <p:spPr>
            <a:xfrm>
              <a:off x="1214412" y="3208273"/>
              <a:ext cx="1190625" cy="665480"/>
            </a:xfrm>
            <a:custGeom>
              <a:avLst/>
              <a:gdLst/>
              <a:ahLst/>
              <a:cxnLst/>
              <a:rect l="l" t="t" r="r" b="b"/>
              <a:pathLst>
                <a:path w="1190625" h="665479">
                  <a:moveTo>
                    <a:pt x="1190586" y="0"/>
                  </a:moveTo>
                  <a:lnTo>
                    <a:pt x="1190586" y="665480"/>
                  </a:lnTo>
                </a:path>
                <a:path w="1190625" h="665479">
                  <a:moveTo>
                    <a:pt x="0" y="0"/>
                  </a:moveTo>
                  <a:lnTo>
                    <a:pt x="0" y="665480"/>
                  </a:lnTo>
                </a:path>
              </a:pathLst>
            </a:custGeom>
            <a:ln w="12700">
              <a:solidFill>
                <a:srgbClr val="FFFFFF"/>
              </a:solidFill>
            </a:ln>
          </p:spPr>
          <p:txBody>
            <a:bodyPr wrap="square" lIns="0" tIns="0" rIns="0" bIns="0" rtlCol="0"/>
            <a:lstStyle/>
            <a:p>
              <a:endParaRPr/>
            </a:p>
          </p:txBody>
        </p:sp>
        <p:sp>
          <p:nvSpPr>
            <p:cNvPr id="11" name="object 11"/>
            <p:cNvSpPr/>
            <p:nvPr/>
          </p:nvSpPr>
          <p:spPr>
            <a:xfrm>
              <a:off x="1208062" y="3208273"/>
              <a:ext cx="1203325" cy="12700"/>
            </a:xfrm>
            <a:custGeom>
              <a:avLst/>
              <a:gdLst/>
              <a:ahLst/>
              <a:cxnLst/>
              <a:rect l="l" t="t" r="r" b="b"/>
              <a:pathLst>
                <a:path w="1203325" h="12700">
                  <a:moveTo>
                    <a:pt x="0" y="12700"/>
                  </a:moveTo>
                  <a:lnTo>
                    <a:pt x="1203286" y="12700"/>
                  </a:lnTo>
                  <a:lnTo>
                    <a:pt x="1203286" y="0"/>
                  </a:lnTo>
                  <a:lnTo>
                    <a:pt x="0" y="0"/>
                  </a:lnTo>
                  <a:lnTo>
                    <a:pt x="0" y="12700"/>
                  </a:lnTo>
                  <a:close/>
                </a:path>
              </a:pathLst>
            </a:custGeom>
            <a:solidFill>
              <a:srgbClr val="FFFFFF"/>
            </a:solidFill>
          </p:spPr>
          <p:txBody>
            <a:bodyPr wrap="square" lIns="0" tIns="0" rIns="0" bIns="0" rtlCol="0"/>
            <a:lstStyle/>
            <a:p>
              <a:endParaRPr/>
            </a:p>
          </p:txBody>
        </p:sp>
        <p:sp>
          <p:nvSpPr>
            <p:cNvPr id="12" name="object 12"/>
            <p:cNvSpPr/>
            <p:nvPr/>
          </p:nvSpPr>
          <p:spPr>
            <a:xfrm>
              <a:off x="1208062" y="3854704"/>
              <a:ext cx="1203325" cy="0"/>
            </a:xfrm>
            <a:custGeom>
              <a:avLst/>
              <a:gdLst/>
              <a:ahLst/>
              <a:cxnLst/>
              <a:rect l="l" t="t" r="r" b="b"/>
              <a:pathLst>
                <a:path w="1203325">
                  <a:moveTo>
                    <a:pt x="0" y="0"/>
                  </a:moveTo>
                  <a:lnTo>
                    <a:pt x="1203286" y="0"/>
                  </a:lnTo>
                </a:path>
              </a:pathLst>
            </a:custGeom>
            <a:ln w="38100">
              <a:solidFill>
                <a:srgbClr val="FFFFFF"/>
              </a:solidFill>
            </a:ln>
          </p:spPr>
          <p:txBody>
            <a:bodyPr wrap="square" lIns="0" tIns="0" rIns="0" bIns="0" rtlCol="0"/>
            <a:lstStyle/>
            <a:p>
              <a:endParaRPr/>
            </a:p>
          </p:txBody>
        </p:sp>
      </p:grpSp>
      <p:sp>
        <p:nvSpPr>
          <p:cNvPr id="13" name="object 13"/>
          <p:cNvSpPr txBox="1"/>
          <p:nvPr/>
        </p:nvSpPr>
        <p:spPr>
          <a:xfrm>
            <a:off x="1220762" y="2204859"/>
            <a:ext cx="1202055" cy="1497965"/>
          </a:xfrm>
          <a:prstGeom prst="rect">
            <a:avLst/>
          </a:prstGeom>
        </p:spPr>
        <p:txBody>
          <a:bodyPr vert="horz" wrap="square" lIns="0" tIns="12700" rIns="0" bIns="0" rtlCol="0">
            <a:spAutoFit/>
          </a:bodyPr>
          <a:lstStyle/>
          <a:p>
            <a:pPr marL="394970" marR="378460" indent="15875">
              <a:lnSpc>
                <a:spcPct val="134100"/>
              </a:lnSpc>
              <a:spcBef>
                <a:spcPts val="100"/>
              </a:spcBef>
            </a:pPr>
            <a:r>
              <a:rPr sz="3600" spc="-45" dirty="0">
                <a:solidFill>
                  <a:srgbClr val="FFFFFF"/>
                </a:solidFill>
                <a:latin typeface="Arabic Typesetting"/>
                <a:cs typeface="Arabic Typesetting"/>
              </a:rPr>
              <a:t>لاح  </a:t>
            </a:r>
            <a:r>
              <a:rPr sz="3600" spc="-894" dirty="0">
                <a:solidFill>
                  <a:srgbClr val="FFFFFF"/>
                </a:solidFill>
                <a:latin typeface="Arabic Typesetting"/>
                <a:cs typeface="Arabic Typesetting"/>
              </a:rPr>
              <a:t>يزيتم</a:t>
            </a:r>
            <a:endParaRPr sz="3600">
              <a:latin typeface="Arabic Typesetting"/>
              <a:cs typeface="Arabic Typesetting"/>
            </a:endParaRPr>
          </a:p>
        </p:txBody>
      </p:sp>
      <p:grpSp>
        <p:nvGrpSpPr>
          <p:cNvPr id="14" name="object 14"/>
          <p:cNvGrpSpPr/>
          <p:nvPr/>
        </p:nvGrpSpPr>
        <p:grpSpPr>
          <a:xfrm>
            <a:off x="1208062" y="3990721"/>
            <a:ext cx="1203325" cy="678180"/>
            <a:chOff x="1208062" y="3990721"/>
            <a:chExt cx="1203325" cy="678180"/>
          </a:xfrm>
        </p:grpSpPr>
        <p:sp>
          <p:nvSpPr>
            <p:cNvPr id="15" name="object 15"/>
            <p:cNvSpPr/>
            <p:nvPr/>
          </p:nvSpPr>
          <p:spPr>
            <a:xfrm>
              <a:off x="1214412" y="3997071"/>
              <a:ext cx="1190625" cy="665480"/>
            </a:xfrm>
            <a:custGeom>
              <a:avLst/>
              <a:gdLst/>
              <a:ahLst/>
              <a:cxnLst/>
              <a:rect l="l" t="t" r="r" b="b"/>
              <a:pathLst>
                <a:path w="1190625" h="665479">
                  <a:moveTo>
                    <a:pt x="1190586" y="649223"/>
                  </a:moveTo>
                  <a:lnTo>
                    <a:pt x="1190586" y="665479"/>
                  </a:lnTo>
                </a:path>
                <a:path w="1190625" h="665479">
                  <a:moveTo>
                    <a:pt x="1190586" y="0"/>
                  </a:moveTo>
                  <a:lnTo>
                    <a:pt x="1190586" y="649223"/>
                  </a:lnTo>
                </a:path>
                <a:path w="1190625" h="665479">
                  <a:moveTo>
                    <a:pt x="0" y="649223"/>
                  </a:moveTo>
                  <a:lnTo>
                    <a:pt x="0" y="665479"/>
                  </a:lnTo>
                </a:path>
                <a:path w="1190625" h="665479">
                  <a:moveTo>
                    <a:pt x="0" y="0"/>
                  </a:moveTo>
                  <a:lnTo>
                    <a:pt x="0" y="649223"/>
                  </a:lnTo>
                </a:path>
              </a:pathLst>
            </a:custGeom>
            <a:ln w="12700">
              <a:solidFill>
                <a:srgbClr val="FFFFFF"/>
              </a:solidFill>
            </a:ln>
          </p:spPr>
          <p:txBody>
            <a:bodyPr wrap="square" lIns="0" tIns="0" rIns="0" bIns="0" rtlCol="0"/>
            <a:lstStyle/>
            <a:p>
              <a:endParaRPr/>
            </a:p>
          </p:txBody>
        </p:sp>
        <p:sp>
          <p:nvSpPr>
            <p:cNvPr id="16" name="object 16"/>
            <p:cNvSpPr/>
            <p:nvPr/>
          </p:nvSpPr>
          <p:spPr>
            <a:xfrm>
              <a:off x="1208062" y="3997071"/>
              <a:ext cx="1203325" cy="649605"/>
            </a:xfrm>
            <a:custGeom>
              <a:avLst/>
              <a:gdLst/>
              <a:ahLst/>
              <a:cxnLst/>
              <a:rect l="l" t="t" r="r" b="b"/>
              <a:pathLst>
                <a:path w="1203325" h="649604">
                  <a:moveTo>
                    <a:pt x="1203286" y="627380"/>
                  </a:moveTo>
                  <a:lnTo>
                    <a:pt x="0" y="627380"/>
                  </a:lnTo>
                  <a:lnTo>
                    <a:pt x="0" y="649236"/>
                  </a:lnTo>
                  <a:lnTo>
                    <a:pt x="1203286" y="649236"/>
                  </a:lnTo>
                  <a:lnTo>
                    <a:pt x="1203286" y="627380"/>
                  </a:lnTo>
                  <a:close/>
                </a:path>
                <a:path w="1203325" h="649604">
                  <a:moveTo>
                    <a:pt x="1203286" y="0"/>
                  </a:moveTo>
                  <a:lnTo>
                    <a:pt x="0" y="0"/>
                  </a:lnTo>
                  <a:lnTo>
                    <a:pt x="0" y="12700"/>
                  </a:lnTo>
                  <a:lnTo>
                    <a:pt x="1203286" y="12700"/>
                  </a:lnTo>
                  <a:lnTo>
                    <a:pt x="1203286"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1220762" y="4009771"/>
            <a:ext cx="1177925" cy="614680"/>
          </a:xfrm>
          <a:prstGeom prst="rect">
            <a:avLst/>
          </a:prstGeom>
          <a:solidFill>
            <a:srgbClr val="717BA2"/>
          </a:solidFill>
        </p:spPr>
        <p:txBody>
          <a:bodyPr vert="horz" wrap="square" lIns="0" tIns="0" rIns="0" bIns="0" rtlCol="0">
            <a:spAutoFit/>
          </a:bodyPr>
          <a:lstStyle/>
          <a:p>
            <a:pPr marL="635" algn="ctr">
              <a:lnSpc>
                <a:spcPts val="3690"/>
              </a:lnSpc>
            </a:pPr>
            <a:r>
              <a:rPr sz="3600" spc="-894" dirty="0">
                <a:solidFill>
                  <a:srgbClr val="FFFFFF"/>
                </a:solidFill>
                <a:latin typeface="Arabic Typesetting"/>
                <a:cs typeface="Arabic Typesetting"/>
              </a:rPr>
              <a:t>يزيتم</a:t>
            </a:r>
            <a:endParaRPr sz="3600">
              <a:latin typeface="Arabic Typesetting"/>
              <a:cs typeface="Arabic Typesetting"/>
            </a:endParaRPr>
          </a:p>
        </p:txBody>
      </p:sp>
      <p:grpSp>
        <p:nvGrpSpPr>
          <p:cNvPr id="18" name="object 18"/>
          <p:cNvGrpSpPr/>
          <p:nvPr/>
        </p:nvGrpSpPr>
        <p:grpSpPr>
          <a:xfrm>
            <a:off x="1208062" y="4639945"/>
            <a:ext cx="1203325" cy="665480"/>
            <a:chOff x="1208062" y="4639945"/>
            <a:chExt cx="1203325" cy="665480"/>
          </a:xfrm>
        </p:grpSpPr>
        <p:sp>
          <p:nvSpPr>
            <p:cNvPr id="19" name="object 19"/>
            <p:cNvSpPr/>
            <p:nvPr/>
          </p:nvSpPr>
          <p:spPr>
            <a:xfrm>
              <a:off x="1214412" y="4639945"/>
              <a:ext cx="1190625" cy="665480"/>
            </a:xfrm>
            <a:custGeom>
              <a:avLst/>
              <a:gdLst/>
              <a:ahLst/>
              <a:cxnLst/>
              <a:rect l="l" t="t" r="r" b="b"/>
              <a:pathLst>
                <a:path w="1190625" h="665479">
                  <a:moveTo>
                    <a:pt x="1190586" y="0"/>
                  </a:moveTo>
                  <a:lnTo>
                    <a:pt x="1190586" y="665479"/>
                  </a:lnTo>
                </a:path>
                <a:path w="1190625" h="665479">
                  <a:moveTo>
                    <a:pt x="0" y="0"/>
                  </a:moveTo>
                  <a:lnTo>
                    <a:pt x="0" y="665479"/>
                  </a:lnTo>
                </a:path>
              </a:pathLst>
            </a:custGeom>
            <a:ln w="12700">
              <a:solidFill>
                <a:srgbClr val="FFFFFF"/>
              </a:solidFill>
            </a:ln>
          </p:spPr>
          <p:txBody>
            <a:bodyPr wrap="square" lIns="0" tIns="0" rIns="0" bIns="0" rtlCol="0"/>
            <a:lstStyle/>
            <a:p>
              <a:endParaRPr/>
            </a:p>
          </p:txBody>
        </p:sp>
        <p:sp>
          <p:nvSpPr>
            <p:cNvPr id="20" name="object 20"/>
            <p:cNvSpPr/>
            <p:nvPr/>
          </p:nvSpPr>
          <p:spPr>
            <a:xfrm>
              <a:off x="1208062" y="4639945"/>
              <a:ext cx="1203325" cy="12700"/>
            </a:xfrm>
            <a:custGeom>
              <a:avLst/>
              <a:gdLst/>
              <a:ahLst/>
              <a:cxnLst/>
              <a:rect l="l" t="t" r="r" b="b"/>
              <a:pathLst>
                <a:path w="1203325" h="12700">
                  <a:moveTo>
                    <a:pt x="0" y="12699"/>
                  </a:moveTo>
                  <a:lnTo>
                    <a:pt x="1203286" y="12699"/>
                  </a:lnTo>
                  <a:lnTo>
                    <a:pt x="1203286" y="0"/>
                  </a:lnTo>
                  <a:lnTo>
                    <a:pt x="0" y="0"/>
                  </a:lnTo>
                  <a:lnTo>
                    <a:pt x="0" y="12699"/>
                  </a:lnTo>
                  <a:close/>
                </a:path>
              </a:pathLst>
            </a:custGeom>
            <a:solidFill>
              <a:srgbClr val="FFFFFF"/>
            </a:solidFill>
          </p:spPr>
          <p:txBody>
            <a:bodyPr wrap="square" lIns="0" tIns="0" rIns="0" bIns="0" rtlCol="0"/>
            <a:lstStyle/>
            <a:p>
              <a:endParaRPr/>
            </a:p>
          </p:txBody>
        </p:sp>
        <p:sp>
          <p:nvSpPr>
            <p:cNvPr id="21" name="object 21"/>
            <p:cNvSpPr/>
            <p:nvPr/>
          </p:nvSpPr>
          <p:spPr>
            <a:xfrm>
              <a:off x="1208062" y="5286375"/>
              <a:ext cx="1203325" cy="0"/>
            </a:xfrm>
            <a:custGeom>
              <a:avLst/>
              <a:gdLst/>
              <a:ahLst/>
              <a:cxnLst/>
              <a:rect l="l" t="t" r="r" b="b"/>
              <a:pathLst>
                <a:path w="1203325">
                  <a:moveTo>
                    <a:pt x="0" y="0"/>
                  </a:moveTo>
                  <a:lnTo>
                    <a:pt x="1203286" y="0"/>
                  </a:lnTo>
                </a:path>
              </a:pathLst>
            </a:custGeom>
            <a:ln w="38100">
              <a:solidFill>
                <a:srgbClr val="FFFFFF"/>
              </a:solidFill>
            </a:ln>
          </p:spPr>
          <p:txBody>
            <a:bodyPr wrap="square" lIns="0" tIns="0" rIns="0" bIns="0" rtlCol="0"/>
            <a:lstStyle/>
            <a:p>
              <a:endParaRPr/>
            </a:p>
          </p:txBody>
        </p:sp>
      </p:grpSp>
      <p:sp>
        <p:nvSpPr>
          <p:cNvPr id="22" name="object 22"/>
          <p:cNvSpPr txBox="1"/>
          <p:nvPr/>
        </p:nvSpPr>
        <p:spPr>
          <a:xfrm>
            <a:off x="1220762" y="4652645"/>
            <a:ext cx="1177925" cy="614680"/>
          </a:xfrm>
          <a:prstGeom prst="rect">
            <a:avLst/>
          </a:prstGeom>
          <a:solidFill>
            <a:srgbClr val="717BA2"/>
          </a:solidFill>
        </p:spPr>
        <p:txBody>
          <a:bodyPr vert="horz" wrap="square" lIns="0" tIns="0" rIns="0" bIns="0" rtlCol="0">
            <a:spAutoFit/>
          </a:bodyPr>
          <a:lstStyle/>
          <a:p>
            <a:pPr marL="387350">
              <a:lnSpc>
                <a:spcPts val="3690"/>
              </a:lnSpc>
            </a:pPr>
            <a:r>
              <a:rPr sz="3600" spc="-55" dirty="0">
                <a:solidFill>
                  <a:srgbClr val="FFFFFF"/>
                </a:solidFill>
                <a:latin typeface="Arabic Typesetting"/>
                <a:cs typeface="Arabic Typesetting"/>
              </a:rPr>
              <a:t>لاح</a:t>
            </a:r>
            <a:endParaRPr sz="3600">
              <a:latin typeface="Arabic Typesetting"/>
              <a:cs typeface="Arabic Typesetting"/>
            </a:endParaRP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38</a:t>
            </a: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grpSp>
        <p:nvGrpSpPr>
          <p:cNvPr id="3" name="object 3"/>
          <p:cNvGrpSpPr/>
          <p:nvPr/>
        </p:nvGrpSpPr>
        <p:grpSpPr>
          <a:xfrm>
            <a:off x="0" y="0"/>
            <a:ext cx="9135745" cy="6358255"/>
            <a:chOff x="0" y="0"/>
            <a:chExt cx="9135745" cy="6358255"/>
          </a:xfrm>
        </p:grpSpPr>
        <p:pic>
          <p:nvPicPr>
            <p:cNvPr id="4" name="object 4"/>
            <p:cNvPicPr/>
            <p:nvPr/>
          </p:nvPicPr>
          <p:blipFill>
            <a:blip r:embed="rId2" cstate="print"/>
            <a:stretch>
              <a:fillRect/>
            </a:stretch>
          </p:blipFill>
          <p:spPr>
            <a:xfrm>
              <a:off x="0" y="0"/>
              <a:ext cx="9135478" cy="490440"/>
            </a:xfrm>
            <a:prstGeom prst="rect">
              <a:avLst/>
            </a:prstGeom>
          </p:spPr>
        </p:pic>
        <p:pic>
          <p:nvPicPr>
            <p:cNvPr id="5" name="object 5"/>
            <p:cNvPicPr/>
            <p:nvPr/>
          </p:nvPicPr>
          <p:blipFill>
            <a:blip r:embed="rId3" cstate="print"/>
            <a:stretch>
              <a:fillRect/>
            </a:stretch>
          </p:blipFill>
          <p:spPr>
            <a:xfrm>
              <a:off x="214884" y="499872"/>
              <a:ext cx="8644128" cy="5858256"/>
            </a:xfrm>
            <a:prstGeom prst="rect">
              <a:avLst/>
            </a:prstGeom>
          </p:spPr>
        </p:pic>
      </p:grpSp>
      <p:graphicFrame>
        <p:nvGraphicFramePr>
          <p:cNvPr id="6" name="object 6"/>
          <p:cNvGraphicFramePr>
            <a:graphicFrameLocks noGrp="1"/>
          </p:cNvGraphicFramePr>
          <p:nvPr/>
        </p:nvGraphicFramePr>
        <p:xfrm>
          <a:off x="3351148" y="1367663"/>
          <a:ext cx="5163185" cy="2418079"/>
        </p:xfrm>
        <a:graphic>
          <a:graphicData uri="http://schemas.openxmlformats.org/drawingml/2006/table">
            <a:tbl>
              <a:tblPr firstRow="1" bandRow="1">
                <a:tableStyleId>{2D5ABB26-0587-4C30-8999-92F81FD0307C}</a:tableStyleId>
              </a:tblPr>
              <a:tblGrid>
                <a:gridCol w="5143500">
                  <a:extLst>
                    <a:ext uri="{9D8B030D-6E8A-4147-A177-3AD203B41FA5}">
                      <a16:colId xmlns:a16="http://schemas.microsoft.com/office/drawing/2014/main" val="20000"/>
                    </a:ext>
                  </a:extLst>
                </a:gridCol>
              </a:tblGrid>
              <a:tr h="546735">
                <a:tc>
                  <a:txBody>
                    <a:bodyPr/>
                    <a:lstStyle/>
                    <a:p>
                      <a:pPr marR="43180" algn="ctr">
                        <a:lnSpc>
                          <a:spcPts val="3365"/>
                        </a:lnSpc>
                      </a:pPr>
                      <a:r>
                        <a:rPr sz="3200" spc="-25" dirty="0">
                          <a:solidFill>
                            <a:srgbClr val="FFFFFF"/>
                          </a:solidFill>
                          <a:latin typeface="Arabic Typesetting"/>
                          <a:cs typeface="Arabic Typesetting"/>
                        </a:rPr>
                        <a:t>ا</a:t>
                      </a:r>
                      <a:r>
                        <a:rPr sz="4800" spc="30" baseline="-5208" dirty="0">
                          <a:solidFill>
                            <a:srgbClr val="FFFFFF"/>
                          </a:solidFill>
                          <a:latin typeface="Arabic Typesetting"/>
                          <a:cs typeface="Arabic Typesetting"/>
                        </a:rPr>
                        <a:t>ً</a:t>
                      </a:r>
                      <a:r>
                        <a:rPr sz="3200" spc="-5" dirty="0">
                          <a:solidFill>
                            <a:srgbClr val="FFFFFF"/>
                          </a:solidFill>
                          <a:latin typeface="Arabic Typesetting"/>
                          <a:cs typeface="Arabic Typesetting"/>
                        </a:rPr>
                        <a:t>ن</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زح</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320" dirty="0">
                          <a:solidFill>
                            <a:srgbClr val="FFFFFF"/>
                          </a:solidFill>
                          <a:latin typeface="Arabic Typesetting"/>
                          <a:cs typeface="Arabic Typesetting"/>
                        </a:rPr>
                        <a:t>ج</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ب</a:t>
                      </a:r>
                      <a:r>
                        <a:rPr sz="3200" spc="-10"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348615">
                <a:tc>
                  <a:txBody>
                    <a:bodyPr/>
                    <a:lstStyle/>
                    <a:p>
                      <a:pPr marR="43815" algn="ctr">
                        <a:lnSpc>
                          <a:spcPts val="2650"/>
                        </a:lnSpc>
                      </a:pPr>
                      <a:r>
                        <a:rPr sz="3200" spc="-5" dirty="0">
                          <a:solidFill>
                            <a:srgbClr val="FFFFFF"/>
                          </a:solidFill>
                          <a:latin typeface="Arabic Typesetting"/>
                          <a:cs typeface="Arabic Typesetting"/>
                        </a:rPr>
                        <a:t>ا</a:t>
                      </a:r>
                      <a:r>
                        <a:rPr sz="3200" spc="-745" dirty="0">
                          <a:solidFill>
                            <a:srgbClr val="FFFFFF"/>
                          </a:solidFill>
                          <a:latin typeface="Arabic Typesetting"/>
                          <a:cs typeface="Arabic Typesetting"/>
                        </a:rPr>
                        <a:t>د</a:t>
                      </a:r>
                      <a:r>
                        <a:rPr sz="3200" dirty="0">
                          <a:solidFill>
                            <a:srgbClr val="FFFFFF"/>
                          </a:solidFill>
                          <a:latin typeface="Arabic Typesetting"/>
                          <a:cs typeface="Arabic Typesetting"/>
                        </a:rPr>
                        <a:t>ً</a:t>
                      </a:r>
                      <a:r>
                        <a:rPr sz="3200" spc="95" dirty="0">
                          <a:solidFill>
                            <a:srgbClr val="FFFFFF"/>
                          </a:solidFill>
                          <a:latin typeface="Arabic Typesetting"/>
                          <a:cs typeface="Arabic Typesetting"/>
                        </a:rPr>
                        <a:t> </a:t>
                      </a:r>
                      <a:r>
                        <a:rPr sz="3200" spc="-5" dirty="0">
                          <a:solidFill>
                            <a:srgbClr val="FFFFFF"/>
                          </a:solidFill>
                          <a:latin typeface="Arabic Typesetting"/>
                          <a:cs typeface="Arabic Typesetting"/>
                        </a:rPr>
                        <a:t>يع</a:t>
                      </a:r>
                      <a:r>
                        <a:rPr sz="3200" dirty="0">
                          <a:solidFill>
                            <a:srgbClr val="FFFFFF"/>
                          </a:solidFill>
                          <a:latin typeface="Arabic Typesetting"/>
                          <a:cs typeface="Arabic Typesetting"/>
                        </a:rPr>
                        <a:t>س</a:t>
                      </a:r>
                      <a:r>
                        <a:rPr sz="3200" spc="2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320" dirty="0">
                          <a:solidFill>
                            <a:srgbClr val="FFFFFF"/>
                          </a:solidFill>
                          <a:latin typeface="Arabic Typesetting"/>
                          <a:cs typeface="Arabic Typesetting"/>
                        </a:rPr>
                        <a:t>ج</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ب</a:t>
                      </a:r>
                      <a:r>
                        <a:rPr sz="3200" spc="-10"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515620">
                <a:tc>
                  <a:txBody>
                    <a:bodyPr/>
                    <a:lstStyle/>
                    <a:p>
                      <a:pPr marR="42545" algn="ctr">
                        <a:lnSpc>
                          <a:spcPts val="3370"/>
                        </a:lnSpc>
                      </a:pPr>
                      <a:r>
                        <a:rPr sz="3200" dirty="0">
                          <a:solidFill>
                            <a:srgbClr val="FFFFFF"/>
                          </a:solidFill>
                          <a:latin typeface="Arabic Typesetting"/>
                          <a:cs typeface="Arabic Typesetting"/>
                        </a:rPr>
                        <a:t>ا</a:t>
                      </a:r>
                      <a:r>
                        <a:rPr sz="3200" spc="-610" dirty="0">
                          <a:solidFill>
                            <a:srgbClr val="FFFFFF"/>
                          </a:solidFill>
                          <a:latin typeface="Arabic Typesetting"/>
                          <a:cs typeface="Arabic Typesetting"/>
                        </a:rPr>
                        <a:t>م</a:t>
                      </a:r>
                      <a:r>
                        <a:rPr sz="4800" baseline="-8680" dirty="0">
                          <a:solidFill>
                            <a:srgbClr val="FFFFFF"/>
                          </a:solidFill>
                          <a:latin typeface="Arabic Typesetting"/>
                          <a:cs typeface="Arabic Typesetting"/>
                        </a:rPr>
                        <a:t>ً</a:t>
                      </a:r>
                      <a:r>
                        <a:rPr sz="4800" spc="-52" baseline="-8680" dirty="0">
                          <a:solidFill>
                            <a:srgbClr val="FFFFFF"/>
                          </a:solidFill>
                          <a:latin typeface="Arabic Typesetting"/>
                          <a:cs typeface="Arabic Typesetting"/>
                        </a:rPr>
                        <a:t> </a:t>
                      </a:r>
                      <a:r>
                        <a:rPr sz="3200" spc="-10" dirty="0">
                          <a:solidFill>
                            <a:srgbClr val="FFFFFF"/>
                          </a:solidFill>
                          <a:latin typeface="Arabic Typesetting"/>
                          <a:cs typeface="Arabic Typesetting"/>
                        </a:rPr>
                        <a:t>س</a:t>
                      </a:r>
                      <a:r>
                        <a:rPr sz="3200" spc="-5" dirty="0">
                          <a:solidFill>
                            <a:srgbClr val="FFFFFF"/>
                          </a:solidFill>
                          <a:latin typeface="Arabic Typesetting"/>
                          <a:cs typeface="Arabic Typesetting"/>
                        </a:rPr>
                        <a:t>تب</a:t>
                      </a:r>
                      <a:r>
                        <a:rPr sz="4800" baseline="1736" dirty="0">
                          <a:solidFill>
                            <a:srgbClr val="FFFFFF"/>
                          </a:solidFill>
                          <a:latin typeface="Arabic Typesetting"/>
                          <a:cs typeface="Arabic Typesetting"/>
                        </a:rPr>
                        <a:t>م</a:t>
                      </a:r>
                      <a:r>
                        <a:rPr sz="4800" spc="15" baseline="1736"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320" dirty="0">
                          <a:solidFill>
                            <a:srgbClr val="FFFFFF"/>
                          </a:solidFill>
                          <a:latin typeface="Arabic Typesetting"/>
                          <a:cs typeface="Arabic Typesetting"/>
                        </a:rPr>
                        <a:t>ج</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ب</a:t>
                      </a:r>
                      <a:r>
                        <a:rPr sz="3200" spc="-10"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428625">
                <a:tc>
                  <a:txBody>
                    <a:bodyPr/>
                    <a:lstStyle/>
                    <a:p>
                      <a:pPr marR="43815" algn="ctr">
                        <a:lnSpc>
                          <a:spcPts val="3275"/>
                        </a:lnSpc>
                      </a:pPr>
                      <a:r>
                        <a:rPr sz="3200" spc="-1270" dirty="0">
                          <a:solidFill>
                            <a:srgbClr val="FFFFFF"/>
                          </a:solidFill>
                          <a:latin typeface="Arabic Typesetting"/>
                          <a:cs typeface="Arabic Typesetting"/>
                        </a:rPr>
                        <a:t>ي</a:t>
                      </a:r>
                      <a:r>
                        <a:rPr sz="3200" dirty="0">
                          <a:solidFill>
                            <a:srgbClr val="FFFFFF"/>
                          </a:solidFill>
                          <a:latin typeface="Arabic Typesetting"/>
                          <a:cs typeface="Arabic Typesetting"/>
                        </a:rPr>
                        <a:t>ِ </a:t>
                      </a:r>
                      <a:r>
                        <a:rPr sz="3200" spc="-20"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4800" baseline="1736" dirty="0">
                          <a:solidFill>
                            <a:srgbClr val="FFFFFF"/>
                          </a:solidFill>
                          <a:latin typeface="Arabic Typesetting"/>
                          <a:cs typeface="Arabic Typesetting"/>
                        </a:rPr>
                        <a:t>ض</a:t>
                      </a:r>
                      <a:r>
                        <a:rPr sz="3200" dirty="0">
                          <a:solidFill>
                            <a:srgbClr val="FFFFFF"/>
                          </a:solidFill>
                          <a:latin typeface="Arabic Typesetting"/>
                          <a:cs typeface="Arabic Typesetting"/>
                        </a:rPr>
                        <a:t>اغ</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نل</a:t>
                      </a:r>
                      <a:r>
                        <a:rPr sz="3200" spc="-5" dirty="0">
                          <a:solidFill>
                            <a:srgbClr val="FFFFFF"/>
                          </a:solidFill>
                          <a:latin typeface="Arabic Typesetting"/>
                          <a:cs typeface="Arabic Typesetting"/>
                        </a:rPr>
                        <a:t>ا</a:t>
                      </a:r>
                      <a:r>
                        <a:rPr sz="3200" spc="-320" dirty="0">
                          <a:solidFill>
                            <a:srgbClr val="FFFFFF"/>
                          </a:solidFill>
                          <a:latin typeface="Arabic Typesetting"/>
                          <a:cs typeface="Arabic Typesetting"/>
                        </a:rPr>
                        <a:t>ج</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ب</a:t>
                      </a:r>
                      <a:r>
                        <a:rPr sz="4800" spc="-15" baseline="1736"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baseline="3472" dirty="0">
                          <a:solidFill>
                            <a:srgbClr val="FFFFFF"/>
                          </a:solidFill>
                          <a:latin typeface="Arabic Typesetting"/>
                          <a:cs typeface="Arabic Typesetting"/>
                        </a:rPr>
                        <a:t> </a:t>
                      </a:r>
                      <a:endParaRPr sz="4800" baseline="3472">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578485">
                <a:tc>
                  <a:txBody>
                    <a:bodyPr/>
                    <a:lstStyle/>
                    <a:p>
                      <a:pPr marR="42545" algn="ctr">
                        <a:lnSpc>
                          <a:spcPts val="3370"/>
                        </a:lnSpc>
                      </a:pPr>
                      <a:r>
                        <a:rPr sz="3200" spc="-1330" dirty="0">
                          <a:solidFill>
                            <a:srgbClr val="FFFFFF"/>
                          </a:solidFill>
                          <a:latin typeface="Arabic Typesetting"/>
                          <a:cs typeface="Arabic Typesetting"/>
                        </a:rPr>
                        <a:t>ي</a:t>
                      </a:r>
                      <a:r>
                        <a:rPr sz="4800" baseline="-5208" dirty="0">
                          <a:solidFill>
                            <a:srgbClr val="FFFFFF"/>
                          </a:solidFill>
                          <a:latin typeface="Arabic Typesetting"/>
                          <a:cs typeface="Arabic Typesetting"/>
                        </a:rPr>
                        <a:t>َ </a:t>
                      </a:r>
                      <a:r>
                        <a:rPr sz="4800" spc="60" baseline="-5208"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3200" dirty="0">
                          <a:solidFill>
                            <a:srgbClr val="FFFFFF"/>
                          </a:solidFill>
                          <a:latin typeface="Arabic Typesetting"/>
                          <a:cs typeface="Arabic Typesetting"/>
                        </a:rPr>
                        <a:t>ضاغ</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320" dirty="0">
                          <a:solidFill>
                            <a:srgbClr val="FFFFFF"/>
                          </a:solidFill>
                          <a:latin typeface="Arabic Typesetting"/>
                          <a:cs typeface="Arabic Typesetting"/>
                        </a:rPr>
                        <a:t>ج</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ب</a:t>
                      </a:r>
                      <a:r>
                        <a:rPr sz="3200" spc="-10"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4"/>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39</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7" name="object 7"/>
          <p:cNvGraphicFramePr>
            <a:graphicFrameLocks noGrp="1"/>
          </p:cNvGraphicFramePr>
          <p:nvPr/>
        </p:nvGraphicFramePr>
        <p:xfrm>
          <a:off x="452627" y="4065651"/>
          <a:ext cx="8234680" cy="2291714"/>
        </p:xfrm>
        <a:graphic>
          <a:graphicData uri="http://schemas.openxmlformats.org/drawingml/2006/table">
            <a:tbl>
              <a:tblPr firstRow="1" bandRow="1">
                <a:tableStyleId>{2D5ABB26-0587-4C30-8999-92F81FD0307C}</a:tableStyleId>
              </a:tblPr>
              <a:tblGrid>
                <a:gridCol w="2900045">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gridCol w="185420">
                  <a:extLst>
                    <a:ext uri="{9D8B030D-6E8A-4147-A177-3AD203B41FA5}">
                      <a16:colId xmlns:a16="http://schemas.microsoft.com/office/drawing/2014/main" val="20002"/>
                    </a:ext>
                  </a:extLst>
                </a:gridCol>
              </a:tblGrid>
              <a:tr h="492125">
                <a:tc rowSpan="6">
                  <a:txBody>
                    <a:bodyPr/>
                    <a:lstStyle/>
                    <a:p>
                      <a:pPr>
                        <a:lnSpc>
                          <a:spcPct val="100000"/>
                        </a:lnSpc>
                      </a:pPr>
                      <a:endParaRPr sz="3000">
                        <a:latin typeface="Times New Roman"/>
                        <a:cs typeface="Times New Roman"/>
                      </a:endParaRPr>
                    </a:p>
                  </a:txBody>
                  <a:tcPr marL="0" marR="0" marT="0" marB="0">
                    <a:lnR w="12700">
                      <a:solidFill>
                        <a:srgbClr val="FFFFFF"/>
                      </a:solidFill>
                      <a:prstDash val="solid"/>
                    </a:lnR>
                    <a:lnB w="9525">
                      <a:solidFill>
                        <a:srgbClr val="9FB8CD"/>
                      </a:solidFill>
                      <a:prstDash val="solid"/>
                    </a:lnB>
                  </a:tcPr>
                </a:tc>
                <a:tc>
                  <a:txBody>
                    <a:bodyPr/>
                    <a:lstStyle/>
                    <a:p>
                      <a:pPr marL="3175" algn="ctr">
                        <a:lnSpc>
                          <a:spcPts val="3370"/>
                        </a:lnSpc>
                      </a:pPr>
                      <a:r>
                        <a:rPr sz="3200" spc="-670" dirty="0">
                          <a:solidFill>
                            <a:srgbClr val="FFFFFF"/>
                          </a:solidFill>
                          <a:latin typeface="Arabic Typesetting"/>
                          <a:cs typeface="Arabic Typesetting"/>
                        </a:rPr>
                        <a:t>ء</a:t>
                      </a:r>
                      <a:r>
                        <a:rPr sz="4800" baseline="-11284" dirty="0">
                          <a:solidFill>
                            <a:srgbClr val="FFFFFF"/>
                          </a:solidFill>
                          <a:latin typeface="Arabic Typesetting"/>
                          <a:cs typeface="Arabic Typesetting"/>
                        </a:rPr>
                        <a:t>ً</a:t>
                      </a:r>
                      <a:r>
                        <a:rPr sz="4800" spc="37" baseline="-11284" dirty="0">
                          <a:solidFill>
                            <a:srgbClr val="FFFFFF"/>
                          </a:solidFill>
                          <a:latin typeface="Arabic Typesetting"/>
                          <a:cs typeface="Arabic Typesetting"/>
                        </a:rPr>
                        <a:t> </a:t>
                      </a:r>
                      <a:r>
                        <a:rPr sz="3200" dirty="0">
                          <a:solidFill>
                            <a:srgbClr val="FFFFFF"/>
                          </a:solidFill>
                          <a:latin typeface="Arabic Typesetting"/>
                          <a:cs typeface="Arabic Typesetting"/>
                        </a:rPr>
                        <a:t>ا</a:t>
                      </a:r>
                      <a:r>
                        <a:rPr sz="3200" spc="-165" dirty="0">
                          <a:solidFill>
                            <a:srgbClr val="FFFFFF"/>
                          </a:solidFill>
                          <a:latin typeface="Arabic Typesetting"/>
                          <a:cs typeface="Arabic Typesetting"/>
                        </a:rPr>
                        <a:t>ف</a:t>
                      </a:r>
                      <a:r>
                        <a:rPr sz="3200" dirty="0">
                          <a:solidFill>
                            <a:srgbClr val="FFFFFF"/>
                          </a:solidFill>
                          <a:latin typeface="Arabic Typesetting"/>
                          <a:cs typeface="Arabic Typesetting"/>
                        </a:rPr>
                        <a:t>و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ث</a:t>
                      </a:r>
                      <a:r>
                        <a:rPr sz="3200" spc="5" dirty="0">
                          <a:solidFill>
                            <a:srgbClr val="FFFFFF"/>
                          </a:solidFill>
                          <a:latin typeface="Arabic Typesetting"/>
                          <a:cs typeface="Arabic Typesetting"/>
                        </a:rPr>
                        <a:t>ر</a:t>
                      </a:r>
                      <a:r>
                        <a:rPr sz="3200" spc="-5" dirty="0">
                          <a:solidFill>
                            <a:srgbClr val="FFFFFF"/>
                          </a:solidFill>
                          <a:latin typeface="Arabic Typesetting"/>
                          <a:cs typeface="Arabic Typesetting"/>
                        </a:rPr>
                        <a:t>ك</a:t>
                      </a:r>
                      <a:r>
                        <a:rPr sz="3200" spc="-425" dirty="0">
                          <a:solidFill>
                            <a:srgbClr val="FFFFFF"/>
                          </a:solidFill>
                          <a:latin typeface="Arabic Typesetting"/>
                          <a:cs typeface="Arabic Typesetting"/>
                        </a:rPr>
                        <a:t>أ</a:t>
                      </a:r>
                      <a:r>
                        <a:rPr sz="4800" baseline="12152" dirty="0">
                          <a:solidFill>
                            <a:srgbClr val="FFFFFF"/>
                          </a:solidFill>
                          <a:latin typeface="Arabic Typesetting"/>
                          <a:cs typeface="Arabic Typesetting"/>
                        </a:rPr>
                        <a:t>  </a:t>
                      </a:r>
                      <a:r>
                        <a:rPr sz="4800" spc="-337" baseline="12152" dirty="0">
                          <a:solidFill>
                            <a:srgbClr val="FFFFFF"/>
                          </a:solidFill>
                          <a:latin typeface="Arabic Typesetting"/>
                          <a:cs typeface="Arabic Typesetting"/>
                        </a:rPr>
                        <a:t> </a:t>
                      </a:r>
                      <a:r>
                        <a:rPr sz="3200" dirty="0">
                          <a:solidFill>
                            <a:srgbClr val="FFFFFF"/>
                          </a:solidFill>
                          <a:latin typeface="Arabic Typesetting"/>
                          <a:cs typeface="Arabic Typesetting"/>
                        </a:rPr>
                        <a:t>لم</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لما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rowSpan="6">
                  <a:txBody>
                    <a:bodyPr/>
                    <a:lstStyle/>
                    <a:p>
                      <a:pPr>
                        <a:lnSpc>
                          <a:spcPct val="100000"/>
                        </a:lnSpc>
                      </a:pPr>
                      <a:endParaRPr sz="3000">
                        <a:latin typeface="Times New Roman"/>
                        <a:cs typeface="Times New Roman"/>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0"/>
                  </a:ext>
                </a:extLst>
              </a:tr>
              <a:tr h="37274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1270" algn="ctr">
                        <a:lnSpc>
                          <a:spcPts val="2835"/>
                        </a:lnSpc>
                      </a:pPr>
                      <a:r>
                        <a:rPr sz="3200" spc="-1060" dirty="0">
                          <a:solidFill>
                            <a:srgbClr val="FFFFFF"/>
                          </a:solidFill>
                          <a:latin typeface="Arabic Typesetting"/>
                          <a:cs typeface="Arabic Typesetting"/>
                        </a:rPr>
                        <a:t>لا</a:t>
                      </a:r>
                      <a:r>
                        <a:rPr sz="4800" baseline="6076" dirty="0">
                          <a:solidFill>
                            <a:srgbClr val="FFFFFF"/>
                          </a:solidFill>
                          <a:latin typeface="Arabic Typesetting"/>
                          <a:cs typeface="Arabic Typesetting"/>
                        </a:rPr>
                        <a:t>ً </a:t>
                      </a:r>
                      <a:r>
                        <a:rPr sz="4800" spc="-352" baseline="6076" dirty="0">
                          <a:solidFill>
                            <a:srgbClr val="FFFFFF"/>
                          </a:solidFill>
                          <a:latin typeface="Arabic Typesetting"/>
                          <a:cs typeface="Arabic Typesetting"/>
                        </a:rPr>
                        <a:t> </a:t>
                      </a:r>
                      <a:r>
                        <a:rPr sz="3200" dirty="0">
                          <a:solidFill>
                            <a:srgbClr val="FFFFFF"/>
                          </a:solidFill>
                          <a:latin typeface="Arabic Typesetting"/>
                          <a:cs typeface="Arabic Typesetting"/>
                        </a:rPr>
                        <a:t>دع</a:t>
                      </a:r>
                      <a:r>
                        <a:rPr sz="3200" spc="5"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ث</a:t>
                      </a:r>
                      <a:r>
                        <a:rPr sz="3200" spc="5" dirty="0">
                          <a:solidFill>
                            <a:srgbClr val="FFFFFF"/>
                          </a:solidFill>
                          <a:latin typeface="Arabic Typesetting"/>
                          <a:cs typeface="Arabic Typesetting"/>
                        </a:rPr>
                        <a:t>ر</a:t>
                      </a:r>
                      <a:r>
                        <a:rPr sz="3200" spc="-5" dirty="0">
                          <a:solidFill>
                            <a:srgbClr val="FFFFFF"/>
                          </a:solidFill>
                          <a:latin typeface="Arabic Typesetting"/>
                          <a:cs typeface="Arabic Typesetting"/>
                        </a:rPr>
                        <a:t>ك</a:t>
                      </a:r>
                      <a:r>
                        <a:rPr sz="3200" spc="-425" dirty="0">
                          <a:solidFill>
                            <a:srgbClr val="FFFFFF"/>
                          </a:solidFill>
                          <a:latin typeface="Arabic Typesetting"/>
                          <a:cs typeface="Arabic Typesetting"/>
                        </a:rPr>
                        <a:t>أ</a:t>
                      </a:r>
                      <a:r>
                        <a:rPr sz="4800" baseline="12152" dirty="0">
                          <a:solidFill>
                            <a:srgbClr val="FFFFFF"/>
                          </a:solidFill>
                          <a:latin typeface="Arabic Typesetting"/>
                          <a:cs typeface="Arabic Typesetting"/>
                        </a:rPr>
                        <a:t>  </a:t>
                      </a:r>
                      <a:r>
                        <a:rPr sz="4800" spc="-337" baseline="12152" dirty="0">
                          <a:solidFill>
                            <a:srgbClr val="FFFFFF"/>
                          </a:solidFill>
                          <a:latin typeface="Arabic Typesetting"/>
                          <a:cs typeface="Arabic Typesetting"/>
                        </a:rPr>
                        <a:t> </a:t>
                      </a:r>
                      <a:r>
                        <a:rPr sz="3200" dirty="0">
                          <a:solidFill>
                            <a:srgbClr val="FFFFFF"/>
                          </a:solidFill>
                          <a:latin typeface="Arabic Typesetting"/>
                          <a:cs typeface="Arabic Typesetting"/>
                        </a:rPr>
                        <a:t>لم</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لما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1"/>
                  </a:ext>
                </a:extLst>
              </a:tr>
              <a:tr h="41275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5080" algn="ctr">
                        <a:lnSpc>
                          <a:spcPts val="3150"/>
                        </a:lnSpc>
                      </a:pPr>
                      <a:r>
                        <a:rPr sz="3200" spc="-670" dirty="0">
                          <a:solidFill>
                            <a:srgbClr val="FFFFFF"/>
                          </a:solidFill>
                          <a:latin typeface="Arabic Typesetting"/>
                          <a:cs typeface="Arabic Typesetting"/>
                        </a:rPr>
                        <a:t>ء</a:t>
                      </a:r>
                      <a:r>
                        <a:rPr sz="4800" baseline="-11284" dirty="0">
                          <a:solidFill>
                            <a:srgbClr val="FFFFFF"/>
                          </a:solidFill>
                          <a:latin typeface="Arabic Typesetting"/>
                          <a:cs typeface="Arabic Typesetting"/>
                        </a:rPr>
                        <a:t>ً</a:t>
                      </a:r>
                      <a:r>
                        <a:rPr sz="4800" spc="37" baseline="-11284" dirty="0">
                          <a:solidFill>
                            <a:srgbClr val="FFFFFF"/>
                          </a:solidFill>
                          <a:latin typeface="Arabic Typesetting"/>
                          <a:cs typeface="Arabic Typesetting"/>
                        </a:rPr>
                        <a:t> </a:t>
                      </a:r>
                      <a:r>
                        <a:rPr sz="3200" dirty="0">
                          <a:solidFill>
                            <a:srgbClr val="FFFFFF"/>
                          </a:solidFill>
                          <a:latin typeface="Arabic Typesetting"/>
                          <a:cs typeface="Arabic Typesetting"/>
                        </a:rPr>
                        <a:t>ا</a:t>
                      </a:r>
                      <a:r>
                        <a:rPr sz="3200" spc="-165" dirty="0">
                          <a:solidFill>
                            <a:srgbClr val="FFFFFF"/>
                          </a:solidFill>
                          <a:latin typeface="Arabic Typesetting"/>
                          <a:cs typeface="Arabic Typesetting"/>
                        </a:rPr>
                        <a:t>ف</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ل</a:t>
                      </a:r>
                      <a:r>
                        <a:rPr sz="3200" spc="-5" dirty="0">
                          <a:solidFill>
                            <a:srgbClr val="FFFFFF"/>
                          </a:solidFill>
                          <a:latin typeface="Arabic Typesetting"/>
                          <a:cs typeface="Arabic Typesetting"/>
                        </a:rPr>
                        <a:t>ضف</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0" baseline="2604" dirty="0">
                          <a:solidFill>
                            <a:srgbClr val="FFFFFF"/>
                          </a:solidFill>
                          <a:latin typeface="Arabic Typesetting"/>
                          <a:cs typeface="Arabic Typesetting"/>
                        </a:rPr>
                        <a:t> </a:t>
                      </a:r>
                      <a:r>
                        <a:rPr sz="3200" dirty="0">
                          <a:solidFill>
                            <a:srgbClr val="FFFFFF"/>
                          </a:solidFill>
                          <a:latin typeface="Arabic Typesetting"/>
                          <a:cs typeface="Arabic Typesetting"/>
                        </a:rPr>
                        <a:t>لم</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م</a:t>
                      </a:r>
                      <a:r>
                        <a:rPr sz="3200" dirty="0">
                          <a:solidFill>
                            <a:srgbClr val="FFFFFF"/>
                          </a:solidFill>
                          <a:latin typeface="Arabic Typesetting"/>
                          <a:cs typeface="Arabic Typesetting"/>
                        </a:rPr>
                        <a:t>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2"/>
                  </a:ext>
                </a:extLst>
              </a:tr>
              <a:tr h="435609">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5080" algn="ctr">
                        <a:lnSpc>
                          <a:spcPts val="3335"/>
                        </a:lnSpc>
                      </a:pPr>
                      <a:r>
                        <a:rPr sz="3200" dirty="0">
                          <a:solidFill>
                            <a:srgbClr val="FFFFFF"/>
                          </a:solidFill>
                          <a:latin typeface="Arabic Typesetting"/>
                          <a:cs typeface="Arabic Typesetting"/>
                        </a:rPr>
                        <a:t>ا</a:t>
                      </a:r>
                      <a:r>
                        <a:rPr sz="4800" baseline="3472" dirty="0">
                          <a:solidFill>
                            <a:srgbClr val="FFFFFF"/>
                          </a:solidFill>
                          <a:latin typeface="Arabic Typesetting"/>
                          <a:cs typeface="Arabic Typesetting"/>
                        </a:rPr>
                        <a:t>ً</a:t>
                      </a:r>
                      <a:r>
                        <a:rPr sz="3200" spc="-5" dirty="0">
                          <a:solidFill>
                            <a:srgbClr val="FFFFFF"/>
                          </a:solidFill>
                          <a:latin typeface="Arabic Typesetting"/>
                          <a:cs typeface="Arabic Typesetting"/>
                        </a:rPr>
                        <a:t>قل</a:t>
                      </a:r>
                      <a:r>
                        <a:rPr sz="3200" dirty="0">
                          <a:solidFill>
                            <a:srgbClr val="FFFFFF"/>
                          </a:solidFill>
                          <a:latin typeface="Arabic Typesetting"/>
                          <a:cs typeface="Arabic Typesetting"/>
                        </a:rPr>
                        <a:t>خ</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ل</a:t>
                      </a:r>
                      <a:r>
                        <a:rPr sz="3200" spc="-5" dirty="0">
                          <a:solidFill>
                            <a:srgbClr val="FFFFFF"/>
                          </a:solidFill>
                          <a:latin typeface="Arabic Typesetting"/>
                          <a:cs typeface="Arabic Typesetting"/>
                        </a:rPr>
                        <a:t>ضف</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0" baseline="2604" dirty="0">
                          <a:solidFill>
                            <a:srgbClr val="FFFFFF"/>
                          </a:solidFill>
                          <a:latin typeface="Arabic Typesetting"/>
                          <a:cs typeface="Arabic Typesetting"/>
                        </a:rPr>
                        <a:t> </a:t>
                      </a:r>
                      <a:r>
                        <a:rPr sz="3200" dirty="0">
                          <a:solidFill>
                            <a:srgbClr val="FFFFFF"/>
                          </a:solidFill>
                          <a:latin typeface="Arabic Typesetting"/>
                          <a:cs typeface="Arabic Typesetting"/>
                        </a:rPr>
                        <a:t>لم</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م</a:t>
                      </a:r>
                      <a:r>
                        <a:rPr sz="3200" dirty="0">
                          <a:solidFill>
                            <a:srgbClr val="FFFFFF"/>
                          </a:solidFill>
                          <a:latin typeface="Arabic Typesetting"/>
                          <a:cs typeface="Arabic Typesetting"/>
                        </a:rPr>
                        <a:t>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3"/>
                  </a:ext>
                </a:extLst>
              </a:tr>
              <a:tr h="142240">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4"/>
                  </a:ext>
                </a:extLst>
              </a:tr>
              <a:tr h="436245">
                <a:tc vMerge="1">
                  <a:txBody>
                    <a:bodyPr/>
                    <a:lstStyle/>
                    <a:p>
                      <a:endParaRPr/>
                    </a:p>
                  </a:txBody>
                  <a:tcPr marL="0" marR="0" marT="0" marB="0">
                    <a:lnR w="12700">
                      <a:solidFill>
                        <a:srgbClr val="FFFFFF"/>
                      </a:solidFill>
                      <a:prstDash val="solid"/>
                    </a:lnR>
                    <a:lnB w="9525">
                      <a:solidFill>
                        <a:srgbClr val="9FB8CD"/>
                      </a:solidFill>
                      <a:prstDash val="solid"/>
                    </a:lnB>
                  </a:tcPr>
                </a:tc>
                <a:tc>
                  <a:txBody>
                    <a:bodyPr/>
                    <a:lstStyle/>
                    <a:p>
                      <a:pPr marL="3175" algn="ctr">
                        <a:lnSpc>
                          <a:spcPts val="2250"/>
                        </a:lnSpc>
                      </a:pPr>
                      <a:r>
                        <a:rPr sz="3200" spc="-1250" dirty="0">
                          <a:solidFill>
                            <a:srgbClr val="FFFFFF"/>
                          </a:solidFill>
                          <a:latin typeface="Arabic Typesetting"/>
                          <a:cs typeface="Arabic Typesetting"/>
                        </a:rPr>
                        <a:t>لة</a:t>
                      </a:r>
                      <a:r>
                        <a:rPr sz="4800" baseline="3472" dirty="0">
                          <a:solidFill>
                            <a:srgbClr val="FFFFFF"/>
                          </a:solidFill>
                          <a:latin typeface="Arabic Typesetting"/>
                          <a:cs typeface="Arabic Typesetting"/>
                        </a:rPr>
                        <a:t>ً </a:t>
                      </a:r>
                      <a:r>
                        <a:rPr sz="4800" spc="-67" baseline="3472" dirty="0">
                          <a:solidFill>
                            <a:srgbClr val="FFFFFF"/>
                          </a:solidFill>
                          <a:latin typeface="Arabic Typesetting"/>
                          <a:cs typeface="Arabic Typesetting"/>
                        </a:rPr>
                        <a:t> </a:t>
                      </a:r>
                      <a:r>
                        <a:rPr sz="3200" spc="-5" dirty="0">
                          <a:solidFill>
                            <a:srgbClr val="FFFFFF"/>
                          </a:solidFill>
                          <a:latin typeface="Arabic Typesetting"/>
                          <a:cs typeface="Arabic Typesetting"/>
                        </a:rPr>
                        <a:t>م</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ع</a:t>
                      </a:r>
                      <a:r>
                        <a:rPr sz="3200" dirty="0">
                          <a:solidFill>
                            <a:srgbClr val="FFFFFF"/>
                          </a:solidFill>
                          <a:latin typeface="Arabic Typesetting"/>
                          <a:cs typeface="Arabic Typesetting"/>
                        </a:rPr>
                        <a:t>م</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10" dirty="0">
                          <a:solidFill>
                            <a:srgbClr val="FFFFFF"/>
                          </a:solidFill>
                          <a:latin typeface="Arabic Typesetting"/>
                          <a:cs typeface="Arabic Typesetting"/>
                        </a:rPr>
                        <a:t>ضف</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dirty="0">
                          <a:solidFill>
                            <a:srgbClr val="FFFFFF"/>
                          </a:solidFill>
                          <a:latin typeface="Arabic Typesetting"/>
                          <a:cs typeface="Arabic Typesetting"/>
                        </a:rPr>
                        <a:t>لم</a:t>
                      </a:r>
                      <a:r>
                        <a:rPr sz="3200" spc="-10" dirty="0">
                          <a:solidFill>
                            <a:srgbClr val="FFFFFF"/>
                          </a:solidFill>
                          <a:latin typeface="Arabic Typesetting"/>
                          <a:cs typeface="Arabic Typesetting"/>
                        </a:rPr>
                        <a:t>س</a:t>
                      </a:r>
                      <a:r>
                        <a:rPr sz="3200" dirty="0">
                          <a:solidFill>
                            <a:srgbClr val="FFFFFF"/>
                          </a:solidFill>
                          <a:latin typeface="Arabic Typesetting"/>
                          <a:cs typeface="Arabic Typesetting"/>
                        </a:rPr>
                        <a:t>لما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5334" y="1021739"/>
            <a:ext cx="8571865" cy="4647565"/>
            <a:chOff x="335334" y="1021739"/>
            <a:chExt cx="8571865" cy="4647565"/>
          </a:xfrm>
        </p:grpSpPr>
        <p:pic>
          <p:nvPicPr>
            <p:cNvPr id="3" name="object 3"/>
            <p:cNvPicPr/>
            <p:nvPr/>
          </p:nvPicPr>
          <p:blipFill>
            <a:blip r:embed="rId2" cstate="print"/>
            <a:stretch>
              <a:fillRect/>
            </a:stretch>
          </p:blipFill>
          <p:spPr>
            <a:xfrm>
              <a:off x="335334" y="1021739"/>
              <a:ext cx="8571477" cy="4589401"/>
            </a:xfrm>
            <a:prstGeom prst="rect">
              <a:avLst/>
            </a:prstGeom>
          </p:spPr>
        </p:pic>
        <p:sp>
          <p:nvSpPr>
            <p:cNvPr id="4" name="object 4"/>
            <p:cNvSpPr/>
            <p:nvPr/>
          </p:nvSpPr>
          <p:spPr>
            <a:xfrm>
              <a:off x="1285874" y="1857375"/>
              <a:ext cx="5143500" cy="579120"/>
            </a:xfrm>
            <a:custGeom>
              <a:avLst/>
              <a:gdLst/>
              <a:ahLst/>
              <a:cxnLst/>
              <a:rect l="l" t="t" r="r" b="b"/>
              <a:pathLst>
                <a:path w="5143500" h="579119">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5" name="object 5"/>
            <p:cNvSpPr/>
            <p:nvPr/>
          </p:nvSpPr>
          <p:spPr>
            <a:xfrm>
              <a:off x="1285874" y="1851025"/>
              <a:ext cx="5143500" cy="604520"/>
            </a:xfrm>
            <a:custGeom>
              <a:avLst/>
              <a:gdLst/>
              <a:ahLst/>
              <a:cxnLst/>
              <a:rect l="l" t="t" r="r" b="b"/>
              <a:pathLst>
                <a:path w="5143500" h="604519">
                  <a:moveTo>
                    <a:pt x="5143500" y="0"/>
                  </a:moveTo>
                  <a:lnTo>
                    <a:pt x="5143500" y="604520"/>
                  </a:lnTo>
                </a:path>
                <a:path w="5143500" h="604519">
                  <a:moveTo>
                    <a:pt x="0" y="0"/>
                  </a:moveTo>
                  <a:lnTo>
                    <a:pt x="0" y="604520"/>
                  </a:lnTo>
                </a:path>
              </a:pathLst>
            </a:custGeom>
            <a:ln w="12700">
              <a:solidFill>
                <a:srgbClr val="FFFFFF"/>
              </a:solidFill>
            </a:ln>
          </p:spPr>
          <p:txBody>
            <a:bodyPr wrap="square" lIns="0" tIns="0" rIns="0" bIns="0" rtlCol="0"/>
            <a:lstStyle/>
            <a:p>
              <a:endParaRPr/>
            </a:p>
          </p:txBody>
        </p:sp>
        <p:sp>
          <p:nvSpPr>
            <p:cNvPr id="6" name="object 6"/>
            <p:cNvSpPr/>
            <p:nvPr/>
          </p:nvSpPr>
          <p:spPr>
            <a:xfrm>
              <a:off x="1279524" y="1851025"/>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7" name="object 7"/>
            <p:cNvSpPr/>
            <p:nvPr/>
          </p:nvSpPr>
          <p:spPr>
            <a:xfrm>
              <a:off x="1279524" y="2436494"/>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sp>
          <p:nvSpPr>
            <p:cNvPr id="8" name="object 8"/>
            <p:cNvSpPr/>
            <p:nvPr/>
          </p:nvSpPr>
          <p:spPr>
            <a:xfrm>
              <a:off x="3653409" y="2282571"/>
              <a:ext cx="498475" cy="5080"/>
            </a:xfrm>
            <a:custGeom>
              <a:avLst/>
              <a:gdLst/>
              <a:ahLst/>
              <a:cxnLst/>
              <a:rect l="l" t="t" r="r" b="b"/>
              <a:pathLst>
                <a:path w="498475" h="5080">
                  <a:moveTo>
                    <a:pt x="498348" y="0"/>
                  </a:moveTo>
                  <a:lnTo>
                    <a:pt x="0" y="0"/>
                  </a:lnTo>
                  <a:lnTo>
                    <a:pt x="0" y="4572"/>
                  </a:lnTo>
                  <a:lnTo>
                    <a:pt x="498348" y="4572"/>
                  </a:lnTo>
                  <a:lnTo>
                    <a:pt x="498348" y="0"/>
                  </a:lnTo>
                  <a:close/>
                </a:path>
              </a:pathLst>
            </a:custGeom>
            <a:solidFill>
              <a:srgbClr val="FFFFFF"/>
            </a:solidFill>
          </p:spPr>
          <p:txBody>
            <a:bodyPr wrap="square" lIns="0" tIns="0" rIns="0" bIns="0" rtlCol="0"/>
            <a:lstStyle/>
            <a:p>
              <a:endParaRPr/>
            </a:p>
          </p:txBody>
        </p:sp>
        <p:sp>
          <p:nvSpPr>
            <p:cNvPr id="9" name="object 9"/>
            <p:cNvSpPr/>
            <p:nvPr/>
          </p:nvSpPr>
          <p:spPr>
            <a:xfrm>
              <a:off x="1285874" y="2500249"/>
              <a:ext cx="5143500" cy="579120"/>
            </a:xfrm>
            <a:custGeom>
              <a:avLst/>
              <a:gdLst/>
              <a:ahLst/>
              <a:cxnLst/>
              <a:rect l="l" t="t" r="r" b="b"/>
              <a:pathLst>
                <a:path w="5143500" h="579119">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10" name="object 10"/>
            <p:cNvSpPr/>
            <p:nvPr/>
          </p:nvSpPr>
          <p:spPr>
            <a:xfrm>
              <a:off x="1285874" y="2493899"/>
              <a:ext cx="5143500" cy="604520"/>
            </a:xfrm>
            <a:custGeom>
              <a:avLst/>
              <a:gdLst/>
              <a:ahLst/>
              <a:cxnLst/>
              <a:rect l="l" t="t" r="r" b="b"/>
              <a:pathLst>
                <a:path w="5143500" h="604519">
                  <a:moveTo>
                    <a:pt x="5143500" y="0"/>
                  </a:moveTo>
                  <a:lnTo>
                    <a:pt x="5143500" y="604520"/>
                  </a:lnTo>
                </a:path>
                <a:path w="5143500" h="604519">
                  <a:moveTo>
                    <a:pt x="0" y="0"/>
                  </a:moveTo>
                  <a:lnTo>
                    <a:pt x="0" y="604520"/>
                  </a:lnTo>
                </a:path>
              </a:pathLst>
            </a:custGeom>
            <a:ln w="12700">
              <a:solidFill>
                <a:srgbClr val="FFFFFF"/>
              </a:solidFill>
            </a:ln>
          </p:spPr>
          <p:txBody>
            <a:bodyPr wrap="square" lIns="0" tIns="0" rIns="0" bIns="0" rtlCol="0"/>
            <a:lstStyle/>
            <a:p>
              <a:endParaRPr/>
            </a:p>
          </p:txBody>
        </p:sp>
        <p:sp>
          <p:nvSpPr>
            <p:cNvPr id="11" name="object 11"/>
            <p:cNvSpPr/>
            <p:nvPr/>
          </p:nvSpPr>
          <p:spPr>
            <a:xfrm>
              <a:off x="1279524" y="2493899"/>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12" name="object 12"/>
            <p:cNvSpPr/>
            <p:nvPr/>
          </p:nvSpPr>
          <p:spPr>
            <a:xfrm>
              <a:off x="1279524" y="3079369"/>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sp>
          <p:nvSpPr>
            <p:cNvPr id="13" name="object 13"/>
            <p:cNvSpPr/>
            <p:nvPr/>
          </p:nvSpPr>
          <p:spPr>
            <a:xfrm>
              <a:off x="3074289" y="2925445"/>
              <a:ext cx="495300" cy="5080"/>
            </a:xfrm>
            <a:custGeom>
              <a:avLst/>
              <a:gdLst/>
              <a:ahLst/>
              <a:cxnLst/>
              <a:rect l="l" t="t" r="r" b="b"/>
              <a:pathLst>
                <a:path w="495300" h="5080">
                  <a:moveTo>
                    <a:pt x="495300" y="0"/>
                  </a:moveTo>
                  <a:lnTo>
                    <a:pt x="0" y="0"/>
                  </a:lnTo>
                  <a:lnTo>
                    <a:pt x="0" y="4572"/>
                  </a:lnTo>
                  <a:lnTo>
                    <a:pt x="495300" y="4572"/>
                  </a:lnTo>
                  <a:lnTo>
                    <a:pt x="495300" y="0"/>
                  </a:lnTo>
                  <a:close/>
                </a:path>
              </a:pathLst>
            </a:custGeom>
            <a:solidFill>
              <a:srgbClr val="FFFFFF"/>
            </a:solidFill>
          </p:spPr>
          <p:txBody>
            <a:bodyPr wrap="square" lIns="0" tIns="0" rIns="0" bIns="0" rtlCol="0"/>
            <a:lstStyle/>
            <a:p>
              <a:endParaRPr/>
            </a:p>
          </p:txBody>
        </p:sp>
        <p:sp>
          <p:nvSpPr>
            <p:cNvPr id="14" name="object 14"/>
            <p:cNvSpPr/>
            <p:nvPr/>
          </p:nvSpPr>
          <p:spPr>
            <a:xfrm>
              <a:off x="1285874" y="3492880"/>
              <a:ext cx="5143500" cy="579120"/>
            </a:xfrm>
            <a:custGeom>
              <a:avLst/>
              <a:gdLst/>
              <a:ahLst/>
              <a:cxnLst/>
              <a:rect l="l" t="t" r="r" b="b"/>
              <a:pathLst>
                <a:path w="5143500" h="579120">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15" name="object 15"/>
            <p:cNvSpPr/>
            <p:nvPr/>
          </p:nvSpPr>
          <p:spPr>
            <a:xfrm>
              <a:off x="1285874" y="3486530"/>
              <a:ext cx="5143500" cy="604520"/>
            </a:xfrm>
            <a:custGeom>
              <a:avLst/>
              <a:gdLst/>
              <a:ahLst/>
              <a:cxnLst/>
              <a:rect l="l" t="t" r="r" b="b"/>
              <a:pathLst>
                <a:path w="5143500" h="604520">
                  <a:moveTo>
                    <a:pt x="5143500" y="0"/>
                  </a:moveTo>
                  <a:lnTo>
                    <a:pt x="5143500" y="604520"/>
                  </a:lnTo>
                </a:path>
                <a:path w="5143500" h="604520">
                  <a:moveTo>
                    <a:pt x="0" y="0"/>
                  </a:moveTo>
                  <a:lnTo>
                    <a:pt x="0" y="604520"/>
                  </a:lnTo>
                </a:path>
              </a:pathLst>
            </a:custGeom>
            <a:ln w="12700">
              <a:solidFill>
                <a:srgbClr val="FFFFFF"/>
              </a:solidFill>
            </a:ln>
          </p:spPr>
          <p:txBody>
            <a:bodyPr wrap="square" lIns="0" tIns="0" rIns="0" bIns="0" rtlCol="0"/>
            <a:lstStyle/>
            <a:p>
              <a:endParaRPr/>
            </a:p>
          </p:txBody>
        </p:sp>
        <p:sp>
          <p:nvSpPr>
            <p:cNvPr id="16" name="object 16"/>
            <p:cNvSpPr/>
            <p:nvPr/>
          </p:nvSpPr>
          <p:spPr>
            <a:xfrm>
              <a:off x="1279524" y="3486530"/>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17" name="object 17"/>
            <p:cNvSpPr/>
            <p:nvPr/>
          </p:nvSpPr>
          <p:spPr>
            <a:xfrm>
              <a:off x="1279524" y="4072001"/>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sp>
          <p:nvSpPr>
            <p:cNvPr id="18" name="object 18"/>
            <p:cNvSpPr/>
            <p:nvPr/>
          </p:nvSpPr>
          <p:spPr>
            <a:xfrm>
              <a:off x="4310253" y="3918077"/>
              <a:ext cx="571500" cy="5080"/>
            </a:xfrm>
            <a:custGeom>
              <a:avLst/>
              <a:gdLst/>
              <a:ahLst/>
              <a:cxnLst/>
              <a:rect l="l" t="t" r="r" b="b"/>
              <a:pathLst>
                <a:path w="571500" h="5079">
                  <a:moveTo>
                    <a:pt x="571500" y="0"/>
                  </a:moveTo>
                  <a:lnTo>
                    <a:pt x="0" y="0"/>
                  </a:lnTo>
                  <a:lnTo>
                    <a:pt x="0" y="4571"/>
                  </a:lnTo>
                  <a:lnTo>
                    <a:pt x="571500" y="4571"/>
                  </a:lnTo>
                  <a:lnTo>
                    <a:pt x="571500" y="0"/>
                  </a:lnTo>
                  <a:close/>
                </a:path>
              </a:pathLst>
            </a:custGeom>
            <a:solidFill>
              <a:srgbClr val="FFFFFF"/>
            </a:solidFill>
          </p:spPr>
          <p:txBody>
            <a:bodyPr wrap="square" lIns="0" tIns="0" rIns="0" bIns="0" rtlCol="0"/>
            <a:lstStyle/>
            <a:p>
              <a:endParaRPr/>
            </a:p>
          </p:txBody>
        </p:sp>
        <p:sp>
          <p:nvSpPr>
            <p:cNvPr id="19" name="object 19"/>
            <p:cNvSpPr/>
            <p:nvPr/>
          </p:nvSpPr>
          <p:spPr>
            <a:xfrm>
              <a:off x="1285874" y="4278630"/>
              <a:ext cx="5143500" cy="579120"/>
            </a:xfrm>
            <a:custGeom>
              <a:avLst/>
              <a:gdLst/>
              <a:ahLst/>
              <a:cxnLst/>
              <a:rect l="l" t="t" r="r" b="b"/>
              <a:pathLst>
                <a:path w="5143500" h="579120">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20" name="object 20"/>
            <p:cNvSpPr/>
            <p:nvPr/>
          </p:nvSpPr>
          <p:spPr>
            <a:xfrm>
              <a:off x="1285874" y="4272279"/>
              <a:ext cx="5143500" cy="604520"/>
            </a:xfrm>
            <a:custGeom>
              <a:avLst/>
              <a:gdLst/>
              <a:ahLst/>
              <a:cxnLst/>
              <a:rect l="l" t="t" r="r" b="b"/>
              <a:pathLst>
                <a:path w="5143500" h="604520">
                  <a:moveTo>
                    <a:pt x="5143500" y="0"/>
                  </a:moveTo>
                  <a:lnTo>
                    <a:pt x="5143500" y="604520"/>
                  </a:lnTo>
                </a:path>
                <a:path w="5143500" h="604520">
                  <a:moveTo>
                    <a:pt x="0" y="0"/>
                  </a:moveTo>
                  <a:lnTo>
                    <a:pt x="0" y="604520"/>
                  </a:lnTo>
                </a:path>
              </a:pathLst>
            </a:custGeom>
            <a:ln w="12700">
              <a:solidFill>
                <a:srgbClr val="FFFFFF"/>
              </a:solidFill>
            </a:ln>
          </p:spPr>
          <p:txBody>
            <a:bodyPr wrap="square" lIns="0" tIns="0" rIns="0" bIns="0" rtlCol="0"/>
            <a:lstStyle/>
            <a:p>
              <a:endParaRPr/>
            </a:p>
          </p:txBody>
        </p:sp>
        <p:sp>
          <p:nvSpPr>
            <p:cNvPr id="21" name="object 21"/>
            <p:cNvSpPr/>
            <p:nvPr/>
          </p:nvSpPr>
          <p:spPr>
            <a:xfrm>
              <a:off x="1279524" y="4272279"/>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22" name="object 22"/>
            <p:cNvSpPr/>
            <p:nvPr/>
          </p:nvSpPr>
          <p:spPr>
            <a:xfrm>
              <a:off x="1279524" y="4857749"/>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sp>
          <p:nvSpPr>
            <p:cNvPr id="23" name="object 23"/>
            <p:cNvSpPr/>
            <p:nvPr/>
          </p:nvSpPr>
          <p:spPr>
            <a:xfrm>
              <a:off x="3100196" y="4703826"/>
              <a:ext cx="408940" cy="5080"/>
            </a:xfrm>
            <a:custGeom>
              <a:avLst/>
              <a:gdLst/>
              <a:ahLst/>
              <a:cxnLst/>
              <a:rect l="l" t="t" r="r" b="b"/>
              <a:pathLst>
                <a:path w="408939" h="5079">
                  <a:moveTo>
                    <a:pt x="408431" y="0"/>
                  </a:moveTo>
                  <a:lnTo>
                    <a:pt x="0" y="0"/>
                  </a:lnTo>
                  <a:lnTo>
                    <a:pt x="0" y="4571"/>
                  </a:lnTo>
                  <a:lnTo>
                    <a:pt x="408431" y="4571"/>
                  </a:lnTo>
                  <a:lnTo>
                    <a:pt x="408431" y="0"/>
                  </a:lnTo>
                  <a:close/>
                </a:path>
              </a:pathLst>
            </a:custGeom>
            <a:solidFill>
              <a:srgbClr val="FFFFFF"/>
            </a:solidFill>
          </p:spPr>
          <p:txBody>
            <a:bodyPr wrap="square" lIns="0" tIns="0" rIns="0" bIns="0" rtlCol="0"/>
            <a:lstStyle/>
            <a:p>
              <a:endParaRPr/>
            </a:p>
          </p:txBody>
        </p:sp>
        <p:sp>
          <p:nvSpPr>
            <p:cNvPr id="24" name="object 24"/>
            <p:cNvSpPr/>
            <p:nvPr/>
          </p:nvSpPr>
          <p:spPr>
            <a:xfrm>
              <a:off x="1285874" y="5064455"/>
              <a:ext cx="5143500" cy="579120"/>
            </a:xfrm>
            <a:custGeom>
              <a:avLst/>
              <a:gdLst/>
              <a:ahLst/>
              <a:cxnLst/>
              <a:rect l="l" t="t" r="r" b="b"/>
              <a:pathLst>
                <a:path w="5143500" h="579120">
                  <a:moveTo>
                    <a:pt x="5143500" y="0"/>
                  </a:moveTo>
                  <a:lnTo>
                    <a:pt x="0" y="0"/>
                  </a:lnTo>
                  <a:lnTo>
                    <a:pt x="0" y="579119"/>
                  </a:lnTo>
                  <a:lnTo>
                    <a:pt x="5143500" y="579119"/>
                  </a:lnTo>
                  <a:lnTo>
                    <a:pt x="5143500" y="0"/>
                  </a:lnTo>
                  <a:close/>
                </a:path>
              </a:pathLst>
            </a:custGeom>
            <a:solidFill>
              <a:srgbClr val="717BA2"/>
            </a:solidFill>
          </p:spPr>
          <p:txBody>
            <a:bodyPr wrap="square" lIns="0" tIns="0" rIns="0" bIns="0" rtlCol="0"/>
            <a:lstStyle/>
            <a:p>
              <a:endParaRPr/>
            </a:p>
          </p:txBody>
        </p:sp>
        <p:sp>
          <p:nvSpPr>
            <p:cNvPr id="25" name="object 25"/>
            <p:cNvSpPr/>
            <p:nvPr/>
          </p:nvSpPr>
          <p:spPr>
            <a:xfrm>
              <a:off x="1285874" y="5058156"/>
              <a:ext cx="5143500" cy="604520"/>
            </a:xfrm>
            <a:custGeom>
              <a:avLst/>
              <a:gdLst/>
              <a:ahLst/>
              <a:cxnLst/>
              <a:rect l="l" t="t" r="r" b="b"/>
              <a:pathLst>
                <a:path w="5143500" h="604520">
                  <a:moveTo>
                    <a:pt x="5143500" y="0"/>
                  </a:moveTo>
                  <a:lnTo>
                    <a:pt x="5143500" y="604469"/>
                  </a:lnTo>
                </a:path>
                <a:path w="5143500" h="604520">
                  <a:moveTo>
                    <a:pt x="0" y="0"/>
                  </a:moveTo>
                  <a:lnTo>
                    <a:pt x="0" y="604469"/>
                  </a:lnTo>
                </a:path>
              </a:pathLst>
            </a:custGeom>
            <a:ln w="12700">
              <a:solidFill>
                <a:srgbClr val="FFFFFF"/>
              </a:solidFill>
            </a:ln>
          </p:spPr>
          <p:txBody>
            <a:bodyPr wrap="square" lIns="0" tIns="0" rIns="0" bIns="0" rtlCol="0"/>
            <a:lstStyle/>
            <a:p>
              <a:endParaRPr/>
            </a:p>
          </p:txBody>
        </p:sp>
        <p:sp>
          <p:nvSpPr>
            <p:cNvPr id="26" name="object 26"/>
            <p:cNvSpPr/>
            <p:nvPr/>
          </p:nvSpPr>
          <p:spPr>
            <a:xfrm>
              <a:off x="1279524" y="5058156"/>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27" name="object 27"/>
            <p:cNvSpPr/>
            <p:nvPr/>
          </p:nvSpPr>
          <p:spPr>
            <a:xfrm>
              <a:off x="1279524" y="5643575"/>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grpSp>
      <p:pic>
        <p:nvPicPr>
          <p:cNvPr id="28" name="object 28"/>
          <p:cNvPicPr/>
          <p:nvPr/>
        </p:nvPicPr>
        <p:blipFill>
          <a:blip r:embed="rId3" cstate="print"/>
          <a:stretch>
            <a:fillRect/>
          </a:stretch>
        </p:blipFill>
        <p:spPr>
          <a:xfrm>
            <a:off x="0" y="0"/>
            <a:ext cx="9135478" cy="490440"/>
          </a:xfrm>
          <a:prstGeom prst="rect">
            <a:avLst/>
          </a:prstGeom>
        </p:spPr>
      </p:pic>
      <p:sp>
        <p:nvSpPr>
          <p:cNvPr id="29" name="object 29"/>
          <p:cNvSpPr txBox="1"/>
          <p:nvPr/>
        </p:nvSpPr>
        <p:spPr>
          <a:xfrm>
            <a:off x="1216025" y="1646775"/>
            <a:ext cx="5283200" cy="3863975"/>
          </a:xfrm>
          <a:prstGeom prst="rect">
            <a:avLst/>
          </a:prstGeom>
        </p:spPr>
        <p:txBody>
          <a:bodyPr vert="horz" wrap="square" lIns="0" tIns="11430" rIns="0" bIns="0" rtlCol="0">
            <a:spAutoFit/>
          </a:bodyPr>
          <a:lstStyle/>
          <a:p>
            <a:pPr marL="1431925" marR="1422400" indent="-635" algn="ctr">
              <a:lnSpc>
                <a:spcPct val="125899"/>
              </a:lnSpc>
              <a:spcBef>
                <a:spcPts val="90"/>
              </a:spcBef>
            </a:pPr>
            <a:r>
              <a:rPr sz="4800" spc="-1005" baseline="1736" dirty="0">
                <a:solidFill>
                  <a:srgbClr val="FFFFFF"/>
                </a:solidFill>
                <a:latin typeface="Arabic Typesetting"/>
                <a:cs typeface="Arabic Typesetting"/>
              </a:rPr>
              <a:t>ء</a:t>
            </a:r>
            <a:r>
              <a:rPr sz="4800" baseline="-9548" dirty="0">
                <a:solidFill>
                  <a:srgbClr val="FFFFFF"/>
                </a:solidFill>
                <a:latin typeface="Arabic Typesetting"/>
                <a:cs typeface="Arabic Typesetting"/>
              </a:rPr>
              <a:t>ً</a:t>
            </a:r>
            <a:r>
              <a:rPr sz="4800" spc="37" baseline="-9548" dirty="0">
                <a:solidFill>
                  <a:srgbClr val="FFFFFF"/>
                </a:solidFill>
                <a:latin typeface="Arabic Typesetting"/>
                <a:cs typeface="Arabic Typesetting"/>
              </a:rPr>
              <a:t> </a:t>
            </a:r>
            <a:r>
              <a:rPr sz="4800" spc="135" baseline="1736" dirty="0">
                <a:solidFill>
                  <a:srgbClr val="FFFFFF"/>
                </a:solidFill>
                <a:latin typeface="Arabic Typesetting"/>
                <a:cs typeface="Arabic Typesetting"/>
              </a:rPr>
              <a:t>ا</a:t>
            </a:r>
            <a:r>
              <a:rPr sz="4800" spc="-2295" baseline="1736" dirty="0">
                <a:solidFill>
                  <a:srgbClr val="FFFFFF"/>
                </a:solidFill>
                <a:latin typeface="Arabic Typesetting"/>
                <a:cs typeface="Arabic Typesetting"/>
              </a:rPr>
              <a:t>ف</a:t>
            </a:r>
            <a:r>
              <a:rPr sz="4800" baseline="1736" dirty="0">
                <a:solidFill>
                  <a:srgbClr val="FFFFFF"/>
                </a:solidFill>
                <a:latin typeface="Arabic Typesetting"/>
                <a:cs typeface="Arabic Typesetting"/>
              </a:rPr>
              <a:t>و</a:t>
            </a:r>
            <a:r>
              <a:rPr sz="4800" spc="15" baseline="1736" dirty="0">
                <a:solidFill>
                  <a:srgbClr val="FFFFFF"/>
                </a:solidFill>
                <a:latin typeface="Arabic Typesetting"/>
                <a:cs typeface="Arabic Typesetting"/>
              </a:rPr>
              <a:t> </a:t>
            </a:r>
            <a:r>
              <a:rPr sz="4800" spc="-7" baseline="1736" dirty="0">
                <a:solidFill>
                  <a:srgbClr val="FFFFFF"/>
                </a:solidFill>
                <a:latin typeface="Arabic Typesetting"/>
                <a:cs typeface="Arabic Typesetting"/>
              </a:rPr>
              <a:t>س</a:t>
            </a:r>
            <a:r>
              <a:rPr sz="4800" spc="135" baseline="1736" dirty="0">
                <a:solidFill>
                  <a:srgbClr val="FFFFFF"/>
                </a:solidFill>
                <a:latin typeface="Arabic Typesetting"/>
                <a:cs typeface="Arabic Typesetting"/>
              </a:rPr>
              <a:t>ا</a:t>
            </a:r>
            <a:r>
              <a:rPr sz="4800" spc="-937" baseline="1736" dirty="0">
                <a:solidFill>
                  <a:srgbClr val="FFFFFF"/>
                </a:solidFill>
                <a:latin typeface="Arabic Typesetting"/>
                <a:cs typeface="Arabic Typesetting"/>
              </a:rPr>
              <a:t>ن</a:t>
            </a:r>
            <a:r>
              <a:rPr sz="4800" spc="-1267" baseline="2604" dirty="0">
                <a:solidFill>
                  <a:srgbClr val="FFFFFF"/>
                </a:solidFill>
                <a:latin typeface="Arabic Typesetting"/>
                <a:cs typeface="Arabic Typesetting"/>
              </a:rPr>
              <a:t>ل</a:t>
            </a:r>
            <a:r>
              <a:rPr sz="4800" baseline="1736" dirty="0">
                <a:solidFill>
                  <a:srgbClr val="FFFFFF"/>
                </a:solidFill>
                <a:latin typeface="Arabic Typesetting"/>
                <a:cs typeface="Arabic Typesetting"/>
              </a:rPr>
              <a:t>ا</a:t>
            </a:r>
            <a:r>
              <a:rPr sz="4800" spc="15" baseline="1736" dirty="0">
                <a:solidFill>
                  <a:srgbClr val="FFFFFF"/>
                </a:solidFill>
                <a:latin typeface="Arabic Typesetting"/>
                <a:cs typeface="Arabic Typesetting"/>
              </a:rPr>
              <a:t> </a:t>
            </a:r>
            <a:r>
              <a:rPr sz="5025" i="1" spc="-1327" baseline="1658" dirty="0">
                <a:solidFill>
                  <a:srgbClr val="FFFFFF"/>
                </a:solidFill>
                <a:latin typeface="Arabic Typesetting"/>
                <a:cs typeface="Arabic Typesetting"/>
              </a:rPr>
              <a:t>ل</a:t>
            </a:r>
            <a:r>
              <a:rPr sz="3350" i="1" dirty="0">
                <a:solidFill>
                  <a:srgbClr val="FFFFFF"/>
                </a:solidFill>
                <a:latin typeface="Arabic Typesetting"/>
                <a:cs typeface="Arabic Typesetting"/>
              </a:rPr>
              <a:t>ِ </a:t>
            </a:r>
            <a:r>
              <a:rPr sz="3350" i="1" spc="-290" dirty="0">
                <a:solidFill>
                  <a:srgbClr val="FFFFFF"/>
                </a:solidFill>
                <a:latin typeface="Arabic Typesetting"/>
                <a:cs typeface="Arabic Typesetting"/>
              </a:rPr>
              <a:t> </a:t>
            </a:r>
            <a:r>
              <a:rPr sz="5025" i="1" spc="-1327" baseline="1658" dirty="0">
                <a:solidFill>
                  <a:srgbClr val="FFFFFF"/>
                </a:solidFill>
                <a:latin typeface="Arabic Typesetting"/>
                <a:cs typeface="Arabic Typesetting"/>
              </a:rPr>
              <a:t>ض</a:t>
            </a:r>
            <a:r>
              <a:rPr sz="5025" i="1" spc="-2197" baseline="1658" dirty="0">
                <a:solidFill>
                  <a:srgbClr val="FFFFFF"/>
                </a:solidFill>
                <a:latin typeface="Arabic Typesetting"/>
                <a:cs typeface="Arabic Typesetting"/>
              </a:rPr>
              <a:t>ف</a:t>
            </a:r>
            <a:r>
              <a:rPr sz="5025" i="1" spc="-615" baseline="1658" dirty="0">
                <a:solidFill>
                  <a:srgbClr val="FFFFFF"/>
                </a:solidFill>
                <a:latin typeface="Arabic Typesetting"/>
                <a:cs typeface="Arabic Typesetting"/>
              </a:rPr>
              <a:t>أ</a:t>
            </a:r>
            <a:r>
              <a:rPr sz="5025" i="1" spc="-44" baseline="4145" dirty="0">
                <a:solidFill>
                  <a:srgbClr val="FFFFFF"/>
                </a:solidFill>
                <a:latin typeface="Arabic Typesetting"/>
                <a:cs typeface="Arabic Typesetting"/>
              </a:rPr>
              <a:t> </a:t>
            </a:r>
            <a:r>
              <a:rPr sz="5025" i="1" baseline="4145" dirty="0">
                <a:solidFill>
                  <a:srgbClr val="FFFFFF"/>
                </a:solidFill>
                <a:latin typeface="Arabic Typesetting"/>
                <a:cs typeface="Arabic Typesetting"/>
              </a:rPr>
              <a:t> </a:t>
            </a:r>
            <a:r>
              <a:rPr sz="5025" i="1" spc="-480" baseline="4145" dirty="0">
                <a:solidFill>
                  <a:srgbClr val="FFFFFF"/>
                </a:solidFill>
                <a:latin typeface="Arabic Typesetting"/>
                <a:cs typeface="Arabic Typesetting"/>
              </a:rPr>
              <a:t> </a:t>
            </a:r>
            <a:r>
              <a:rPr sz="4800" spc="142" baseline="1736" dirty="0">
                <a:solidFill>
                  <a:srgbClr val="FFFFFF"/>
                </a:solidFill>
                <a:latin typeface="Arabic Typesetting"/>
                <a:cs typeface="Arabic Typesetting"/>
              </a:rPr>
              <a:t>ن</a:t>
            </a:r>
            <a:r>
              <a:rPr sz="4800" spc="-157" baseline="1736" dirty="0">
                <a:solidFill>
                  <a:srgbClr val="FFFFFF"/>
                </a:solidFill>
                <a:latin typeface="Arabic Typesetting"/>
                <a:cs typeface="Arabic Typesetting"/>
              </a:rPr>
              <a:t>م</a:t>
            </a:r>
            <a:r>
              <a:rPr sz="4800" baseline="1736" dirty="0">
                <a:solidFill>
                  <a:srgbClr val="FFFFFF"/>
                </a:solidFill>
                <a:latin typeface="Arabic Typesetting"/>
                <a:cs typeface="Arabic Typesetting"/>
              </a:rPr>
              <a:t> </a:t>
            </a:r>
            <a:r>
              <a:rPr sz="4800" spc="-742" baseline="1736" dirty="0">
                <a:solidFill>
                  <a:srgbClr val="FFFFFF"/>
                </a:solidFill>
                <a:latin typeface="Arabic Typesetting"/>
                <a:cs typeface="Arabic Typesetting"/>
              </a:rPr>
              <a:t>لم</a:t>
            </a:r>
            <a:r>
              <a:rPr sz="4800" spc="-885" baseline="1736" dirty="0">
                <a:solidFill>
                  <a:srgbClr val="FFFFFF"/>
                </a:solidFill>
                <a:latin typeface="Arabic Typesetting"/>
                <a:cs typeface="Arabic Typesetting"/>
              </a:rPr>
              <a:t>س</a:t>
            </a:r>
            <a:r>
              <a:rPr sz="4800" spc="-1170" baseline="2604" dirty="0">
                <a:solidFill>
                  <a:srgbClr val="FFFFFF"/>
                </a:solidFill>
                <a:latin typeface="Arabic Typesetting"/>
                <a:cs typeface="Arabic Typesetting"/>
              </a:rPr>
              <a:t>لم</a:t>
            </a:r>
            <a:r>
              <a:rPr sz="4800" spc="-157" baseline="1736" dirty="0">
                <a:solidFill>
                  <a:srgbClr val="FFFFFF"/>
                </a:solidFill>
                <a:latin typeface="Arabic Typesetting"/>
                <a:cs typeface="Arabic Typesetting"/>
              </a:rPr>
              <a:t>ا </a:t>
            </a:r>
            <a:r>
              <a:rPr sz="4800" baseline="1736" dirty="0">
                <a:solidFill>
                  <a:srgbClr val="FFFFFF"/>
                </a:solidFill>
                <a:latin typeface="Arabic Typesetting"/>
                <a:cs typeface="Arabic Typesetting"/>
              </a:rPr>
              <a:t> </a:t>
            </a:r>
            <a:r>
              <a:rPr sz="4800" spc="-1005" baseline="1736" dirty="0">
                <a:solidFill>
                  <a:srgbClr val="FFFFFF"/>
                </a:solidFill>
                <a:latin typeface="Arabic Typesetting"/>
                <a:cs typeface="Arabic Typesetting"/>
              </a:rPr>
              <a:t>ء</a:t>
            </a:r>
            <a:r>
              <a:rPr sz="4800" baseline="-9548" dirty="0">
                <a:solidFill>
                  <a:srgbClr val="FFFFFF"/>
                </a:solidFill>
                <a:latin typeface="Arabic Typesetting"/>
                <a:cs typeface="Arabic Typesetting"/>
              </a:rPr>
              <a:t>ً</a:t>
            </a:r>
            <a:r>
              <a:rPr sz="4800" spc="37" baseline="-9548" dirty="0">
                <a:solidFill>
                  <a:srgbClr val="FFFFFF"/>
                </a:solidFill>
                <a:latin typeface="Arabic Typesetting"/>
                <a:cs typeface="Arabic Typesetting"/>
              </a:rPr>
              <a:t> </a:t>
            </a:r>
            <a:r>
              <a:rPr sz="4800" spc="135" baseline="1736" dirty="0">
                <a:solidFill>
                  <a:srgbClr val="FFFFFF"/>
                </a:solidFill>
                <a:latin typeface="Arabic Typesetting"/>
                <a:cs typeface="Arabic Typesetting"/>
              </a:rPr>
              <a:t>ا</a:t>
            </a:r>
            <a:r>
              <a:rPr sz="4800" spc="-2295" baseline="1736" dirty="0">
                <a:solidFill>
                  <a:srgbClr val="FFFFFF"/>
                </a:solidFill>
                <a:latin typeface="Arabic Typesetting"/>
                <a:cs typeface="Arabic Typesetting"/>
              </a:rPr>
              <a:t>ف</a:t>
            </a:r>
            <a:r>
              <a:rPr sz="4800" baseline="1736" dirty="0">
                <a:solidFill>
                  <a:srgbClr val="FFFFFF"/>
                </a:solidFill>
                <a:latin typeface="Arabic Typesetting"/>
                <a:cs typeface="Arabic Typesetting"/>
              </a:rPr>
              <a:t>و</a:t>
            </a:r>
            <a:r>
              <a:rPr sz="4800" spc="15" baseline="1736" dirty="0">
                <a:solidFill>
                  <a:srgbClr val="FFFFFF"/>
                </a:solidFill>
                <a:latin typeface="Arabic Typesetting"/>
                <a:cs typeface="Arabic Typesetting"/>
              </a:rPr>
              <a:t> </a:t>
            </a:r>
            <a:r>
              <a:rPr sz="5025" i="1" spc="-989" baseline="1658" dirty="0">
                <a:solidFill>
                  <a:srgbClr val="FFFFFF"/>
                </a:solidFill>
                <a:latin typeface="Arabic Typesetting"/>
                <a:cs typeface="Arabic Typesetting"/>
              </a:rPr>
              <a:t>س</a:t>
            </a:r>
            <a:r>
              <a:rPr sz="5025" i="1" baseline="6633" dirty="0">
                <a:solidFill>
                  <a:srgbClr val="FFFFFF"/>
                </a:solidFill>
                <a:latin typeface="Arabic Typesetting"/>
                <a:cs typeface="Arabic Typesetting"/>
              </a:rPr>
              <a:t>ِ</a:t>
            </a:r>
            <a:r>
              <a:rPr sz="5025" i="1" spc="-172" baseline="6633" dirty="0">
                <a:solidFill>
                  <a:srgbClr val="FFFFFF"/>
                </a:solidFill>
                <a:latin typeface="Arabic Typesetting"/>
                <a:cs typeface="Arabic Typesetting"/>
              </a:rPr>
              <a:t> </a:t>
            </a:r>
            <a:r>
              <a:rPr sz="5025" i="1" spc="104" baseline="1658" dirty="0">
                <a:solidFill>
                  <a:srgbClr val="FFFFFF"/>
                </a:solidFill>
                <a:latin typeface="Arabic Typesetting"/>
                <a:cs typeface="Arabic Typesetting"/>
              </a:rPr>
              <a:t>ا</a:t>
            </a:r>
            <a:r>
              <a:rPr sz="5025" i="1" spc="-989" baseline="1658" dirty="0">
                <a:solidFill>
                  <a:srgbClr val="FFFFFF"/>
                </a:solidFill>
                <a:latin typeface="Arabic Typesetting"/>
                <a:cs typeface="Arabic Typesetting"/>
              </a:rPr>
              <a:t>ن</a:t>
            </a:r>
            <a:r>
              <a:rPr sz="5025" i="1" spc="-1372" baseline="2487" dirty="0">
                <a:solidFill>
                  <a:srgbClr val="FFFFFF"/>
                </a:solidFill>
                <a:latin typeface="Arabic Typesetting"/>
                <a:cs typeface="Arabic Typesetting"/>
              </a:rPr>
              <a:t>ل</a:t>
            </a:r>
            <a:r>
              <a:rPr sz="5025" i="1" spc="-30" baseline="1658" dirty="0">
                <a:solidFill>
                  <a:srgbClr val="FFFFFF"/>
                </a:solidFill>
                <a:latin typeface="Arabic Typesetting"/>
                <a:cs typeface="Arabic Typesetting"/>
              </a:rPr>
              <a:t>ا </a:t>
            </a:r>
            <a:r>
              <a:rPr sz="4800" spc="-1192" baseline="1736" dirty="0">
                <a:solidFill>
                  <a:srgbClr val="FFFFFF"/>
                </a:solidFill>
                <a:latin typeface="Arabic Typesetting"/>
                <a:cs typeface="Arabic Typesetting"/>
              </a:rPr>
              <a:t>ل</a:t>
            </a:r>
            <a:r>
              <a:rPr sz="3200" dirty="0">
                <a:solidFill>
                  <a:srgbClr val="FFFFFF"/>
                </a:solidFill>
                <a:latin typeface="Arabic Typesetting"/>
                <a:cs typeface="Arabic Typesetting"/>
              </a:rPr>
              <a:t>ِ </a:t>
            </a:r>
            <a:r>
              <a:rPr sz="3200" spc="-260" dirty="0">
                <a:solidFill>
                  <a:srgbClr val="FFFFFF"/>
                </a:solidFill>
                <a:latin typeface="Arabic Typesetting"/>
                <a:cs typeface="Arabic Typesetting"/>
              </a:rPr>
              <a:t> </a:t>
            </a:r>
            <a:r>
              <a:rPr sz="4800" spc="-1177" baseline="1736" dirty="0">
                <a:solidFill>
                  <a:srgbClr val="FFFFFF"/>
                </a:solidFill>
                <a:latin typeface="Arabic Typesetting"/>
                <a:cs typeface="Arabic Typesetting"/>
              </a:rPr>
              <a:t>ض</a:t>
            </a:r>
            <a:r>
              <a:rPr sz="4800" spc="-2062" baseline="1736" dirty="0">
                <a:solidFill>
                  <a:srgbClr val="FFFFFF"/>
                </a:solidFill>
                <a:latin typeface="Arabic Typesetting"/>
                <a:cs typeface="Arabic Typesetting"/>
              </a:rPr>
              <a:t>ف</a:t>
            </a:r>
            <a:r>
              <a:rPr sz="4800" spc="-660" baseline="1736" dirty="0">
                <a:solidFill>
                  <a:srgbClr val="FFFFFF"/>
                </a:solidFill>
                <a:latin typeface="Arabic Typesetting"/>
                <a:cs typeface="Arabic Typesetting"/>
              </a:rPr>
              <a:t>أ</a:t>
            </a:r>
            <a:r>
              <a:rPr sz="4800" baseline="4340" dirty="0">
                <a:solidFill>
                  <a:srgbClr val="FFFFFF"/>
                </a:solidFill>
                <a:latin typeface="Arabic Typesetting"/>
                <a:cs typeface="Arabic Typesetting"/>
              </a:rPr>
              <a:t>  </a:t>
            </a:r>
            <a:r>
              <a:rPr sz="4800" spc="-315" baseline="4340" dirty="0">
                <a:solidFill>
                  <a:srgbClr val="FFFFFF"/>
                </a:solidFill>
                <a:latin typeface="Arabic Typesetting"/>
                <a:cs typeface="Arabic Typesetting"/>
              </a:rPr>
              <a:t> </a:t>
            </a:r>
            <a:r>
              <a:rPr sz="4800" spc="142" baseline="1736" dirty="0">
                <a:solidFill>
                  <a:srgbClr val="FFFFFF"/>
                </a:solidFill>
                <a:latin typeface="Arabic Typesetting"/>
                <a:cs typeface="Arabic Typesetting"/>
              </a:rPr>
              <a:t>ن</a:t>
            </a:r>
            <a:r>
              <a:rPr sz="4800" spc="-157" baseline="1736" dirty="0">
                <a:solidFill>
                  <a:srgbClr val="FFFFFF"/>
                </a:solidFill>
                <a:latin typeface="Arabic Typesetting"/>
                <a:cs typeface="Arabic Typesetting"/>
              </a:rPr>
              <a:t>م</a:t>
            </a:r>
            <a:r>
              <a:rPr sz="4800" baseline="1736" dirty="0">
                <a:solidFill>
                  <a:srgbClr val="FFFFFF"/>
                </a:solidFill>
                <a:latin typeface="Arabic Typesetting"/>
                <a:cs typeface="Arabic Typesetting"/>
              </a:rPr>
              <a:t> </a:t>
            </a:r>
            <a:r>
              <a:rPr sz="4800" spc="-742" baseline="1736" dirty="0">
                <a:solidFill>
                  <a:srgbClr val="FFFFFF"/>
                </a:solidFill>
                <a:latin typeface="Arabic Typesetting"/>
                <a:cs typeface="Arabic Typesetting"/>
              </a:rPr>
              <a:t>لم</a:t>
            </a:r>
            <a:r>
              <a:rPr sz="4800" spc="-892" baseline="1736" dirty="0">
                <a:solidFill>
                  <a:srgbClr val="FFFFFF"/>
                </a:solidFill>
                <a:latin typeface="Arabic Typesetting"/>
                <a:cs typeface="Arabic Typesetting"/>
              </a:rPr>
              <a:t>س</a:t>
            </a:r>
            <a:r>
              <a:rPr sz="4800" spc="-1170" baseline="2604" dirty="0">
                <a:solidFill>
                  <a:srgbClr val="FFFFFF"/>
                </a:solidFill>
                <a:latin typeface="Arabic Typesetting"/>
                <a:cs typeface="Arabic Typesetting"/>
              </a:rPr>
              <a:t>لم</a:t>
            </a:r>
            <a:r>
              <a:rPr sz="4800" spc="-157" baseline="1736" dirty="0">
                <a:solidFill>
                  <a:srgbClr val="FFFFFF"/>
                </a:solidFill>
                <a:latin typeface="Arabic Typesetting"/>
                <a:cs typeface="Arabic Typesetting"/>
              </a:rPr>
              <a:t>ا</a:t>
            </a:r>
            <a:endParaRPr sz="4800" baseline="1736">
              <a:latin typeface="Arabic Typesetting"/>
              <a:cs typeface="Arabic Typesetting"/>
            </a:endParaRPr>
          </a:p>
          <a:p>
            <a:pPr marL="635" algn="ctr">
              <a:lnSpc>
                <a:spcPct val="100000"/>
              </a:lnSpc>
              <a:spcBef>
                <a:spcPts val="3800"/>
              </a:spcBef>
            </a:pPr>
            <a:r>
              <a:rPr sz="4800" spc="-1005" baseline="1736" dirty="0">
                <a:solidFill>
                  <a:srgbClr val="FFFFFF"/>
                </a:solidFill>
                <a:latin typeface="Arabic Typesetting"/>
                <a:cs typeface="Arabic Typesetting"/>
              </a:rPr>
              <a:t>ء</a:t>
            </a:r>
            <a:r>
              <a:rPr sz="4800" baseline="-9548" dirty="0">
                <a:solidFill>
                  <a:srgbClr val="FFFFFF"/>
                </a:solidFill>
                <a:latin typeface="Arabic Typesetting"/>
                <a:cs typeface="Arabic Typesetting"/>
              </a:rPr>
              <a:t>ً</a:t>
            </a:r>
            <a:r>
              <a:rPr sz="4800" spc="37" baseline="-9548" dirty="0">
                <a:solidFill>
                  <a:srgbClr val="FFFFFF"/>
                </a:solidFill>
                <a:latin typeface="Arabic Typesetting"/>
                <a:cs typeface="Arabic Typesetting"/>
              </a:rPr>
              <a:t> </a:t>
            </a:r>
            <a:r>
              <a:rPr sz="4800" spc="142" baseline="1736" dirty="0">
                <a:solidFill>
                  <a:srgbClr val="FFFFFF"/>
                </a:solidFill>
                <a:latin typeface="Arabic Typesetting"/>
                <a:cs typeface="Arabic Typesetting"/>
              </a:rPr>
              <a:t>ا</a:t>
            </a:r>
            <a:r>
              <a:rPr sz="4800" spc="-2295" baseline="1736" dirty="0">
                <a:solidFill>
                  <a:srgbClr val="FFFFFF"/>
                </a:solidFill>
                <a:latin typeface="Arabic Typesetting"/>
                <a:cs typeface="Arabic Typesetting"/>
              </a:rPr>
              <a:t>ف</a:t>
            </a:r>
            <a:r>
              <a:rPr sz="4800" baseline="1736" dirty="0">
                <a:solidFill>
                  <a:srgbClr val="FFFFFF"/>
                </a:solidFill>
                <a:latin typeface="Arabic Typesetting"/>
                <a:cs typeface="Arabic Typesetting"/>
              </a:rPr>
              <a:t>و</a:t>
            </a:r>
            <a:r>
              <a:rPr sz="4800" spc="7" baseline="1736" dirty="0">
                <a:solidFill>
                  <a:srgbClr val="FFFFFF"/>
                </a:solidFill>
                <a:latin typeface="Arabic Typesetting"/>
                <a:cs typeface="Arabic Typesetting"/>
              </a:rPr>
              <a:t> </a:t>
            </a:r>
            <a:r>
              <a:rPr sz="4800" spc="-7" baseline="1736" dirty="0">
                <a:solidFill>
                  <a:srgbClr val="FFFFFF"/>
                </a:solidFill>
                <a:latin typeface="Arabic Typesetting"/>
                <a:cs typeface="Arabic Typesetting"/>
              </a:rPr>
              <a:t>س</a:t>
            </a:r>
            <a:r>
              <a:rPr sz="4800" spc="142" baseline="1736" dirty="0">
                <a:solidFill>
                  <a:srgbClr val="FFFFFF"/>
                </a:solidFill>
                <a:latin typeface="Arabic Typesetting"/>
                <a:cs typeface="Arabic Typesetting"/>
              </a:rPr>
              <a:t>ا</a:t>
            </a:r>
            <a:r>
              <a:rPr sz="4800" spc="-930" baseline="1736" dirty="0">
                <a:solidFill>
                  <a:srgbClr val="FFFFFF"/>
                </a:solidFill>
                <a:latin typeface="Arabic Typesetting"/>
                <a:cs typeface="Arabic Typesetting"/>
              </a:rPr>
              <a:t>ن</a:t>
            </a:r>
            <a:r>
              <a:rPr sz="4800" spc="-1267" baseline="2604" dirty="0">
                <a:solidFill>
                  <a:srgbClr val="FFFFFF"/>
                </a:solidFill>
                <a:latin typeface="Arabic Typesetting"/>
                <a:cs typeface="Arabic Typesetting"/>
              </a:rPr>
              <a:t>ل</a:t>
            </a:r>
            <a:r>
              <a:rPr sz="4800" baseline="1736" dirty="0">
                <a:solidFill>
                  <a:srgbClr val="FFFFFF"/>
                </a:solidFill>
                <a:latin typeface="Arabic Typesetting"/>
                <a:cs typeface="Arabic Typesetting"/>
              </a:rPr>
              <a:t>ا</a:t>
            </a:r>
            <a:r>
              <a:rPr sz="4800" spc="-7" baseline="1736" dirty="0">
                <a:solidFill>
                  <a:srgbClr val="FFFFFF"/>
                </a:solidFill>
                <a:latin typeface="Arabic Typesetting"/>
                <a:cs typeface="Arabic Typesetting"/>
              </a:rPr>
              <a:t> </a:t>
            </a:r>
            <a:r>
              <a:rPr sz="4800" spc="-1192" baseline="1736" dirty="0">
                <a:solidFill>
                  <a:srgbClr val="FFFFFF"/>
                </a:solidFill>
                <a:latin typeface="Arabic Typesetting"/>
                <a:cs typeface="Arabic Typesetting"/>
              </a:rPr>
              <a:t>ل</a:t>
            </a:r>
            <a:r>
              <a:rPr sz="3200" dirty="0">
                <a:solidFill>
                  <a:srgbClr val="FFFFFF"/>
                </a:solidFill>
                <a:latin typeface="Arabic Typesetting"/>
                <a:cs typeface="Arabic Typesetting"/>
              </a:rPr>
              <a:t>ِ </a:t>
            </a:r>
            <a:r>
              <a:rPr sz="3200" spc="-260" dirty="0">
                <a:solidFill>
                  <a:srgbClr val="FFFFFF"/>
                </a:solidFill>
                <a:latin typeface="Arabic Typesetting"/>
                <a:cs typeface="Arabic Typesetting"/>
              </a:rPr>
              <a:t> </a:t>
            </a:r>
            <a:r>
              <a:rPr sz="4800" spc="-1170" baseline="1736" dirty="0">
                <a:solidFill>
                  <a:srgbClr val="FFFFFF"/>
                </a:solidFill>
                <a:latin typeface="Arabic Typesetting"/>
                <a:cs typeface="Arabic Typesetting"/>
              </a:rPr>
              <a:t>ض</a:t>
            </a:r>
            <a:r>
              <a:rPr sz="4800" spc="-2062" baseline="1736" dirty="0">
                <a:solidFill>
                  <a:srgbClr val="FFFFFF"/>
                </a:solidFill>
                <a:latin typeface="Arabic Typesetting"/>
                <a:cs typeface="Arabic Typesetting"/>
              </a:rPr>
              <a:t>ف</a:t>
            </a:r>
            <a:r>
              <a:rPr sz="4800" spc="-660" baseline="1736" dirty="0">
                <a:solidFill>
                  <a:srgbClr val="FFFFFF"/>
                </a:solidFill>
                <a:latin typeface="Arabic Typesetting"/>
                <a:cs typeface="Arabic Typesetting"/>
              </a:rPr>
              <a:t>أ</a:t>
            </a:r>
            <a:r>
              <a:rPr sz="4800" baseline="4340" dirty="0">
                <a:solidFill>
                  <a:srgbClr val="FFFFFF"/>
                </a:solidFill>
                <a:latin typeface="Arabic Typesetting"/>
                <a:cs typeface="Arabic Typesetting"/>
              </a:rPr>
              <a:t>  </a:t>
            </a:r>
            <a:r>
              <a:rPr sz="4800" spc="-322" baseline="4340" dirty="0">
                <a:solidFill>
                  <a:srgbClr val="FFFFFF"/>
                </a:solidFill>
                <a:latin typeface="Arabic Typesetting"/>
                <a:cs typeface="Arabic Typesetting"/>
              </a:rPr>
              <a:t> </a:t>
            </a:r>
            <a:r>
              <a:rPr sz="4800" baseline="1736" dirty="0">
                <a:solidFill>
                  <a:srgbClr val="FFFFFF"/>
                </a:solidFill>
                <a:latin typeface="Arabic Typesetting"/>
                <a:cs typeface="Arabic Typesetting"/>
              </a:rPr>
              <a:t>نم </a:t>
            </a:r>
            <a:r>
              <a:rPr sz="5025" i="1" spc="-2370" baseline="1658" dirty="0">
                <a:solidFill>
                  <a:srgbClr val="FFFFFF"/>
                </a:solidFill>
                <a:latin typeface="Arabic Typesetting"/>
                <a:cs typeface="Arabic Typesetting"/>
              </a:rPr>
              <a:t>لم</a:t>
            </a:r>
            <a:r>
              <a:rPr sz="5025" i="1" baseline="-4145" dirty="0">
                <a:solidFill>
                  <a:srgbClr val="FFFFFF"/>
                </a:solidFill>
                <a:latin typeface="Arabic Typesetting"/>
                <a:cs typeface="Arabic Typesetting"/>
              </a:rPr>
              <a:t>َ </a:t>
            </a:r>
            <a:r>
              <a:rPr sz="5025" i="1" spc="-322" baseline="-4145" dirty="0">
                <a:solidFill>
                  <a:srgbClr val="FFFFFF"/>
                </a:solidFill>
                <a:latin typeface="Arabic Typesetting"/>
                <a:cs typeface="Arabic Typesetting"/>
              </a:rPr>
              <a:t> </a:t>
            </a:r>
            <a:r>
              <a:rPr sz="5025" i="1" spc="-839" baseline="1658" dirty="0">
                <a:solidFill>
                  <a:srgbClr val="FFFFFF"/>
                </a:solidFill>
                <a:latin typeface="Arabic Typesetting"/>
                <a:cs typeface="Arabic Typesetting"/>
              </a:rPr>
              <a:t>س</a:t>
            </a:r>
            <a:r>
              <a:rPr sz="5025" i="1" spc="-1267" baseline="2487" dirty="0">
                <a:solidFill>
                  <a:srgbClr val="FFFFFF"/>
                </a:solidFill>
                <a:latin typeface="Arabic Typesetting"/>
                <a:cs typeface="Arabic Typesetting"/>
              </a:rPr>
              <a:t>ل</a:t>
            </a:r>
            <a:r>
              <a:rPr sz="5025" i="1" spc="-922" baseline="2487" dirty="0">
                <a:solidFill>
                  <a:srgbClr val="FFFFFF"/>
                </a:solidFill>
                <a:latin typeface="Arabic Typesetting"/>
                <a:cs typeface="Arabic Typesetting"/>
              </a:rPr>
              <a:t>م</a:t>
            </a:r>
            <a:r>
              <a:rPr sz="5025" i="1" spc="-37" baseline="1658" dirty="0">
                <a:solidFill>
                  <a:srgbClr val="FFFFFF"/>
                </a:solidFill>
                <a:latin typeface="Arabic Typesetting"/>
                <a:cs typeface="Arabic Typesetting"/>
              </a:rPr>
              <a:t>ا</a:t>
            </a:r>
            <a:r>
              <a:rPr sz="5025" i="1" spc="-60" baseline="1658" dirty="0">
                <a:solidFill>
                  <a:srgbClr val="FFFFFF"/>
                </a:solidFill>
                <a:latin typeface="Arabic Typesetting"/>
                <a:cs typeface="Arabic Typesetting"/>
              </a:rPr>
              <a:t> </a:t>
            </a:r>
            <a:r>
              <a:rPr sz="4800" spc="-1657" baseline="1736" dirty="0">
                <a:solidFill>
                  <a:srgbClr val="FFFFFF"/>
                </a:solidFill>
                <a:latin typeface="Arabic Typesetting"/>
                <a:cs typeface="Arabic Typesetting"/>
              </a:rPr>
              <a:t>ت</a:t>
            </a:r>
            <a:r>
              <a:rPr sz="4800" baseline="2604" dirty="0">
                <a:solidFill>
                  <a:srgbClr val="FFFFFF"/>
                </a:solidFill>
                <a:latin typeface="Arabic Typesetting"/>
                <a:cs typeface="Arabic Typesetting"/>
              </a:rPr>
              <a:t>ُ </a:t>
            </a:r>
            <a:r>
              <a:rPr sz="4800" spc="-30" baseline="2604" dirty="0">
                <a:solidFill>
                  <a:srgbClr val="FFFFFF"/>
                </a:solidFill>
                <a:latin typeface="Arabic Typesetting"/>
                <a:cs typeface="Arabic Typesetting"/>
              </a:rPr>
              <a:t> </a:t>
            </a:r>
            <a:r>
              <a:rPr sz="4800" spc="-1650" baseline="1736" dirty="0">
                <a:solidFill>
                  <a:srgbClr val="FFFFFF"/>
                </a:solidFill>
                <a:latin typeface="Arabic Typesetting"/>
                <a:cs typeface="Arabic Typesetting"/>
              </a:rPr>
              <a:t>ي</a:t>
            </a:r>
            <a:r>
              <a:rPr sz="4800" spc="-660" baseline="1736" dirty="0">
                <a:solidFill>
                  <a:srgbClr val="FFFFFF"/>
                </a:solidFill>
                <a:latin typeface="Arabic Typesetting"/>
                <a:cs typeface="Arabic Typesetting"/>
              </a:rPr>
              <a:t>أ</a:t>
            </a:r>
            <a:r>
              <a:rPr sz="4800" spc="209" baseline="4340" dirty="0">
                <a:solidFill>
                  <a:srgbClr val="FFFFFF"/>
                </a:solidFill>
                <a:latin typeface="Arabic Typesetting"/>
                <a:cs typeface="Arabic Typesetting"/>
              </a:rPr>
              <a:t> </a:t>
            </a:r>
            <a:r>
              <a:rPr sz="4800" baseline="1736" dirty="0">
                <a:solidFill>
                  <a:srgbClr val="FFFFFF"/>
                </a:solidFill>
                <a:latin typeface="Arabic Typesetting"/>
                <a:cs typeface="Arabic Typesetting"/>
              </a:rPr>
              <a:t>ر</a:t>
            </a:r>
            <a:endParaRPr sz="4800" baseline="1736">
              <a:latin typeface="Arabic Typesetting"/>
              <a:cs typeface="Arabic Typesetting"/>
            </a:endParaRPr>
          </a:p>
          <a:p>
            <a:pPr marL="635" algn="ctr">
              <a:lnSpc>
                <a:spcPct val="100000"/>
              </a:lnSpc>
              <a:spcBef>
                <a:spcPts val="2070"/>
              </a:spcBef>
            </a:pPr>
            <a:r>
              <a:rPr sz="3350" i="1" spc="70" dirty="0">
                <a:solidFill>
                  <a:srgbClr val="FFFFFF"/>
                </a:solidFill>
                <a:latin typeface="Arabic Typesetting"/>
                <a:cs typeface="Arabic Typesetting"/>
              </a:rPr>
              <a:t>ا</a:t>
            </a:r>
            <a:r>
              <a:rPr sz="3350" i="1" spc="-1390" dirty="0">
                <a:solidFill>
                  <a:srgbClr val="FFFFFF"/>
                </a:solidFill>
                <a:latin typeface="Arabic Typesetting"/>
                <a:cs typeface="Arabic Typesetting"/>
              </a:rPr>
              <a:t>ف</a:t>
            </a:r>
            <a:r>
              <a:rPr sz="3350" i="1" spc="-1010" dirty="0">
                <a:solidFill>
                  <a:srgbClr val="FFFFFF"/>
                </a:solidFill>
                <a:latin typeface="Arabic Typesetting"/>
                <a:cs typeface="Arabic Typesetting"/>
              </a:rPr>
              <a:t>ي</a:t>
            </a:r>
            <a:r>
              <a:rPr sz="3350" i="1" spc="-940" dirty="0">
                <a:solidFill>
                  <a:srgbClr val="FFFFFF"/>
                </a:solidFill>
                <a:latin typeface="Arabic Typesetting"/>
                <a:cs typeface="Arabic Typesetting"/>
              </a:rPr>
              <a:t>ص</a:t>
            </a:r>
            <a:r>
              <a:rPr sz="3350" i="1" spc="-20" dirty="0">
                <a:solidFill>
                  <a:srgbClr val="FFFFFF"/>
                </a:solidFill>
                <a:latin typeface="Arabic Typesetting"/>
                <a:cs typeface="Arabic Typesetting"/>
              </a:rPr>
              <a:t> </a:t>
            </a:r>
            <a:r>
              <a:rPr sz="3200" spc="-400" dirty="0">
                <a:solidFill>
                  <a:srgbClr val="FFFFFF"/>
                </a:solidFill>
                <a:latin typeface="Arabic Typesetting"/>
                <a:cs typeface="Arabic Typesetting"/>
              </a:rPr>
              <a:t>هك</a:t>
            </a:r>
            <a:r>
              <a:rPr sz="3200" spc="-160" dirty="0">
                <a:solidFill>
                  <a:srgbClr val="FFFFFF"/>
                </a:solidFill>
                <a:latin typeface="Arabic Typesetting"/>
                <a:cs typeface="Arabic Typesetting"/>
              </a:rPr>
              <a:t>ا</a:t>
            </a:r>
            <a:r>
              <a:rPr sz="3200" spc="-520" dirty="0">
                <a:solidFill>
                  <a:srgbClr val="FFFFFF"/>
                </a:solidFill>
                <a:latin typeface="Arabic Typesetting"/>
                <a:cs typeface="Arabic Typesetting"/>
              </a:rPr>
              <a:t>وفلا</a:t>
            </a:r>
            <a:r>
              <a:rPr sz="3200" spc="-20" dirty="0">
                <a:solidFill>
                  <a:srgbClr val="FFFFFF"/>
                </a:solidFill>
                <a:latin typeface="Arabic Typesetting"/>
                <a:cs typeface="Arabic Typesetting"/>
              </a:rPr>
              <a:t> </a:t>
            </a:r>
            <a:r>
              <a:rPr sz="3200" spc="-730" dirty="0">
                <a:solidFill>
                  <a:srgbClr val="FFFFFF"/>
                </a:solidFill>
                <a:latin typeface="Arabic Typesetting"/>
                <a:cs typeface="Arabic Typesetting"/>
              </a:rPr>
              <a:t>ثركت</a:t>
            </a:r>
            <a:endParaRPr sz="3200">
              <a:latin typeface="Arabic Typesetting"/>
              <a:cs typeface="Arabic Typesetting"/>
            </a:endParaRPr>
          </a:p>
          <a:p>
            <a:pPr marL="635" algn="ctr">
              <a:lnSpc>
                <a:spcPct val="100000"/>
              </a:lnSpc>
              <a:spcBef>
                <a:spcPts val="2170"/>
              </a:spcBef>
            </a:pPr>
            <a:r>
              <a:rPr sz="3350" i="1" spc="-1210" dirty="0">
                <a:solidFill>
                  <a:srgbClr val="FFFFFF"/>
                </a:solidFill>
                <a:latin typeface="Arabic Typesetting"/>
                <a:cs typeface="Arabic Typesetting"/>
              </a:rPr>
              <a:t>ى</a:t>
            </a:r>
            <a:r>
              <a:rPr sz="5025" i="1" baseline="-4975" dirty="0">
                <a:solidFill>
                  <a:srgbClr val="FFFFFF"/>
                </a:solidFill>
                <a:latin typeface="Arabic Typesetting"/>
                <a:cs typeface="Arabic Typesetting"/>
              </a:rPr>
              <a:t>ً </a:t>
            </a:r>
            <a:r>
              <a:rPr sz="5025" i="1" spc="-322" baseline="-4975" dirty="0">
                <a:solidFill>
                  <a:srgbClr val="FFFFFF"/>
                </a:solidFill>
                <a:latin typeface="Arabic Typesetting"/>
                <a:cs typeface="Arabic Typesetting"/>
              </a:rPr>
              <a:t> </a:t>
            </a:r>
            <a:r>
              <a:rPr sz="3350" i="1" spc="185" dirty="0">
                <a:solidFill>
                  <a:srgbClr val="FFFFFF"/>
                </a:solidFill>
                <a:latin typeface="Arabic Typesetting"/>
                <a:cs typeface="Arabic Typesetting"/>
              </a:rPr>
              <a:t>د</a:t>
            </a:r>
            <a:r>
              <a:rPr sz="3350" i="1" spc="-215" dirty="0">
                <a:solidFill>
                  <a:srgbClr val="FFFFFF"/>
                </a:solidFill>
                <a:latin typeface="Arabic Typesetting"/>
                <a:cs typeface="Arabic Typesetting"/>
              </a:rPr>
              <a:t>ه</a:t>
            </a:r>
            <a:r>
              <a:rPr sz="3350" i="1" spc="-35" dirty="0">
                <a:solidFill>
                  <a:srgbClr val="FFFFFF"/>
                </a:solidFill>
                <a:latin typeface="Arabic Typesetting"/>
                <a:cs typeface="Arabic Typesetting"/>
              </a:rPr>
              <a:t> </a:t>
            </a:r>
            <a:r>
              <a:rPr sz="3200" spc="-160" dirty="0">
                <a:solidFill>
                  <a:srgbClr val="FFFFFF"/>
                </a:solidFill>
                <a:latin typeface="Arabic Typesetting"/>
                <a:cs typeface="Arabic Typesetting"/>
              </a:rPr>
              <a:t>ا</a:t>
            </a:r>
            <a:r>
              <a:rPr sz="3200" spc="-5" dirty="0">
                <a:solidFill>
                  <a:srgbClr val="FFFFFF"/>
                </a:solidFill>
                <a:latin typeface="Arabic Typesetting"/>
                <a:cs typeface="Arabic Typesetting"/>
              </a:rPr>
              <a:t>و</a:t>
            </a:r>
            <a:r>
              <a:rPr sz="3200" spc="225" dirty="0">
                <a:solidFill>
                  <a:srgbClr val="FFFFFF"/>
                </a:solidFill>
                <a:latin typeface="Arabic Typesetting"/>
                <a:cs typeface="Arabic Typesetting"/>
              </a:rPr>
              <a:t>د</a:t>
            </a:r>
            <a:r>
              <a:rPr sz="3200" spc="-1235" dirty="0">
                <a:solidFill>
                  <a:srgbClr val="FFFFFF"/>
                </a:solidFill>
                <a:latin typeface="Arabic Typesetting"/>
                <a:cs typeface="Arabic Typesetting"/>
              </a:rPr>
              <a:t>ت</a:t>
            </a:r>
            <a:r>
              <a:rPr sz="3200" spc="-170" dirty="0">
                <a:solidFill>
                  <a:srgbClr val="FFFFFF"/>
                </a:solidFill>
                <a:latin typeface="Arabic Typesetting"/>
                <a:cs typeface="Arabic Typesetting"/>
              </a:rPr>
              <a:t>ه</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95" dirty="0">
                <a:solidFill>
                  <a:srgbClr val="FFFFFF"/>
                </a:solidFill>
                <a:latin typeface="Arabic Typesetting"/>
                <a:cs typeface="Arabic Typesetting"/>
              </a:rPr>
              <a:t>ن</a:t>
            </a:r>
            <a:r>
              <a:rPr sz="3200" spc="-1140" dirty="0">
                <a:solidFill>
                  <a:srgbClr val="FFFFFF"/>
                </a:solidFill>
                <a:latin typeface="Arabic Typesetting"/>
                <a:cs typeface="Arabic Typesetting"/>
              </a:rPr>
              <a:t>ي</a:t>
            </a:r>
            <a:r>
              <a:rPr sz="3200" spc="-459" dirty="0">
                <a:solidFill>
                  <a:srgbClr val="FFFFFF"/>
                </a:solidFill>
                <a:latin typeface="Arabic Typesetting"/>
                <a:cs typeface="Arabic Typesetting"/>
              </a:rPr>
              <a:t>ل</a:t>
            </a:r>
            <a:r>
              <a:rPr sz="3200" spc="-345" dirty="0">
                <a:solidFill>
                  <a:srgbClr val="FFFFFF"/>
                </a:solidFill>
                <a:latin typeface="Arabic Typesetting"/>
                <a:cs typeface="Arabic Typesetting"/>
              </a:rPr>
              <a:t>ذ</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415" dirty="0">
                <a:solidFill>
                  <a:srgbClr val="FFFFFF"/>
                </a:solidFill>
                <a:latin typeface="Arabic Typesetting"/>
                <a:cs typeface="Arabic Typesetting"/>
              </a:rPr>
              <a:t>الله</a:t>
            </a:r>
            <a:r>
              <a:rPr sz="3200" spc="-20" dirty="0">
                <a:solidFill>
                  <a:srgbClr val="FFFFFF"/>
                </a:solidFill>
                <a:latin typeface="Arabic Typesetting"/>
                <a:cs typeface="Arabic Typesetting"/>
              </a:rPr>
              <a:t> </a:t>
            </a:r>
            <a:r>
              <a:rPr sz="3200" spc="225" dirty="0">
                <a:solidFill>
                  <a:srgbClr val="FFFFFF"/>
                </a:solidFill>
                <a:latin typeface="Arabic Typesetting"/>
                <a:cs typeface="Arabic Typesetting"/>
              </a:rPr>
              <a:t>د</a:t>
            </a:r>
            <a:r>
              <a:rPr sz="3200" spc="-1415" dirty="0">
                <a:solidFill>
                  <a:srgbClr val="FFFFFF"/>
                </a:solidFill>
                <a:latin typeface="Arabic Typesetting"/>
                <a:cs typeface="Arabic Typesetting"/>
              </a:rPr>
              <a:t>ي</a:t>
            </a:r>
            <a:r>
              <a:rPr sz="3200" spc="90" dirty="0">
                <a:solidFill>
                  <a:srgbClr val="FFFFFF"/>
                </a:solidFill>
                <a:latin typeface="Arabic Typesetting"/>
                <a:cs typeface="Arabic Typesetting"/>
              </a:rPr>
              <a:t>ز</a:t>
            </a:r>
            <a:r>
              <a:rPr sz="3200" spc="-1295" dirty="0">
                <a:solidFill>
                  <a:srgbClr val="FFFFFF"/>
                </a:solidFill>
                <a:latin typeface="Arabic Typesetting"/>
                <a:cs typeface="Arabic Typesetting"/>
              </a:rPr>
              <a:t>ي</a:t>
            </a:r>
            <a:r>
              <a:rPr sz="3200" dirty="0">
                <a:solidFill>
                  <a:srgbClr val="FFFFFF"/>
                </a:solidFill>
                <a:latin typeface="Arabic Typesetting"/>
                <a:cs typeface="Arabic Typesetting"/>
              </a:rPr>
              <a:t>و</a:t>
            </a:r>
            <a:endParaRPr sz="3200">
              <a:latin typeface="Arabic Typesetting"/>
              <a:cs typeface="Arabic Typesetting"/>
            </a:endParaRPr>
          </a:p>
        </p:txBody>
      </p:sp>
      <p:sp>
        <p:nvSpPr>
          <p:cNvPr id="30" name="object 30"/>
          <p:cNvSpPr/>
          <p:nvPr/>
        </p:nvSpPr>
        <p:spPr>
          <a:xfrm>
            <a:off x="2610992" y="5489702"/>
            <a:ext cx="457200" cy="5080"/>
          </a:xfrm>
          <a:custGeom>
            <a:avLst/>
            <a:gdLst/>
            <a:ahLst/>
            <a:cxnLst/>
            <a:rect l="l" t="t" r="r" b="b"/>
            <a:pathLst>
              <a:path w="457200" h="5079">
                <a:moveTo>
                  <a:pt x="457200" y="0"/>
                </a:moveTo>
                <a:lnTo>
                  <a:pt x="0" y="0"/>
                </a:lnTo>
                <a:lnTo>
                  <a:pt x="0" y="4571"/>
                </a:lnTo>
                <a:lnTo>
                  <a:pt x="457200" y="4571"/>
                </a:lnTo>
                <a:lnTo>
                  <a:pt x="457200" y="0"/>
                </a:lnTo>
                <a:close/>
              </a:path>
            </a:pathLst>
          </a:custGeom>
          <a:solidFill>
            <a:srgbClr val="FFFFFF"/>
          </a:solidFill>
        </p:spPr>
        <p:txBody>
          <a:bodyPr wrap="square" lIns="0" tIns="0" rIns="0" bIns="0" rtlCol="0"/>
          <a:lstStyle/>
          <a:p>
            <a:endParaRPr/>
          </a:p>
        </p:txBody>
      </p:sp>
      <p:sp>
        <p:nvSpPr>
          <p:cNvPr id="31" name="object 31"/>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40</a:t>
            </a:r>
            <a:endParaRPr sz="1400">
              <a:latin typeface="Arial"/>
              <a:cs typeface="Arial"/>
            </a:endParaRPr>
          </a:p>
        </p:txBody>
      </p:sp>
      <p:sp>
        <p:nvSpPr>
          <p:cNvPr id="32" name="object 32"/>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610" y="34952"/>
            <a:ext cx="8993953" cy="587203"/>
          </a:xfrm>
          <a:prstGeom prst="rect">
            <a:avLst/>
          </a:prstGeom>
        </p:spPr>
      </p:pic>
      <p:pic>
        <p:nvPicPr>
          <p:cNvPr id="3" name="object 3"/>
          <p:cNvPicPr/>
          <p:nvPr/>
        </p:nvPicPr>
        <p:blipFill>
          <a:blip r:embed="rId3" cstate="print"/>
          <a:stretch>
            <a:fillRect/>
          </a:stretch>
        </p:blipFill>
        <p:spPr>
          <a:xfrm>
            <a:off x="0" y="714755"/>
            <a:ext cx="9144000" cy="5643372"/>
          </a:xfrm>
          <a:prstGeom prst="rect">
            <a:avLst/>
          </a:prstGeom>
        </p:spPr>
      </p:pic>
      <p:sp>
        <p:nvSpPr>
          <p:cNvPr id="4" name="object 4"/>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5</a:t>
            </a:r>
            <a:endParaRPr sz="140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43127"/>
          </a:xfrm>
          <a:prstGeom prst="rect">
            <a:avLst/>
          </a:prstGeom>
        </p:spPr>
      </p:pic>
      <p:grpSp>
        <p:nvGrpSpPr>
          <p:cNvPr id="3" name="object 3"/>
          <p:cNvGrpSpPr/>
          <p:nvPr/>
        </p:nvGrpSpPr>
        <p:grpSpPr>
          <a:xfrm>
            <a:off x="167319" y="786383"/>
            <a:ext cx="8818245" cy="4808855"/>
            <a:chOff x="167319" y="786383"/>
            <a:chExt cx="8818245" cy="4808855"/>
          </a:xfrm>
        </p:grpSpPr>
        <p:pic>
          <p:nvPicPr>
            <p:cNvPr id="4" name="object 4"/>
            <p:cNvPicPr/>
            <p:nvPr/>
          </p:nvPicPr>
          <p:blipFill>
            <a:blip r:embed="rId3" cstate="print"/>
            <a:stretch>
              <a:fillRect/>
            </a:stretch>
          </p:blipFill>
          <p:spPr>
            <a:xfrm>
              <a:off x="167319" y="786383"/>
              <a:ext cx="8817727" cy="4808820"/>
            </a:xfrm>
            <a:prstGeom prst="rect">
              <a:avLst/>
            </a:prstGeom>
          </p:spPr>
        </p:pic>
        <p:sp>
          <p:nvSpPr>
            <p:cNvPr id="5" name="object 5"/>
            <p:cNvSpPr/>
            <p:nvPr/>
          </p:nvSpPr>
          <p:spPr>
            <a:xfrm>
              <a:off x="1428749" y="1857375"/>
              <a:ext cx="5143500" cy="579120"/>
            </a:xfrm>
            <a:custGeom>
              <a:avLst/>
              <a:gdLst/>
              <a:ahLst/>
              <a:cxnLst/>
              <a:rect l="l" t="t" r="r" b="b"/>
              <a:pathLst>
                <a:path w="5143500" h="579119">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6" name="object 6"/>
            <p:cNvSpPr/>
            <p:nvPr/>
          </p:nvSpPr>
          <p:spPr>
            <a:xfrm>
              <a:off x="1428749" y="1851025"/>
              <a:ext cx="5143500" cy="604520"/>
            </a:xfrm>
            <a:custGeom>
              <a:avLst/>
              <a:gdLst/>
              <a:ahLst/>
              <a:cxnLst/>
              <a:rect l="l" t="t" r="r" b="b"/>
              <a:pathLst>
                <a:path w="5143500" h="604519">
                  <a:moveTo>
                    <a:pt x="5143500" y="577850"/>
                  </a:moveTo>
                  <a:lnTo>
                    <a:pt x="5143500" y="604520"/>
                  </a:lnTo>
                </a:path>
                <a:path w="5143500" h="604519">
                  <a:moveTo>
                    <a:pt x="5143500" y="0"/>
                  </a:moveTo>
                  <a:lnTo>
                    <a:pt x="5143500" y="577850"/>
                  </a:lnTo>
                </a:path>
                <a:path w="5143500" h="604519">
                  <a:moveTo>
                    <a:pt x="0" y="577850"/>
                  </a:moveTo>
                  <a:lnTo>
                    <a:pt x="0" y="604520"/>
                  </a:lnTo>
                </a:path>
                <a:path w="5143500" h="604519">
                  <a:moveTo>
                    <a:pt x="0" y="0"/>
                  </a:moveTo>
                  <a:lnTo>
                    <a:pt x="0" y="577850"/>
                  </a:lnTo>
                </a:path>
              </a:pathLst>
            </a:custGeom>
            <a:ln w="12700">
              <a:solidFill>
                <a:srgbClr val="FFFFFF"/>
              </a:solidFill>
            </a:ln>
          </p:spPr>
          <p:txBody>
            <a:bodyPr wrap="square" lIns="0" tIns="0" rIns="0" bIns="0" rtlCol="0"/>
            <a:lstStyle/>
            <a:p>
              <a:endParaRPr/>
            </a:p>
          </p:txBody>
        </p:sp>
        <p:sp>
          <p:nvSpPr>
            <p:cNvPr id="7" name="object 7"/>
            <p:cNvSpPr/>
            <p:nvPr/>
          </p:nvSpPr>
          <p:spPr>
            <a:xfrm>
              <a:off x="1422399" y="1851025"/>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1422399" y="2423160"/>
              <a:ext cx="5156200" cy="0"/>
            </a:xfrm>
            <a:custGeom>
              <a:avLst/>
              <a:gdLst/>
              <a:ahLst/>
              <a:cxnLst/>
              <a:rect l="l" t="t" r="r" b="b"/>
              <a:pathLst>
                <a:path w="5156200">
                  <a:moveTo>
                    <a:pt x="0" y="0"/>
                  </a:moveTo>
                  <a:lnTo>
                    <a:pt x="5156200" y="0"/>
                  </a:lnTo>
                </a:path>
              </a:pathLst>
            </a:custGeom>
            <a:ln w="11429">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1435100" y="1762343"/>
            <a:ext cx="5130800" cy="540385"/>
          </a:xfrm>
          <a:prstGeom prst="rect">
            <a:avLst/>
          </a:prstGeom>
        </p:spPr>
        <p:txBody>
          <a:bodyPr vert="horz" wrap="square" lIns="0" tIns="15875" rIns="0" bIns="0" rtlCol="0">
            <a:spAutoFit/>
          </a:bodyPr>
          <a:lstStyle/>
          <a:p>
            <a:pPr marL="2540" algn="ctr">
              <a:lnSpc>
                <a:spcPct val="100000"/>
              </a:lnSpc>
              <a:spcBef>
                <a:spcPts val="125"/>
              </a:spcBef>
            </a:pPr>
            <a:r>
              <a:rPr sz="3350" spc="40" dirty="0"/>
              <a:t>ن</a:t>
            </a:r>
            <a:r>
              <a:rPr sz="3350" spc="-1210" dirty="0"/>
              <a:t>ي</a:t>
            </a:r>
            <a:r>
              <a:rPr sz="3350" spc="185" dirty="0"/>
              <a:t>د</a:t>
            </a:r>
            <a:r>
              <a:rPr sz="3350" spc="-484" dirty="0"/>
              <a:t>ع</a:t>
            </a:r>
            <a:r>
              <a:rPr sz="3350" spc="-1300" dirty="0"/>
              <a:t>ت</a:t>
            </a:r>
            <a:r>
              <a:rPr sz="3350" spc="-440" dirty="0"/>
              <a:t> </a:t>
            </a:r>
            <a:r>
              <a:rPr sz="3350" spc="-560" dirty="0"/>
              <a:t>س</a:t>
            </a:r>
            <a:r>
              <a:rPr sz="5025" spc="-209" baseline="1658" dirty="0"/>
              <a:t>م</a:t>
            </a:r>
            <a:r>
              <a:rPr sz="5025" spc="-75" baseline="1658" dirty="0"/>
              <a:t> </a:t>
            </a:r>
            <a:r>
              <a:rPr sz="3200" i="0" spc="-160" dirty="0">
                <a:latin typeface="Arabic Typesetting"/>
                <a:cs typeface="Arabic Typesetting"/>
              </a:rPr>
              <a:t>د</a:t>
            </a:r>
            <a:r>
              <a:rPr sz="3200" i="0" spc="55" dirty="0">
                <a:latin typeface="Arabic Typesetting"/>
                <a:cs typeface="Arabic Typesetting"/>
              </a:rPr>
              <a:t>و</a:t>
            </a:r>
            <a:r>
              <a:rPr sz="3200" i="0" spc="-625" dirty="0">
                <a:latin typeface="Arabic Typesetting"/>
                <a:cs typeface="Arabic Typesetting"/>
              </a:rPr>
              <a:t>ن</a:t>
            </a:r>
            <a:r>
              <a:rPr sz="3200" i="0" spc="-645" dirty="0">
                <a:latin typeface="Arabic Typesetting"/>
                <a:cs typeface="Arabic Typesetting"/>
              </a:rPr>
              <a:t>لج</a:t>
            </a:r>
            <a:r>
              <a:rPr sz="3200" i="0" dirty="0">
                <a:latin typeface="Arabic Typesetting"/>
                <a:cs typeface="Arabic Typesetting"/>
              </a:rPr>
              <a:t>ا</a:t>
            </a:r>
            <a:r>
              <a:rPr sz="3200" i="0" spc="-10" dirty="0">
                <a:latin typeface="Arabic Typesetting"/>
                <a:cs typeface="Arabic Typesetting"/>
              </a:rPr>
              <a:t> </a:t>
            </a:r>
            <a:r>
              <a:rPr sz="3200" i="0" spc="90" dirty="0">
                <a:latin typeface="Arabic Typesetting"/>
                <a:cs typeface="Arabic Typesetting"/>
              </a:rPr>
              <a:t>ا</a:t>
            </a:r>
            <a:r>
              <a:rPr sz="3200" i="0" spc="-625" dirty="0">
                <a:latin typeface="Arabic Typesetting"/>
                <a:cs typeface="Arabic Typesetting"/>
              </a:rPr>
              <a:t>ن</a:t>
            </a:r>
            <a:r>
              <a:rPr sz="3200" i="0" spc="-875" dirty="0">
                <a:latin typeface="Arabic Typesetting"/>
                <a:cs typeface="Arabic Typesetting"/>
              </a:rPr>
              <a:t>ك</a:t>
            </a:r>
            <a:r>
              <a:rPr sz="3200" i="0" spc="95" dirty="0">
                <a:latin typeface="Arabic Typesetting"/>
                <a:cs typeface="Arabic Typesetting"/>
              </a:rPr>
              <a:t>ر</a:t>
            </a:r>
            <a:r>
              <a:rPr sz="3200" i="0" spc="-1350" dirty="0">
                <a:latin typeface="Arabic Typesetting"/>
                <a:cs typeface="Arabic Typesetting"/>
              </a:rPr>
              <a:t>ت</a:t>
            </a:r>
            <a:endParaRPr sz="3200">
              <a:latin typeface="Arabic Typesetting"/>
              <a:cs typeface="Arabic Typesetting"/>
            </a:endParaRPr>
          </a:p>
        </p:txBody>
      </p:sp>
      <p:grpSp>
        <p:nvGrpSpPr>
          <p:cNvPr id="10" name="object 10"/>
          <p:cNvGrpSpPr/>
          <p:nvPr/>
        </p:nvGrpSpPr>
        <p:grpSpPr>
          <a:xfrm>
            <a:off x="1403350" y="2282570"/>
            <a:ext cx="5194300" cy="751205"/>
            <a:chOff x="1403350" y="2282570"/>
            <a:chExt cx="5194300" cy="751205"/>
          </a:xfrm>
        </p:grpSpPr>
        <p:sp>
          <p:nvSpPr>
            <p:cNvPr id="11" name="object 11"/>
            <p:cNvSpPr/>
            <p:nvPr/>
          </p:nvSpPr>
          <p:spPr>
            <a:xfrm>
              <a:off x="3048000" y="2282570"/>
              <a:ext cx="843280" cy="5080"/>
            </a:xfrm>
            <a:custGeom>
              <a:avLst/>
              <a:gdLst/>
              <a:ahLst/>
              <a:cxnLst/>
              <a:rect l="l" t="t" r="r" b="b"/>
              <a:pathLst>
                <a:path w="843279" h="5080">
                  <a:moveTo>
                    <a:pt x="842772" y="0"/>
                  </a:moveTo>
                  <a:lnTo>
                    <a:pt x="0" y="0"/>
                  </a:lnTo>
                  <a:lnTo>
                    <a:pt x="0" y="4572"/>
                  </a:lnTo>
                  <a:lnTo>
                    <a:pt x="842772" y="4572"/>
                  </a:lnTo>
                  <a:lnTo>
                    <a:pt x="842772" y="0"/>
                  </a:lnTo>
                  <a:close/>
                </a:path>
              </a:pathLst>
            </a:custGeom>
            <a:solidFill>
              <a:srgbClr val="FFFFFF"/>
            </a:solidFill>
          </p:spPr>
          <p:txBody>
            <a:bodyPr wrap="square" lIns="0" tIns="0" rIns="0" bIns="0" rtlCol="0"/>
            <a:lstStyle/>
            <a:p>
              <a:endParaRPr/>
            </a:p>
          </p:txBody>
        </p:sp>
        <p:sp>
          <p:nvSpPr>
            <p:cNvPr id="12" name="object 12"/>
            <p:cNvSpPr/>
            <p:nvPr/>
          </p:nvSpPr>
          <p:spPr>
            <a:xfrm>
              <a:off x="1428750" y="2428874"/>
              <a:ext cx="5143500" cy="579120"/>
            </a:xfrm>
            <a:custGeom>
              <a:avLst/>
              <a:gdLst/>
              <a:ahLst/>
              <a:cxnLst/>
              <a:rect l="l" t="t" r="r" b="b"/>
              <a:pathLst>
                <a:path w="5143500" h="579119">
                  <a:moveTo>
                    <a:pt x="5143500" y="0"/>
                  </a:moveTo>
                  <a:lnTo>
                    <a:pt x="0" y="0"/>
                  </a:lnTo>
                  <a:lnTo>
                    <a:pt x="0" y="579120"/>
                  </a:lnTo>
                  <a:lnTo>
                    <a:pt x="5143500" y="579120"/>
                  </a:lnTo>
                  <a:lnTo>
                    <a:pt x="5143500" y="0"/>
                  </a:lnTo>
                  <a:close/>
                </a:path>
              </a:pathLst>
            </a:custGeom>
            <a:solidFill>
              <a:srgbClr val="717BA2"/>
            </a:solidFill>
          </p:spPr>
          <p:txBody>
            <a:bodyPr wrap="square" lIns="0" tIns="0" rIns="0" bIns="0" rtlCol="0"/>
            <a:lstStyle/>
            <a:p>
              <a:endParaRPr/>
            </a:p>
          </p:txBody>
        </p:sp>
        <p:sp>
          <p:nvSpPr>
            <p:cNvPr id="13" name="object 13"/>
            <p:cNvSpPr/>
            <p:nvPr/>
          </p:nvSpPr>
          <p:spPr>
            <a:xfrm>
              <a:off x="1428750" y="2422524"/>
              <a:ext cx="5143500" cy="604520"/>
            </a:xfrm>
            <a:custGeom>
              <a:avLst/>
              <a:gdLst/>
              <a:ahLst/>
              <a:cxnLst/>
              <a:rect l="l" t="t" r="r" b="b"/>
              <a:pathLst>
                <a:path w="5143500" h="604519">
                  <a:moveTo>
                    <a:pt x="5143500" y="0"/>
                  </a:moveTo>
                  <a:lnTo>
                    <a:pt x="5143500" y="604520"/>
                  </a:lnTo>
                </a:path>
                <a:path w="5143500" h="604519">
                  <a:moveTo>
                    <a:pt x="0" y="0"/>
                  </a:moveTo>
                  <a:lnTo>
                    <a:pt x="0" y="604520"/>
                  </a:lnTo>
                </a:path>
              </a:pathLst>
            </a:custGeom>
            <a:ln w="12700">
              <a:solidFill>
                <a:srgbClr val="FFFFFF"/>
              </a:solidFill>
            </a:ln>
          </p:spPr>
          <p:txBody>
            <a:bodyPr wrap="square" lIns="0" tIns="0" rIns="0" bIns="0" rtlCol="0"/>
            <a:lstStyle/>
            <a:p>
              <a:endParaRPr/>
            </a:p>
          </p:txBody>
        </p:sp>
        <p:sp>
          <p:nvSpPr>
            <p:cNvPr id="14" name="object 14"/>
            <p:cNvSpPr/>
            <p:nvPr/>
          </p:nvSpPr>
          <p:spPr>
            <a:xfrm>
              <a:off x="1422400" y="2422524"/>
              <a:ext cx="5156200" cy="12700"/>
            </a:xfrm>
            <a:custGeom>
              <a:avLst/>
              <a:gdLst/>
              <a:ahLst/>
              <a:cxnLst/>
              <a:rect l="l" t="t" r="r" b="b"/>
              <a:pathLst>
                <a:path w="5156200" h="12700">
                  <a:moveTo>
                    <a:pt x="0" y="12700"/>
                  </a:moveTo>
                  <a:lnTo>
                    <a:pt x="5156200" y="12700"/>
                  </a:lnTo>
                  <a:lnTo>
                    <a:pt x="5156200" y="0"/>
                  </a:lnTo>
                  <a:lnTo>
                    <a:pt x="0" y="0"/>
                  </a:lnTo>
                  <a:lnTo>
                    <a:pt x="0" y="12700"/>
                  </a:lnTo>
                  <a:close/>
                </a:path>
              </a:pathLst>
            </a:custGeom>
            <a:solidFill>
              <a:srgbClr val="FFFFFF"/>
            </a:solidFill>
          </p:spPr>
          <p:txBody>
            <a:bodyPr wrap="square" lIns="0" tIns="0" rIns="0" bIns="0" rtlCol="0"/>
            <a:lstStyle/>
            <a:p>
              <a:endParaRPr/>
            </a:p>
          </p:txBody>
        </p:sp>
        <p:sp>
          <p:nvSpPr>
            <p:cNvPr id="15" name="object 15"/>
            <p:cNvSpPr/>
            <p:nvPr/>
          </p:nvSpPr>
          <p:spPr>
            <a:xfrm>
              <a:off x="1422400" y="3007994"/>
              <a:ext cx="5156200" cy="0"/>
            </a:xfrm>
            <a:custGeom>
              <a:avLst/>
              <a:gdLst/>
              <a:ahLst/>
              <a:cxnLst/>
              <a:rect l="l" t="t" r="r" b="b"/>
              <a:pathLst>
                <a:path w="5156200">
                  <a:moveTo>
                    <a:pt x="0" y="0"/>
                  </a:moveTo>
                  <a:lnTo>
                    <a:pt x="5156200" y="0"/>
                  </a:lnTo>
                </a:path>
              </a:pathLst>
            </a:custGeom>
            <a:ln w="38100">
              <a:solidFill>
                <a:srgbClr val="FFFFFF"/>
              </a:solidFill>
            </a:ln>
          </p:spPr>
          <p:txBody>
            <a:bodyPr wrap="square" lIns="0" tIns="0" rIns="0" bIns="0" rtlCol="0"/>
            <a:lstStyle/>
            <a:p>
              <a:endParaRPr/>
            </a:p>
          </p:txBody>
        </p:sp>
      </p:grpSp>
      <p:sp>
        <p:nvSpPr>
          <p:cNvPr id="16" name="object 16"/>
          <p:cNvSpPr txBox="1"/>
          <p:nvPr/>
        </p:nvSpPr>
        <p:spPr>
          <a:xfrm>
            <a:off x="1435100" y="2333843"/>
            <a:ext cx="5130800" cy="540385"/>
          </a:xfrm>
          <a:prstGeom prst="rect">
            <a:avLst/>
          </a:prstGeom>
        </p:spPr>
        <p:txBody>
          <a:bodyPr vert="horz" wrap="square" lIns="0" tIns="15875" rIns="0" bIns="0" rtlCol="0">
            <a:spAutoFit/>
          </a:bodyPr>
          <a:lstStyle/>
          <a:p>
            <a:pPr marR="45085" algn="ctr">
              <a:lnSpc>
                <a:spcPct val="100000"/>
              </a:lnSpc>
              <a:spcBef>
                <a:spcPts val="125"/>
              </a:spcBef>
            </a:pPr>
            <a:r>
              <a:rPr sz="3350" i="1" spc="70" dirty="0">
                <a:solidFill>
                  <a:srgbClr val="FFFFFF"/>
                </a:solidFill>
                <a:latin typeface="Arabic Typesetting"/>
                <a:cs typeface="Arabic Typesetting"/>
              </a:rPr>
              <a:t>ا</a:t>
            </a:r>
            <a:r>
              <a:rPr sz="3350" i="1" spc="-1300" dirty="0">
                <a:solidFill>
                  <a:srgbClr val="FFFFFF"/>
                </a:solidFill>
                <a:latin typeface="Arabic Typesetting"/>
                <a:cs typeface="Arabic Typesetting"/>
              </a:rPr>
              <a:t>ب</a:t>
            </a:r>
            <a:r>
              <a:rPr sz="3350" i="1" spc="-1270" dirty="0">
                <a:solidFill>
                  <a:srgbClr val="FFFFFF"/>
                </a:solidFill>
                <a:latin typeface="Arabic Typesetting"/>
                <a:cs typeface="Arabic Typesetting"/>
              </a:rPr>
              <a:t>ك</a:t>
            </a:r>
            <a:r>
              <a:rPr sz="3350" i="1" spc="10" dirty="0">
                <a:solidFill>
                  <a:srgbClr val="FFFFFF"/>
                </a:solidFill>
                <a:latin typeface="Arabic Typesetting"/>
                <a:cs typeface="Arabic Typesetting"/>
              </a:rPr>
              <a:t>و</a:t>
            </a:r>
            <a:r>
              <a:rPr sz="3350" i="1" spc="-1015" dirty="0">
                <a:solidFill>
                  <a:srgbClr val="FFFFFF"/>
                </a:solidFill>
                <a:latin typeface="Arabic Typesetting"/>
                <a:cs typeface="Arabic Typesetting"/>
              </a:rPr>
              <a:t>ك</a:t>
            </a:r>
            <a:r>
              <a:rPr sz="3350" i="1" spc="-25" dirty="0">
                <a:solidFill>
                  <a:srgbClr val="FFFFFF"/>
                </a:solidFill>
                <a:latin typeface="Arabic Typesetting"/>
                <a:cs typeface="Arabic Typesetting"/>
              </a:rPr>
              <a:t> </a:t>
            </a:r>
            <a:r>
              <a:rPr sz="3200" spc="-310" dirty="0">
                <a:solidFill>
                  <a:srgbClr val="FFFFFF"/>
                </a:solidFill>
                <a:latin typeface="Arabic Typesetting"/>
                <a:cs typeface="Arabic Typesetting"/>
              </a:rPr>
              <a:t>ش</a:t>
            </a:r>
            <a:r>
              <a:rPr sz="3200" spc="-155" dirty="0">
                <a:solidFill>
                  <a:srgbClr val="FFFFFF"/>
                </a:solidFill>
                <a:latin typeface="Arabic Typesetting"/>
                <a:cs typeface="Arabic Typesetting"/>
              </a:rPr>
              <a:t>ر</a:t>
            </a:r>
            <a:r>
              <a:rPr sz="3200" spc="-235" dirty="0">
                <a:solidFill>
                  <a:srgbClr val="FFFFFF"/>
                </a:solidFill>
                <a:latin typeface="Arabic Typesetting"/>
                <a:cs typeface="Arabic Typesetting"/>
              </a:rPr>
              <a:t>ع</a:t>
            </a:r>
            <a:r>
              <a:rPr sz="3200" spc="15" dirty="0">
                <a:solidFill>
                  <a:srgbClr val="FFFFFF"/>
                </a:solidFill>
                <a:latin typeface="Arabic Typesetting"/>
                <a:cs typeface="Arabic Typesetting"/>
              </a:rPr>
              <a:t> </a:t>
            </a:r>
            <a:r>
              <a:rPr sz="3200" spc="225" dirty="0">
                <a:solidFill>
                  <a:srgbClr val="FFFFFF"/>
                </a:solidFill>
                <a:latin typeface="Arabic Typesetting"/>
                <a:cs typeface="Arabic Typesetting"/>
              </a:rPr>
              <a:t>د</a:t>
            </a:r>
            <a:r>
              <a:rPr sz="3200" spc="-235" dirty="0">
                <a:solidFill>
                  <a:srgbClr val="FFFFFF"/>
                </a:solidFill>
                <a:latin typeface="Arabic Typesetting"/>
                <a:cs typeface="Arabic Typesetting"/>
              </a:rPr>
              <a:t>ح</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52" baseline="2604" dirty="0">
                <a:solidFill>
                  <a:srgbClr val="FFFFFF"/>
                </a:solidFill>
                <a:latin typeface="Arabic Typesetting"/>
                <a:cs typeface="Arabic Typesetting"/>
              </a:rPr>
              <a:t> </a:t>
            </a:r>
            <a:r>
              <a:rPr sz="3200" spc="170" dirty="0">
                <a:solidFill>
                  <a:srgbClr val="FFFFFF"/>
                </a:solidFill>
                <a:latin typeface="Arabic Typesetting"/>
                <a:cs typeface="Arabic Typesetting"/>
              </a:rPr>
              <a:t>ت</a:t>
            </a:r>
            <a:r>
              <a:rPr sz="3200" spc="-1100" dirty="0">
                <a:solidFill>
                  <a:srgbClr val="FFFFFF"/>
                </a:solidFill>
                <a:latin typeface="Arabic Typesetting"/>
                <a:cs typeface="Arabic Typesetting"/>
              </a:rPr>
              <a:t>ي</a:t>
            </a:r>
            <a:r>
              <a:rPr sz="3200" spc="-440" dirty="0">
                <a:solidFill>
                  <a:srgbClr val="FFFFFF"/>
                </a:solidFill>
                <a:latin typeface="Arabic Typesetting"/>
                <a:cs typeface="Arabic Typesetting"/>
              </a:rPr>
              <a:t>أ</a:t>
            </a:r>
            <a:r>
              <a:rPr sz="4800" spc="209" baseline="2604" dirty="0">
                <a:solidFill>
                  <a:srgbClr val="FFFFFF"/>
                </a:solidFill>
                <a:latin typeface="Arabic Typesetting"/>
                <a:cs typeface="Arabic Typesetting"/>
              </a:rPr>
              <a:t> </a:t>
            </a:r>
            <a:r>
              <a:rPr sz="3200" dirty="0">
                <a:solidFill>
                  <a:srgbClr val="FFFFFF"/>
                </a:solidFill>
                <a:latin typeface="Arabic Typesetting"/>
                <a:cs typeface="Arabic Typesetting"/>
              </a:rPr>
              <a:t>ر </a:t>
            </a:r>
            <a:r>
              <a:rPr sz="3200" spc="-605" dirty="0">
                <a:solidFill>
                  <a:srgbClr val="FFFFFF"/>
                </a:solidFill>
                <a:latin typeface="Arabic Typesetting"/>
                <a:cs typeface="Arabic Typesetting"/>
              </a:rPr>
              <a:t>ني</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p:txBody>
      </p:sp>
      <p:sp>
        <p:nvSpPr>
          <p:cNvPr id="17" name="object 17"/>
          <p:cNvSpPr/>
          <p:nvPr/>
        </p:nvSpPr>
        <p:spPr>
          <a:xfrm>
            <a:off x="2927604" y="2854070"/>
            <a:ext cx="341630" cy="5080"/>
          </a:xfrm>
          <a:custGeom>
            <a:avLst/>
            <a:gdLst/>
            <a:ahLst/>
            <a:cxnLst/>
            <a:rect l="l" t="t" r="r" b="b"/>
            <a:pathLst>
              <a:path w="341629" h="5080">
                <a:moveTo>
                  <a:pt x="341376" y="0"/>
                </a:moveTo>
                <a:lnTo>
                  <a:pt x="0" y="0"/>
                </a:lnTo>
                <a:lnTo>
                  <a:pt x="0" y="4572"/>
                </a:lnTo>
                <a:lnTo>
                  <a:pt x="341376" y="4572"/>
                </a:lnTo>
                <a:lnTo>
                  <a:pt x="341376" y="0"/>
                </a:lnTo>
                <a:close/>
              </a:path>
            </a:pathLst>
          </a:custGeom>
          <a:solidFill>
            <a:srgbClr val="FFFFFF"/>
          </a:solidFill>
        </p:spPr>
        <p:txBody>
          <a:bodyPr wrap="square" lIns="0" tIns="0" rIns="0" bIns="0" rtlCol="0"/>
          <a:lstStyle/>
          <a:p>
            <a:endParaRPr/>
          </a:p>
        </p:txBody>
      </p:sp>
      <p:sp>
        <p:nvSpPr>
          <p:cNvPr id="18" name="object 18"/>
          <p:cNvSpPr/>
          <p:nvPr/>
        </p:nvSpPr>
        <p:spPr>
          <a:xfrm>
            <a:off x="3445764" y="3568445"/>
            <a:ext cx="489584" cy="5080"/>
          </a:xfrm>
          <a:custGeom>
            <a:avLst/>
            <a:gdLst/>
            <a:ahLst/>
            <a:cxnLst/>
            <a:rect l="l" t="t" r="r" b="b"/>
            <a:pathLst>
              <a:path w="489585" h="5079">
                <a:moveTo>
                  <a:pt x="489203" y="0"/>
                </a:moveTo>
                <a:lnTo>
                  <a:pt x="0" y="0"/>
                </a:lnTo>
                <a:lnTo>
                  <a:pt x="0" y="4572"/>
                </a:lnTo>
                <a:lnTo>
                  <a:pt x="489203" y="4572"/>
                </a:lnTo>
                <a:lnTo>
                  <a:pt x="489203" y="0"/>
                </a:lnTo>
                <a:close/>
              </a:path>
            </a:pathLst>
          </a:custGeom>
          <a:solidFill>
            <a:srgbClr val="FFFFFF"/>
          </a:solidFill>
        </p:spPr>
        <p:txBody>
          <a:bodyPr wrap="square" lIns="0" tIns="0" rIns="0" bIns="0" rtlCol="0"/>
          <a:lstStyle/>
          <a:p>
            <a:endParaRPr/>
          </a:p>
        </p:txBody>
      </p:sp>
      <p:sp>
        <p:nvSpPr>
          <p:cNvPr id="19" name="object 19"/>
          <p:cNvSpPr/>
          <p:nvPr/>
        </p:nvSpPr>
        <p:spPr>
          <a:xfrm>
            <a:off x="3985259" y="4139946"/>
            <a:ext cx="502920" cy="5080"/>
          </a:xfrm>
          <a:custGeom>
            <a:avLst/>
            <a:gdLst/>
            <a:ahLst/>
            <a:cxnLst/>
            <a:rect l="l" t="t" r="r" b="b"/>
            <a:pathLst>
              <a:path w="502920" h="5079">
                <a:moveTo>
                  <a:pt x="502920" y="0"/>
                </a:moveTo>
                <a:lnTo>
                  <a:pt x="0" y="0"/>
                </a:lnTo>
                <a:lnTo>
                  <a:pt x="0" y="4571"/>
                </a:lnTo>
                <a:lnTo>
                  <a:pt x="502920" y="4571"/>
                </a:lnTo>
                <a:lnTo>
                  <a:pt x="502920" y="0"/>
                </a:lnTo>
                <a:close/>
              </a:path>
            </a:pathLst>
          </a:custGeom>
          <a:solidFill>
            <a:srgbClr val="FFFFFF"/>
          </a:solidFill>
        </p:spPr>
        <p:txBody>
          <a:bodyPr wrap="square" lIns="0" tIns="0" rIns="0" bIns="0" rtlCol="0"/>
          <a:lstStyle/>
          <a:p>
            <a:endParaRPr/>
          </a:p>
        </p:txBody>
      </p:sp>
      <p:sp>
        <p:nvSpPr>
          <p:cNvPr id="20" name="object 20"/>
          <p:cNvSpPr/>
          <p:nvPr/>
        </p:nvSpPr>
        <p:spPr>
          <a:xfrm>
            <a:off x="3764279" y="4782947"/>
            <a:ext cx="311150" cy="5080"/>
          </a:xfrm>
          <a:custGeom>
            <a:avLst/>
            <a:gdLst/>
            <a:ahLst/>
            <a:cxnLst/>
            <a:rect l="l" t="t" r="r" b="b"/>
            <a:pathLst>
              <a:path w="311150" h="5079">
                <a:moveTo>
                  <a:pt x="310896" y="0"/>
                </a:moveTo>
                <a:lnTo>
                  <a:pt x="0" y="0"/>
                </a:lnTo>
                <a:lnTo>
                  <a:pt x="0" y="4571"/>
                </a:lnTo>
                <a:lnTo>
                  <a:pt x="310896" y="4571"/>
                </a:lnTo>
                <a:lnTo>
                  <a:pt x="310896" y="0"/>
                </a:lnTo>
                <a:close/>
              </a:path>
            </a:pathLst>
          </a:custGeom>
          <a:solidFill>
            <a:srgbClr val="FFFFFF"/>
          </a:solidFill>
        </p:spPr>
        <p:txBody>
          <a:bodyPr wrap="square" lIns="0" tIns="0" rIns="0" bIns="0" rtlCol="0"/>
          <a:lstStyle/>
          <a:p>
            <a:endParaRPr/>
          </a:p>
        </p:txBody>
      </p:sp>
      <p:graphicFrame>
        <p:nvGraphicFramePr>
          <p:cNvPr id="21" name="object 21"/>
          <p:cNvGraphicFramePr>
            <a:graphicFrameLocks noGrp="1"/>
          </p:cNvGraphicFramePr>
          <p:nvPr/>
        </p:nvGraphicFramePr>
        <p:xfrm>
          <a:off x="1422400" y="3136900"/>
          <a:ext cx="5162550" cy="2435860"/>
        </p:xfrm>
        <a:graphic>
          <a:graphicData uri="http://schemas.openxmlformats.org/drawingml/2006/table">
            <a:tbl>
              <a:tblPr firstRow="1" bandRow="1">
                <a:tableStyleId>{2D5ABB26-0587-4C30-8999-92F81FD0307C}</a:tableStyleId>
              </a:tblPr>
              <a:tblGrid>
                <a:gridCol w="5143500">
                  <a:extLst>
                    <a:ext uri="{9D8B030D-6E8A-4147-A177-3AD203B41FA5}">
                      <a16:colId xmlns:a16="http://schemas.microsoft.com/office/drawing/2014/main" val="20000"/>
                    </a:ext>
                  </a:extLst>
                </a:gridCol>
              </a:tblGrid>
              <a:tr h="568960">
                <a:tc>
                  <a:txBody>
                    <a:bodyPr/>
                    <a:lstStyle/>
                    <a:p>
                      <a:pPr marL="2540" algn="ctr">
                        <a:lnSpc>
                          <a:spcPts val="3400"/>
                        </a:lnSpc>
                      </a:pPr>
                      <a:r>
                        <a:rPr sz="3200" dirty="0">
                          <a:solidFill>
                            <a:srgbClr val="FFFFFF"/>
                          </a:solidFill>
                          <a:latin typeface="Arabic Typesetting"/>
                          <a:cs typeface="Arabic Typesetting"/>
                        </a:rPr>
                        <a:t>ةكلملما </a:t>
                      </a:r>
                      <a:r>
                        <a:rPr sz="3350" i="1" dirty="0">
                          <a:solidFill>
                            <a:srgbClr val="FFFFFF"/>
                          </a:solidFill>
                          <a:latin typeface="Arabic Typesetting"/>
                          <a:cs typeface="Arabic Typesetting"/>
                        </a:rPr>
                        <a:t>ط</a:t>
                      </a:r>
                      <a:r>
                        <a:rPr sz="3350" i="1" spc="-155" dirty="0">
                          <a:solidFill>
                            <a:srgbClr val="FFFFFF"/>
                          </a:solidFill>
                          <a:latin typeface="Arabic Typesetting"/>
                          <a:cs typeface="Arabic Typesetting"/>
                        </a:rPr>
                        <a:t>س</a:t>
                      </a:r>
                      <a:r>
                        <a:rPr sz="3350" i="1" dirty="0">
                          <a:solidFill>
                            <a:srgbClr val="FFFFFF"/>
                          </a:solidFill>
                          <a:latin typeface="Arabic Typesetting"/>
                          <a:cs typeface="Arabic Typesetting"/>
                        </a:rPr>
                        <a:t>و </a:t>
                      </a:r>
                      <a:r>
                        <a:rPr sz="3350" i="1" spc="-60" dirty="0">
                          <a:solidFill>
                            <a:srgbClr val="FFFFFF"/>
                          </a:solidFill>
                          <a:latin typeface="Arabic Typesetting"/>
                          <a:cs typeface="Arabic Typesetting"/>
                        </a:rPr>
                        <a:t> </a:t>
                      </a:r>
                      <a:r>
                        <a:rPr sz="3200" spc="-280" dirty="0">
                          <a:solidFill>
                            <a:srgbClr val="FFFFFF"/>
                          </a:solidFill>
                          <a:latin typeface="Arabic Typesetting"/>
                          <a:cs typeface="Arabic Typesetting"/>
                        </a:rPr>
                        <a:t>ة</a:t>
                      </a:r>
                      <a:r>
                        <a:rPr sz="3200" spc="-5" dirty="0">
                          <a:solidFill>
                            <a:srgbClr val="FFFFFF"/>
                          </a:solidFill>
                          <a:latin typeface="Arabic Typesetting"/>
                          <a:cs typeface="Arabic Typesetting"/>
                        </a:rPr>
                        <a:t>ر</a:t>
                      </a:r>
                      <a:r>
                        <a:rPr sz="3200" spc="-280" dirty="0">
                          <a:solidFill>
                            <a:srgbClr val="FFFFFF"/>
                          </a:solidFill>
                          <a:latin typeface="Arabic Typesetting"/>
                          <a:cs typeface="Arabic Typesetting"/>
                        </a:rPr>
                        <a:t>ا</a:t>
                      </a:r>
                      <a:r>
                        <a:rPr sz="3200" dirty="0">
                          <a:solidFill>
                            <a:srgbClr val="FFFFFF"/>
                          </a:solidFill>
                          <a:latin typeface="Arabic Typesetting"/>
                          <a:cs typeface="Arabic Typesetting"/>
                        </a:rPr>
                        <a:t>رل</a:t>
                      </a:r>
                      <a:r>
                        <a:rPr sz="3200" spc="-5" dirty="0">
                          <a:solidFill>
                            <a:srgbClr val="FFFFFF"/>
                          </a:solidFill>
                          <a:latin typeface="Arabic Typesetting"/>
                          <a:cs typeface="Arabic Typesetting"/>
                        </a:rPr>
                        <a:t>ح</a:t>
                      </a:r>
                      <a:r>
                        <a:rPr sz="3200" dirty="0">
                          <a:solidFill>
                            <a:srgbClr val="FFFFFF"/>
                          </a:solidFill>
                          <a:latin typeface="Arabic Typesetting"/>
                          <a:cs typeface="Arabic Typesetting"/>
                        </a:rPr>
                        <a:t>ا د</a:t>
                      </a:r>
                      <a:r>
                        <a:rPr sz="3200" spc="-5" dirty="0">
                          <a:solidFill>
                            <a:srgbClr val="FFFFFF"/>
                          </a:solidFill>
                          <a:latin typeface="Arabic Typesetting"/>
                          <a:cs typeface="Arabic Typesetting"/>
                        </a:rPr>
                        <a:t>ت</a:t>
                      </a:r>
                      <a:r>
                        <a:rPr sz="3200" dirty="0">
                          <a:solidFill>
                            <a:srgbClr val="FFFFFF"/>
                          </a:solidFill>
                          <a:latin typeface="Arabic Typesetting"/>
                          <a:cs typeface="Arabic Typesetting"/>
                        </a:rPr>
                        <a:t> </a:t>
                      </a:r>
                      <a:r>
                        <a:rPr sz="3200" spc="-10" dirty="0">
                          <a:solidFill>
                            <a:srgbClr val="FFFFFF"/>
                          </a:solidFill>
                          <a:latin typeface="Arabic Typesetting"/>
                          <a:cs typeface="Arabic Typesetting"/>
                        </a:rPr>
                        <a:t>ش</a:t>
                      </a:r>
                      <a:r>
                        <a:rPr sz="4800" baseline="1736" dirty="0">
                          <a:solidFill>
                            <a:srgbClr val="FFFFFF"/>
                          </a:solidFill>
                          <a:latin typeface="Arabic Typesetting"/>
                          <a:cs typeface="Arabic Typesetting"/>
                        </a:rPr>
                        <a:t>ت</a:t>
                      </a:r>
                      <a:endParaRPr sz="4800" baseline="1736">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717BA2"/>
                    </a:solidFill>
                  </a:tcPr>
                </a:tc>
                <a:extLst>
                  <a:ext uri="{0D108BD9-81ED-4DB2-BD59-A6C34878D82A}">
                    <a16:rowId xmlns:a16="http://schemas.microsoft.com/office/drawing/2014/main" val="10000"/>
                  </a:ext>
                </a:extLst>
              </a:tr>
              <a:tr h="607060">
                <a:tc>
                  <a:txBody>
                    <a:bodyPr/>
                    <a:lstStyle/>
                    <a:p>
                      <a:pPr marL="2540" algn="ctr">
                        <a:lnSpc>
                          <a:spcPts val="3420"/>
                        </a:lnSpc>
                      </a:pPr>
                      <a:r>
                        <a:rPr sz="3200" spc="-120" dirty="0">
                          <a:solidFill>
                            <a:srgbClr val="FFFFFF"/>
                          </a:solidFill>
                          <a:latin typeface="Arabic Typesetting"/>
                          <a:cs typeface="Arabic Typesetting"/>
                        </a:rPr>
                        <a:t>ق</a:t>
                      </a:r>
                      <a:r>
                        <a:rPr sz="3200" dirty="0">
                          <a:solidFill>
                            <a:srgbClr val="FFFFFF"/>
                          </a:solidFill>
                          <a:latin typeface="Arabic Typesetting"/>
                          <a:cs typeface="Arabic Typesetting"/>
                        </a:rPr>
                        <a:t>و</a:t>
                      </a:r>
                      <a:r>
                        <a:rPr sz="3200" spc="-5" dirty="0">
                          <a:solidFill>
                            <a:srgbClr val="FFFFFF"/>
                          </a:solidFill>
                          <a:latin typeface="Arabic Typesetting"/>
                          <a:cs typeface="Arabic Typesetting"/>
                        </a:rPr>
                        <a:t>فتل</a:t>
                      </a:r>
                      <a:r>
                        <a:rPr sz="3200" dirty="0">
                          <a:solidFill>
                            <a:srgbClr val="FFFFFF"/>
                          </a:solidFill>
                          <a:latin typeface="Arabic Typesetting"/>
                          <a:cs typeface="Arabic Typesetting"/>
                        </a:rPr>
                        <a:t>ا ل</a:t>
                      </a:r>
                      <a:r>
                        <a:rPr sz="3200" spc="-5" dirty="0">
                          <a:solidFill>
                            <a:srgbClr val="FFFFFF"/>
                          </a:solidFill>
                          <a:latin typeface="Arabic Typesetting"/>
                          <a:cs typeface="Arabic Typesetting"/>
                        </a:rPr>
                        <a:t>ى</a:t>
                      </a:r>
                      <a:r>
                        <a:rPr sz="3200" dirty="0">
                          <a:solidFill>
                            <a:srgbClr val="FFFFFF"/>
                          </a:solidFill>
                          <a:latin typeface="Arabic Typesetting"/>
                          <a:cs typeface="Arabic Typesetting"/>
                        </a:rPr>
                        <a:t>ع</a:t>
                      </a:r>
                      <a:r>
                        <a:rPr sz="3200" spc="-10" dirty="0">
                          <a:solidFill>
                            <a:srgbClr val="FFFFFF"/>
                          </a:solidFill>
                          <a:latin typeface="Arabic Typesetting"/>
                          <a:cs typeface="Arabic Typesetting"/>
                        </a:rPr>
                        <a:t> </a:t>
                      </a:r>
                      <a:r>
                        <a:rPr sz="3350" i="1" spc="-5" dirty="0">
                          <a:solidFill>
                            <a:srgbClr val="FFFFFF"/>
                          </a:solidFill>
                          <a:latin typeface="Arabic Typesetting"/>
                          <a:cs typeface="Arabic Typesetting"/>
                        </a:rPr>
                        <a:t>ا</a:t>
                      </a:r>
                      <a:r>
                        <a:rPr sz="3350" i="1" spc="-310" dirty="0">
                          <a:solidFill>
                            <a:srgbClr val="FFFFFF"/>
                          </a:solidFill>
                          <a:latin typeface="Arabic Typesetting"/>
                          <a:cs typeface="Arabic Typesetting"/>
                        </a:rPr>
                        <a:t>ص</a:t>
                      </a:r>
                      <a:r>
                        <a:rPr sz="3350" i="1" spc="-5" dirty="0">
                          <a:solidFill>
                            <a:srgbClr val="FFFFFF"/>
                          </a:solidFill>
                          <a:latin typeface="Arabic Typesetting"/>
                          <a:cs typeface="Arabic Typesetting"/>
                        </a:rPr>
                        <a:t>ر</a:t>
                      </a:r>
                      <a:r>
                        <a:rPr sz="3350" i="1" dirty="0">
                          <a:solidFill>
                            <a:srgbClr val="FFFFFF"/>
                          </a:solidFill>
                          <a:latin typeface="Arabic Typesetting"/>
                          <a:cs typeface="Arabic Typesetting"/>
                        </a:rPr>
                        <a:t>ح</a:t>
                      </a:r>
                      <a:r>
                        <a:rPr sz="3350" i="1" spc="-20" dirty="0">
                          <a:solidFill>
                            <a:srgbClr val="FFFFFF"/>
                          </a:solidFill>
                          <a:latin typeface="Arabic Typesetting"/>
                          <a:cs typeface="Arabic Typesetting"/>
                        </a:rPr>
                        <a:t> </a:t>
                      </a:r>
                      <a:r>
                        <a:rPr sz="3200" spc="-5" dirty="0">
                          <a:solidFill>
                            <a:srgbClr val="FFFFFF"/>
                          </a:solidFill>
                          <a:latin typeface="Arabic Typesetting"/>
                          <a:cs typeface="Arabic Typesetting"/>
                        </a:rPr>
                        <a:t>دتهجا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642620">
                <a:tc>
                  <a:txBody>
                    <a:bodyPr/>
                    <a:lstStyle/>
                    <a:p>
                      <a:pPr marL="1270" algn="ctr">
                        <a:lnSpc>
                          <a:spcPts val="3704"/>
                        </a:lnSpc>
                      </a:pP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اي</a:t>
                      </a:r>
                      <a:r>
                        <a:rPr sz="3200" dirty="0">
                          <a:solidFill>
                            <a:srgbClr val="FFFFFF"/>
                          </a:solidFill>
                          <a:latin typeface="Arabic Typesetting"/>
                          <a:cs typeface="Arabic Typesetting"/>
                        </a:rPr>
                        <a:t>جم</a:t>
                      </a:r>
                      <a:r>
                        <a:rPr sz="3200" spc="5" dirty="0">
                          <a:solidFill>
                            <a:srgbClr val="FFFFFF"/>
                          </a:solidFill>
                          <a:latin typeface="Arabic Typesetting"/>
                          <a:cs typeface="Arabic Typesetting"/>
                        </a:rPr>
                        <a:t> </a:t>
                      </a:r>
                      <a:r>
                        <a:rPr sz="3350" i="1" spc="-280" dirty="0">
                          <a:solidFill>
                            <a:srgbClr val="FFFFFF"/>
                          </a:solidFill>
                          <a:latin typeface="Arabic Typesetting"/>
                          <a:cs typeface="Arabic Typesetting"/>
                        </a:rPr>
                        <a:t>ا</a:t>
                      </a:r>
                      <a:r>
                        <a:rPr sz="3350" i="1" spc="-5" dirty="0">
                          <a:solidFill>
                            <a:srgbClr val="FFFFFF"/>
                          </a:solidFill>
                          <a:latin typeface="Arabic Typesetting"/>
                          <a:cs typeface="Arabic Typesetting"/>
                        </a:rPr>
                        <a:t>ره</a:t>
                      </a:r>
                      <a:r>
                        <a:rPr sz="3350" i="1" dirty="0">
                          <a:solidFill>
                            <a:srgbClr val="FFFFFF"/>
                          </a:solidFill>
                          <a:latin typeface="Arabic Typesetting"/>
                          <a:cs typeface="Arabic Typesetting"/>
                        </a:rPr>
                        <a:t>ج</a:t>
                      </a:r>
                      <a:r>
                        <a:rPr sz="3350" i="1" spc="-30" dirty="0">
                          <a:solidFill>
                            <a:srgbClr val="FFFFFF"/>
                          </a:solidFill>
                          <a:latin typeface="Arabic Typesetting"/>
                          <a:cs typeface="Arabic Typesetting"/>
                        </a:rPr>
                        <a:t> </a:t>
                      </a:r>
                      <a:r>
                        <a:rPr sz="3200" dirty="0">
                          <a:solidFill>
                            <a:srgbClr val="FFFFFF"/>
                          </a:solidFill>
                          <a:latin typeface="Arabic Typesetting"/>
                          <a:cs typeface="Arabic Typesetting"/>
                        </a:rPr>
                        <a:t>همرهج</a:t>
                      </a:r>
                      <a:r>
                        <a:rPr sz="3200" spc="-160" dirty="0">
                          <a:solidFill>
                            <a:srgbClr val="FFFFFF"/>
                          </a:solidFill>
                          <a:latin typeface="Arabic Typesetting"/>
                          <a:cs typeface="Arabic Typesetting"/>
                        </a:rPr>
                        <a:t>ا</a:t>
                      </a:r>
                      <a:r>
                        <a:rPr sz="3200" dirty="0">
                          <a:solidFill>
                            <a:srgbClr val="FFFFFF"/>
                          </a:solidFill>
                          <a:latin typeface="Arabic Typesetting"/>
                          <a:cs typeface="Arabic Typesetting"/>
                        </a:rPr>
                        <a:t>و</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r h="617220">
                <a:tc>
                  <a:txBody>
                    <a:bodyPr/>
                    <a:lstStyle/>
                    <a:p>
                      <a:pPr marL="635" algn="ctr">
                        <a:lnSpc>
                          <a:spcPts val="3704"/>
                        </a:lnSpc>
                      </a:pPr>
                      <a:r>
                        <a:rPr sz="3350" i="1" spc="-484" dirty="0">
                          <a:solidFill>
                            <a:srgbClr val="FFFFFF"/>
                          </a:solidFill>
                          <a:latin typeface="Arabic Typesetting"/>
                          <a:cs typeface="Arabic Typesetting"/>
                        </a:rPr>
                        <a:t>ةَرفغلما</a:t>
                      </a:r>
                      <a:r>
                        <a:rPr sz="3350" i="1" spc="-185" dirty="0">
                          <a:solidFill>
                            <a:srgbClr val="FFFFFF"/>
                          </a:solidFill>
                          <a:latin typeface="Arabic Typesetting"/>
                          <a:cs typeface="Arabic Typesetting"/>
                        </a:rPr>
                        <a:t> </a:t>
                      </a:r>
                      <a:r>
                        <a:rPr sz="3350" i="1" spc="-575" dirty="0">
                          <a:solidFill>
                            <a:srgbClr val="FFFFFF"/>
                          </a:solidFill>
                          <a:latin typeface="Arabic Typesetting"/>
                          <a:cs typeface="Arabic Typesetting"/>
                        </a:rPr>
                        <a:t>ه</a:t>
                      </a:r>
                      <a:r>
                        <a:rPr sz="5025" i="1" spc="-615" baseline="-5804" dirty="0">
                          <a:solidFill>
                            <a:srgbClr val="FFFFFF"/>
                          </a:solidFill>
                          <a:latin typeface="Arabic Typesetting"/>
                          <a:cs typeface="Arabic Typesetting"/>
                        </a:rPr>
                        <a:t> </a:t>
                      </a:r>
                      <a:r>
                        <a:rPr sz="3350" i="1" spc="-944" dirty="0">
                          <a:solidFill>
                            <a:srgbClr val="FFFFFF"/>
                          </a:solidFill>
                          <a:latin typeface="Arabic Typesetting"/>
                          <a:cs typeface="Arabic Typesetting"/>
                        </a:rPr>
                        <a:t>بر</a:t>
                      </a:r>
                      <a:r>
                        <a:rPr sz="3350" i="1" spc="5" dirty="0">
                          <a:solidFill>
                            <a:srgbClr val="FFFFFF"/>
                          </a:solidFill>
                          <a:latin typeface="Arabic Typesetting"/>
                          <a:cs typeface="Arabic Typesetting"/>
                        </a:rPr>
                        <a:t> </a:t>
                      </a:r>
                      <a:r>
                        <a:rPr sz="3200" spc="-240" dirty="0">
                          <a:solidFill>
                            <a:srgbClr val="FFFFFF"/>
                          </a:solidFill>
                          <a:latin typeface="Arabic Typesetting"/>
                          <a:cs typeface="Arabic Typesetting"/>
                        </a:rPr>
                        <a:t>نمؤلما</a:t>
                      </a:r>
                      <a:r>
                        <a:rPr sz="3200" spc="30" dirty="0">
                          <a:solidFill>
                            <a:srgbClr val="FFFFFF"/>
                          </a:solidFill>
                          <a:latin typeface="Arabic Typesetting"/>
                          <a:cs typeface="Arabic Typesetting"/>
                        </a:rPr>
                        <a:t> </a:t>
                      </a:r>
                      <a:r>
                        <a:rPr sz="3350" i="1" spc="-265" dirty="0">
                          <a:solidFill>
                            <a:srgbClr val="FF0000"/>
                          </a:solidFill>
                          <a:latin typeface="Arabic Typesetting"/>
                          <a:cs typeface="Arabic Typesetting"/>
                        </a:rPr>
                        <a:t>لأ</a:t>
                      </a:r>
                      <a:r>
                        <a:rPr sz="5025" i="1" spc="750" baseline="2487" dirty="0">
                          <a:solidFill>
                            <a:srgbClr val="FF0000"/>
                          </a:solidFill>
                          <a:latin typeface="Arabic Typesetting"/>
                          <a:cs typeface="Arabic Typesetting"/>
                        </a:rPr>
                        <a:t> </a:t>
                      </a:r>
                      <a:r>
                        <a:rPr sz="3350" i="1" spc="-775" dirty="0">
                          <a:solidFill>
                            <a:srgbClr val="FF0000"/>
                          </a:solidFill>
                          <a:latin typeface="Arabic Typesetting"/>
                          <a:cs typeface="Arabic Typesetting"/>
                        </a:rPr>
                        <a:t>س</a:t>
                      </a:r>
                      <a:endParaRPr sz="335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bl>
          </a:graphicData>
        </a:graphic>
      </p:graphicFrame>
      <p:sp>
        <p:nvSpPr>
          <p:cNvPr id="22" name="object 22"/>
          <p:cNvSpPr/>
          <p:nvPr/>
        </p:nvSpPr>
        <p:spPr>
          <a:xfrm>
            <a:off x="4558284" y="5425821"/>
            <a:ext cx="381000" cy="5080"/>
          </a:xfrm>
          <a:custGeom>
            <a:avLst/>
            <a:gdLst/>
            <a:ahLst/>
            <a:cxnLst/>
            <a:rect l="l" t="t" r="r" b="b"/>
            <a:pathLst>
              <a:path w="381000" h="5079">
                <a:moveTo>
                  <a:pt x="381000" y="0"/>
                </a:moveTo>
                <a:lnTo>
                  <a:pt x="0" y="0"/>
                </a:lnTo>
                <a:lnTo>
                  <a:pt x="0" y="4571"/>
                </a:lnTo>
                <a:lnTo>
                  <a:pt x="381000" y="4571"/>
                </a:lnTo>
                <a:lnTo>
                  <a:pt x="381000" y="0"/>
                </a:lnTo>
                <a:close/>
              </a:path>
            </a:pathLst>
          </a:custGeom>
          <a:solidFill>
            <a:srgbClr val="FF0000"/>
          </a:solidFill>
        </p:spPr>
        <p:txBody>
          <a:bodyPr wrap="square" lIns="0" tIns="0" rIns="0" bIns="0" rtlCol="0"/>
          <a:lstStyle/>
          <a:p>
            <a:endParaRPr/>
          </a:p>
        </p:txBody>
      </p:sp>
      <p:sp>
        <p:nvSpPr>
          <p:cNvPr id="23" name="object 23"/>
          <p:cNvSpPr/>
          <p:nvPr/>
        </p:nvSpPr>
        <p:spPr>
          <a:xfrm>
            <a:off x="3642359" y="5425821"/>
            <a:ext cx="241300" cy="5080"/>
          </a:xfrm>
          <a:custGeom>
            <a:avLst/>
            <a:gdLst/>
            <a:ahLst/>
            <a:cxnLst/>
            <a:rect l="l" t="t" r="r" b="b"/>
            <a:pathLst>
              <a:path w="241300" h="5079">
                <a:moveTo>
                  <a:pt x="240791" y="0"/>
                </a:moveTo>
                <a:lnTo>
                  <a:pt x="0" y="0"/>
                </a:lnTo>
                <a:lnTo>
                  <a:pt x="0" y="4571"/>
                </a:lnTo>
                <a:lnTo>
                  <a:pt x="240791" y="4571"/>
                </a:lnTo>
                <a:lnTo>
                  <a:pt x="240791" y="0"/>
                </a:lnTo>
                <a:close/>
              </a:path>
            </a:pathLst>
          </a:custGeom>
          <a:solidFill>
            <a:srgbClr val="FFFFFF"/>
          </a:solidFill>
        </p:spPr>
        <p:txBody>
          <a:bodyPr wrap="square" lIns="0" tIns="0" rIns="0" bIns="0" rtlCol="0"/>
          <a:lstStyle/>
          <a:p>
            <a:endParaRPr/>
          </a:p>
        </p:txBody>
      </p:sp>
      <p:sp>
        <p:nvSpPr>
          <p:cNvPr id="24" name="object 24"/>
          <p:cNvSpPr/>
          <p:nvPr/>
        </p:nvSpPr>
        <p:spPr>
          <a:xfrm>
            <a:off x="3061716" y="5425821"/>
            <a:ext cx="498475" cy="5080"/>
          </a:xfrm>
          <a:custGeom>
            <a:avLst/>
            <a:gdLst/>
            <a:ahLst/>
            <a:cxnLst/>
            <a:rect l="l" t="t" r="r" b="b"/>
            <a:pathLst>
              <a:path w="498475" h="5079">
                <a:moveTo>
                  <a:pt x="498347" y="0"/>
                </a:moveTo>
                <a:lnTo>
                  <a:pt x="0" y="0"/>
                </a:lnTo>
                <a:lnTo>
                  <a:pt x="0" y="4571"/>
                </a:lnTo>
                <a:lnTo>
                  <a:pt x="498347" y="4571"/>
                </a:lnTo>
                <a:lnTo>
                  <a:pt x="498347" y="0"/>
                </a:lnTo>
                <a:close/>
              </a:path>
            </a:pathLst>
          </a:custGeom>
          <a:solidFill>
            <a:srgbClr val="FFFFFF"/>
          </a:solidFill>
        </p:spPr>
        <p:txBody>
          <a:bodyPr wrap="square" lIns="0" tIns="0" rIns="0" bIns="0" rtlCol="0"/>
          <a:lstStyle/>
          <a:p>
            <a:endParaRP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41</a:t>
            </a: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623684"/>
            <a:chOff x="0" y="0"/>
            <a:chExt cx="9144000" cy="6623684"/>
          </a:xfrm>
        </p:grpSpPr>
        <p:sp>
          <p:nvSpPr>
            <p:cNvPr id="3" name="object 3"/>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9144000" cy="6429756"/>
            </a:xfrm>
            <a:prstGeom prst="rect">
              <a:avLst/>
            </a:prstGeom>
          </p:spPr>
        </p:pic>
      </p:grpSp>
      <p:graphicFrame>
        <p:nvGraphicFramePr>
          <p:cNvPr id="5" name="object 5"/>
          <p:cNvGraphicFramePr>
            <a:graphicFrameLocks noGrp="1"/>
          </p:cNvGraphicFramePr>
          <p:nvPr/>
        </p:nvGraphicFramePr>
        <p:xfrm>
          <a:off x="6565900" y="3811396"/>
          <a:ext cx="2376805" cy="1856739"/>
        </p:xfrm>
        <a:graphic>
          <a:graphicData uri="http://schemas.openxmlformats.org/drawingml/2006/table">
            <a:tbl>
              <a:tblPr firstRow="1" bandRow="1">
                <a:tableStyleId>{2D5ABB26-0587-4C30-8999-92F81FD0307C}</a:tableStyleId>
              </a:tblPr>
              <a:tblGrid>
                <a:gridCol w="2357755">
                  <a:extLst>
                    <a:ext uri="{9D8B030D-6E8A-4147-A177-3AD203B41FA5}">
                      <a16:colId xmlns:a16="http://schemas.microsoft.com/office/drawing/2014/main" val="20000"/>
                    </a:ext>
                  </a:extLst>
                </a:gridCol>
              </a:tblGrid>
              <a:tr h="600710">
                <a:tc>
                  <a:txBody>
                    <a:bodyPr/>
                    <a:lstStyle/>
                    <a:p>
                      <a:pPr marL="2540" algn="ctr">
                        <a:lnSpc>
                          <a:spcPts val="3375"/>
                        </a:lnSpc>
                      </a:pPr>
                      <a:r>
                        <a:rPr sz="3200" spc="-140" dirty="0">
                          <a:solidFill>
                            <a:srgbClr val="FFFFFF"/>
                          </a:solidFill>
                          <a:latin typeface="Arabic Typesetting"/>
                          <a:cs typeface="Arabic Typesetting"/>
                        </a:rPr>
                        <a:t>ن</a:t>
                      </a:r>
                      <a:r>
                        <a:rPr sz="4800" spc="157" baseline="4340" dirty="0">
                          <a:solidFill>
                            <a:srgbClr val="FFFFFF"/>
                          </a:solidFill>
                          <a:latin typeface="Arabic Typesetting"/>
                          <a:cs typeface="Arabic Typesetting"/>
                        </a:rPr>
                        <a:t> </a:t>
                      </a:r>
                      <a:r>
                        <a:rPr sz="3200" spc="-370" dirty="0">
                          <a:solidFill>
                            <a:srgbClr val="FFFFFF"/>
                          </a:solidFill>
                          <a:latin typeface="Arabic Typesetting"/>
                          <a:cs typeface="Arabic Typesetting"/>
                        </a:rPr>
                        <a:t>أرقلا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638810">
                <a:tc>
                  <a:txBody>
                    <a:bodyPr/>
                    <a:lstStyle/>
                    <a:p>
                      <a:pPr marL="3810" algn="ctr">
                        <a:lnSpc>
                          <a:spcPts val="3645"/>
                        </a:lnSpc>
                      </a:pPr>
                      <a:r>
                        <a:rPr sz="3200" dirty="0">
                          <a:solidFill>
                            <a:srgbClr val="FFFFFF"/>
                          </a:solidFill>
                          <a:latin typeface="Arabic Typesetting"/>
                          <a:cs typeface="Arabic Typesetting"/>
                        </a:rPr>
                        <a:t>ا</a:t>
                      </a:r>
                      <a:r>
                        <a:rPr sz="3200" spc="-150" dirty="0">
                          <a:solidFill>
                            <a:srgbClr val="FFFFFF"/>
                          </a:solidFill>
                          <a:latin typeface="Arabic Typesetting"/>
                          <a:cs typeface="Arabic Typesetting"/>
                        </a:rPr>
                        <a:t>ثم</a:t>
                      </a:r>
                      <a:r>
                        <a:rPr sz="4800" spc="209" baseline="4340" dirty="0">
                          <a:solidFill>
                            <a:srgbClr val="FFFFFF"/>
                          </a:solidFill>
                          <a:latin typeface="Arabic Typesetting"/>
                          <a:cs typeface="Arabic Typesetting"/>
                        </a:rPr>
                        <a:t> </a:t>
                      </a:r>
                      <a:r>
                        <a:rPr sz="3200" dirty="0">
                          <a:solidFill>
                            <a:srgbClr val="FFFFFF"/>
                          </a:solidFill>
                          <a:latin typeface="Arabic Typesetting"/>
                          <a:cs typeface="Arabic Typesetting"/>
                        </a:rPr>
                        <a:t>أ</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617220">
                <a:tc>
                  <a:txBody>
                    <a:bodyPr/>
                    <a:lstStyle/>
                    <a:p>
                      <a:pPr marL="3175" algn="ctr">
                        <a:lnSpc>
                          <a:spcPts val="3679"/>
                        </a:lnSpc>
                      </a:pPr>
                      <a:r>
                        <a:rPr sz="3200" spc="-440" dirty="0">
                          <a:solidFill>
                            <a:srgbClr val="FFFFFF"/>
                          </a:solidFill>
                          <a:latin typeface="Arabic Typesetting"/>
                          <a:cs typeface="Arabic Typesetting"/>
                        </a:rPr>
                        <a:t>ةًركب</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aphicFrame>
        <p:nvGraphicFramePr>
          <p:cNvPr id="6" name="object 6"/>
          <p:cNvGraphicFramePr>
            <a:graphicFrameLocks noGrp="1"/>
          </p:cNvGraphicFramePr>
          <p:nvPr/>
        </p:nvGraphicFramePr>
        <p:xfrm>
          <a:off x="4398645" y="3811396"/>
          <a:ext cx="2091055" cy="1856739"/>
        </p:xfrm>
        <a:graphic>
          <a:graphicData uri="http://schemas.openxmlformats.org/drawingml/2006/table">
            <a:tbl>
              <a:tblPr firstRow="1" bandRow="1">
                <a:tableStyleId>{2D5ABB26-0587-4C30-8999-92F81FD0307C}</a:tableStyleId>
              </a:tblPr>
              <a:tblGrid>
                <a:gridCol w="2072005">
                  <a:extLst>
                    <a:ext uri="{9D8B030D-6E8A-4147-A177-3AD203B41FA5}">
                      <a16:colId xmlns:a16="http://schemas.microsoft.com/office/drawing/2014/main" val="20000"/>
                    </a:ext>
                  </a:extLst>
                </a:gridCol>
              </a:tblGrid>
              <a:tr h="600710">
                <a:tc>
                  <a:txBody>
                    <a:bodyPr/>
                    <a:lstStyle/>
                    <a:p>
                      <a:pPr algn="ctr">
                        <a:lnSpc>
                          <a:spcPts val="3375"/>
                        </a:lnSpc>
                      </a:pPr>
                      <a:r>
                        <a:rPr sz="3200" dirty="0">
                          <a:solidFill>
                            <a:srgbClr val="FFFFFF"/>
                          </a:solidFill>
                          <a:latin typeface="Arabic Typesetting"/>
                          <a:cs typeface="Arabic Typesetting"/>
                        </a:rPr>
                        <a:t>هب</a:t>
                      </a:r>
                      <a:r>
                        <a:rPr sz="3200" spc="10"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638810">
                <a:tc>
                  <a:txBody>
                    <a:bodyPr/>
                    <a:lstStyle/>
                    <a:p>
                      <a:pPr algn="ctr">
                        <a:lnSpc>
                          <a:spcPts val="3645"/>
                        </a:lnSpc>
                      </a:pPr>
                      <a:r>
                        <a:rPr sz="3200" dirty="0">
                          <a:solidFill>
                            <a:srgbClr val="FFFFFF"/>
                          </a:solidFill>
                          <a:latin typeface="Arabic Typesetting"/>
                          <a:cs typeface="Arabic Typesetting"/>
                        </a:rPr>
                        <a:t>هب</a:t>
                      </a:r>
                      <a:r>
                        <a:rPr sz="3200" spc="10"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617220">
                <a:tc>
                  <a:txBody>
                    <a:bodyPr/>
                    <a:lstStyle/>
                    <a:p>
                      <a:pPr marL="1905" algn="ctr">
                        <a:lnSpc>
                          <a:spcPts val="3679"/>
                        </a:lnSpc>
                      </a:pPr>
                      <a:r>
                        <a:rPr sz="3200" spc="-5" dirty="0">
                          <a:solidFill>
                            <a:srgbClr val="FFFFFF"/>
                          </a:solidFill>
                          <a:latin typeface="Arabic Typesetting"/>
                          <a:cs typeface="Arabic Typesetting"/>
                        </a:rPr>
                        <a:t>)</a:t>
                      </a:r>
                      <a:r>
                        <a:rPr sz="3200" dirty="0">
                          <a:solidFill>
                            <a:srgbClr val="FFFFFF"/>
                          </a:solidFill>
                          <a:latin typeface="Arabic Typesetting"/>
                          <a:cs typeface="Arabic Typesetting"/>
                        </a:rPr>
                        <a:t>نا</a:t>
                      </a:r>
                      <a:r>
                        <a:rPr sz="3200" spc="-305" dirty="0">
                          <a:solidFill>
                            <a:srgbClr val="FFFFFF"/>
                          </a:solidFill>
                          <a:latin typeface="Arabic Typesetting"/>
                          <a:cs typeface="Arabic Typesetting"/>
                        </a:rPr>
                        <a:t>م</a:t>
                      </a:r>
                      <a:r>
                        <a:rPr sz="3200" dirty="0">
                          <a:solidFill>
                            <a:srgbClr val="FFFFFF"/>
                          </a:solidFill>
                          <a:latin typeface="Arabic Typesetting"/>
                          <a:cs typeface="Arabic Typesetting"/>
                        </a:rPr>
                        <a:t>ز</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هيف</a:t>
                      </a:r>
                      <a:r>
                        <a:rPr sz="3200" spc="10"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nvGraphicFramePr>
        <p:xfrm>
          <a:off x="207937" y="3851275"/>
          <a:ext cx="4091304" cy="1856105"/>
        </p:xfrm>
        <a:graphic>
          <a:graphicData uri="http://schemas.openxmlformats.org/drawingml/2006/table">
            <a:tbl>
              <a:tblPr firstRow="1" bandRow="1">
                <a:tableStyleId>{2D5ABB26-0587-4C30-8999-92F81FD0307C}</a:tableStyleId>
              </a:tblPr>
              <a:tblGrid>
                <a:gridCol w="2143125">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857374">
                  <a:extLst>
                    <a:ext uri="{9D8B030D-6E8A-4147-A177-3AD203B41FA5}">
                      <a16:colId xmlns:a16="http://schemas.microsoft.com/office/drawing/2014/main" val="20002"/>
                    </a:ext>
                  </a:extLst>
                </a:gridCol>
              </a:tblGrid>
              <a:tr h="578485">
                <a:tc>
                  <a:txBody>
                    <a:bodyPr/>
                    <a:lstStyle/>
                    <a:p>
                      <a:pPr algn="ctr">
                        <a:lnSpc>
                          <a:spcPts val="3375"/>
                        </a:lnSpc>
                      </a:pPr>
                      <a:r>
                        <a:rPr sz="3200" spc="-5" dirty="0">
                          <a:solidFill>
                            <a:srgbClr val="FFFFFF"/>
                          </a:solidFill>
                          <a:latin typeface="Arabic Typesetting"/>
                          <a:cs typeface="Arabic Typesetting"/>
                        </a:rPr>
                        <a:t>قلط</a:t>
                      </a:r>
                      <a:r>
                        <a:rPr sz="3200" dirty="0">
                          <a:solidFill>
                            <a:srgbClr val="FFFFFF"/>
                          </a:solidFill>
                          <a:latin typeface="Arabic Typesetting"/>
                          <a:cs typeface="Arabic Typesetting"/>
                        </a:rPr>
                        <a:t>م</a:t>
                      </a:r>
                      <a:r>
                        <a:rPr sz="3200" spc="-5" dirty="0">
                          <a:solidFill>
                            <a:srgbClr val="FFFFFF"/>
                          </a:solidFill>
                          <a:latin typeface="Arabic Typesetting"/>
                          <a:cs typeface="Arabic Typesetting"/>
                        </a:rPr>
                        <a:t> </a:t>
                      </a:r>
                      <a:r>
                        <a:rPr sz="3200" spc="-15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635" algn="ctr">
                        <a:lnSpc>
                          <a:spcPts val="3375"/>
                        </a:lnSpc>
                      </a:pPr>
                      <a:r>
                        <a:rPr sz="3200" spc="-600" dirty="0">
                          <a:solidFill>
                            <a:srgbClr val="FFFFFF"/>
                          </a:solidFill>
                          <a:latin typeface="Arabic Typesetting"/>
                          <a:cs typeface="Arabic Typesetting"/>
                        </a:rPr>
                        <a:t>لاينزت</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635000">
                <a:tc>
                  <a:txBody>
                    <a:bodyPr/>
                    <a:lstStyle/>
                    <a:p>
                      <a:pPr marL="635" algn="ctr">
                        <a:lnSpc>
                          <a:spcPts val="3815"/>
                        </a:lnSpc>
                      </a:pPr>
                      <a:r>
                        <a:rPr sz="3200" dirty="0">
                          <a:solidFill>
                            <a:srgbClr val="FFFFFF"/>
                          </a:solidFill>
                          <a:latin typeface="Arabic Typesetting"/>
                          <a:cs typeface="Arabic Typesetting"/>
                        </a:rPr>
                        <a:t>هب</a:t>
                      </a:r>
                      <a:r>
                        <a:rPr sz="3200" spc="10"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1270" algn="ctr">
                        <a:lnSpc>
                          <a:spcPts val="3815"/>
                        </a:lnSpc>
                      </a:pPr>
                      <a:r>
                        <a:rPr sz="3200" spc="-285" dirty="0">
                          <a:solidFill>
                            <a:srgbClr val="FFFFFF"/>
                          </a:solidFill>
                          <a:latin typeface="Arabic Typesetting"/>
                          <a:cs typeface="Arabic Typesetting"/>
                        </a:rPr>
                        <a:t>سما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642620">
                <a:tc>
                  <a:txBody>
                    <a:bodyPr/>
                    <a:lstStyle/>
                    <a:p>
                      <a:pPr algn="ctr">
                        <a:lnSpc>
                          <a:spcPct val="100000"/>
                        </a:lnSpc>
                        <a:spcBef>
                          <a:spcPts val="35"/>
                        </a:spcBef>
                      </a:pPr>
                      <a:r>
                        <a:rPr sz="3200" spc="-10" dirty="0">
                          <a:solidFill>
                            <a:srgbClr val="FFFFFF"/>
                          </a:solidFill>
                          <a:latin typeface="Arabic Typesetting"/>
                          <a:cs typeface="Arabic Typesetting"/>
                        </a:rPr>
                        <a:t>\</a:t>
                      </a:r>
                      <a:r>
                        <a:rPr sz="3200" spc="-5" dirty="0">
                          <a:solidFill>
                            <a:srgbClr val="FFFFFF"/>
                          </a:solidFill>
                          <a:latin typeface="Arabic Typesetting"/>
                          <a:cs typeface="Arabic Typesetting"/>
                        </a:rPr>
                        <a:t>)</a:t>
                      </a:r>
                      <a:r>
                        <a:rPr sz="3200" dirty="0">
                          <a:solidFill>
                            <a:srgbClr val="FFFFFF"/>
                          </a:solidFill>
                          <a:latin typeface="Arabic Typesetting"/>
                          <a:cs typeface="Arabic Typesetting"/>
                        </a:rPr>
                        <a:t>نا</a:t>
                      </a:r>
                      <a:r>
                        <a:rPr sz="3200" spc="-310" dirty="0">
                          <a:solidFill>
                            <a:srgbClr val="FFFFFF"/>
                          </a:solidFill>
                          <a:latin typeface="Arabic Typesetting"/>
                          <a:cs typeface="Arabic Typesetting"/>
                        </a:rPr>
                        <a:t>م</a:t>
                      </a:r>
                      <a:r>
                        <a:rPr sz="3200" dirty="0">
                          <a:solidFill>
                            <a:srgbClr val="FFFFFF"/>
                          </a:solidFill>
                          <a:latin typeface="Arabic Typesetting"/>
                          <a:cs typeface="Arabic Typesetting"/>
                        </a:rPr>
                        <a:t>ز</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ه</a:t>
                      </a:r>
                      <a:r>
                        <a:rPr sz="3200" spc="-5" dirty="0">
                          <a:solidFill>
                            <a:srgbClr val="FFFFFF"/>
                          </a:solidFill>
                          <a:latin typeface="Arabic Typesetting"/>
                          <a:cs typeface="Arabic Typesetting"/>
                        </a:rPr>
                        <a:t>ي</a:t>
                      </a:r>
                      <a:r>
                        <a:rPr sz="3200" dirty="0">
                          <a:solidFill>
                            <a:srgbClr val="FFFFFF"/>
                          </a:solidFill>
                          <a:latin typeface="Arabic Typesetting"/>
                          <a:cs typeface="Arabic Typesetting"/>
                        </a:rPr>
                        <a:t>ف</a:t>
                      </a:r>
                      <a:r>
                        <a:rPr sz="3200" spc="5"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a:t>
                      </a:r>
                      <a:r>
                        <a:rPr sz="3200" spc="-5" dirty="0">
                          <a:solidFill>
                            <a:srgbClr val="FFFFFF"/>
                          </a:solidFill>
                          <a:latin typeface="Arabic Typesetting"/>
                          <a:cs typeface="Arabic Typesetting"/>
                        </a:rPr>
                        <a:t>عف</a:t>
                      </a:r>
                      <a:r>
                        <a:rPr sz="3200" dirty="0">
                          <a:solidFill>
                            <a:srgbClr val="FFFFFF"/>
                          </a:solidFill>
                          <a:latin typeface="Arabic Typesetting"/>
                          <a:cs typeface="Arabic Typesetting"/>
                        </a:rPr>
                        <a:t>م</a:t>
                      </a:r>
                      <a:endParaRPr sz="3200">
                        <a:latin typeface="Arabic Typesetting"/>
                        <a:cs typeface="Arabic Typesetting"/>
                      </a:endParaRPr>
                    </a:p>
                  </a:txBody>
                  <a:tcPr marL="0" marR="0" marT="444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1270" algn="ctr">
                        <a:lnSpc>
                          <a:spcPct val="100000"/>
                        </a:lnSpc>
                        <a:spcBef>
                          <a:spcPts val="35"/>
                        </a:spcBef>
                      </a:pPr>
                      <a:r>
                        <a:rPr sz="3200" spc="-545" dirty="0">
                          <a:solidFill>
                            <a:srgbClr val="FFFFFF"/>
                          </a:solidFill>
                          <a:latin typeface="Arabic Typesetting"/>
                          <a:cs typeface="Arabic Typesetting"/>
                        </a:rPr>
                        <a:t>لا</a:t>
                      </a:r>
                      <a:r>
                        <a:rPr sz="4800" spc="-817" baseline="4340" dirty="0">
                          <a:solidFill>
                            <a:srgbClr val="FFFFFF"/>
                          </a:solidFill>
                          <a:latin typeface="Arabic Typesetting"/>
                          <a:cs typeface="Arabic Typesetting"/>
                        </a:rPr>
                        <a:t>ً</a:t>
                      </a:r>
                      <a:r>
                        <a:rPr sz="4800" spc="-157" baseline="4340" dirty="0">
                          <a:solidFill>
                            <a:srgbClr val="FFFFFF"/>
                          </a:solidFill>
                          <a:latin typeface="Arabic Typesetting"/>
                          <a:cs typeface="Arabic Typesetting"/>
                        </a:rPr>
                        <a:t> </a:t>
                      </a:r>
                      <a:r>
                        <a:rPr sz="3200" spc="-900" dirty="0">
                          <a:solidFill>
                            <a:srgbClr val="FFFFFF"/>
                          </a:solidFill>
                          <a:latin typeface="Arabic Typesetting"/>
                          <a:cs typeface="Arabic Typesetting"/>
                        </a:rPr>
                        <a:t>يل</a:t>
                      </a:r>
                      <a:endParaRPr sz="3200">
                        <a:latin typeface="Arabic Typesetting"/>
                        <a:cs typeface="Arabic Typesetting"/>
                      </a:endParaRPr>
                    </a:p>
                  </a:txBody>
                  <a:tcPr marL="0" marR="0" marT="444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sp>
        <p:nvSpPr>
          <p:cNvPr id="8" name="object 8"/>
          <p:cNvSpPr/>
          <p:nvPr/>
        </p:nvSpPr>
        <p:spPr>
          <a:xfrm>
            <a:off x="214287" y="5820003"/>
            <a:ext cx="4072254" cy="604520"/>
          </a:xfrm>
          <a:custGeom>
            <a:avLst/>
            <a:gdLst/>
            <a:ahLst/>
            <a:cxnLst/>
            <a:rect l="l" t="t" r="r" b="b"/>
            <a:pathLst>
              <a:path w="4072254" h="604520">
                <a:moveTo>
                  <a:pt x="4071962" y="0"/>
                </a:moveTo>
                <a:lnTo>
                  <a:pt x="4071962" y="604519"/>
                </a:lnTo>
              </a:path>
              <a:path w="4072254" h="604520">
                <a:moveTo>
                  <a:pt x="2214587" y="0"/>
                </a:moveTo>
                <a:lnTo>
                  <a:pt x="2214587" y="604519"/>
                </a:lnTo>
              </a:path>
              <a:path w="4072254" h="604520">
                <a:moveTo>
                  <a:pt x="2143086" y="0"/>
                </a:moveTo>
                <a:lnTo>
                  <a:pt x="2143086" y="604519"/>
                </a:lnTo>
              </a:path>
              <a:path w="4072254" h="604520">
                <a:moveTo>
                  <a:pt x="0" y="0"/>
                </a:moveTo>
                <a:lnTo>
                  <a:pt x="0" y="604519"/>
                </a:lnTo>
              </a:path>
            </a:pathLst>
          </a:custGeom>
          <a:ln w="12700">
            <a:solidFill>
              <a:srgbClr val="FFFFFF"/>
            </a:solidFill>
          </a:ln>
        </p:spPr>
        <p:txBody>
          <a:bodyPr wrap="square" lIns="0" tIns="0" rIns="0" bIns="0" rtlCol="0"/>
          <a:lstStyle/>
          <a:p>
            <a:endParaRPr/>
          </a:p>
        </p:txBody>
      </p:sp>
      <p:graphicFrame>
        <p:nvGraphicFramePr>
          <p:cNvPr id="9" name="object 9"/>
          <p:cNvGraphicFramePr>
            <a:graphicFrameLocks noGrp="1"/>
          </p:cNvGraphicFramePr>
          <p:nvPr/>
        </p:nvGraphicFramePr>
        <p:xfrm>
          <a:off x="207937" y="5767400"/>
          <a:ext cx="8735060" cy="556895"/>
        </p:xfrm>
        <a:graphic>
          <a:graphicData uri="http://schemas.openxmlformats.org/drawingml/2006/table">
            <a:tbl>
              <a:tblPr firstRow="1" bandRow="1">
                <a:tableStyleId>{2D5ABB26-0587-4C30-8999-92F81FD0307C}</a:tableStyleId>
              </a:tblPr>
              <a:tblGrid>
                <a:gridCol w="2143125">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857374">
                  <a:extLst>
                    <a:ext uri="{9D8B030D-6E8A-4147-A177-3AD203B41FA5}">
                      <a16:colId xmlns:a16="http://schemas.microsoft.com/office/drawing/2014/main" val="20002"/>
                    </a:ext>
                  </a:extLst>
                </a:gridCol>
                <a:gridCol w="118745">
                  <a:extLst>
                    <a:ext uri="{9D8B030D-6E8A-4147-A177-3AD203B41FA5}">
                      <a16:colId xmlns:a16="http://schemas.microsoft.com/office/drawing/2014/main" val="20003"/>
                    </a:ext>
                  </a:extLst>
                </a:gridCol>
                <a:gridCol w="2072004">
                  <a:extLst>
                    <a:ext uri="{9D8B030D-6E8A-4147-A177-3AD203B41FA5}">
                      <a16:colId xmlns:a16="http://schemas.microsoft.com/office/drawing/2014/main" val="20004"/>
                    </a:ext>
                  </a:extLst>
                </a:gridCol>
                <a:gridCol w="95885">
                  <a:extLst>
                    <a:ext uri="{9D8B030D-6E8A-4147-A177-3AD203B41FA5}">
                      <a16:colId xmlns:a16="http://schemas.microsoft.com/office/drawing/2014/main" val="20005"/>
                    </a:ext>
                  </a:extLst>
                </a:gridCol>
                <a:gridCol w="2357755">
                  <a:extLst>
                    <a:ext uri="{9D8B030D-6E8A-4147-A177-3AD203B41FA5}">
                      <a16:colId xmlns:a16="http://schemas.microsoft.com/office/drawing/2014/main" val="20006"/>
                    </a:ext>
                  </a:extLst>
                </a:gridCol>
              </a:tblGrid>
              <a:tr h="556895">
                <a:tc>
                  <a:txBody>
                    <a:bodyPr/>
                    <a:lstStyle/>
                    <a:p>
                      <a:pPr marL="541655">
                        <a:lnSpc>
                          <a:spcPts val="3610"/>
                        </a:lnSpc>
                      </a:pPr>
                      <a:r>
                        <a:rPr sz="3200" spc="-590" dirty="0">
                          <a:solidFill>
                            <a:srgbClr val="FFFFFF"/>
                          </a:solidFill>
                          <a:latin typeface="Arabic Typesetting"/>
                          <a:cs typeface="Arabic Typesetting"/>
                        </a:rPr>
                        <a:t>لهجل</a:t>
                      </a:r>
                      <a:r>
                        <a:rPr sz="4800" spc="1095" baseline="4340" dirty="0">
                          <a:solidFill>
                            <a:srgbClr val="FFFFFF"/>
                          </a:solidFill>
                          <a:latin typeface="Arabic Typesetting"/>
                          <a:cs typeface="Arabic Typesetting"/>
                        </a:rPr>
                        <a:t> </a:t>
                      </a:r>
                      <a:r>
                        <a:rPr sz="3200" spc="-385" dirty="0">
                          <a:solidFill>
                            <a:srgbClr val="FFFFFF"/>
                          </a:solidFill>
                          <a:latin typeface="Arabic Typesetting"/>
                          <a:cs typeface="Arabic Typesetting"/>
                        </a:rPr>
                        <a:t>لوعفم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9525">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B w="9525">
                      <a:solidFill>
                        <a:srgbClr val="9FB8CD"/>
                      </a:solidFill>
                      <a:prstDash val="solid"/>
                    </a:lnB>
                  </a:tcPr>
                </a:tc>
                <a:tc>
                  <a:txBody>
                    <a:bodyPr/>
                    <a:lstStyle/>
                    <a:p>
                      <a:pPr marL="1270" algn="ctr">
                        <a:lnSpc>
                          <a:spcPts val="3610"/>
                        </a:lnSpc>
                      </a:pPr>
                      <a:r>
                        <a:rPr sz="3200" spc="-505" dirty="0">
                          <a:solidFill>
                            <a:srgbClr val="FFFFFF"/>
                          </a:solidFill>
                          <a:latin typeface="Arabic Typesetting"/>
                          <a:cs typeface="Arabic Typesetting"/>
                        </a:rPr>
                        <a:t>ءاغتبا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9525">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B w="9525">
                      <a:solidFill>
                        <a:srgbClr val="9FB8CD"/>
                      </a:solidFill>
                      <a:prstDash val="solid"/>
                    </a:lnB>
                  </a:tcPr>
                </a:tc>
                <a:tc>
                  <a:txBody>
                    <a:bodyPr/>
                    <a:lstStyle/>
                    <a:p>
                      <a:pPr marL="650240">
                        <a:lnSpc>
                          <a:spcPts val="3295"/>
                        </a:lnSpc>
                      </a:pPr>
                      <a:r>
                        <a:rPr sz="3200" dirty="0">
                          <a:solidFill>
                            <a:srgbClr val="FFFFFF"/>
                          </a:solidFill>
                          <a:latin typeface="Arabic Typesetting"/>
                          <a:cs typeface="Arabic Typesetting"/>
                        </a:rPr>
                        <a:t>هب</a:t>
                      </a:r>
                      <a:r>
                        <a:rPr sz="3200" spc="10" dirty="0">
                          <a:solidFill>
                            <a:srgbClr val="FFFFFF"/>
                          </a:solidFill>
                          <a:latin typeface="Arabic Typesetting"/>
                          <a:cs typeface="Arabic Typesetting"/>
                        </a:rPr>
                        <a:t> </a:t>
                      </a:r>
                      <a:r>
                        <a:rPr sz="3200" spc="-160" dirty="0">
                          <a:solidFill>
                            <a:srgbClr val="FFFFFF"/>
                          </a:solidFill>
                          <a:latin typeface="Arabic Typesetting"/>
                          <a:cs typeface="Arabic Typesetting"/>
                        </a:rPr>
                        <a:t>ل</a:t>
                      </a:r>
                      <a:r>
                        <a:rPr sz="3200" dirty="0">
                          <a:solidFill>
                            <a:srgbClr val="FFFFFF"/>
                          </a:solidFill>
                          <a:latin typeface="Arabic Typesetting"/>
                          <a:cs typeface="Arabic Typesetting"/>
                        </a:rPr>
                        <a:t>وعفم</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900">
                        <a:latin typeface="Times New Roman"/>
                        <a:cs typeface="Times New Roman"/>
                      </a:endParaRPr>
                    </a:p>
                  </a:txBody>
                  <a:tcPr marL="0" marR="0" marT="0" marB="0">
                    <a:lnL w="12700">
                      <a:solidFill>
                        <a:srgbClr val="FFFFFF"/>
                      </a:solidFill>
                      <a:prstDash val="solid"/>
                    </a:lnL>
                    <a:lnR w="12700">
                      <a:solidFill>
                        <a:srgbClr val="FFFFFF"/>
                      </a:solidFill>
                      <a:prstDash val="solid"/>
                    </a:lnR>
                    <a:lnB w="9525">
                      <a:solidFill>
                        <a:srgbClr val="9FB8CD"/>
                      </a:solidFill>
                      <a:prstDash val="solid"/>
                    </a:lnB>
                  </a:tcPr>
                </a:tc>
                <a:tc>
                  <a:txBody>
                    <a:bodyPr/>
                    <a:lstStyle/>
                    <a:p>
                      <a:pPr marL="2540" algn="ctr">
                        <a:lnSpc>
                          <a:spcPts val="3295"/>
                        </a:lnSpc>
                      </a:pPr>
                      <a:r>
                        <a:rPr sz="3200" spc="-380" dirty="0">
                          <a:solidFill>
                            <a:srgbClr val="FFFFFF"/>
                          </a:solidFill>
                          <a:latin typeface="Arabic Typesetting"/>
                          <a:cs typeface="Arabic Typesetting"/>
                        </a:rPr>
                        <a:t>باتكلا</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42</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43127"/>
          </a:xfrm>
          <a:prstGeom prst="rect">
            <a:avLst/>
          </a:prstGeom>
        </p:spPr>
      </p:pic>
      <p:grpSp>
        <p:nvGrpSpPr>
          <p:cNvPr id="3" name="object 3"/>
          <p:cNvGrpSpPr/>
          <p:nvPr/>
        </p:nvGrpSpPr>
        <p:grpSpPr>
          <a:xfrm>
            <a:off x="0" y="714755"/>
            <a:ext cx="9144000" cy="5643880"/>
            <a:chOff x="0" y="714755"/>
            <a:chExt cx="9144000" cy="5643880"/>
          </a:xfrm>
        </p:grpSpPr>
        <p:pic>
          <p:nvPicPr>
            <p:cNvPr id="4" name="object 4"/>
            <p:cNvPicPr/>
            <p:nvPr/>
          </p:nvPicPr>
          <p:blipFill>
            <a:blip r:embed="rId3" cstate="print"/>
            <a:stretch>
              <a:fillRect/>
            </a:stretch>
          </p:blipFill>
          <p:spPr>
            <a:xfrm>
              <a:off x="0" y="714755"/>
              <a:ext cx="9144000" cy="5643372"/>
            </a:xfrm>
            <a:prstGeom prst="rect">
              <a:avLst/>
            </a:prstGeom>
          </p:spPr>
        </p:pic>
        <p:sp>
          <p:nvSpPr>
            <p:cNvPr id="5" name="object 5"/>
            <p:cNvSpPr/>
            <p:nvPr/>
          </p:nvSpPr>
          <p:spPr>
            <a:xfrm>
              <a:off x="1642872" y="3570732"/>
              <a:ext cx="5286375" cy="2146300"/>
            </a:xfrm>
            <a:custGeom>
              <a:avLst/>
              <a:gdLst/>
              <a:ahLst/>
              <a:cxnLst/>
              <a:rect l="l" t="t" r="r" b="b"/>
              <a:pathLst>
                <a:path w="5286375" h="2146300">
                  <a:moveTo>
                    <a:pt x="4287012" y="1523"/>
                  </a:moveTo>
                  <a:lnTo>
                    <a:pt x="3715512" y="0"/>
                  </a:lnTo>
                </a:path>
                <a:path w="5286375" h="2146300">
                  <a:moveTo>
                    <a:pt x="500125" y="3175"/>
                  </a:moveTo>
                  <a:lnTo>
                    <a:pt x="0" y="1523"/>
                  </a:lnTo>
                </a:path>
                <a:path w="5286375" h="2146300">
                  <a:moveTo>
                    <a:pt x="857884" y="2144331"/>
                  </a:moveTo>
                  <a:lnTo>
                    <a:pt x="214883" y="2142743"/>
                  </a:lnTo>
                </a:path>
                <a:path w="5286375" h="2146300">
                  <a:moveTo>
                    <a:pt x="5286375" y="2145855"/>
                  </a:moveTo>
                  <a:lnTo>
                    <a:pt x="4572000" y="2144267"/>
                  </a:lnTo>
                </a:path>
              </a:pathLst>
            </a:custGeom>
            <a:ln w="9144">
              <a:solidFill>
                <a:srgbClr val="717BA2"/>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120896" y="1807463"/>
              <a:ext cx="981455" cy="1069848"/>
            </a:xfrm>
            <a:prstGeom prst="rect">
              <a:avLst/>
            </a:prstGeom>
          </p:spPr>
        </p:pic>
      </p:grpSp>
      <p:sp>
        <p:nvSpPr>
          <p:cNvPr id="7" name="object 7"/>
          <p:cNvSpPr txBox="1">
            <a:spLocks noGrp="1"/>
          </p:cNvSpPr>
          <p:nvPr>
            <p:ph type="title"/>
          </p:nvPr>
        </p:nvSpPr>
        <p:spPr>
          <a:xfrm>
            <a:off x="4438650" y="1842008"/>
            <a:ext cx="348615" cy="574040"/>
          </a:xfrm>
          <a:prstGeom prst="rect">
            <a:avLst/>
          </a:prstGeom>
        </p:spPr>
        <p:txBody>
          <a:bodyPr vert="horz" wrap="square" lIns="0" tIns="12700" rIns="0" bIns="0" rtlCol="0">
            <a:spAutoFit/>
          </a:bodyPr>
          <a:lstStyle/>
          <a:p>
            <a:pPr marL="12700">
              <a:lnSpc>
                <a:spcPct val="100000"/>
              </a:lnSpc>
              <a:spcBef>
                <a:spcPts val="100"/>
              </a:spcBef>
            </a:pPr>
            <a:r>
              <a:rPr sz="3600" i="0" spc="-690" dirty="0">
                <a:solidFill>
                  <a:srgbClr val="000000"/>
                </a:solidFill>
                <a:latin typeface="Arabic Typesetting"/>
                <a:cs typeface="Arabic Typesetting"/>
              </a:rPr>
              <a:t>لة</a:t>
            </a:r>
            <a:r>
              <a:rPr sz="5400" i="0" spc="-1035" baseline="3858" dirty="0">
                <a:solidFill>
                  <a:srgbClr val="000000"/>
                </a:solidFill>
                <a:latin typeface="Arabic Typesetting"/>
                <a:cs typeface="Arabic Typesetting"/>
              </a:rPr>
              <a:t>ً</a:t>
            </a:r>
            <a:r>
              <a:rPr sz="5400" i="0" spc="750" baseline="3858" dirty="0">
                <a:solidFill>
                  <a:srgbClr val="000000"/>
                </a:solidFill>
                <a:latin typeface="Arabic Typesetting"/>
                <a:cs typeface="Arabic Typesetting"/>
              </a:rPr>
              <a:t> </a:t>
            </a:r>
            <a:r>
              <a:rPr sz="3600" i="0" u="sng" spc="-1010" dirty="0">
                <a:solidFill>
                  <a:srgbClr val="000000"/>
                </a:solidFill>
                <a:uFill>
                  <a:solidFill>
                    <a:srgbClr val="717BA2"/>
                  </a:solidFill>
                </a:uFill>
                <a:latin typeface="Arabic Typesetting"/>
                <a:cs typeface="Arabic Typesetting"/>
              </a:rPr>
              <a:t>يل</a:t>
            </a:r>
            <a:endParaRPr sz="3600">
              <a:latin typeface="Arabic Typesetting"/>
              <a:cs typeface="Arabic Typesetting"/>
            </a:endParaRPr>
          </a:p>
        </p:txBody>
      </p:sp>
      <p:pic>
        <p:nvPicPr>
          <p:cNvPr id="8" name="object 8"/>
          <p:cNvPicPr/>
          <p:nvPr/>
        </p:nvPicPr>
        <p:blipFill>
          <a:blip r:embed="rId5" cstate="print"/>
          <a:stretch>
            <a:fillRect/>
          </a:stretch>
        </p:blipFill>
        <p:spPr>
          <a:xfrm>
            <a:off x="4995671" y="2804160"/>
            <a:ext cx="1365503" cy="1069847"/>
          </a:xfrm>
          <a:prstGeom prst="rect">
            <a:avLst/>
          </a:prstGeom>
        </p:spPr>
      </p:pic>
      <p:sp>
        <p:nvSpPr>
          <p:cNvPr id="9" name="object 9"/>
          <p:cNvSpPr txBox="1"/>
          <p:nvPr/>
        </p:nvSpPr>
        <p:spPr>
          <a:xfrm>
            <a:off x="5312155" y="2838958"/>
            <a:ext cx="734060" cy="574040"/>
          </a:xfrm>
          <a:prstGeom prst="rect">
            <a:avLst/>
          </a:prstGeom>
        </p:spPr>
        <p:txBody>
          <a:bodyPr vert="horz" wrap="square" lIns="0" tIns="12700" rIns="0" bIns="0" rtlCol="0">
            <a:spAutoFit/>
          </a:bodyPr>
          <a:lstStyle/>
          <a:p>
            <a:pPr marL="12700">
              <a:lnSpc>
                <a:spcPct val="100000"/>
              </a:lnSpc>
              <a:spcBef>
                <a:spcPts val="100"/>
              </a:spcBef>
            </a:pPr>
            <a:r>
              <a:rPr sz="3600" spc="-1515" dirty="0">
                <a:latin typeface="Arabic Typesetting"/>
                <a:cs typeface="Arabic Typesetting"/>
              </a:rPr>
              <a:t>لة</a:t>
            </a:r>
            <a:r>
              <a:rPr sz="5400" baseline="4629" dirty="0">
                <a:latin typeface="Arabic Typesetting"/>
                <a:cs typeface="Arabic Typesetting"/>
              </a:rPr>
              <a:t>َ </a:t>
            </a:r>
            <a:r>
              <a:rPr sz="5400" spc="-509" baseline="4629" dirty="0">
                <a:latin typeface="Arabic Typesetting"/>
                <a:cs typeface="Arabic Typesetting"/>
              </a:rPr>
              <a:t> </a:t>
            </a:r>
            <a:r>
              <a:rPr sz="3600" spc="-60" dirty="0">
                <a:latin typeface="Arabic Typesetting"/>
                <a:cs typeface="Arabic Typesetting"/>
              </a:rPr>
              <a:t>ل</a:t>
            </a:r>
            <a:r>
              <a:rPr sz="3600" spc="-30" dirty="0">
                <a:latin typeface="Arabic Typesetting"/>
                <a:cs typeface="Arabic Typesetting"/>
              </a:rPr>
              <a:t>ا</a:t>
            </a:r>
            <a:r>
              <a:rPr sz="3600" spc="-875" dirty="0">
                <a:latin typeface="Arabic Typesetting"/>
                <a:cs typeface="Arabic Typesetting"/>
              </a:rPr>
              <a:t>ض</a:t>
            </a:r>
            <a:r>
              <a:rPr sz="3600" spc="-944" dirty="0">
                <a:latin typeface="Arabic Typesetting"/>
                <a:cs typeface="Arabic Typesetting"/>
              </a:rPr>
              <a:t>ل</a:t>
            </a:r>
            <a:r>
              <a:rPr sz="3600" dirty="0">
                <a:latin typeface="Arabic Typesetting"/>
                <a:cs typeface="Arabic Typesetting"/>
              </a:rPr>
              <a:t>ا</a:t>
            </a:r>
            <a:endParaRPr sz="3600">
              <a:latin typeface="Arabic Typesetting"/>
              <a:cs typeface="Arabic Typesetting"/>
            </a:endParaRPr>
          </a:p>
        </p:txBody>
      </p:sp>
      <p:pic>
        <p:nvPicPr>
          <p:cNvPr id="10" name="object 10"/>
          <p:cNvPicPr/>
          <p:nvPr/>
        </p:nvPicPr>
        <p:blipFill>
          <a:blip r:embed="rId6" cstate="print"/>
          <a:stretch>
            <a:fillRect/>
          </a:stretch>
        </p:blipFill>
        <p:spPr>
          <a:xfrm>
            <a:off x="1438655" y="2938272"/>
            <a:ext cx="958595" cy="856488"/>
          </a:xfrm>
          <a:prstGeom prst="rect">
            <a:avLst/>
          </a:prstGeom>
        </p:spPr>
      </p:pic>
      <p:sp>
        <p:nvSpPr>
          <p:cNvPr id="11" name="object 11"/>
          <p:cNvSpPr txBox="1"/>
          <p:nvPr/>
        </p:nvSpPr>
        <p:spPr>
          <a:xfrm>
            <a:off x="1693926" y="2969513"/>
            <a:ext cx="448945" cy="452120"/>
          </a:xfrm>
          <a:prstGeom prst="rect">
            <a:avLst/>
          </a:prstGeom>
        </p:spPr>
        <p:txBody>
          <a:bodyPr vert="horz" wrap="square" lIns="0" tIns="12065" rIns="0" bIns="0" rtlCol="0">
            <a:spAutoFit/>
          </a:bodyPr>
          <a:lstStyle/>
          <a:p>
            <a:pPr marL="12700">
              <a:lnSpc>
                <a:spcPct val="100000"/>
              </a:lnSpc>
              <a:spcBef>
                <a:spcPts val="95"/>
              </a:spcBef>
            </a:pPr>
            <a:r>
              <a:rPr sz="2800" spc="-560" dirty="0">
                <a:latin typeface="Arabic Typesetting"/>
                <a:cs typeface="Arabic Typesetting"/>
              </a:rPr>
              <a:t>ش</a:t>
            </a:r>
            <a:r>
              <a:rPr sz="4200" baseline="4960" dirty="0">
                <a:latin typeface="Arabic Typesetting"/>
                <a:cs typeface="Arabic Typesetting"/>
              </a:rPr>
              <a:t>ِ</a:t>
            </a:r>
            <a:r>
              <a:rPr sz="4200" spc="247" baseline="4960" dirty="0">
                <a:latin typeface="Arabic Typesetting"/>
                <a:cs typeface="Arabic Typesetting"/>
              </a:rPr>
              <a:t> </a:t>
            </a:r>
            <a:r>
              <a:rPr sz="2800" spc="-905" dirty="0">
                <a:latin typeface="Arabic Typesetting"/>
                <a:cs typeface="Arabic Typesetting"/>
              </a:rPr>
              <a:t>ي</a:t>
            </a:r>
            <a:r>
              <a:rPr sz="2800" spc="-204" dirty="0">
                <a:latin typeface="Arabic Typesetting"/>
                <a:cs typeface="Arabic Typesetting"/>
              </a:rPr>
              <a:t>ج</a:t>
            </a:r>
            <a:endParaRPr sz="2800">
              <a:latin typeface="Arabic Typesetting"/>
              <a:cs typeface="Arabic Typesetting"/>
            </a:endParaRPr>
          </a:p>
        </p:txBody>
      </p:sp>
      <p:pic>
        <p:nvPicPr>
          <p:cNvPr id="12" name="object 12"/>
          <p:cNvPicPr/>
          <p:nvPr/>
        </p:nvPicPr>
        <p:blipFill>
          <a:blip r:embed="rId7" cstate="print"/>
          <a:stretch>
            <a:fillRect/>
          </a:stretch>
        </p:blipFill>
        <p:spPr>
          <a:xfrm>
            <a:off x="1537716" y="4963667"/>
            <a:ext cx="1124711" cy="1069848"/>
          </a:xfrm>
          <a:prstGeom prst="rect">
            <a:avLst/>
          </a:prstGeom>
        </p:spPr>
      </p:pic>
      <p:sp>
        <p:nvSpPr>
          <p:cNvPr id="13" name="object 13"/>
          <p:cNvSpPr txBox="1"/>
          <p:nvPr/>
        </p:nvSpPr>
        <p:spPr>
          <a:xfrm>
            <a:off x="1828545" y="4998466"/>
            <a:ext cx="543560" cy="574040"/>
          </a:xfrm>
          <a:prstGeom prst="rect">
            <a:avLst/>
          </a:prstGeom>
        </p:spPr>
        <p:txBody>
          <a:bodyPr vert="horz" wrap="square" lIns="0" tIns="12700" rIns="0" bIns="0" rtlCol="0">
            <a:spAutoFit/>
          </a:bodyPr>
          <a:lstStyle/>
          <a:p>
            <a:pPr marL="38100">
              <a:lnSpc>
                <a:spcPct val="100000"/>
              </a:lnSpc>
              <a:spcBef>
                <a:spcPts val="100"/>
              </a:spcBef>
            </a:pPr>
            <a:r>
              <a:rPr sz="3600" spc="-894" dirty="0">
                <a:latin typeface="Arabic Typesetting"/>
                <a:cs typeface="Arabic Typesetting"/>
              </a:rPr>
              <a:t>ن</a:t>
            </a:r>
            <a:r>
              <a:rPr sz="5400" spc="2160" baseline="-10802" dirty="0">
                <a:latin typeface="Arabic Typesetting"/>
                <a:cs typeface="Arabic Typesetting"/>
              </a:rPr>
              <a:t> </a:t>
            </a:r>
            <a:r>
              <a:rPr sz="3600" spc="-905" dirty="0">
                <a:latin typeface="Arabic Typesetting"/>
                <a:cs typeface="Arabic Typesetting"/>
              </a:rPr>
              <a:t>يع</a:t>
            </a:r>
            <a:endParaRPr sz="3600">
              <a:latin typeface="Arabic Typesetting"/>
              <a:cs typeface="Arabic Typesetting"/>
            </a:endParaRPr>
          </a:p>
        </p:txBody>
      </p:sp>
      <p:pic>
        <p:nvPicPr>
          <p:cNvPr id="14" name="object 14"/>
          <p:cNvPicPr/>
          <p:nvPr/>
        </p:nvPicPr>
        <p:blipFill>
          <a:blip r:embed="rId8" cstate="print"/>
          <a:stretch>
            <a:fillRect/>
          </a:stretch>
        </p:blipFill>
        <p:spPr>
          <a:xfrm>
            <a:off x="5920740" y="5038344"/>
            <a:ext cx="1264919" cy="963168"/>
          </a:xfrm>
          <a:prstGeom prst="rect">
            <a:avLst/>
          </a:prstGeom>
        </p:spPr>
      </p:pic>
      <p:sp>
        <p:nvSpPr>
          <p:cNvPr id="15" name="object 15"/>
          <p:cNvSpPr txBox="1"/>
          <p:nvPr/>
        </p:nvSpPr>
        <p:spPr>
          <a:xfrm>
            <a:off x="6181978" y="5070500"/>
            <a:ext cx="745490" cy="514350"/>
          </a:xfrm>
          <a:prstGeom prst="rect">
            <a:avLst/>
          </a:prstGeom>
        </p:spPr>
        <p:txBody>
          <a:bodyPr vert="horz" wrap="square" lIns="0" tIns="13335" rIns="0" bIns="0" rtlCol="0">
            <a:spAutoFit/>
          </a:bodyPr>
          <a:lstStyle/>
          <a:p>
            <a:pPr marL="38100">
              <a:lnSpc>
                <a:spcPct val="100000"/>
              </a:lnSpc>
              <a:spcBef>
                <a:spcPts val="105"/>
              </a:spcBef>
            </a:pPr>
            <a:r>
              <a:rPr sz="3200" spc="-980" dirty="0">
                <a:latin typeface="Arabic Typesetting"/>
                <a:cs typeface="Arabic Typesetting"/>
              </a:rPr>
              <a:t>ف</a:t>
            </a:r>
            <a:r>
              <a:rPr sz="4800" baseline="7812" dirty="0">
                <a:latin typeface="Arabic Typesetting"/>
                <a:cs typeface="Arabic Typesetting"/>
              </a:rPr>
              <a:t>ِ </a:t>
            </a:r>
            <a:r>
              <a:rPr sz="4800" spc="-480" baseline="7812" dirty="0">
                <a:latin typeface="Arabic Typesetting"/>
                <a:cs typeface="Arabic Typesetting"/>
              </a:rPr>
              <a:t> </a:t>
            </a:r>
            <a:r>
              <a:rPr sz="3200" spc="-280" dirty="0">
                <a:latin typeface="Arabic Typesetting"/>
                <a:cs typeface="Arabic Typesetting"/>
              </a:rPr>
              <a:t>ا</a:t>
            </a:r>
            <a:r>
              <a:rPr sz="3200" spc="95" dirty="0">
                <a:latin typeface="Arabic Typesetting"/>
                <a:cs typeface="Arabic Typesetting"/>
              </a:rPr>
              <a:t>ر</a:t>
            </a:r>
            <a:r>
              <a:rPr sz="3200" spc="-455" dirty="0">
                <a:latin typeface="Arabic Typesetting"/>
                <a:cs typeface="Arabic Typesetting"/>
              </a:rPr>
              <a:t>ط</a:t>
            </a:r>
            <a:r>
              <a:rPr sz="4800" spc="52" baseline="2604" dirty="0">
                <a:latin typeface="Arabic Typesetting"/>
                <a:cs typeface="Arabic Typesetting"/>
              </a:rPr>
              <a:t> </a:t>
            </a:r>
            <a:r>
              <a:rPr sz="3200" spc="-155" dirty="0">
                <a:latin typeface="Arabic Typesetting"/>
                <a:cs typeface="Arabic Typesetting"/>
              </a:rPr>
              <a:t>أ</a:t>
            </a:r>
            <a:r>
              <a:rPr sz="3200" spc="-1645" dirty="0">
                <a:latin typeface="Arabic Typesetting"/>
                <a:cs typeface="Arabic Typesetting"/>
              </a:rPr>
              <a:t>ب</a:t>
            </a:r>
            <a:endParaRPr sz="3200">
              <a:latin typeface="Arabic Typesetting"/>
              <a:cs typeface="Arabic Typesetting"/>
            </a:endParaRPr>
          </a:p>
        </p:txBody>
      </p:sp>
      <p:pic>
        <p:nvPicPr>
          <p:cNvPr id="16" name="object 16"/>
          <p:cNvPicPr/>
          <p:nvPr/>
        </p:nvPicPr>
        <p:blipFill>
          <a:blip r:embed="rId9" cstate="print"/>
          <a:stretch>
            <a:fillRect/>
          </a:stretch>
        </p:blipFill>
        <p:spPr>
          <a:xfrm>
            <a:off x="1143000" y="999744"/>
            <a:ext cx="304800" cy="304800"/>
          </a:xfrm>
          <a:prstGeom prst="rect">
            <a:avLst/>
          </a:prstGeom>
        </p:spPr>
      </p:pic>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43</a:t>
            </a: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3319"/>
            <a:ext cx="9144000" cy="6304915"/>
            <a:chOff x="0" y="53319"/>
            <a:chExt cx="9144000" cy="6304915"/>
          </a:xfrm>
        </p:grpSpPr>
        <p:pic>
          <p:nvPicPr>
            <p:cNvPr id="3" name="object 3"/>
            <p:cNvPicPr/>
            <p:nvPr/>
          </p:nvPicPr>
          <p:blipFill>
            <a:blip r:embed="rId2" cstate="print"/>
            <a:stretch>
              <a:fillRect/>
            </a:stretch>
          </p:blipFill>
          <p:spPr>
            <a:xfrm>
              <a:off x="0" y="53319"/>
              <a:ext cx="9060588" cy="413227"/>
            </a:xfrm>
            <a:prstGeom prst="rect">
              <a:avLst/>
            </a:prstGeom>
          </p:spPr>
        </p:pic>
        <p:pic>
          <p:nvPicPr>
            <p:cNvPr id="4" name="object 4"/>
            <p:cNvPicPr/>
            <p:nvPr/>
          </p:nvPicPr>
          <p:blipFill>
            <a:blip r:embed="rId3" cstate="print"/>
            <a:stretch>
              <a:fillRect/>
            </a:stretch>
          </p:blipFill>
          <p:spPr>
            <a:xfrm>
              <a:off x="0" y="571500"/>
              <a:ext cx="9144000" cy="5786628"/>
            </a:xfrm>
            <a:prstGeom prst="rect">
              <a:avLst/>
            </a:prstGeom>
          </p:spPr>
        </p:pic>
        <p:sp>
          <p:nvSpPr>
            <p:cNvPr id="5" name="object 5"/>
            <p:cNvSpPr/>
            <p:nvPr/>
          </p:nvSpPr>
          <p:spPr>
            <a:xfrm>
              <a:off x="2143125" y="142875"/>
              <a:ext cx="2357755" cy="579120"/>
            </a:xfrm>
            <a:custGeom>
              <a:avLst/>
              <a:gdLst/>
              <a:ahLst/>
              <a:cxnLst/>
              <a:rect l="l" t="t" r="r" b="b"/>
              <a:pathLst>
                <a:path w="2357754" h="579120">
                  <a:moveTo>
                    <a:pt x="2357501" y="0"/>
                  </a:moveTo>
                  <a:lnTo>
                    <a:pt x="0" y="0"/>
                  </a:lnTo>
                  <a:lnTo>
                    <a:pt x="0" y="579120"/>
                  </a:lnTo>
                  <a:lnTo>
                    <a:pt x="2357501" y="579120"/>
                  </a:lnTo>
                  <a:lnTo>
                    <a:pt x="2357501" y="0"/>
                  </a:lnTo>
                  <a:close/>
                </a:path>
              </a:pathLst>
            </a:custGeom>
            <a:solidFill>
              <a:srgbClr val="717BA2"/>
            </a:solidFill>
          </p:spPr>
          <p:txBody>
            <a:bodyPr wrap="square" lIns="0" tIns="0" rIns="0" bIns="0" rtlCol="0"/>
            <a:lstStyle/>
            <a:p>
              <a:endParaRPr/>
            </a:p>
          </p:txBody>
        </p:sp>
        <p:sp>
          <p:nvSpPr>
            <p:cNvPr id="6" name="object 6"/>
            <p:cNvSpPr/>
            <p:nvPr/>
          </p:nvSpPr>
          <p:spPr>
            <a:xfrm>
              <a:off x="2143125" y="136525"/>
              <a:ext cx="2357755" cy="604520"/>
            </a:xfrm>
            <a:custGeom>
              <a:avLst/>
              <a:gdLst/>
              <a:ahLst/>
              <a:cxnLst/>
              <a:rect l="l" t="t" r="r" b="b"/>
              <a:pathLst>
                <a:path w="2357754" h="604520">
                  <a:moveTo>
                    <a:pt x="2357374" y="0"/>
                  </a:moveTo>
                  <a:lnTo>
                    <a:pt x="2357374" y="604520"/>
                  </a:lnTo>
                </a:path>
                <a:path w="2357754" h="604520">
                  <a:moveTo>
                    <a:pt x="0" y="0"/>
                  </a:moveTo>
                  <a:lnTo>
                    <a:pt x="0" y="604520"/>
                  </a:lnTo>
                </a:path>
              </a:pathLst>
            </a:custGeom>
            <a:ln w="12700">
              <a:solidFill>
                <a:srgbClr val="FFFFFF"/>
              </a:solidFill>
            </a:ln>
          </p:spPr>
          <p:txBody>
            <a:bodyPr wrap="square" lIns="0" tIns="0" rIns="0" bIns="0" rtlCol="0"/>
            <a:lstStyle/>
            <a:p>
              <a:endParaRPr/>
            </a:p>
          </p:txBody>
        </p:sp>
        <p:sp>
          <p:nvSpPr>
            <p:cNvPr id="7" name="object 7"/>
            <p:cNvSpPr/>
            <p:nvPr/>
          </p:nvSpPr>
          <p:spPr>
            <a:xfrm>
              <a:off x="2136775" y="136525"/>
              <a:ext cx="2370455" cy="12700"/>
            </a:xfrm>
            <a:custGeom>
              <a:avLst/>
              <a:gdLst/>
              <a:ahLst/>
              <a:cxnLst/>
              <a:rect l="l" t="t" r="r" b="b"/>
              <a:pathLst>
                <a:path w="2370454" h="12700">
                  <a:moveTo>
                    <a:pt x="0" y="12700"/>
                  </a:moveTo>
                  <a:lnTo>
                    <a:pt x="2370074" y="12700"/>
                  </a:lnTo>
                  <a:lnTo>
                    <a:pt x="2370074"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2136775" y="721994"/>
              <a:ext cx="2370455" cy="0"/>
            </a:xfrm>
            <a:custGeom>
              <a:avLst/>
              <a:gdLst/>
              <a:ahLst/>
              <a:cxnLst/>
              <a:rect l="l" t="t" r="r" b="b"/>
              <a:pathLst>
                <a:path w="2370454">
                  <a:moveTo>
                    <a:pt x="0" y="0"/>
                  </a:moveTo>
                  <a:lnTo>
                    <a:pt x="2370074" y="0"/>
                  </a:lnTo>
                </a:path>
              </a:pathLst>
            </a:custGeom>
            <a:ln w="381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2149475" y="69342"/>
            <a:ext cx="2345055" cy="513715"/>
          </a:xfrm>
          <a:prstGeom prst="rect">
            <a:avLst/>
          </a:prstGeom>
        </p:spPr>
        <p:txBody>
          <a:bodyPr vert="horz" wrap="square" lIns="0" tIns="12700" rIns="0" bIns="0" rtlCol="0">
            <a:spAutoFit/>
          </a:bodyPr>
          <a:lstStyle/>
          <a:p>
            <a:pPr marL="587375">
              <a:lnSpc>
                <a:spcPct val="100000"/>
              </a:lnSpc>
              <a:spcBef>
                <a:spcPts val="100"/>
              </a:spcBef>
            </a:pPr>
            <a:r>
              <a:rPr sz="3200" i="0" spc="450" dirty="0">
                <a:latin typeface="Arabic Typesetting"/>
                <a:cs typeface="Arabic Typesetting"/>
              </a:rPr>
              <a:t>ك</a:t>
            </a:r>
            <a:r>
              <a:rPr sz="3200" i="0" spc="-484" dirty="0">
                <a:latin typeface="Arabic Typesetting"/>
                <a:cs typeface="Arabic Typesetting"/>
              </a:rPr>
              <a:t>س</a:t>
            </a:r>
            <a:r>
              <a:rPr sz="3200" i="0" spc="-1300" dirty="0">
                <a:latin typeface="Arabic Typesetting"/>
                <a:cs typeface="Arabic Typesetting"/>
              </a:rPr>
              <a:t>ف</a:t>
            </a:r>
            <a:r>
              <a:rPr sz="3200" i="0" spc="-625" dirty="0">
                <a:latin typeface="Arabic Typesetting"/>
                <a:cs typeface="Arabic Typesetting"/>
              </a:rPr>
              <a:t>ن</a:t>
            </a:r>
            <a:r>
              <a:rPr sz="4800" i="0" spc="-2175" baseline="1736" dirty="0">
                <a:latin typeface="Arabic Typesetting"/>
                <a:cs typeface="Arabic Typesetting"/>
              </a:rPr>
              <a:t>ب</a:t>
            </a:r>
            <a:r>
              <a:rPr sz="4800" i="0" baseline="1736" dirty="0">
                <a:latin typeface="Arabic Typesetting"/>
                <a:cs typeface="Arabic Typesetting"/>
              </a:rPr>
              <a:t> </a:t>
            </a:r>
            <a:r>
              <a:rPr sz="3200" i="0" spc="170" dirty="0">
                <a:latin typeface="Arabic Typesetting"/>
                <a:cs typeface="Arabic Typesetting"/>
              </a:rPr>
              <a:t>ب</a:t>
            </a:r>
            <a:r>
              <a:rPr sz="3200" i="0" spc="-114" dirty="0">
                <a:latin typeface="Arabic Typesetting"/>
                <a:cs typeface="Arabic Typesetting"/>
              </a:rPr>
              <a:t>ج</a:t>
            </a:r>
            <a:r>
              <a:rPr sz="3200" i="0" spc="-440" dirty="0">
                <a:latin typeface="Arabic Typesetting"/>
                <a:cs typeface="Arabic Typesetting"/>
              </a:rPr>
              <a:t>أ</a:t>
            </a:r>
            <a:r>
              <a:rPr sz="4800" i="0" baseline="2604" dirty="0">
                <a:latin typeface="Arabic Typesetting"/>
                <a:cs typeface="Arabic Typesetting"/>
              </a:rPr>
              <a:t> </a:t>
            </a:r>
            <a:endParaRPr sz="4800" baseline="2604">
              <a:latin typeface="Arabic Typesetting"/>
              <a:cs typeface="Arabic Typesetting"/>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44</a:t>
            </a: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3319"/>
            <a:ext cx="9060588" cy="413227"/>
          </a:xfrm>
          <a:prstGeom prst="rect">
            <a:avLst/>
          </a:prstGeom>
        </p:spPr>
      </p:pic>
      <p:pic>
        <p:nvPicPr>
          <p:cNvPr id="3" name="object 3"/>
          <p:cNvPicPr/>
          <p:nvPr/>
        </p:nvPicPr>
        <p:blipFill>
          <a:blip r:embed="rId3" cstate="print"/>
          <a:stretch>
            <a:fillRect/>
          </a:stretch>
        </p:blipFill>
        <p:spPr>
          <a:xfrm>
            <a:off x="75988" y="737564"/>
            <a:ext cx="8949806" cy="5372378"/>
          </a:xfrm>
          <a:prstGeom prst="rect">
            <a:avLst/>
          </a:prstGeom>
        </p:spPr>
      </p:pic>
      <p:graphicFrame>
        <p:nvGraphicFramePr>
          <p:cNvPr id="4" name="object 4"/>
          <p:cNvGraphicFramePr>
            <a:graphicFrameLocks noGrp="1"/>
          </p:cNvGraphicFramePr>
          <p:nvPr/>
        </p:nvGraphicFramePr>
        <p:xfrm>
          <a:off x="3541395" y="2279650"/>
          <a:ext cx="2091055" cy="3855085"/>
        </p:xfrm>
        <a:graphic>
          <a:graphicData uri="http://schemas.openxmlformats.org/drawingml/2006/table">
            <a:tbl>
              <a:tblPr firstRow="1" bandRow="1">
                <a:tableStyleId>{2D5ABB26-0587-4C30-8999-92F81FD0307C}</a:tableStyleId>
              </a:tblPr>
              <a:tblGrid>
                <a:gridCol w="2071370">
                  <a:extLst>
                    <a:ext uri="{9D8B030D-6E8A-4147-A177-3AD203B41FA5}">
                      <a16:colId xmlns:a16="http://schemas.microsoft.com/office/drawing/2014/main" val="20000"/>
                    </a:ext>
                  </a:extLst>
                </a:gridCol>
              </a:tblGrid>
              <a:tr h="521334">
                <a:tc>
                  <a:txBody>
                    <a:bodyPr/>
                    <a:lstStyle/>
                    <a:p>
                      <a:pPr marL="1270" algn="ctr">
                        <a:lnSpc>
                          <a:spcPts val="2990"/>
                        </a:lnSpc>
                      </a:pPr>
                      <a:r>
                        <a:rPr sz="2800" spc="-5" dirty="0">
                          <a:solidFill>
                            <a:srgbClr val="FFFFFF"/>
                          </a:solidFill>
                          <a:latin typeface="Arabic Typesetting"/>
                          <a:cs typeface="Arabic Typesetting"/>
                        </a:rPr>
                        <a:t>قلط</a:t>
                      </a:r>
                      <a:r>
                        <a:rPr sz="2800" dirty="0">
                          <a:solidFill>
                            <a:srgbClr val="FFFFFF"/>
                          </a:solidFill>
                          <a:latin typeface="Arabic Typesetting"/>
                          <a:cs typeface="Arabic Typesetting"/>
                        </a:rPr>
                        <a:t>م</a:t>
                      </a:r>
                      <a:r>
                        <a:rPr sz="2800" spc="-10" dirty="0">
                          <a:solidFill>
                            <a:srgbClr val="FFFFFF"/>
                          </a:solidFill>
                          <a:latin typeface="Arabic Typesetting"/>
                          <a:cs typeface="Arabic Typesetting"/>
                        </a:rPr>
                        <a:t> </a:t>
                      </a:r>
                      <a:r>
                        <a:rPr sz="2800" spc="-130" dirty="0">
                          <a:solidFill>
                            <a:srgbClr val="FFFFFF"/>
                          </a:solidFill>
                          <a:latin typeface="Arabic Typesetting"/>
                          <a:cs typeface="Arabic Typesetting"/>
                        </a:rPr>
                        <a:t>ل</a:t>
                      </a:r>
                      <a:r>
                        <a:rPr sz="2800" dirty="0">
                          <a:solidFill>
                            <a:srgbClr val="FFFFFF"/>
                          </a:solidFill>
                          <a:latin typeface="Arabic Typesetting"/>
                          <a:cs typeface="Arabic Typesetting"/>
                        </a:rPr>
                        <a:t>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0"/>
                  </a:ext>
                </a:extLst>
              </a:tr>
              <a:tr h="515620">
                <a:tc>
                  <a:txBody>
                    <a:bodyPr/>
                    <a:lstStyle/>
                    <a:p>
                      <a:pPr marL="1270" algn="ctr">
                        <a:lnSpc>
                          <a:spcPts val="3115"/>
                        </a:lnSpc>
                      </a:pP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يف</a:t>
                      </a:r>
                      <a:r>
                        <a:rPr sz="2800" spc="-10" dirty="0">
                          <a:solidFill>
                            <a:srgbClr val="FFFFFF"/>
                          </a:solidFill>
                          <a:latin typeface="Arabic Typesetting"/>
                          <a:cs typeface="Arabic Typesetting"/>
                        </a:rPr>
                        <a:t> </a:t>
                      </a:r>
                      <a:r>
                        <a:rPr sz="2800" spc="-130" dirty="0">
                          <a:solidFill>
                            <a:srgbClr val="FFFFFF"/>
                          </a:solidFill>
                          <a:latin typeface="Arabic Typesetting"/>
                          <a:cs typeface="Arabic Typesetting"/>
                        </a:rPr>
                        <a:t>ل</a:t>
                      </a:r>
                      <a:r>
                        <a:rPr sz="2800" spc="-5" dirty="0">
                          <a:solidFill>
                            <a:srgbClr val="FFFFFF"/>
                          </a:solidFill>
                          <a:latin typeface="Arabic Typesetting"/>
                          <a:cs typeface="Arabic Typesetting"/>
                        </a:rPr>
                        <a:t>وعف</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462280">
                <a:tc>
                  <a:txBody>
                    <a:bodyPr/>
                    <a:lstStyle/>
                    <a:p>
                      <a:pPr marL="1270" algn="ctr">
                        <a:lnSpc>
                          <a:spcPts val="2990"/>
                        </a:lnSpc>
                      </a:pP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يف</a:t>
                      </a:r>
                      <a:r>
                        <a:rPr sz="2800" spc="-10" dirty="0">
                          <a:solidFill>
                            <a:srgbClr val="FFFFFF"/>
                          </a:solidFill>
                          <a:latin typeface="Arabic Typesetting"/>
                          <a:cs typeface="Arabic Typesetting"/>
                        </a:rPr>
                        <a:t> </a:t>
                      </a:r>
                      <a:r>
                        <a:rPr sz="2800" spc="-130" dirty="0">
                          <a:solidFill>
                            <a:srgbClr val="FFFFFF"/>
                          </a:solidFill>
                          <a:latin typeface="Arabic Typesetting"/>
                          <a:cs typeface="Arabic Typesetting"/>
                        </a:rPr>
                        <a:t>ل</a:t>
                      </a:r>
                      <a:r>
                        <a:rPr sz="2800" spc="-5" dirty="0">
                          <a:solidFill>
                            <a:srgbClr val="FFFFFF"/>
                          </a:solidFill>
                          <a:latin typeface="Arabic Typesetting"/>
                          <a:cs typeface="Arabic Typesetting"/>
                        </a:rPr>
                        <a:t>وعف</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457200">
                <a:tc>
                  <a:txBody>
                    <a:bodyPr/>
                    <a:lstStyle/>
                    <a:p>
                      <a:pPr algn="ctr">
                        <a:lnSpc>
                          <a:spcPts val="2990"/>
                        </a:lnSpc>
                      </a:pPr>
                      <a:r>
                        <a:rPr sz="2800" spc="-700" dirty="0">
                          <a:solidFill>
                            <a:srgbClr val="FFFFFF"/>
                          </a:solidFill>
                          <a:latin typeface="Arabic Typesetting"/>
                          <a:cs typeface="Arabic Typesetting"/>
                        </a:rPr>
                        <a:t>يزيتم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470534">
                <a:tc>
                  <a:txBody>
                    <a:bodyPr/>
                    <a:lstStyle/>
                    <a:p>
                      <a:pPr algn="ctr">
                        <a:lnSpc>
                          <a:spcPts val="2995"/>
                        </a:lnSpc>
                      </a:pPr>
                      <a:r>
                        <a:rPr sz="2800" spc="-700" dirty="0">
                          <a:solidFill>
                            <a:srgbClr val="FFFFFF"/>
                          </a:solidFill>
                          <a:latin typeface="Arabic Typesetting"/>
                          <a:cs typeface="Arabic Typesetting"/>
                        </a:rPr>
                        <a:t>يزيتم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441959">
                <a:tc>
                  <a:txBody>
                    <a:bodyPr/>
                    <a:lstStyle/>
                    <a:p>
                      <a:pPr algn="ctr">
                        <a:lnSpc>
                          <a:spcPts val="2995"/>
                        </a:lnSpc>
                      </a:pPr>
                      <a:r>
                        <a:rPr sz="2800" spc="-45" dirty="0">
                          <a:solidFill>
                            <a:srgbClr val="FFFFFF"/>
                          </a:solidFill>
                          <a:latin typeface="Arabic Typesetting"/>
                          <a:cs typeface="Arabic Typesetting"/>
                        </a:rPr>
                        <a:t>لاح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5"/>
                  </a:ext>
                </a:extLst>
              </a:tr>
              <a:tr h="467995">
                <a:tc>
                  <a:txBody>
                    <a:bodyPr/>
                    <a:lstStyle/>
                    <a:p>
                      <a:pPr algn="ctr">
                        <a:lnSpc>
                          <a:spcPts val="2995"/>
                        </a:lnSpc>
                      </a:pPr>
                      <a:r>
                        <a:rPr sz="2800" spc="-515" dirty="0">
                          <a:solidFill>
                            <a:srgbClr val="FFFFFF"/>
                          </a:solidFill>
                          <a:latin typeface="Arabic Typesetting"/>
                          <a:cs typeface="Arabic Typesetting"/>
                        </a:rPr>
                        <a:t>لهجل</a:t>
                      </a:r>
                      <a:r>
                        <a:rPr sz="4200" spc="15" baseline="3968" dirty="0">
                          <a:solidFill>
                            <a:srgbClr val="FFFFFF"/>
                          </a:solidFill>
                          <a:latin typeface="Arabic Typesetting"/>
                          <a:cs typeface="Arabic Typesetting"/>
                        </a:rPr>
                        <a:t> </a:t>
                      </a:r>
                      <a:r>
                        <a:rPr sz="4200" spc="22" baseline="3968" dirty="0">
                          <a:solidFill>
                            <a:srgbClr val="FFFFFF"/>
                          </a:solidFill>
                          <a:latin typeface="Arabic Typesetting"/>
                          <a:cs typeface="Arabic Typesetting"/>
                        </a:rPr>
                        <a:t> </a:t>
                      </a:r>
                      <a:r>
                        <a:rPr sz="2800" spc="-340" dirty="0">
                          <a:solidFill>
                            <a:srgbClr val="FFFFFF"/>
                          </a:solidFill>
                          <a:latin typeface="Arabic Typesetting"/>
                          <a:cs typeface="Arabic Typesetting"/>
                        </a:rPr>
                        <a:t>لوعفم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6"/>
                  </a:ext>
                </a:extLst>
              </a:tr>
              <a:tr h="518159">
                <a:tc>
                  <a:txBody>
                    <a:bodyPr/>
                    <a:lstStyle/>
                    <a:p>
                      <a:pPr marL="635" algn="ctr">
                        <a:lnSpc>
                          <a:spcPts val="2995"/>
                        </a:lnSpc>
                      </a:pPr>
                      <a:r>
                        <a:rPr sz="2800" dirty="0">
                          <a:solidFill>
                            <a:srgbClr val="FFFFFF"/>
                          </a:solidFill>
                          <a:latin typeface="Arabic Typesetting"/>
                          <a:cs typeface="Arabic Typesetting"/>
                        </a:rPr>
                        <a:t>هب</a:t>
                      </a:r>
                      <a:r>
                        <a:rPr sz="2800" spc="5" dirty="0">
                          <a:solidFill>
                            <a:srgbClr val="FFFFFF"/>
                          </a:solidFill>
                          <a:latin typeface="Arabic Typesetting"/>
                          <a:cs typeface="Arabic Typesetting"/>
                        </a:rPr>
                        <a:t> </a:t>
                      </a:r>
                      <a:r>
                        <a:rPr sz="2800" spc="-125" dirty="0">
                          <a:solidFill>
                            <a:srgbClr val="FFFFFF"/>
                          </a:solidFill>
                          <a:latin typeface="Arabic Typesetting"/>
                          <a:cs typeface="Arabic Typesetting"/>
                        </a:rPr>
                        <a:t>ل</a:t>
                      </a:r>
                      <a:r>
                        <a:rPr sz="2800" dirty="0">
                          <a:solidFill>
                            <a:srgbClr val="FFFFFF"/>
                          </a:solidFill>
                          <a:latin typeface="Arabic Typesetting"/>
                          <a:cs typeface="Arabic Typesetting"/>
                        </a:rPr>
                        <a:t>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7"/>
                  </a:ext>
                </a:extLst>
              </a:tr>
            </a:tbl>
          </a:graphicData>
        </a:graphic>
      </p:graphicFrame>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45</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5" name="object 5"/>
          <p:cNvGraphicFramePr>
            <a:graphicFrameLocks noGrp="1"/>
          </p:cNvGraphicFramePr>
          <p:nvPr/>
        </p:nvGraphicFramePr>
        <p:xfrm>
          <a:off x="207937" y="2279650"/>
          <a:ext cx="3234055" cy="3855085"/>
        </p:xfrm>
        <a:graphic>
          <a:graphicData uri="http://schemas.openxmlformats.org/drawingml/2006/table">
            <a:tbl>
              <a:tblPr firstRow="1" bandRow="1">
                <a:tableStyleId>{2D5ABB26-0587-4C30-8999-92F81FD0307C}</a:tableStyleId>
              </a:tblPr>
              <a:tblGrid>
                <a:gridCol w="3215005">
                  <a:extLst>
                    <a:ext uri="{9D8B030D-6E8A-4147-A177-3AD203B41FA5}">
                      <a16:colId xmlns:a16="http://schemas.microsoft.com/office/drawing/2014/main" val="20000"/>
                    </a:ext>
                  </a:extLst>
                </a:gridCol>
              </a:tblGrid>
              <a:tr h="521334">
                <a:tc>
                  <a:txBody>
                    <a:bodyPr/>
                    <a:lstStyle/>
                    <a:p>
                      <a:pPr marR="40005" algn="ctr">
                        <a:lnSpc>
                          <a:spcPts val="2990"/>
                        </a:lnSpc>
                      </a:pPr>
                      <a:r>
                        <a:rPr sz="2800" dirty="0">
                          <a:solidFill>
                            <a:srgbClr val="FFFFFF"/>
                          </a:solidFill>
                          <a:latin typeface="Arabic Typesetting"/>
                          <a:cs typeface="Arabic Typesetting"/>
                        </a:rPr>
                        <a:t>ل</a:t>
                      </a:r>
                      <a:r>
                        <a:rPr sz="2800" spc="-5" dirty="0">
                          <a:solidFill>
                            <a:srgbClr val="FFFFFF"/>
                          </a:solidFill>
                          <a:latin typeface="Arabic Typesetting"/>
                          <a:cs typeface="Arabic Typesetting"/>
                        </a:rPr>
                        <a:t>عف</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د</a:t>
                      </a:r>
                      <a:r>
                        <a:rPr sz="2800" dirty="0">
                          <a:solidFill>
                            <a:srgbClr val="FFFFFF"/>
                          </a:solidFill>
                          <a:latin typeface="Arabic Typesetting"/>
                          <a:cs typeface="Arabic Typesetting"/>
                        </a:rPr>
                        <a:t>ك</a:t>
                      </a:r>
                      <a:r>
                        <a:rPr sz="2800" spc="-370" dirty="0">
                          <a:solidFill>
                            <a:srgbClr val="FFFFFF"/>
                          </a:solidFill>
                          <a:latin typeface="Arabic Typesetting"/>
                          <a:cs typeface="Arabic Typesetting"/>
                        </a:rPr>
                        <a:t>أ</a:t>
                      </a:r>
                      <a:r>
                        <a:rPr sz="4200" baseline="11904" dirty="0">
                          <a:solidFill>
                            <a:srgbClr val="FFFFFF"/>
                          </a:solidFill>
                          <a:latin typeface="Arabic Typesetting"/>
                          <a:cs typeface="Arabic Typesetting"/>
                        </a:rPr>
                        <a:t> </a:t>
                      </a:r>
                      <a:endParaRPr sz="4200" baseline="119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57150">
                      <a:solidFill>
                        <a:srgbClr val="FFFFFF"/>
                      </a:solidFill>
                      <a:prstDash val="solid"/>
                    </a:lnB>
                    <a:solidFill>
                      <a:srgbClr val="717BA2"/>
                    </a:solidFill>
                  </a:tcPr>
                </a:tc>
                <a:extLst>
                  <a:ext uri="{0D108BD9-81ED-4DB2-BD59-A6C34878D82A}">
                    <a16:rowId xmlns:a16="http://schemas.microsoft.com/office/drawing/2014/main" val="10000"/>
                  </a:ext>
                </a:extLst>
              </a:tr>
              <a:tr h="515620">
                <a:tc>
                  <a:txBody>
                    <a:bodyPr/>
                    <a:lstStyle/>
                    <a:p>
                      <a:pPr algn="ctr">
                        <a:lnSpc>
                          <a:spcPts val="3115"/>
                        </a:lnSpc>
                      </a:pPr>
                      <a:r>
                        <a:rPr sz="2800" dirty="0">
                          <a:solidFill>
                            <a:srgbClr val="FFFFFF"/>
                          </a:solidFill>
                          <a:latin typeface="Arabic Typesetting"/>
                          <a:cs typeface="Arabic Typesetting"/>
                        </a:rPr>
                        <a:t>لعفلا</a:t>
                      </a:r>
                      <a:r>
                        <a:rPr sz="2800" spc="-20" dirty="0">
                          <a:solidFill>
                            <a:srgbClr val="FFFFFF"/>
                          </a:solidFill>
                          <a:latin typeface="Arabic Typesetting"/>
                          <a:cs typeface="Arabic Typesetting"/>
                        </a:rPr>
                        <a:t> </a:t>
                      </a:r>
                      <a:r>
                        <a:rPr sz="2800" spc="-335" dirty="0">
                          <a:solidFill>
                            <a:srgbClr val="FFFFFF"/>
                          </a:solidFill>
                          <a:latin typeface="Arabic Typesetting"/>
                          <a:cs typeface="Arabic Typesetting"/>
                        </a:rPr>
                        <a:t>ع</a:t>
                      </a:r>
                      <a:r>
                        <a:rPr sz="2800" dirty="0">
                          <a:solidFill>
                            <a:srgbClr val="FFFFFF"/>
                          </a:solidFill>
                          <a:latin typeface="Arabic Typesetting"/>
                          <a:cs typeface="Arabic Typesetting"/>
                        </a:rPr>
                        <a:t>و</a:t>
                      </a:r>
                      <a:r>
                        <a:rPr sz="2800" spc="-140" dirty="0">
                          <a:solidFill>
                            <a:srgbClr val="FFFFFF"/>
                          </a:solidFill>
                          <a:latin typeface="Arabic Typesetting"/>
                          <a:cs typeface="Arabic Typesetting"/>
                        </a:rPr>
                        <a:t>ق</a:t>
                      </a:r>
                      <a:r>
                        <a:rPr sz="2800" dirty="0">
                          <a:solidFill>
                            <a:srgbClr val="FFFFFF"/>
                          </a:solidFill>
                          <a:latin typeface="Arabic Typesetting"/>
                          <a:cs typeface="Arabic Typesetting"/>
                        </a:rPr>
                        <a:t>و</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نا</a:t>
                      </a:r>
                      <a:r>
                        <a:rPr sz="2800" spc="-280" dirty="0">
                          <a:solidFill>
                            <a:srgbClr val="FFFFFF"/>
                          </a:solidFill>
                          <a:latin typeface="Arabic Typesetting"/>
                          <a:cs typeface="Arabic Typesetting"/>
                        </a:rPr>
                        <a:t>م</a:t>
                      </a:r>
                      <a:r>
                        <a:rPr sz="2800" dirty="0">
                          <a:solidFill>
                            <a:srgbClr val="FFFFFF"/>
                          </a:solidFill>
                          <a:latin typeface="Arabic Typesetting"/>
                          <a:cs typeface="Arabic Typesetting"/>
                        </a:rPr>
                        <a:t>ز</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يب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5715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462280">
                <a:tc>
                  <a:txBody>
                    <a:bodyPr/>
                    <a:lstStyle/>
                    <a:p>
                      <a:pPr algn="ctr">
                        <a:lnSpc>
                          <a:spcPts val="2990"/>
                        </a:lnSpc>
                      </a:pPr>
                      <a:r>
                        <a:rPr sz="2800" dirty="0">
                          <a:solidFill>
                            <a:srgbClr val="FFFFFF"/>
                          </a:solidFill>
                          <a:latin typeface="Arabic Typesetting"/>
                          <a:cs typeface="Arabic Typesetting"/>
                        </a:rPr>
                        <a:t>لعفلا</a:t>
                      </a:r>
                      <a:r>
                        <a:rPr sz="2800" spc="-20" dirty="0">
                          <a:solidFill>
                            <a:srgbClr val="FFFFFF"/>
                          </a:solidFill>
                          <a:latin typeface="Arabic Typesetting"/>
                          <a:cs typeface="Arabic Typesetting"/>
                        </a:rPr>
                        <a:t> </a:t>
                      </a:r>
                      <a:r>
                        <a:rPr sz="2800" spc="-335" dirty="0">
                          <a:solidFill>
                            <a:srgbClr val="FFFFFF"/>
                          </a:solidFill>
                          <a:latin typeface="Arabic Typesetting"/>
                          <a:cs typeface="Arabic Typesetting"/>
                        </a:rPr>
                        <a:t>ع</a:t>
                      </a:r>
                      <a:r>
                        <a:rPr sz="2800" dirty="0">
                          <a:solidFill>
                            <a:srgbClr val="FFFFFF"/>
                          </a:solidFill>
                          <a:latin typeface="Arabic Typesetting"/>
                          <a:cs typeface="Arabic Typesetting"/>
                        </a:rPr>
                        <a:t>و</a:t>
                      </a:r>
                      <a:r>
                        <a:rPr sz="2800" spc="-140" dirty="0">
                          <a:solidFill>
                            <a:srgbClr val="FFFFFF"/>
                          </a:solidFill>
                          <a:latin typeface="Arabic Typesetting"/>
                          <a:cs typeface="Arabic Typesetting"/>
                        </a:rPr>
                        <a:t>ق</a:t>
                      </a:r>
                      <a:r>
                        <a:rPr sz="2800" dirty="0">
                          <a:solidFill>
                            <a:srgbClr val="FFFFFF"/>
                          </a:solidFill>
                          <a:latin typeface="Arabic Typesetting"/>
                          <a:cs typeface="Arabic Typesetting"/>
                        </a:rPr>
                        <a:t>و نكام </a:t>
                      </a:r>
                      <a:r>
                        <a:rPr sz="2800" spc="-10" dirty="0">
                          <a:solidFill>
                            <a:srgbClr val="FFFFFF"/>
                          </a:solidFill>
                          <a:latin typeface="Arabic Typesetting"/>
                          <a:cs typeface="Arabic Typesetting"/>
                        </a:rPr>
                        <a:t>ي</a:t>
                      </a:r>
                      <a:r>
                        <a:rPr sz="2800" dirty="0">
                          <a:solidFill>
                            <a:srgbClr val="FFFFFF"/>
                          </a:solidFill>
                          <a:latin typeface="Arabic Typesetting"/>
                          <a:cs typeface="Arabic Typesetting"/>
                        </a:rPr>
                        <a:t>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457200">
                <a:tc>
                  <a:txBody>
                    <a:bodyPr/>
                    <a:lstStyle/>
                    <a:p>
                      <a:pPr algn="ctr">
                        <a:lnSpc>
                          <a:spcPts val="2990"/>
                        </a:lnSpc>
                      </a:pPr>
                      <a:r>
                        <a:rPr sz="2800" spc="-5" dirty="0">
                          <a:solidFill>
                            <a:srgbClr val="FFFFFF"/>
                          </a:solidFill>
                          <a:latin typeface="Arabic Typesetting"/>
                          <a:cs typeface="Arabic Typesetting"/>
                        </a:rPr>
                        <a:t>لةلجم</a:t>
                      </a:r>
                      <a:r>
                        <a:rPr sz="2800" dirty="0">
                          <a:solidFill>
                            <a:srgbClr val="FFFFFF"/>
                          </a:solidFill>
                          <a:latin typeface="Arabic Typesetting"/>
                          <a:cs typeface="Arabic Typesetting"/>
                        </a:rPr>
                        <a:t>ا</a:t>
                      </a:r>
                      <a:r>
                        <a:rPr sz="2800" spc="-20" dirty="0">
                          <a:solidFill>
                            <a:srgbClr val="FFFFFF"/>
                          </a:solidFill>
                          <a:latin typeface="Arabic Typesetting"/>
                          <a:cs typeface="Arabic Typesetting"/>
                        </a:rPr>
                        <a:t> </a:t>
                      </a:r>
                      <a:r>
                        <a:rPr sz="2800" dirty="0">
                          <a:solidFill>
                            <a:srgbClr val="FFFFFF"/>
                          </a:solidFill>
                          <a:latin typeface="Arabic Typesetting"/>
                          <a:cs typeface="Arabic Typesetting"/>
                        </a:rPr>
                        <a:t>في</a:t>
                      </a:r>
                      <a:r>
                        <a:rPr sz="2800" spc="20" dirty="0">
                          <a:solidFill>
                            <a:srgbClr val="FFFFFF"/>
                          </a:solidFill>
                          <a:latin typeface="Arabic Typesetting"/>
                          <a:cs typeface="Arabic Typesetting"/>
                        </a:rPr>
                        <a:t> </a:t>
                      </a:r>
                      <a:r>
                        <a:rPr sz="2800" spc="-5" dirty="0">
                          <a:solidFill>
                            <a:srgbClr val="FFFFFF"/>
                          </a:solidFill>
                          <a:latin typeface="Arabic Typesetting"/>
                          <a:cs typeface="Arabic Typesetting"/>
                        </a:rPr>
                        <a:t>مابه</a:t>
                      </a:r>
                      <a:r>
                        <a:rPr sz="2800" dirty="0">
                          <a:solidFill>
                            <a:srgbClr val="FFFFFF"/>
                          </a:solidFill>
                          <a:latin typeface="Arabic Typesetting"/>
                          <a:cs typeface="Arabic Typesetting"/>
                        </a:rPr>
                        <a:t>م</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يب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470534">
                <a:tc>
                  <a:txBody>
                    <a:bodyPr/>
                    <a:lstStyle/>
                    <a:p>
                      <a:pPr marL="1270" algn="ctr">
                        <a:lnSpc>
                          <a:spcPts val="2995"/>
                        </a:lnSpc>
                      </a:pPr>
                      <a:r>
                        <a:rPr sz="2800" dirty="0">
                          <a:solidFill>
                            <a:srgbClr val="FFFFFF"/>
                          </a:solidFill>
                          <a:latin typeface="Arabic Typesetting"/>
                          <a:cs typeface="Arabic Typesetting"/>
                        </a:rPr>
                        <a:t>ددعلا</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في</a:t>
                      </a:r>
                      <a:r>
                        <a:rPr sz="2800" spc="25" dirty="0">
                          <a:solidFill>
                            <a:srgbClr val="FFFFFF"/>
                          </a:solidFill>
                          <a:latin typeface="Arabic Typesetting"/>
                          <a:cs typeface="Arabic Typesetting"/>
                        </a:rPr>
                        <a:t> </a:t>
                      </a:r>
                      <a:r>
                        <a:rPr sz="2800" spc="-5" dirty="0">
                          <a:solidFill>
                            <a:srgbClr val="FFFFFF"/>
                          </a:solidFill>
                          <a:latin typeface="Arabic Typesetting"/>
                          <a:cs typeface="Arabic Typesetting"/>
                        </a:rPr>
                        <a:t>مابه</a:t>
                      </a:r>
                      <a:r>
                        <a:rPr sz="2800" dirty="0">
                          <a:solidFill>
                            <a:srgbClr val="FFFFFF"/>
                          </a:solidFill>
                          <a:latin typeface="Arabic Typesetting"/>
                          <a:cs typeface="Arabic Typesetting"/>
                        </a:rPr>
                        <a:t>م</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يب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441959">
                <a:tc>
                  <a:txBody>
                    <a:bodyPr/>
                    <a:lstStyle/>
                    <a:p>
                      <a:pPr algn="ctr">
                        <a:lnSpc>
                          <a:spcPts val="2995"/>
                        </a:lnSpc>
                      </a:pPr>
                      <a:r>
                        <a:rPr sz="2800" dirty="0">
                          <a:solidFill>
                            <a:srgbClr val="FFFFFF"/>
                          </a:solidFill>
                          <a:latin typeface="Arabic Typesetting"/>
                          <a:cs typeface="Arabic Typesetting"/>
                        </a:rPr>
                        <a:t>لعافلا</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dirty="0">
                          <a:solidFill>
                            <a:srgbClr val="FFFFFF"/>
                          </a:solidFill>
                          <a:latin typeface="Arabic Typesetting"/>
                          <a:cs typeface="Arabic Typesetting"/>
                        </a:rPr>
                        <a:t>ئي</a:t>
                      </a:r>
                      <a:r>
                        <a:rPr sz="4200" baseline="1984" dirty="0">
                          <a:solidFill>
                            <a:srgbClr val="FFFFFF"/>
                          </a:solidFill>
                          <a:latin typeface="Arabic Typesetting"/>
                          <a:cs typeface="Arabic Typesetting"/>
                        </a:rPr>
                        <a:t>ه</a:t>
                      </a:r>
                      <a:r>
                        <a:rPr sz="4200" spc="-7" baseline="1984" dirty="0">
                          <a:solidFill>
                            <a:srgbClr val="FFFFFF"/>
                          </a:solidFill>
                          <a:latin typeface="Arabic Typesetting"/>
                          <a:cs typeface="Arabic Typesetting"/>
                        </a:rPr>
                        <a:t> </a:t>
                      </a:r>
                      <a:r>
                        <a:rPr sz="2800" spc="-5" dirty="0">
                          <a:solidFill>
                            <a:srgbClr val="FFFFFF"/>
                          </a:solidFill>
                          <a:latin typeface="Arabic Typesetting"/>
                          <a:cs typeface="Arabic Typesetting"/>
                        </a:rPr>
                        <a:t>ي</a:t>
                      </a:r>
                      <a:r>
                        <a:rPr sz="2800" dirty="0">
                          <a:solidFill>
                            <a:srgbClr val="FFFFFF"/>
                          </a:solidFill>
                          <a:latin typeface="Arabic Typesetting"/>
                          <a:cs typeface="Arabic Typesetting"/>
                        </a:rPr>
                        <a:t>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5"/>
                  </a:ext>
                </a:extLst>
              </a:tr>
              <a:tr h="467995">
                <a:tc>
                  <a:txBody>
                    <a:bodyPr/>
                    <a:lstStyle/>
                    <a:p>
                      <a:pPr algn="ctr">
                        <a:lnSpc>
                          <a:spcPts val="2995"/>
                        </a:lnSpc>
                      </a:pPr>
                      <a:r>
                        <a:rPr sz="2800" dirty="0">
                          <a:solidFill>
                            <a:srgbClr val="FFFFFF"/>
                          </a:solidFill>
                          <a:latin typeface="Arabic Typesetting"/>
                          <a:cs typeface="Arabic Typesetting"/>
                        </a:rPr>
                        <a:t>ل</a:t>
                      </a:r>
                      <a:r>
                        <a:rPr sz="2800" spc="-5" dirty="0">
                          <a:solidFill>
                            <a:srgbClr val="FFFFFF"/>
                          </a:solidFill>
                          <a:latin typeface="Arabic Typesetting"/>
                          <a:cs typeface="Arabic Typesetting"/>
                        </a:rPr>
                        <a:t>عف</a:t>
                      </a:r>
                      <a:r>
                        <a:rPr sz="2800" dirty="0">
                          <a:solidFill>
                            <a:srgbClr val="FFFFFF"/>
                          </a:solidFill>
                          <a:latin typeface="Arabic Typesetting"/>
                          <a:cs typeface="Arabic Typesetting"/>
                        </a:rPr>
                        <a:t>لبا</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ا</a:t>
                      </a:r>
                      <a:r>
                        <a:rPr sz="2800" spc="5" dirty="0">
                          <a:solidFill>
                            <a:srgbClr val="FFFFFF"/>
                          </a:solidFill>
                          <a:latin typeface="Arabic Typesetting"/>
                          <a:cs typeface="Arabic Typesetting"/>
                        </a:rPr>
                        <a:t>ي</a:t>
                      </a:r>
                      <a:r>
                        <a:rPr sz="2800" spc="-5" dirty="0">
                          <a:solidFill>
                            <a:srgbClr val="FFFFFF"/>
                          </a:solidFill>
                          <a:latin typeface="Arabic Typesetting"/>
                          <a:cs typeface="Arabic Typesetting"/>
                        </a:rPr>
                        <a:t>ق</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spc="-10" dirty="0">
                          <a:solidFill>
                            <a:srgbClr val="FFFFFF"/>
                          </a:solidFill>
                          <a:latin typeface="Arabic Typesetting"/>
                          <a:cs typeface="Arabic Typesetting"/>
                        </a:rPr>
                        <a:t>ب</a:t>
                      </a:r>
                      <a:r>
                        <a:rPr sz="2800" dirty="0">
                          <a:solidFill>
                            <a:srgbClr val="FFFFFF"/>
                          </a:solidFill>
                          <a:latin typeface="Arabic Typesetting"/>
                          <a:cs typeface="Arabic Typesetting"/>
                        </a:rPr>
                        <a:t>بس </a:t>
                      </a:r>
                      <a:r>
                        <a:rPr sz="2800" spc="-5" dirty="0">
                          <a:solidFill>
                            <a:srgbClr val="FFFFFF"/>
                          </a:solidFill>
                          <a:latin typeface="Arabic Typesetting"/>
                          <a:cs typeface="Arabic Typesetting"/>
                        </a:rPr>
                        <a:t>ي</a:t>
                      </a:r>
                      <a:r>
                        <a:rPr sz="2800" dirty="0">
                          <a:solidFill>
                            <a:srgbClr val="FFFFFF"/>
                          </a:solidFill>
                          <a:latin typeface="Arabic Typesetting"/>
                          <a:cs typeface="Arabic Typesetting"/>
                        </a:rPr>
                        <a:t>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6"/>
                  </a:ext>
                </a:extLst>
              </a:tr>
              <a:tr h="518159">
                <a:tc>
                  <a:txBody>
                    <a:bodyPr/>
                    <a:lstStyle/>
                    <a:p>
                      <a:pPr algn="ctr">
                        <a:lnSpc>
                          <a:spcPts val="2995"/>
                        </a:lnSpc>
                      </a:pPr>
                      <a:r>
                        <a:rPr sz="2800" dirty="0">
                          <a:solidFill>
                            <a:srgbClr val="FFFFFF"/>
                          </a:solidFill>
                          <a:latin typeface="Arabic Typesetting"/>
                          <a:cs typeface="Arabic Typesetting"/>
                        </a:rPr>
                        <a:t>لع</a:t>
                      </a:r>
                      <a:r>
                        <a:rPr sz="2800" spc="-5" dirty="0">
                          <a:solidFill>
                            <a:srgbClr val="FFFFFF"/>
                          </a:solidFill>
                          <a:latin typeface="Arabic Typesetting"/>
                          <a:cs typeface="Arabic Typesetting"/>
                        </a:rPr>
                        <a:t>اف</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ل</a:t>
                      </a:r>
                      <a:r>
                        <a:rPr sz="2800" spc="-5" dirty="0">
                          <a:solidFill>
                            <a:srgbClr val="FFFFFF"/>
                          </a:solidFill>
                          <a:latin typeface="Arabic Typesetting"/>
                          <a:cs typeface="Arabic Typesetting"/>
                        </a:rPr>
                        <a:t>ع</a:t>
                      </a:r>
                      <a:r>
                        <a:rPr sz="2800" dirty="0">
                          <a:solidFill>
                            <a:srgbClr val="FFFFFF"/>
                          </a:solidFill>
                          <a:latin typeface="Arabic Typesetting"/>
                          <a:cs typeface="Arabic Typesetting"/>
                        </a:rPr>
                        <a:t>ف</a:t>
                      </a:r>
                      <a:r>
                        <a:rPr sz="2800" spc="-20" dirty="0">
                          <a:solidFill>
                            <a:srgbClr val="FFFFFF"/>
                          </a:solidFill>
                          <a:latin typeface="Arabic Typesetting"/>
                          <a:cs typeface="Arabic Typesetting"/>
                        </a:rPr>
                        <a:t> </a:t>
                      </a:r>
                      <a:r>
                        <a:rPr sz="2800" spc="5" dirty="0">
                          <a:solidFill>
                            <a:srgbClr val="FFFFFF"/>
                          </a:solidFill>
                          <a:latin typeface="Arabic Typesetting"/>
                          <a:cs typeface="Arabic Typesetting"/>
                        </a:rPr>
                        <a:t>ه</a:t>
                      </a:r>
                      <a:r>
                        <a:rPr sz="2800" dirty="0">
                          <a:solidFill>
                            <a:srgbClr val="FFFFFF"/>
                          </a:solidFill>
                          <a:latin typeface="Arabic Typesetting"/>
                          <a:cs typeface="Arabic Typesetting"/>
                        </a:rPr>
                        <a:t>يع</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ع</a:t>
                      </a:r>
                      <a:r>
                        <a:rPr sz="2800" spc="-140" dirty="0">
                          <a:solidFill>
                            <a:srgbClr val="FFFFFF"/>
                          </a:solidFill>
                          <a:latin typeface="Arabic Typesetting"/>
                          <a:cs typeface="Arabic Typesetting"/>
                        </a:rPr>
                        <a:t>ق</a:t>
                      </a:r>
                      <a:r>
                        <a:rPr sz="2800" dirty="0">
                          <a:solidFill>
                            <a:srgbClr val="FFFFFF"/>
                          </a:solidFill>
                          <a:latin typeface="Arabic Typesetting"/>
                          <a:cs typeface="Arabic Typesetting"/>
                        </a:rPr>
                        <a:t>و</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م</a:t>
                      </a:r>
                      <a:r>
                        <a:rPr sz="2800" spc="-5" dirty="0">
                          <a:solidFill>
                            <a:srgbClr val="FFFFFF"/>
                          </a:solidFill>
                          <a:latin typeface="Arabic Typesetting"/>
                          <a:cs typeface="Arabic Typesetting"/>
                        </a:rPr>
                        <a:t> ي</a:t>
                      </a:r>
                      <a:r>
                        <a:rPr sz="2800" dirty="0">
                          <a:solidFill>
                            <a:srgbClr val="FFFFFF"/>
                          </a:solidFill>
                          <a:latin typeface="Arabic Typesetting"/>
                          <a:cs typeface="Arabic Typesetting"/>
                        </a:rPr>
                        <a:t>ب</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3319"/>
            <a:ext cx="9060588" cy="413227"/>
          </a:xfrm>
          <a:prstGeom prst="rect">
            <a:avLst/>
          </a:prstGeom>
        </p:spPr>
      </p:pic>
      <p:pic>
        <p:nvPicPr>
          <p:cNvPr id="3" name="object 3"/>
          <p:cNvPicPr/>
          <p:nvPr/>
        </p:nvPicPr>
        <p:blipFill>
          <a:blip r:embed="rId3" cstate="print"/>
          <a:stretch>
            <a:fillRect/>
          </a:stretch>
        </p:blipFill>
        <p:spPr>
          <a:xfrm>
            <a:off x="42490" y="663465"/>
            <a:ext cx="9008029" cy="5544206"/>
          </a:xfrm>
          <a:prstGeom prst="rect">
            <a:avLst/>
          </a:prstGeom>
        </p:spPr>
      </p:pic>
      <p:sp>
        <p:nvSpPr>
          <p:cNvPr id="4" name="object 4"/>
          <p:cNvSpPr txBox="1"/>
          <p:nvPr/>
        </p:nvSpPr>
        <p:spPr>
          <a:xfrm>
            <a:off x="4141723" y="3173044"/>
            <a:ext cx="720725" cy="2827655"/>
          </a:xfrm>
          <a:prstGeom prst="rect">
            <a:avLst/>
          </a:prstGeom>
        </p:spPr>
        <p:txBody>
          <a:bodyPr vert="horz" wrap="square" lIns="0" tIns="87630" rIns="0" bIns="0" rtlCol="0">
            <a:spAutoFit/>
          </a:bodyPr>
          <a:lstStyle/>
          <a:p>
            <a:pPr marL="95885" marR="88265" algn="ctr">
              <a:lnSpc>
                <a:spcPct val="84700"/>
              </a:lnSpc>
              <a:spcBef>
                <a:spcPts val="690"/>
              </a:spcBef>
            </a:pPr>
            <a:r>
              <a:rPr sz="3200" spc="240" dirty="0">
                <a:latin typeface="Arabic Typesetting"/>
                <a:cs typeface="Arabic Typesetting"/>
              </a:rPr>
              <a:t>ة</a:t>
            </a:r>
            <a:r>
              <a:rPr sz="3200" spc="-1255" dirty="0">
                <a:latin typeface="Arabic Typesetting"/>
                <a:cs typeface="Arabic Typesetting"/>
              </a:rPr>
              <a:t>ي</a:t>
            </a:r>
            <a:r>
              <a:rPr sz="3200" spc="-100" dirty="0">
                <a:latin typeface="Arabic Typesetting"/>
                <a:cs typeface="Arabic Typesetting"/>
              </a:rPr>
              <a:t>واعم  </a:t>
            </a:r>
            <a:r>
              <a:rPr sz="3200" spc="-750" dirty="0">
                <a:latin typeface="Arabic Typesetting"/>
                <a:cs typeface="Arabic Typesetting"/>
              </a:rPr>
              <a:t>بيأ </a:t>
            </a:r>
            <a:r>
              <a:rPr sz="3200" spc="-635" dirty="0">
                <a:latin typeface="Arabic Typesetting"/>
                <a:cs typeface="Arabic Typesetting"/>
              </a:rPr>
              <a:t> </a:t>
            </a:r>
            <a:r>
              <a:rPr sz="3200" spc="-335" dirty="0">
                <a:latin typeface="Arabic Typesetting"/>
                <a:cs typeface="Arabic Typesetting"/>
              </a:rPr>
              <a:t>ةنلجا</a:t>
            </a:r>
            <a:endParaRPr sz="3200">
              <a:latin typeface="Arabic Typesetting"/>
              <a:cs typeface="Arabic Typesetting"/>
            </a:endParaRPr>
          </a:p>
          <a:p>
            <a:pPr marL="12700">
              <a:lnSpc>
                <a:spcPts val="3040"/>
              </a:lnSpc>
            </a:pPr>
            <a:r>
              <a:rPr sz="3200" spc="-495" dirty="0">
                <a:latin typeface="Arabic Typesetting"/>
                <a:cs typeface="Arabic Typesetting"/>
              </a:rPr>
              <a:t>سلدنل</a:t>
            </a:r>
            <a:r>
              <a:rPr sz="4800" spc="810" baseline="4340" dirty="0">
                <a:latin typeface="Arabic Typesetting"/>
                <a:cs typeface="Arabic Typesetting"/>
              </a:rPr>
              <a:t> </a:t>
            </a:r>
            <a:r>
              <a:rPr sz="3200" spc="-150" dirty="0">
                <a:latin typeface="Arabic Typesetting"/>
                <a:cs typeface="Arabic Typesetting"/>
              </a:rPr>
              <a:t>ا</a:t>
            </a:r>
            <a:endParaRPr sz="3200">
              <a:latin typeface="Arabic Typesetting"/>
              <a:cs typeface="Arabic Typesetting"/>
            </a:endParaRPr>
          </a:p>
          <a:p>
            <a:pPr marL="102235">
              <a:lnSpc>
                <a:spcPts val="3610"/>
              </a:lnSpc>
            </a:pPr>
            <a:r>
              <a:rPr sz="3200" spc="-160" dirty="0">
                <a:latin typeface="Arabic Typesetting"/>
                <a:cs typeface="Arabic Typesetting"/>
              </a:rPr>
              <a:t>نسح</a:t>
            </a:r>
            <a:endParaRPr sz="3200">
              <a:latin typeface="Arabic Typesetting"/>
              <a:cs typeface="Arabic Typesetting"/>
            </a:endParaRPr>
          </a:p>
          <a:p>
            <a:pPr marL="160020">
              <a:lnSpc>
                <a:spcPct val="100000"/>
              </a:lnSpc>
              <a:spcBef>
                <a:spcPts val="1225"/>
              </a:spcBef>
            </a:pPr>
            <a:r>
              <a:rPr sz="3200" spc="-670" dirty="0">
                <a:latin typeface="Arabic Typesetting"/>
                <a:cs typeface="Arabic Typesetting"/>
              </a:rPr>
              <a:t>سفن</a:t>
            </a:r>
            <a:endParaRPr sz="3200">
              <a:latin typeface="Arabic Typesetting"/>
              <a:cs typeface="Arabic Typesetting"/>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46</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graphicFrame>
        <p:nvGraphicFramePr>
          <p:cNvPr id="5" name="object 5"/>
          <p:cNvGraphicFramePr>
            <a:graphicFrameLocks noGrp="1"/>
          </p:cNvGraphicFramePr>
          <p:nvPr/>
        </p:nvGraphicFramePr>
        <p:xfrm>
          <a:off x="-6366" y="1618614"/>
          <a:ext cx="4020185" cy="4516120"/>
        </p:xfrm>
        <a:graphic>
          <a:graphicData uri="http://schemas.openxmlformats.org/drawingml/2006/table">
            <a:tbl>
              <a:tblPr firstRow="1" bandRow="1">
                <a:tableStyleId>{2D5ABB26-0587-4C30-8999-92F81FD0307C}</a:tableStyleId>
              </a:tblPr>
              <a:tblGrid>
                <a:gridCol w="4000500">
                  <a:extLst>
                    <a:ext uri="{9D8B030D-6E8A-4147-A177-3AD203B41FA5}">
                      <a16:colId xmlns:a16="http://schemas.microsoft.com/office/drawing/2014/main" val="20000"/>
                    </a:ext>
                  </a:extLst>
                </a:gridCol>
              </a:tblGrid>
              <a:tr h="518159">
                <a:tc>
                  <a:txBody>
                    <a:bodyPr/>
                    <a:lstStyle/>
                    <a:p>
                      <a:pPr marL="4445" algn="ctr">
                        <a:lnSpc>
                          <a:spcPts val="299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spc="5" dirty="0">
                          <a:solidFill>
                            <a:srgbClr val="FFFFFF"/>
                          </a:solidFill>
                          <a:latin typeface="Arabic Typesetting"/>
                          <a:cs typeface="Arabic Typesetting"/>
                        </a:rPr>
                        <a:t>هيل</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250" dirty="0">
                          <a:solidFill>
                            <a:srgbClr val="FFFFFF"/>
                          </a:solidFill>
                          <a:latin typeface="Arabic Typesetting"/>
                          <a:cs typeface="Arabic Typesetting"/>
                        </a:rPr>
                        <a:t> </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ض</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71120">
                <a:tc>
                  <a:txBody>
                    <a:bodyPr/>
                    <a:lstStyle/>
                    <a:p>
                      <a:pPr>
                        <a:lnSpc>
                          <a:spcPct val="100000"/>
                        </a:lnSpc>
                      </a:pPr>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28955">
                <a:tc>
                  <a:txBody>
                    <a:bodyPr/>
                    <a:lstStyle/>
                    <a:p>
                      <a:pPr marL="4445" algn="ctr">
                        <a:lnSpc>
                          <a:spcPts val="299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spc="5" dirty="0">
                          <a:solidFill>
                            <a:srgbClr val="FFFFFF"/>
                          </a:solidFill>
                          <a:latin typeface="Arabic Typesetting"/>
                          <a:cs typeface="Arabic Typesetting"/>
                        </a:rPr>
                        <a:t>هيل</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250" dirty="0">
                          <a:solidFill>
                            <a:srgbClr val="FFFFFF"/>
                          </a:solidFill>
                          <a:latin typeface="Arabic Typesetting"/>
                          <a:cs typeface="Arabic Typesetting"/>
                        </a:rPr>
                        <a:t> </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ض</a:t>
                      </a:r>
                      <a:r>
                        <a:rPr sz="2800" dirty="0">
                          <a:solidFill>
                            <a:srgbClr val="FFFFFF"/>
                          </a:solidFill>
                          <a:latin typeface="Arabic Typesetting"/>
                          <a:cs typeface="Arabic Typesetting"/>
                        </a:rPr>
                        <a:t>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r h="523875">
                <a:tc>
                  <a:txBody>
                    <a:bodyPr/>
                    <a:lstStyle/>
                    <a:p>
                      <a:pPr algn="ctr">
                        <a:lnSpc>
                          <a:spcPts val="3180"/>
                        </a:lnSpc>
                      </a:pP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ح</a:t>
                      </a:r>
                      <a:r>
                        <a:rPr sz="2800" spc="5" dirty="0">
                          <a:solidFill>
                            <a:srgbClr val="FFFFFF"/>
                          </a:solidFill>
                          <a:latin typeface="Arabic Typesetting"/>
                          <a:cs typeface="Arabic Typesetting"/>
                        </a:rPr>
                        <a:t>ت</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ء</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ب</a:t>
                      </a:r>
                      <a:r>
                        <a:rPr sz="2800" dirty="0">
                          <a:solidFill>
                            <a:srgbClr val="FFFFFF"/>
                          </a:solidFill>
                          <a:latin typeface="Arabic Typesetting"/>
                          <a:cs typeface="Arabic Typesetting"/>
                        </a:rPr>
                        <a:t>لا</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ـ</a:t>
                      </a:r>
                      <a:r>
                        <a:rPr sz="2800" dirty="0">
                          <a:solidFill>
                            <a:srgbClr val="FFFFFF"/>
                          </a:solidFill>
                          <a:latin typeface="Arabic Typesetting"/>
                          <a:cs typeface="Arabic Typesetting"/>
                        </a:rPr>
                        <a:t>ب</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ر</a:t>
                      </a:r>
                      <a:r>
                        <a:rPr sz="2800" spc="-135" dirty="0">
                          <a:solidFill>
                            <a:srgbClr val="FFFFFF"/>
                          </a:solidFill>
                          <a:latin typeface="Arabic Typesetting"/>
                          <a:cs typeface="Arabic Typesetting"/>
                        </a:rPr>
                        <a:t>و</a:t>
                      </a:r>
                      <a:r>
                        <a:rPr sz="2800" spc="-5" dirty="0">
                          <a:solidFill>
                            <a:srgbClr val="FFFFFF"/>
                          </a:solidFill>
                          <a:latin typeface="Arabic Typesetting"/>
                          <a:cs typeface="Arabic Typesetting"/>
                        </a:rPr>
                        <a:t>رم</a:t>
                      </a:r>
                      <a:r>
                        <a:rPr sz="2800" dirty="0">
                          <a:solidFill>
                            <a:srgbClr val="FFFFFF"/>
                          </a:solidFill>
                          <a:latin typeface="Arabic Typesetting"/>
                          <a:cs typeface="Arabic Typesetting"/>
                        </a:rPr>
                        <a:t>ج</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سما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499745">
                <a:tc>
                  <a:txBody>
                    <a:bodyPr/>
                    <a:lstStyle/>
                    <a:p>
                      <a:pPr marL="1905" algn="ctr">
                        <a:lnSpc>
                          <a:spcPts val="2990"/>
                        </a:lnSpc>
                      </a:pP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ح</a:t>
                      </a:r>
                      <a:r>
                        <a:rPr sz="2800" spc="5" dirty="0">
                          <a:solidFill>
                            <a:srgbClr val="FFFFFF"/>
                          </a:solidFill>
                          <a:latin typeface="Arabic Typesetting"/>
                          <a:cs typeface="Arabic Typesetting"/>
                        </a:rPr>
                        <a:t>ت</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ءا</a:t>
                      </a:r>
                      <a:r>
                        <a:rPr sz="2800" dirty="0">
                          <a:solidFill>
                            <a:srgbClr val="FFFFFF"/>
                          </a:solidFill>
                          <a:latin typeface="Arabic Typesetting"/>
                          <a:cs typeface="Arabic Typesetting"/>
                        </a:rPr>
                        <a:t>بلا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 ـ</a:t>
                      </a:r>
                      <a:r>
                        <a:rPr sz="2800" dirty="0">
                          <a:solidFill>
                            <a:srgbClr val="FFFFFF"/>
                          </a:solidFill>
                          <a:latin typeface="Arabic Typesetting"/>
                          <a:cs typeface="Arabic Typesetting"/>
                        </a:rPr>
                        <a:t>ب</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ر</a:t>
                      </a:r>
                      <a:r>
                        <a:rPr sz="2800" spc="-135" dirty="0">
                          <a:solidFill>
                            <a:srgbClr val="FFFFFF"/>
                          </a:solidFill>
                          <a:latin typeface="Arabic Typesetting"/>
                          <a:cs typeface="Arabic Typesetting"/>
                        </a:rPr>
                        <a:t>و</a:t>
                      </a:r>
                      <a:r>
                        <a:rPr sz="2800" spc="-5" dirty="0">
                          <a:solidFill>
                            <a:srgbClr val="FFFFFF"/>
                          </a:solidFill>
                          <a:latin typeface="Arabic Typesetting"/>
                          <a:cs typeface="Arabic Typesetting"/>
                        </a:rPr>
                        <a:t>رم</a:t>
                      </a:r>
                      <a:r>
                        <a:rPr sz="2800" dirty="0">
                          <a:solidFill>
                            <a:srgbClr val="FFFFFF"/>
                          </a:solidFill>
                          <a:latin typeface="Arabic Typesetting"/>
                          <a:cs typeface="Arabic Typesetting"/>
                        </a:rPr>
                        <a:t>ج</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سما</a:t>
                      </a:r>
                      <a:endParaRPr sz="2800">
                        <a:latin typeface="Arabic Typesetting"/>
                        <a:cs typeface="Arabic Typesetting"/>
                      </a:endParaRPr>
                    </a:p>
                  </a:txBody>
                  <a:tcPr marL="0" marR="0" marT="0" marB="0">
                    <a:lnL w="1905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375285">
                <a:tc>
                  <a:txBody>
                    <a:bodyPr/>
                    <a:lstStyle/>
                    <a:p>
                      <a:pPr marL="635" algn="ctr">
                        <a:lnSpc>
                          <a:spcPts val="2855"/>
                        </a:lnSpc>
                      </a:pPr>
                      <a:r>
                        <a:rPr sz="2800" spc="-300" dirty="0">
                          <a:solidFill>
                            <a:srgbClr val="FFFFFF"/>
                          </a:solidFill>
                          <a:latin typeface="Arabic Typesetting"/>
                          <a:cs typeface="Arabic Typesetting"/>
                        </a:rPr>
                        <a:t>ءايلا</a:t>
                      </a:r>
                      <a:r>
                        <a:rPr sz="2800" spc="550"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spc="-515" dirty="0">
                          <a:solidFill>
                            <a:srgbClr val="FFFFFF"/>
                          </a:solidFill>
                          <a:latin typeface="Arabic Typesetting"/>
                          <a:cs typeface="Arabic Typesetting"/>
                        </a:rPr>
                        <a:t>ةفاضلا</a:t>
                      </a:r>
                      <a:r>
                        <a:rPr sz="2800" spc="25"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5"/>
                  </a:ext>
                </a:extLst>
              </a:tr>
              <a:tr h="428625">
                <a:tc>
                  <a:txBody>
                    <a:bodyPr/>
                    <a:lstStyle/>
                    <a:p>
                      <a:pPr marL="1270" algn="ctr">
                        <a:lnSpc>
                          <a:spcPts val="299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dirty="0">
                          <a:solidFill>
                            <a:srgbClr val="FFFFFF"/>
                          </a:solidFill>
                          <a:latin typeface="Arabic Typesetting"/>
                          <a:cs typeface="Arabic Typesetting"/>
                        </a:rPr>
                        <a:t>)ملالا ( ـب</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ر</a:t>
                      </a:r>
                      <a:r>
                        <a:rPr sz="2800" spc="-135" dirty="0">
                          <a:solidFill>
                            <a:srgbClr val="FFFFFF"/>
                          </a:solidFill>
                          <a:latin typeface="Arabic Typesetting"/>
                          <a:cs typeface="Arabic Typesetting"/>
                        </a:rPr>
                        <a:t>و</a:t>
                      </a:r>
                      <a:r>
                        <a:rPr sz="2800" spc="-5" dirty="0">
                          <a:solidFill>
                            <a:srgbClr val="FFFFFF"/>
                          </a:solidFill>
                          <a:latin typeface="Arabic Typesetting"/>
                          <a:cs typeface="Arabic Typesetting"/>
                        </a:rPr>
                        <a:t>رم</a:t>
                      </a:r>
                      <a:r>
                        <a:rPr sz="2800" dirty="0">
                          <a:solidFill>
                            <a:srgbClr val="FFFFFF"/>
                          </a:solidFill>
                          <a:latin typeface="Arabic Typesetting"/>
                          <a:cs typeface="Arabic Typesetting"/>
                        </a:rPr>
                        <a:t>ج سما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6"/>
                  </a:ext>
                </a:extLst>
              </a:tr>
              <a:tr h="499745">
                <a:tc>
                  <a:txBody>
                    <a:bodyPr/>
                    <a:lstStyle/>
                    <a:p>
                      <a:pPr marL="1905" algn="ctr">
                        <a:lnSpc>
                          <a:spcPts val="2995"/>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dirty="0">
                          <a:solidFill>
                            <a:srgbClr val="FFFFFF"/>
                          </a:solidFill>
                          <a:latin typeface="Arabic Typesetting"/>
                          <a:cs typeface="Arabic Typesetting"/>
                        </a:rPr>
                        <a:t>)في</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ـ</a:t>
                      </a:r>
                      <a:r>
                        <a:rPr sz="2800" dirty="0">
                          <a:solidFill>
                            <a:srgbClr val="FFFFFF"/>
                          </a:solidFill>
                          <a:latin typeface="Arabic Typesetting"/>
                          <a:cs typeface="Arabic Typesetting"/>
                        </a:rPr>
                        <a:t>ب</a:t>
                      </a:r>
                      <a:r>
                        <a:rPr sz="2800" spc="-15" dirty="0">
                          <a:solidFill>
                            <a:srgbClr val="FFFFFF"/>
                          </a:solidFill>
                          <a:latin typeface="Arabic Typesetting"/>
                          <a:cs typeface="Arabic Typesetting"/>
                        </a:rPr>
                        <a:t> </a:t>
                      </a:r>
                      <a:r>
                        <a:rPr sz="2800" dirty="0">
                          <a:solidFill>
                            <a:srgbClr val="FFFFFF"/>
                          </a:solidFill>
                          <a:latin typeface="Arabic Typesetting"/>
                          <a:cs typeface="Arabic Typesetting"/>
                        </a:rPr>
                        <a:t>ر</a:t>
                      </a:r>
                      <a:r>
                        <a:rPr sz="2800" spc="-135" dirty="0">
                          <a:solidFill>
                            <a:srgbClr val="FFFFFF"/>
                          </a:solidFill>
                          <a:latin typeface="Arabic Typesetting"/>
                          <a:cs typeface="Arabic Typesetting"/>
                        </a:rPr>
                        <a:t>و</a:t>
                      </a:r>
                      <a:r>
                        <a:rPr sz="2800" spc="-5" dirty="0">
                          <a:solidFill>
                            <a:srgbClr val="FFFFFF"/>
                          </a:solidFill>
                          <a:latin typeface="Arabic Typesetting"/>
                          <a:cs typeface="Arabic Typesetting"/>
                        </a:rPr>
                        <a:t>رم</a:t>
                      </a:r>
                      <a:r>
                        <a:rPr sz="2800" dirty="0">
                          <a:solidFill>
                            <a:srgbClr val="FFFFFF"/>
                          </a:solidFill>
                          <a:latin typeface="Arabic Typesetting"/>
                          <a:cs typeface="Arabic Typesetting"/>
                        </a:rPr>
                        <a:t>ج</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سما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7"/>
                  </a:ext>
                </a:extLst>
              </a:tr>
              <a:tr h="528955">
                <a:tc>
                  <a:txBody>
                    <a:bodyPr/>
                    <a:lstStyle/>
                    <a:p>
                      <a:pPr marL="3810" algn="ctr">
                        <a:lnSpc>
                          <a:spcPts val="302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0" dirty="0">
                          <a:solidFill>
                            <a:srgbClr val="FFFFFF"/>
                          </a:solidFill>
                          <a:latin typeface="Arabic Typesetting"/>
                          <a:cs typeface="Arabic Typesetting"/>
                        </a:rPr>
                        <a:t> </a:t>
                      </a:r>
                      <a:r>
                        <a:rPr sz="2800"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8"/>
                  </a:ext>
                </a:extLst>
              </a:tr>
              <a:tr h="541655">
                <a:tc>
                  <a:txBody>
                    <a:bodyPr/>
                    <a:lstStyle/>
                    <a:p>
                      <a:pPr marL="3810" algn="ctr">
                        <a:lnSpc>
                          <a:spcPts val="321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ا</a:t>
                      </a:r>
                      <a:r>
                        <a:rPr sz="2800" spc="-5" dirty="0">
                          <a:solidFill>
                            <a:srgbClr val="FFFFFF"/>
                          </a:solidFill>
                          <a:latin typeface="Arabic Typesetting"/>
                          <a:cs typeface="Arabic Typesetting"/>
                        </a:rPr>
                        <a:t>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0" dirty="0">
                          <a:solidFill>
                            <a:srgbClr val="FFFFFF"/>
                          </a:solidFill>
                          <a:latin typeface="Arabic Typesetting"/>
                          <a:cs typeface="Arabic Typesetting"/>
                        </a:rPr>
                        <a:t> </a:t>
                      </a:r>
                      <a:r>
                        <a:rPr sz="2800"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9144000" cy="6358128"/>
          </a:xfrm>
          <a:prstGeom prst="rect">
            <a:avLst/>
          </a:prstGeom>
        </p:spPr>
      </p:pic>
      <p:sp>
        <p:nvSpPr>
          <p:cNvPr id="4" name="object 4"/>
          <p:cNvSpPr/>
          <p:nvPr/>
        </p:nvSpPr>
        <p:spPr>
          <a:xfrm>
            <a:off x="1509649" y="5164328"/>
            <a:ext cx="494030" cy="3175"/>
          </a:xfrm>
          <a:custGeom>
            <a:avLst/>
            <a:gdLst/>
            <a:ahLst/>
            <a:cxnLst/>
            <a:rect l="l" t="t" r="r" b="b"/>
            <a:pathLst>
              <a:path w="494030" h="3175">
                <a:moveTo>
                  <a:pt x="493775" y="0"/>
                </a:moveTo>
                <a:lnTo>
                  <a:pt x="0" y="0"/>
                </a:lnTo>
                <a:lnTo>
                  <a:pt x="0" y="3047"/>
                </a:lnTo>
                <a:lnTo>
                  <a:pt x="493775" y="3047"/>
                </a:lnTo>
                <a:lnTo>
                  <a:pt x="493775" y="0"/>
                </a:lnTo>
                <a:close/>
              </a:path>
            </a:pathLst>
          </a:custGeom>
          <a:solidFill>
            <a:srgbClr val="FFFFFF"/>
          </a:solidFill>
        </p:spPr>
        <p:txBody>
          <a:bodyPr wrap="square" lIns="0" tIns="0" rIns="0" bIns="0" rtlCol="0"/>
          <a:lstStyle/>
          <a:p>
            <a:endParaRPr/>
          </a:p>
        </p:txBody>
      </p:sp>
      <p:sp>
        <p:nvSpPr>
          <p:cNvPr id="5" name="object 5"/>
          <p:cNvSpPr/>
          <p:nvPr/>
        </p:nvSpPr>
        <p:spPr>
          <a:xfrm>
            <a:off x="3868801" y="5664339"/>
            <a:ext cx="492759" cy="3175"/>
          </a:xfrm>
          <a:custGeom>
            <a:avLst/>
            <a:gdLst/>
            <a:ahLst/>
            <a:cxnLst/>
            <a:rect l="l" t="t" r="r" b="b"/>
            <a:pathLst>
              <a:path w="492760" h="3175">
                <a:moveTo>
                  <a:pt x="492251" y="0"/>
                </a:moveTo>
                <a:lnTo>
                  <a:pt x="0" y="0"/>
                </a:lnTo>
                <a:lnTo>
                  <a:pt x="0" y="3047"/>
                </a:lnTo>
                <a:lnTo>
                  <a:pt x="492251" y="3047"/>
                </a:lnTo>
                <a:lnTo>
                  <a:pt x="492251" y="0"/>
                </a:lnTo>
                <a:close/>
              </a:path>
            </a:pathLst>
          </a:custGeom>
          <a:solidFill>
            <a:srgbClr val="FFFFFF"/>
          </a:solidFill>
        </p:spPr>
        <p:txBody>
          <a:bodyPr wrap="square" lIns="0" tIns="0" rIns="0" bIns="0" rtlCol="0"/>
          <a:lstStyle/>
          <a:p>
            <a:endParaRPr/>
          </a:p>
        </p:txBody>
      </p:sp>
      <p:graphicFrame>
        <p:nvGraphicFramePr>
          <p:cNvPr id="6" name="object 6"/>
          <p:cNvGraphicFramePr>
            <a:graphicFrameLocks noGrp="1"/>
          </p:cNvGraphicFramePr>
          <p:nvPr/>
        </p:nvGraphicFramePr>
        <p:xfrm>
          <a:off x="199555" y="1462277"/>
          <a:ext cx="8487410" cy="4886960"/>
        </p:xfrm>
        <a:graphic>
          <a:graphicData uri="http://schemas.openxmlformats.org/drawingml/2006/table">
            <a:tbl>
              <a:tblPr firstRow="1" bandRow="1">
                <a:tableStyleId>{2D5ABB26-0587-4C30-8999-92F81FD0307C}</a:tableStyleId>
              </a:tblPr>
              <a:tblGrid>
                <a:gridCol w="5653405">
                  <a:extLst>
                    <a:ext uri="{9D8B030D-6E8A-4147-A177-3AD203B41FA5}">
                      <a16:colId xmlns:a16="http://schemas.microsoft.com/office/drawing/2014/main" val="20000"/>
                    </a:ext>
                  </a:extLst>
                </a:gridCol>
                <a:gridCol w="2823845">
                  <a:extLst>
                    <a:ext uri="{9D8B030D-6E8A-4147-A177-3AD203B41FA5}">
                      <a16:colId xmlns:a16="http://schemas.microsoft.com/office/drawing/2014/main" val="20001"/>
                    </a:ext>
                  </a:extLst>
                </a:gridCol>
              </a:tblGrid>
              <a:tr h="523875">
                <a:tc>
                  <a:txBody>
                    <a:bodyPr/>
                    <a:lstStyle/>
                    <a:p>
                      <a:pPr marR="88265" algn="r">
                        <a:lnSpc>
                          <a:spcPts val="3400"/>
                        </a:lnSpc>
                      </a:pPr>
                      <a:r>
                        <a:rPr sz="3350" i="1" dirty="0">
                          <a:solidFill>
                            <a:srgbClr val="FFFFFF"/>
                          </a:solidFill>
                          <a:latin typeface="Arabic Typesetting"/>
                          <a:cs typeface="Arabic Typesetting"/>
                        </a:rPr>
                        <a:t>ي</a:t>
                      </a:r>
                      <a:r>
                        <a:rPr sz="3350" i="1" spc="-310" dirty="0">
                          <a:solidFill>
                            <a:srgbClr val="FFFFFF"/>
                          </a:solidFill>
                          <a:latin typeface="Arabic Typesetting"/>
                          <a:cs typeface="Arabic Typesetting"/>
                        </a:rPr>
                        <a:t>م</a:t>
                      </a:r>
                      <a:r>
                        <a:rPr sz="3350" i="1" spc="-5" dirty="0">
                          <a:solidFill>
                            <a:srgbClr val="FFFFFF"/>
                          </a:solidFill>
                          <a:latin typeface="Arabic Typesetting"/>
                          <a:cs typeface="Arabic Typesetting"/>
                        </a:rPr>
                        <a:t>رلمجك</a:t>
                      </a:r>
                      <a:r>
                        <a:rPr sz="3350" i="1" dirty="0">
                          <a:solidFill>
                            <a:srgbClr val="FFFFFF"/>
                          </a:solidFill>
                          <a:latin typeface="Arabic Typesetting"/>
                          <a:cs typeface="Arabic Typesetting"/>
                        </a:rPr>
                        <a:t>ا</a:t>
                      </a:r>
                      <a:r>
                        <a:rPr sz="3350" i="1" spc="-45" dirty="0">
                          <a:solidFill>
                            <a:srgbClr val="FFFFFF"/>
                          </a:solidFill>
                          <a:latin typeface="Arabic Typesetting"/>
                          <a:cs typeface="Arabic Typesetting"/>
                        </a:rPr>
                        <a:t> </a:t>
                      </a:r>
                      <a:r>
                        <a:rPr sz="3200" spc="5" dirty="0">
                          <a:solidFill>
                            <a:srgbClr val="FFFFFF"/>
                          </a:solidFill>
                          <a:latin typeface="Arabic Typesetting"/>
                          <a:cs typeface="Arabic Typesetting"/>
                        </a:rPr>
                        <a:t>ي</a:t>
                      </a:r>
                      <a:r>
                        <a:rPr sz="3200" dirty="0">
                          <a:solidFill>
                            <a:srgbClr val="FFFFFF"/>
                          </a:solidFill>
                          <a:latin typeface="Arabic Typesetting"/>
                          <a:cs typeface="Arabic Typesetting"/>
                        </a:rPr>
                        <a:t>م</a:t>
                      </a:r>
                      <a:r>
                        <a:rPr sz="3200" spc="-5" dirty="0">
                          <a:solidFill>
                            <a:srgbClr val="FFFFFF"/>
                          </a:solidFill>
                          <a:latin typeface="Arabic Typesetting"/>
                          <a:cs typeface="Arabic Typesetting"/>
                        </a:rPr>
                        <a:t>لس</a:t>
                      </a:r>
                      <a:r>
                        <a:rPr sz="3200" dirty="0">
                          <a:solidFill>
                            <a:srgbClr val="FFFFFF"/>
                          </a:solidFill>
                          <a:latin typeface="Arabic Typesetting"/>
                          <a:cs typeface="Arabic Typesetting"/>
                        </a:rPr>
                        <a:t>لما</a:t>
                      </a:r>
                      <a:r>
                        <a:rPr sz="3200" spc="25"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ع</a:t>
                      </a:r>
                      <a:r>
                        <a:rPr sz="3200" dirty="0">
                          <a:solidFill>
                            <a:srgbClr val="FFFFFF"/>
                          </a:solidFill>
                          <a:latin typeface="Arabic Typesetting"/>
                          <a:cs typeface="Arabic Typesetting"/>
                        </a:rPr>
                        <a:t>ج</a:t>
                      </a:r>
                      <a:r>
                        <a:rPr sz="3200" spc="-5" dirty="0">
                          <a:solidFill>
                            <a:srgbClr val="FFFFFF"/>
                          </a:solidFill>
                          <a:latin typeface="Arabic Typesetting"/>
                          <a:cs typeface="Arabic Typesetting"/>
                        </a:rPr>
                        <a:t>ن</a:t>
                      </a:r>
                      <a:r>
                        <a:rPr sz="3200" spc="-10" dirty="0">
                          <a:solidFill>
                            <a:srgbClr val="FFFFFF"/>
                          </a:solidFill>
                          <a:latin typeface="Arabic Typesetting"/>
                          <a:cs typeface="Arabic Typesetting"/>
                        </a:rPr>
                        <a:t>ف</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22" baseline="2604" dirty="0">
                          <a:solidFill>
                            <a:srgbClr val="FFFFFF"/>
                          </a:solidFill>
                          <a:latin typeface="Arabic Typesetting"/>
                          <a:cs typeface="Arabic Typesetting"/>
                        </a:rPr>
                        <a:t> </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rowSpan="10">
                  <a:txBody>
                    <a:bodyPr/>
                    <a:lstStyle/>
                    <a:p>
                      <a:pPr>
                        <a:lnSpc>
                          <a:spcPct val="100000"/>
                        </a:lnSpc>
                      </a:pPr>
                      <a:endParaRPr sz="2900">
                        <a:latin typeface="Times New Roman"/>
                        <a:cs typeface="Times New Roman"/>
                      </a:endParaRPr>
                    </a:p>
                  </a:txBody>
                  <a:tcPr marL="0" marR="0" marT="0" marB="0">
                    <a:lnL w="12700" cap="flat" cmpd="sng" algn="ctr">
                      <a:solidFill>
                        <a:srgbClr val="FFFFFF"/>
                      </a:solidFill>
                      <a:prstDash val="solid"/>
                      <a:round/>
                      <a:headEnd type="none" w="med" len="med"/>
                      <a:tailEnd type="none" w="med" len="med"/>
                    </a:lnL>
                    <a:lnB w="9525">
                      <a:solidFill>
                        <a:srgbClr val="9FB8CD"/>
                      </a:solidFill>
                      <a:prstDash val="solid"/>
                    </a:lnB>
                  </a:tcPr>
                </a:tc>
                <a:extLst>
                  <a:ext uri="{0D108BD9-81ED-4DB2-BD59-A6C34878D82A}">
                    <a16:rowId xmlns:a16="http://schemas.microsoft.com/office/drawing/2014/main" val="10000"/>
                  </a:ext>
                </a:extLst>
              </a:tr>
              <a:tr h="499745">
                <a:tc>
                  <a:txBody>
                    <a:bodyPr/>
                    <a:lstStyle/>
                    <a:p>
                      <a:pPr marR="80010" algn="r">
                        <a:lnSpc>
                          <a:spcPts val="3400"/>
                        </a:lnSpc>
                      </a:pPr>
                      <a:r>
                        <a:rPr sz="3350" i="1" dirty="0">
                          <a:solidFill>
                            <a:srgbClr val="FFFFFF"/>
                          </a:solidFill>
                          <a:latin typeface="Arabic Typesetting"/>
                          <a:cs typeface="Arabic Typesetting"/>
                        </a:rPr>
                        <a:t>يلماعلا</a:t>
                      </a:r>
                      <a:r>
                        <a:rPr sz="3350" i="1" spc="-45" dirty="0">
                          <a:solidFill>
                            <a:srgbClr val="FFFFFF"/>
                          </a:solidFill>
                          <a:latin typeface="Arabic Typesetting"/>
                          <a:cs typeface="Arabic Typesetting"/>
                        </a:rPr>
                        <a:t> </a:t>
                      </a:r>
                      <a:r>
                        <a:rPr sz="3200" spc="-275" dirty="0">
                          <a:solidFill>
                            <a:srgbClr val="FFFFFF"/>
                          </a:solidFill>
                          <a:latin typeface="Arabic Typesetting"/>
                          <a:cs typeface="Arabic Typesetting"/>
                        </a:rPr>
                        <a:t>ب</a:t>
                      </a:r>
                      <a:r>
                        <a:rPr sz="3200" dirty="0">
                          <a:solidFill>
                            <a:srgbClr val="FFFFFF"/>
                          </a:solidFill>
                          <a:latin typeface="Arabic Typesetting"/>
                          <a:cs typeface="Arabic Typesetting"/>
                        </a:rPr>
                        <a:t>ر لله </a:t>
                      </a:r>
                      <a:r>
                        <a:rPr sz="3200" spc="-5" dirty="0">
                          <a:solidFill>
                            <a:srgbClr val="FFFFFF"/>
                          </a:solidFill>
                          <a:latin typeface="Arabic Typesetting"/>
                          <a:cs typeface="Arabic Typesetting"/>
                        </a:rPr>
                        <a:t>دلحم</a:t>
                      </a:r>
                      <a:r>
                        <a:rPr sz="3200" spc="15" dirty="0">
                          <a:solidFill>
                            <a:srgbClr val="FFFFFF"/>
                          </a:solidFill>
                          <a:latin typeface="Arabic Typesetting"/>
                          <a:cs typeface="Arabic Typesetting"/>
                        </a:rPr>
                        <a:t>ا</a:t>
                      </a:r>
                      <a:r>
                        <a:rPr sz="3200" dirty="0">
                          <a:solidFill>
                            <a:srgbClr val="FFFFFF"/>
                          </a:solidFill>
                          <a:latin typeface="Arial"/>
                          <a:cs typeface="Arial"/>
                        </a:rPr>
                        <a:t>•</a:t>
                      </a:r>
                      <a:endParaRPr sz="3200">
                        <a:latin typeface="Arial"/>
                        <a:cs typeface="Arial"/>
                      </a:endParaRPr>
                    </a:p>
                  </a:txBody>
                  <a:tcPr marL="0" marR="0" marT="0" marB="0">
                    <a:lnL w="28575">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1"/>
                  </a:ext>
                </a:extLst>
              </a:tr>
              <a:tr h="507365">
                <a:tc>
                  <a:txBody>
                    <a:bodyPr/>
                    <a:lstStyle/>
                    <a:p>
                      <a:pPr marR="80010" algn="r">
                        <a:lnSpc>
                          <a:spcPts val="3400"/>
                        </a:lnSpc>
                      </a:pPr>
                      <a:r>
                        <a:rPr sz="3350" i="1" spc="-670" dirty="0">
                          <a:solidFill>
                            <a:srgbClr val="FFFFFF"/>
                          </a:solidFill>
                          <a:latin typeface="Arabic Typesetting"/>
                          <a:cs typeface="Arabic Typesetting"/>
                        </a:rPr>
                        <a:t>د</a:t>
                      </a:r>
                      <a:r>
                        <a:rPr sz="5025" i="1" baseline="6633" dirty="0">
                          <a:solidFill>
                            <a:srgbClr val="FFFFFF"/>
                          </a:solidFill>
                          <a:latin typeface="Arabic Typesetting"/>
                          <a:cs typeface="Arabic Typesetting"/>
                        </a:rPr>
                        <a:t>ِ</a:t>
                      </a:r>
                      <a:r>
                        <a:rPr sz="5025" i="1" spc="-15" baseline="6633" dirty="0">
                          <a:solidFill>
                            <a:srgbClr val="FFFFFF"/>
                          </a:solidFill>
                          <a:latin typeface="Arabic Typesetting"/>
                          <a:cs typeface="Arabic Typesetting"/>
                        </a:rPr>
                        <a:t> </a:t>
                      </a:r>
                      <a:r>
                        <a:rPr sz="3350" i="1" spc="-5" dirty="0">
                          <a:solidFill>
                            <a:srgbClr val="FFFFFF"/>
                          </a:solidFill>
                          <a:latin typeface="Arabic Typesetting"/>
                          <a:cs typeface="Arabic Typesetting"/>
                        </a:rPr>
                        <a:t>ج</a:t>
                      </a:r>
                      <a:r>
                        <a:rPr sz="3350" i="1" dirty="0">
                          <a:solidFill>
                            <a:srgbClr val="FFFFFF"/>
                          </a:solidFill>
                          <a:latin typeface="Arabic Typesetting"/>
                          <a:cs typeface="Arabic Typesetting"/>
                        </a:rPr>
                        <a:t>ا</a:t>
                      </a:r>
                      <a:r>
                        <a:rPr sz="3350" i="1" spc="10" dirty="0">
                          <a:solidFill>
                            <a:srgbClr val="FFFFFF"/>
                          </a:solidFill>
                          <a:latin typeface="Arabic Typesetting"/>
                          <a:cs typeface="Arabic Typesetting"/>
                        </a:rPr>
                        <a:t>س</a:t>
                      </a:r>
                      <a:r>
                        <a:rPr sz="3350" i="1" dirty="0">
                          <a:solidFill>
                            <a:srgbClr val="FFFFFF"/>
                          </a:solidFill>
                          <a:latin typeface="Arabic Typesetting"/>
                          <a:cs typeface="Arabic Typesetting"/>
                        </a:rPr>
                        <a:t>ل</a:t>
                      </a:r>
                      <a:r>
                        <a:rPr sz="3350" i="1" spc="-15" dirty="0">
                          <a:solidFill>
                            <a:srgbClr val="FFFFFF"/>
                          </a:solidFill>
                          <a:latin typeface="Arabic Typesetting"/>
                          <a:cs typeface="Arabic Typesetting"/>
                        </a:rPr>
                        <a:t>م</a:t>
                      </a:r>
                      <a:r>
                        <a:rPr sz="3350" i="1" dirty="0">
                          <a:solidFill>
                            <a:srgbClr val="FFFFFF"/>
                          </a:solidFill>
                          <a:latin typeface="Arabic Typesetting"/>
                          <a:cs typeface="Arabic Typesetting"/>
                        </a:rPr>
                        <a:t>ا</a:t>
                      </a:r>
                      <a:r>
                        <a:rPr sz="3350" i="1" spc="-30" dirty="0">
                          <a:solidFill>
                            <a:srgbClr val="FFFFFF"/>
                          </a:solidFill>
                          <a:latin typeface="Arabic Typesetting"/>
                          <a:cs typeface="Arabic Typesetting"/>
                        </a:rPr>
                        <a:t> </a:t>
                      </a:r>
                      <a:r>
                        <a:rPr sz="3200" dirty="0">
                          <a:solidFill>
                            <a:srgbClr val="FFFFFF"/>
                          </a:solidFill>
                          <a:latin typeface="Arabic Typesetting"/>
                          <a:cs typeface="Arabic Typesetting"/>
                        </a:rPr>
                        <a:t>في نو</a:t>
                      </a:r>
                      <a:r>
                        <a:rPr sz="3200" spc="-5" dirty="0">
                          <a:solidFill>
                            <a:srgbClr val="FFFFFF"/>
                          </a:solidFill>
                          <a:latin typeface="Arabic Typesetting"/>
                          <a:cs typeface="Arabic Typesetting"/>
                        </a:rPr>
                        <a:t>فك</a:t>
                      </a:r>
                      <a:r>
                        <a:rPr sz="3200" dirty="0">
                          <a:solidFill>
                            <a:srgbClr val="FFFFFF"/>
                          </a:solidFill>
                          <a:latin typeface="Arabic Typesetting"/>
                          <a:cs typeface="Arabic Typesetting"/>
                        </a:rPr>
                        <a:t>اع ت</a:t>
                      </a:r>
                      <a:r>
                        <a:rPr sz="3200" spc="-10" dirty="0">
                          <a:solidFill>
                            <a:srgbClr val="FFFFFF"/>
                          </a:solidFill>
                          <a:latin typeface="Arabic Typesetting"/>
                          <a:cs typeface="Arabic Typesetting"/>
                        </a:rPr>
                        <a:t>م</a:t>
                      </a:r>
                      <a:r>
                        <a:rPr sz="3200" spc="5" dirty="0">
                          <a:solidFill>
                            <a:srgbClr val="FFFFFF"/>
                          </a:solidFill>
                          <a:latin typeface="Arabic Typesetting"/>
                          <a:cs typeface="Arabic Typesetting"/>
                        </a:rPr>
                        <a:t>ن</a:t>
                      </a:r>
                      <a:r>
                        <a:rPr sz="3200" spc="-425" dirty="0">
                          <a:solidFill>
                            <a:srgbClr val="FFFFFF"/>
                          </a:solidFill>
                          <a:latin typeface="Arabic Typesetting"/>
                          <a:cs typeface="Arabic Typesetting"/>
                        </a:rPr>
                        <a:t>أ</a:t>
                      </a:r>
                      <a:r>
                        <a:rPr sz="4800" spc="390" baseline="2604" dirty="0">
                          <a:solidFill>
                            <a:srgbClr val="FFFFFF"/>
                          </a:solidFill>
                          <a:latin typeface="Arabic Typesetting"/>
                          <a:cs typeface="Arabic Typesetting"/>
                        </a:rPr>
                        <a:t> </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ن</a:t>
                      </a:r>
                      <a:r>
                        <a:rPr sz="3200" spc="-10" dirty="0">
                          <a:solidFill>
                            <a:srgbClr val="FFFFFF"/>
                          </a:solidFill>
                          <a:latin typeface="Arabic Typesetting"/>
                          <a:cs typeface="Arabic Typesetting"/>
                        </a:rPr>
                        <a:t>ه</a:t>
                      </a:r>
                      <a:r>
                        <a:rPr sz="3200" spc="-160" dirty="0">
                          <a:solidFill>
                            <a:srgbClr val="FFFFFF"/>
                          </a:solidFill>
                          <a:latin typeface="Arabic Typesetting"/>
                          <a:cs typeface="Arabic Typesetting"/>
                        </a:rPr>
                        <a:t>و</a:t>
                      </a:r>
                      <a:r>
                        <a:rPr sz="3200" dirty="0">
                          <a:solidFill>
                            <a:srgbClr val="FFFFFF"/>
                          </a:solidFill>
                          <a:latin typeface="Arabic Typesetting"/>
                          <a:cs typeface="Arabic Typesetting"/>
                        </a:rPr>
                        <a:t>شرا</a:t>
                      </a:r>
                      <a:r>
                        <a:rPr sz="3200" spc="-5" dirty="0">
                          <a:solidFill>
                            <a:srgbClr val="FFFFFF"/>
                          </a:solidFill>
                          <a:latin typeface="Arabic Typesetting"/>
                          <a:cs typeface="Arabic Typesetting"/>
                        </a:rPr>
                        <a:t>ب</a:t>
                      </a:r>
                      <a:r>
                        <a:rPr sz="3200" dirty="0">
                          <a:solidFill>
                            <a:srgbClr val="FFFFFF"/>
                          </a:solidFill>
                          <a:latin typeface="Arabic Typesetting"/>
                          <a:cs typeface="Arabic Typesetting"/>
                        </a:rPr>
                        <a:t>ت</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ا</a:t>
                      </a:r>
                      <a:r>
                        <a:rPr sz="3200" spc="10" dirty="0">
                          <a:solidFill>
                            <a:srgbClr val="FFFFFF"/>
                          </a:solidFill>
                          <a:latin typeface="Arabic Typesetting"/>
                          <a:cs typeface="Arabic Typesetting"/>
                        </a:rPr>
                        <a:t>و</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2"/>
                  </a:ext>
                </a:extLst>
              </a:tr>
              <a:tr h="412750">
                <a:tc>
                  <a:txBody>
                    <a:bodyPr/>
                    <a:lstStyle/>
                    <a:p>
                      <a:pPr marR="80010" algn="r">
                        <a:lnSpc>
                          <a:spcPts val="3150"/>
                        </a:lnSpc>
                      </a:pP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مب</a:t>
                      </a:r>
                      <a:r>
                        <a:rPr sz="3200" spc="-5" dirty="0">
                          <a:solidFill>
                            <a:srgbClr val="FFFFFF"/>
                          </a:solidFill>
                          <a:latin typeface="Arabic Typesetting"/>
                          <a:cs typeface="Arabic Typesetting"/>
                        </a:rPr>
                        <a:t>ه</a:t>
                      </a:r>
                      <a:r>
                        <a:rPr sz="3200"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ح</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هي</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ايه</a:t>
                      </a:r>
                      <a:r>
                        <a:rPr sz="3200" dirty="0">
                          <a:solidFill>
                            <a:srgbClr val="FFFFFF"/>
                          </a:solidFill>
                          <a:latin typeface="Arabic Typesetting"/>
                          <a:cs typeface="Arabic Typesetting"/>
                        </a:rPr>
                        <a:t>ف</a:t>
                      </a:r>
                      <a:r>
                        <a:rPr sz="3200" spc="10" dirty="0">
                          <a:solidFill>
                            <a:srgbClr val="FFFFFF"/>
                          </a:solidFill>
                          <a:latin typeface="Arabic Typesetting"/>
                          <a:cs typeface="Arabic Typesetting"/>
                        </a:rPr>
                        <a:t> </a:t>
                      </a:r>
                      <a:r>
                        <a:rPr sz="3350" i="1" dirty="0">
                          <a:solidFill>
                            <a:srgbClr val="FFFFFF"/>
                          </a:solidFill>
                          <a:latin typeface="Arabic Typesetting"/>
                          <a:cs typeface="Arabic Typesetting"/>
                        </a:rPr>
                        <a:t>نيلداخ</a:t>
                      </a:r>
                      <a:r>
                        <a:rPr sz="3350" i="1" spc="-35"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10" dirty="0">
                          <a:solidFill>
                            <a:srgbClr val="FFFFFF"/>
                          </a:solidFill>
                          <a:latin typeface="Arabic Typesetting"/>
                          <a:cs typeface="Arabic Typesetting"/>
                        </a:rPr>
                        <a:t>م</a:t>
                      </a:r>
                      <a:r>
                        <a:rPr sz="3200" dirty="0">
                          <a:solidFill>
                            <a:srgbClr val="FFFFFF"/>
                          </a:solidFill>
                          <a:latin typeface="Arabic Typesetting"/>
                          <a:cs typeface="Arabic Typesetting"/>
                        </a:rPr>
                        <a:t>جه</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نا </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ف</a:t>
                      </a:r>
                      <a:r>
                        <a:rPr sz="3200" dirty="0">
                          <a:solidFill>
                            <a:srgbClr val="FFFFFF"/>
                          </a:solidFill>
                          <a:latin typeface="Arabic Typesetting"/>
                          <a:cs typeface="Arabic Typesetting"/>
                        </a:rPr>
                        <a:t>ك</a:t>
                      </a:r>
                      <a:r>
                        <a:rPr sz="3200" spc="-5" dirty="0">
                          <a:solidFill>
                            <a:srgbClr val="FFFFFF"/>
                          </a:solidFill>
                          <a:latin typeface="Arabic Typesetting"/>
                          <a:cs typeface="Arabic Typesetting"/>
                        </a:rPr>
                        <a:t>ل</a:t>
                      </a:r>
                      <a:r>
                        <a:rPr sz="3200" spc="-160" dirty="0">
                          <a:solidFill>
                            <a:srgbClr val="FFFFFF"/>
                          </a:solidFill>
                          <a:latin typeface="Arabic Typesetting"/>
                          <a:cs typeface="Arabic Typesetting"/>
                        </a:rPr>
                        <a:t>ا</a:t>
                      </a:r>
                      <a:r>
                        <a:rPr sz="3200" dirty="0">
                          <a:solidFill>
                            <a:srgbClr val="FFFFFF"/>
                          </a:solidFill>
                          <a:latin typeface="Arabic Typesetting"/>
                          <a:cs typeface="Arabic Typesetting"/>
                        </a:rPr>
                        <a:t>و ي</a:t>
                      </a:r>
                      <a:r>
                        <a:rPr sz="3200" spc="-5" dirty="0">
                          <a:solidFill>
                            <a:srgbClr val="FFFFFF"/>
                          </a:solidFill>
                          <a:latin typeface="Arabic Typesetting"/>
                          <a:cs typeface="Arabic Typesetting"/>
                        </a:rPr>
                        <a:t>ق</a:t>
                      </a:r>
                      <a:r>
                        <a:rPr sz="3200" spc="-10" dirty="0">
                          <a:solidFill>
                            <a:srgbClr val="FFFFFF"/>
                          </a:solidFill>
                          <a:latin typeface="Arabic Typesetting"/>
                          <a:cs typeface="Arabic Typesetting"/>
                        </a:rPr>
                        <a:t>ف</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a:t>
                      </a:r>
                      <a:r>
                        <a:rPr sz="3200" dirty="0">
                          <a:solidFill>
                            <a:srgbClr val="FFFFFF"/>
                          </a:solidFill>
                          <a:latin typeface="Arabic Typesetting"/>
                          <a:cs typeface="Arabic Typesetting"/>
                        </a:rPr>
                        <a:t>لما الله</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د</a:t>
                      </a:r>
                      <a:r>
                        <a:rPr sz="3200" spc="-155" dirty="0">
                          <a:solidFill>
                            <a:srgbClr val="FFFFFF"/>
                          </a:solidFill>
                          <a:latin typeface="Arabic Typesetting"/>
                          <a:cs typeface="Arabic Typesetting"/>
                        </a:rPr>
                        <a:t>ع</a:t>
                      </a:r>
                      <a:r>
                        <a:rPr sz="3200" spc="10" dirty="0">
                          <a:solidFill>
                            <a:srgbClr val="FFFFFF"/>
                          </a:solidFill>
                          <a:latin typeface="Arabic Typesetting"/>
                          <a:cs typeface="Arabic Typesetting"/>
                        </a:rPr>
                        <a:t>و</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3"/>
                  </a:ext>
                </a:extLst>
              </a:tr>
              <a:tr h="443865">
                <a:tc>
                  <a:txBody>
                    <a:bodyPr/>
                    <a:lstStyle/>
                    <a:p>
                      <a:pPr marR="80010" algn="r">
                        <a:lnSpc>
                          <a:spcPts val="3400"/>
                        </a:lnSpc>
                      </a:pPr>
                      <a:r>
                        <a:rPr sz="3350" i="1" dirty="0">
                          <a:solidFill>
                            <a:srgbClr val="FFFFFF"/>
                          </a:solidFill>
                          <a:latin typeface="Arabic Typesetting"/>
                          <a:cs typeface="Arabic Typesetting"/>
                        </a:rPr>
                        <a:t>ىضح</a:t>
                      </a:r>
                      <a:r>
                        <a:rPr sz="3350" i="1" spc="-35" dirty="0">
                          <a:solidFill>
                            <a:srgbClr val="FFFFFF"/>
                          </a:solidFill>
                          <a:latin typeface="Arabic Typesetting"/>
                          <a:cs typeface="Arabic Typesetting"/>
                        </a:rPr>
                        <a:t> </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عميج</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425" dirty="0">
                          <a:solidFill>
                            <a:srgbClr val="FFFFFF"/>
                          </a:solidFill>
                          <a:latin typeface="Arabic Typesetting"/>
                          <a:cs typeface="Arabic Typesetting"/>
                        </a:rPr>
                        <a:t>أ</a:t>
                      </a:r>
                      <a:r>
                        <a:rPr sz="4800" spc="390" baseline="2604" dirty="0">
                          <a:solidFill>
                            <a:srgbClr val="FFFFFF"/>
                          </a:solidFill>
                          <a:latin typeface="Arabic Typesetting"/>
                          <a:cs typeface="Arabic Typesetting"/>
                        </a:rPr>
                        <a:t> </a:t>
                      </a:r>
                      <a:r>
                        <a:rPr sz="3200" dirty="0">
                          <a:solidFill>
                            <a:srgbClr val="FFFFFF"/>
                          </a:solidFill>
                          <a:latin typeface="Arabic Typesetting"/>
                          <a:cs typeface="Arabic Typesetting"/>
                        </a:rPr>
                        <a:t>و</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ة</a:t>
                      </a:r>
                      <a:r>
                        <a:rPr sz="3200" spc="-5" dirty="0">
                          <a:solidFill>
                            <a:srgbClr val="FFFFFF"/>
                          </a:solidFill>
                          <a:latin typeface="Arabic Typesetting"/>
                          <a:cs typeface="Arabic Typesetting"/>
                        </a:rPr>
                        <a:t>ن</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ز</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 </a:t>
                      </a:r>
                      <a:r>
                        <a:rPr sz="3200" spc="-155" dirty="0">
                          <a:solidFill>
                            <a:srgbClr val="FFFFFF"/>
                          </a:solidFill>
                          <a:latin typeface="Arabic Typesetting"/>
                          <a:cs typeface="Arabic Typesetting"/>
                        </a:rPr>
                        <a:t>م</a:t>
                      </a:r>
                      <a:r>
                        <a:rPr sz="3200" dirty="0">
                          <a:solidFill>
                            <a:srgbClr val="FFFFFF"/>
                          </a:solidFill>
                          <a:latin typeface="Arabic Typesetting"/>
                          <a:cs typeface="Arabic Typesetting"/>
                        </a:rPr>
                        <a:t>وي</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كمد</a:t>
                      </a:r>
                      <a:r>
                        <a:rPr sz="3200" spc="-155" dirty="0">
                          <a:solidFill>
                            <a:srgbClr val="FFFFFF"/>
                          </a:solidFill>
                          <a:latin typeface="Arabic Typesetting"/>
                          <a:cs typeface="Arabic Typesetting"/>
                        </a:rPr>
                        <a:t>ع</a:t>
                      </a:r>
                      <a:r>
                        <a:rPr sz="3200" dirty="0">
                          <a:solidFill>
                            <a:srgbClr val="FFFFFF"/>
                          </a:solidFill>
                          <a:latin typeface="Arabic Typesetting"/>
                          <a:cs typeface="Arabic Typesetting"/>
                        </a:rPr>
                        <a:t>وم</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ق</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4"/>
                  </a:ext>
                </a:extLst>
              </a:tr>
              <a:tr h="499745">
                <a:tc>
                  <a:txBody>
                    <a:bodyPr/>
                    <a:lstStyle/>
                    <a:p>
                      <a:pPr marR="80010" algn="r">
                        <a:lnSpc>
                          <a:spcPts val="3404"/>
                        </a:lnSpc>
                      </a:pPr>
                      <a:r>
                        <a:rPr sz="3350" i="1" spc="-5" dirty="0">
                          <a:solidFill>
                            <a:srgbClr val="FFFFFF"/>
                          </a:solidFill>
                          <a:latin typeface="Arabic Typesetting"/>
                          <a:cs typeface="Arabic Typesetting"/>
                        </a:rPr>
                        <a:t>ىد</a:t>
                      </a:r>
                      <a:r>
                        <a:rPr sz="3350" i="1" dirty="0">
                          <a:solidFill>
                            <a:srgbClr val="FFFFFF"/>
                          </a:solidFill>
                          <a:latin typeface="Arabic Typesetting"/>
                          <a:cs typeface="Arabic Typesetting"/>
                        </a:rPr>
                        <a:t>ه</a:t>
                      </a:r>
                      <a:r>
                        <a:rPr sz="3350" i="1" spc="-25" dirty="0">
                          <a:solidFill>
                            <a:srgbClr val="FFFFFF"/>
                          </a:solidFill>
                          <a:latin typeface="Arabic Typesetting"/>
                          <a:cs typeface="Arabic Typesetting"/>
                        </a:rPr>
                        <a:t> </a:t>
                      </a:r>
                      <a:r>
                        <a:rPr sz="3200" spc="-160" dirty="0">
                          <a:solidFill>
                            <a:srgbClr val="FFFFFF"/>
                          </a:solidFill>
                          <a:latin typeface="Arabic Typesetting"/>
                          <a:cs typeface="Arabic Typesetting"/>
                        </a:rPr>
                        <a:t>ا</a:t>
                      </a:r>
                      <a:r>
                        <a:rPr sz="3200" spc="-5" dirty="0">
                          <a:solidFill>
                            <a:srgbClr val="FFFFFF"/>
                          </a:solidFill>
                          <a:latin typeface="Arabic Typesetting"/>
                          <a:cs typeface="Arabic Typesetting"/>
                        </a:rPr>
                        <a:t>و</a:t>
                      </a:r>
                      <a:r>
                        <a:rPr sz="3200" dirty="0">
                          <a:solidFill>
                            <a:srgbClr val="FFFFFF"/>
                          </a:solidFill>
                          <a:latin typeface="Arabic Typesetting"/>
                          <a:cs typeface="Arabic Typesetting"/>
                        </a:rPr>
                        <a:t>د</a:t>
                      </a:r>
                      <a:r>
                        <a:rPr sz="3200" spc="-5" dirty="0">
                          <a:solidFill>
                            <a:srgbClr val="FFFFFF"/>
                          </a:solidFill>
                          <a:latin typeface="Arabic Typesetting"/>
                          <a:cs typeface="Arabic Typesetting"/>
                        </a:rPr>
                        <a:t>ت</a:t>
                      </a:r>
                      <a:r>
                        <a:rPr sz="3200" spc="-10" dirty="0">
                          <a:solidFill>
                            <a:srgbClr val="FFFFFF"/>
                          </a:solidFill>
                          <a:latin typeface="Arabic Typesetting"/>
                          <a:cs typeface="Arabic Typesetting"/>
                        </a:rPr>
                        <a:t>ه</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ن</a:t>
                      </a:r>
                      <a:r>
                        <a:rPr sz="3200" dirty="0">
                          <a:solidFill>
                            <a:srgbClr val="FFFFFF"/>
                          </a:solidFill>
                          <a:latin typeface="Arabic Typesetting"/>
                          <a:cs typeface="Arabic Typesetting"/>
                        </a:rPr>
                        <a:t>يل</a:t>
                      </a:r>
                      <a:r>
                        <a:rPr sz="3200" spc="-5" dirty="0">
                          <a:solidFill>
                            <a:srgbClr val="FFFFFF"/>
                          </a:solidFill>
                          <a:latin typeface="Arabic Typesetting"/>
                          <a:cs typeface="Arabic Typesetting"/>
                        </a:rPr>
                        <a:t>ذ</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الله</a:t>
                      </a:r>
                      <a:r>
                        <a:rPr sz="3200" spc="-20" dirty="0">
                          <a:solidFill>
                            <a:srgbClr val="FFFFFF"/>
                          </a:solidFill>
                          <a:latin typeface="Arabic Typesetting"/>
                          <a:cs typeface="Arabic Typesetting"/>
                        </a:rPr>
                        <a:t> </a:t>
                      </a:r>
                      <a:r>
                        <a:rPr sz="3200" dirty="0">
                          <a:solidFill>
                            <a:srgbClr val="FFFFFF"/>
                          </a:solidFill>
                          <a:latin typeface="Arabic Typesetting"/>
                          <a:cs typeface="Arabic Typesetting"/>
                        </a:rPr>
                        <a:t>د</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ز</a:t>
                      </a:r>
                      <a:r>
                        <a:rPr sz="3200" spc="-155" dirty="0">
                          <a:solidFill>
                            <a:srgbClr val="FFFFFF"/>
                          </a:solidFill>
                          <a:latin typeface="Arabic Typesetting"/>
                          <a:cs typeface="Arabic Typesetting"/>
                        </a:rPr>
                        <a:t>ي</a:t>
                      </a:r>
                      <a:r>
                        <a:rPr sz="3200" spc="10" dirty="0">
                          <a:solidFill>
                            <a:srgbClr val="FFFFFF"/>
                          </a:solidFill>
                          <a:latin typeface="Arabic Typesetting"/>
                          <a:cs typeface="Arabic Typesetting"/>
                        </a:rPr>
                        <a:t>و</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5"/>
                  </a:ext>
                </a:extLst>
              </a:tr>
              <a:tr h="428625">
                <a:tc>
                  <a:txBody>
                    <a:bodyPr/>
                    <a:lstStyle/>
                    <a:p>
                      <a:pPr marR="80010" algn="r">
                        <a:lnSpc>
                          <a:spcPts val="3275"/>
                        </a:lnSpc>
                      </a:pPr>
                      <a:r>
                        <a:rPr sz="3200" dirty="0">
                          <a:solidFill>
                            <a:srgbClr val="FFFFFF"/>
                          </a:solidFill>
                          <a:latin typeface="Arabic Typesetting"/>
                          <a:cs typeface="Arabic Typesetting"/>
                        </a:rPr>
                        <a:t>ي</a:t>
                      </a:r>
                      <a:r>
                        <a:rPr sz="3200" spc="-310" dirty="0">
                          <a:solidFill>
                            <a:srgbClr val="FFFFFF"/>
                          </a:solidFill>
                          <a:latin typeface="Arabic Typesetting"/>
                          <a:cs typeface="Arabic Typesetting"/>
                        </a:rPr>
                        <a:t>م</a:t>
                      </a:r>
                      <a:r>
                        <a:rPr sz="3200" spc="-5" dirty="0">
                          <a:solidFill>
                            <a:srgbClr val="FFFFFF"/>
                          </a:solidFill>
                          <a:latin typeface="Arabic Typesetting"/>
                          <a:cs typeface="Arabic Typesetting"/>
                        </a:rPr>
                        <a:t>رلمجك</a:t>
                      </a:r>
                      <a:r>
                        <a:rPr sz="3200" dirty="0">
                          <a:solidFill>
                            <a:srgbClr val="FFFFFF"/>
                          </a:solidFill>
                          <a:latin typeface="Arabic Typesetting"/>
                          <a:cs typeface="Arabic Typesetting"/>
                        </a:rPr>
                        <a:t>ا</a:t>
                      </a:r>
                      <a:r>
                        <a:rPr sz="3200" spc="-15" dirty="0">
                          <a:solidFill>
                            <a:srgbClr val="FFFFFF"/>
                          </a:solidFill>
                          <a:latin typeface="Arabic Typesetting"/>
                          <a:cs typeface="Arabic Typesetting"/>
                        </a:rPr>
                        <a:t> </a:t>
                      </a:r>
                      <a:r>
                        <a:rPr sz="3350" i="1" spc="5" dirty="0">
                          <a:solidFill>
                            <a:srgbClr val="FFFFFF"/>
                          </a:solidFill>
                          <a:latin typeface="Arabic Typesetting"/>
                          <a:cs typeface="Arabic Typesetting"/>
                        </a:rPr>
                        <a:t>ي</a:t>
                      </a:r>
                      <a:r>
                        <a:rPr sz="3350" i="1" dirty="0">
                          <a:solidFill>
                            <a:srgbClr val="FFFFFF"/>
                          </a:solidFill>
                          <a:latin typeface="Arabic Typesetting"/>
                          <a:cs typeface="Arabic Typesetting"/>
                        </a:rPr>
                        <a:t>م</a:t>
                      </a:r>
                      <a:r>
                        <a:rPr sz="3350" i="1" spc="-5" dirty="0">
                          <a:solidFill>
                            <a:srgbClr val="FFFFFF"/>
                          </a:solidFill>
                          <a:latin typeface="Arabic Typesetting"/>
                          <a:cs typeface="Arabic Typesetting"/>
                        </a:rPr>
                        <a:t>ل</a:t>
                      </a:r>
                      <a:r>
                        <a:rPr sz="3350" i="1" spc="10" dirty="0">
                          <a:solidFill>
                            <a:srgbClr val="FFFFFF"/>
                          </a:solidFill>
                          <a:latin typeface="Arabic Typesetting"/>
                          <a:cs typeface="Arabic Typesetting"/>
                        </a:rPr>
                        <a:t>س</a:t>
                      </a:r>
                      <a:r>
                        <a:rPr sz="3350" i="1" dirty="0">
                          <a:solidFill>
                            <a:srgbClr val="FFFFFF"/>
                          </a:solidFill>
                          <a:latin typeface="Arabic Typesetting"/>
                          <a:cs typeface="Arabic Typesetting"/>
                        </a:rPr>
                        <a:t>ل</a:t>
                      </a:r>
                      <a:r>
                        <a:rPr sz="3350" i="1" spc="-15" dirty="0">
                          <a:solidFill>
                            <a:srgbClr val="FFFFFF"/>
                          </a:solidFill>
                          <a:latin typeface="Arabic Typesetting"/>
                          <a:cs typeface="Arabic Typesetting"/>
                        </a:rPr>
                        <a:t>م</a:t>
                      </a:r>
                      <a:r>
                        <a:rPr sz="3350" i="1" dirty="0">
                          <a:solidFill>
                            <a:srgbClr val="FFFFFF"/>
                          </a:solidFill>
                          <a:latin typeface="Arabic Typesetting"/>
                          <a:cs typeface="Arabic Typesetting"/>
                        </a:rPr>
                        <a:t>ا</a:t>
                      </a:r>
                      <a:r>
                        <a:rPr sz="3350" i="1" spc="-10" dirty="0">
                          <a:solidFill>
                            <a:srgbClr val="FFFFFF"/>
                          </a:solidFill>
                          <a:latin typeface="Arabic Typesetting"/>
                          <a:cs typeface="Arabic Typesetting"/>
                        </a:rPr>
                        <a:t> </a:t>
                      </a:r>
                      <a:r>
                        <a:rPr sz="3200" spc="-1105" dirty="0">
                          <a:solidFill>
                            <a:srgbClr val="FFFFFF"/>
                          </a:solidFill>
                          <a:latin typeface="Arabic Typesetting"/>
                          <a:cs typeface="Arabic Typesetting"/>
                        </a:rPr>
                        <a:t>ل</a:t>
                      </a:r>
                      <a:r>
                        <a:rPr sz="4800" baseline="1736" dirty="0">
                          <a:solidFill>
                            <a:srgbClr val="FFFFFF"/>
                          </a:solidFill>
                          <a:latin typeface="Arabic Typesetting"/>
                          <a:cs typeface="Arabic Typesetting"/>
                        </a:rPr>
                        <a:t>ُ </a:t>
                      </a:r>
                      <a:r>
                        <a:rPr sz="4800" spc="-284" baseline="1736" dirty="0">
                          <a:solidFill>
                            <a:srgbClr val="FFFFFF"/>
                          </a:solidFill>
                          <a:latin typeface="Arabic Typesetting"/>
                          <a:cs typeface="Arabic Typesetting"/>
                        </a:rPr>
                        <a:t> </a:t>
                      </a:r>
                      <a:r>
                        <a:rPr sz="3200" spc="-5" dirty="0">
                          <a:solidFill>
                            <a:srgbClr val="FFFFFF"/>
                          </a:solidFill>
                          <a:latin typeface="Arabic Typesetting"/>
                          <a:cs typeface="Arabic Typesetting"/>
                        </a:rPr>
                        <a:t>ع</a:t>
                      </a:r>
                      <a:r>
                        <a:rPr sz="3200" dirty="0">
                          <a:solidFill>
                            <a:srgbClr val="FFFFFF"/>
                          </a:solidFill>
                          <a:latin typeface="Arabic Typesetting"/>
                          <a:cs typeface="Arabic Typesetting"/>
                        </a:rPr>
                        <a:t>ج</a:t>
                      </a:r>
                      <a:r>
                        <a:rPr sz="3200" spc="-5" dirty="0">
                          <a:solidFill>
                            <a:srgbClr val="FFFFFF"/>
                          </a:solidFill>
                          <a:latin typeface="Arabic Typesetting"/>
                          <a:cs typeface="Arabic Typesetting"/>
                        </a:rPr>
                        <a:t>ن</a:t>
                      </a:r>
                      <a:r>
                        <a:rPr sz="3200" spc="-10" dirty="0">
                          <a:solidFill>
                            <a:srgbClr val="FFFFFF"/>
                          </a:solidFill>
                          <a:latin typeface="Arabic Typesetting"/>
                          <a:cs typeface="Arabic Typesetting"/>
                        </a:rPr>
                        <a:t>ف</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22" baseline="2604" dirty="0">
                          <a:solidFill>
                            <a:srgbClr val="FFFFFF"/>
                          </a:solidFill>
                          <a:latin typeface="Arabic Typesetting"/>
                          <a:cs typeface="Arabic Typesetting"/>
                        </a:rPr>
                        <a:t> </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6"/>
                  </a:ext>
                </a:extLst>
              </a:tr>
              <a:tr h="499745">
                <a:tc>
                  <a:txBody>
                    <a:bodyPr/>
                    <a:lstStyle/>
                    <a:p>
                      <a:pPr marR="78105" algn="r">
                        <a:lnSpc>
                          <a:spcPts val="3025"/>
                        </a:lnSpc>
                      </a:pPr>
                      <a:r>
                        <a:rPr sz="2800" spc="-5" dirty="0">
                          <a:solidFill>
                            <a:srgbClr val="FFFFFF"/>
                          </a:solidFill>
                          <a:latin typeface="Arabic Typesetting"/>
                          <a:cs typeface="Arabic Typesetting"/>
                        </a:rPr>
                        <a:t>لاو</a:t>
                      </a:r>
                      <a:r>
                        <a:rPr sz="2800" spc="-270" dirty="0">
                          <a:solidFill>
                            <a:srgbClr val="FFFFFF"/>
                          </a:solidFill>
                          <a:latin typeface="Arabic Typesetting"/>
                          <a:cs typeface="Arabic Typesetting"/>
                        </a:rPr>
                        <a:t>س</a:t>
                      </a:r>
                      <a:r>
                        <a:rPr sz="2800" dirty="0">
                          <a:solidFill>
                            <a:srgbClr val="FFFFFF"/>
                          </a:solidFill>
                          <a:latin typeface="Arabic Typesetting"/>
                          <a:cs typeface="Arabic Typesetting"/>
                        </a:rPr>
                        <a:t>ر </a:t>
                      </a:r>
                      <a:r>
                        <a:rPr sz="2950" i="1" spc="-780" dirty="0">
                          <a:solidFill>
                            <a:srgbClr val="FFFFFF"/>
                          </a:solidFill>
                          <a:latin typeface="Arabic Typesetting"/>
                          <a:cs typeface="Arabic Typesetting"/>
                        </a:rPr>
                        <a:t>ن</a:t>
                      </a:r>
                      <a:r>
                        <a:rPr sz="4425" i="1" baseline="-5649" dirty="0">
                          <a:solidFill>
                            <a:srgbClr val="FFFFFF"/>
                          </a:solidFill>
                          <a:latin typeface="Arabic Typesetting"/>
                          <a:cs typeface="Arabic Typesetting"/>
                        </a:rPr>
                        <a:t>َ</a:t>
                      </a:r>
                      <a:r>
                        <a:rPr sz="4425" i="1" spc="277" baseline="-5649" dirty="0">
                          <a:solidFill>
                            <a:srgbClr val="FFFFFF"/>
                          </a:solidFill>
                          <a:latin typeface="Arabic Typesetting"/>
                          <a:cs typeface="Arabic Typesetting"/>
                        </a:rPr>
                        <a:t> </a:t>
                      </a:r>
                      <a:r>
                        <a:rPr sz="2950" i="1" spc="-5" dirty="0">
                          <a:solidFill>
                            <a:srgbClr val="FFFFFF"/>
                          </a:solidFill>
                          <a:latin typeface="Arabic Typesetting"/>
                          <a:cs typeface="Arabic Typesetting"/>
                        </a:rPr>
                        <a:t>و</a:t>
                      </a:r>
                      <a:r>
                        <a:rPr sz="2950" i="1" spc="-275" dirty="0">
                          <a:solidFill>
                            <a:srgbClr val="FFFFFF"/>
                          </a:solidFill>
                          <a:latin typeface="Arabic Typesetting"/>
                          <a:cs typeface="Arabic Typesetting"/>
                        </a:rPr>
                        <a:t>ع</a:t>
                      </a:r>
                      <a:r>
                        <a:rPr sz="2950" i="1" dirty="0">
                          <a:solidFill>
                            <a:srgbClr val="FFFFFF"/>
                          </a:solidFill>
                          <a:latin typeface="Arabic Typesetting"/>
                          <a:cs typeface="Arabic Typesetting"/>
                        </a:rPr>
                        <a:t>رف</a:t>
                      </a:r>
                      <a:r>
                        <a:rPr sz="2950" i="1" spc="-40" dirty="0">
                          <a:solidFill>
                            <a:srgbClr val="FFFFFF"/>
                          </a:solidFill>
                          <a:latin typeface="Arabic Typesetting"/>
                          <a:cs typeface="Arabic Typesetting"/>
                        </a:rPr>
                        <a:t> </a:t>
                      </a:r>
                      <a:r>
                        <a:rPr sz="2800" dirty="0">
                          <a:solidFill>
                            <a:srgbClr val="FFFFFF"/>
                          </a:solidFill>
                          <a:latin typeface="Arabic Typesetting"/>
                          <a:cs typeface="Arabic Typesetting"/>
                        </a:rPr>
                        <a:t>لى</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250"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ن</a:t>
                      </a:r>
                      <a:r>
                        <a:rPr sz="2800" spc="-5" dirty="0">
                          <a:solidFill>
                            <a:srgbClr val="FFFFFF"/>
                          </a:solidFill>
                          <a:latin typeface="Arabic Typesetting"/>
                          <a:cs typeface="Arabic Typesetting"/>
                        </a:rPr>
                        <a:t>ل</a:t>
                      </a:r>
                      <a:r>
                        <a:rPr sz="2800" spc="-275" dirty="0">
                          <a:solidFill>
                            <a:srgbClr val="FFFFFF"/>
                          </a:solidFill>
                          <a:latin typeface="Arabic Typesetting"/>
                          <a:cs typeface="Arabic Typesetting"/>
                        </a:rPr>
                        <a:t>س</a:t>
                      </a:r>
                      <a:r>
                        <a:rPr sz="2800" dirty="0">
                          <a:solidFill>
                            <a:srgbClr val="FFFFFF"/>
                          </a:solidFill>
                          <a:latin typeface="Arabic Typesetting"/>
                          <a:cs typeface="Arabic Typesetting"/>
                        </a:rPr>
                        <a:t>ر</a:t>
                      </a:r>
                      <a:r>
                        <a:rPr sz="2800" spc="-370" dirty="0">
                          <a:solidFill>
                            <a:srgbClr val="FFFFFF"/>
                          </a:solidFill>
                          <a:latin typeface="Arabic Typesetting"/>
                          <a:cs typeface="Arabic Typesetting"/>
                        </a:rPr>
                        <a:t>أ</a:t>
                      </a:r>
                      <a:r>
                        <a:rPr sz="4200" baseline="1984" dirty="0">
                          <a:solidFill>
                            <a:srgbClr val="FFFFFF"/>
                          </a:solidFill>
                          <a:latin typeface="Arabic Typesetting"/>
                          <a:cs typeface="Arabic Typesetting"/>
                        </a:rPr>
                        <a:t>  </a:t>
                      </a:r>
                      <a:r>
                        <a:rPr sz="4200" spc="-330" baseline="1984" dirty="0">
                          <a:solidFill>
                            <a:srgbClr val="FFFFFF"/>
                          </a:solidFill>
                          <a:latin typeface="Arabic Typesetting"/>
                          <a:cs typeface="Arabic Typesetting"/>
                        </a:rPr>
                        <a:t> </a:t>
                      </a:r>
                      <a:r>
                        <a:rPr sz="2800" dirty="0">
                          <a:solidFill>
                            <a:srgbClr val="FFFFFF"/>
                          </a:solidFill>
                          <a:latin typeface="Arabic Typesetting"/>
                          <a:cs typeface="Arabic Typesetting"/>
                        </a:rPr>
                        <a:t>كم</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كي</a:t>
                      </a:r>
                      <a:r>
                        <a:rPr sz="2800" spc="-5" dirty="0">
                          <a:solidFill>
                            <a:srgbClr val="FFFFFF"/>
                          </a:solidFill>
                          <a:latin typeface="Arabic Typesetting"/>
                          <a:cs typeface="Arabic Typesetting"/>
                        </a:rPr>
                        <a:t>ل</a:t>
                      </a:r>
                      <a:r>
                        <a:rPr sz="2800" dirty="0">
                          <a:solidFill>
                            <a:srgbClr val="FFFFFF"/>
                          </a:solidFill>
                          <a:latin typeface="Arabic Typesetting"/>
                          <a:cs typeface="Arabic Typesetting"/>
                        </a:rPr>
                        <a:t>ع</a:t>
                      </a:r>
                      <a:r>
                        <a:rPr sz="2800" spc="-5" dirty="0">
                          <a:solidFill>
                            <a:srgbClr val="FFFFFF"/>
                          </a:solidFill>
                          <a:latin typeface="Arabic Typesetting"/>
                          <a:cs typeface="Arabic Typesetting"/>
                        </a:rPr>
                        <a:t> ادها</a:t>
                      </a:r>
                      <a:r>
                        <a:rPr sz="2800" dirty="0">
                          <a:solidFill>
                            <a:srgbClr val="FFFFFF"/>
                          </a:solidFill>
                          <a:latin typeface="Arabic Typesetting"/>
                          <a:cs typeface="Arabic Typesetting"/>
                        </a:rPr>
                        <a:t>ش</a:t>
                      </a:r>
                      <a:r>
                        <a:rPr sz="2800" spc="-10" dirty="0">
                          <a:solidFill>
                            <a:srgbClr val="FFFFFF"/>
                          </a:solidFill>
                          <a:latin typeface="Arabic Typesetting"/>
                          <a:cs typeface="Arabic Typesetting"/>
                        </a:rPr>
                        <a:t> </a:t>
                      </a:r>
                      <a:r>
                        <a:rPr sz="2800" dirty="0">
                          <a:solidFill>
                            <a:srgbClr val="FFFFFF"/>
                          </a:solidFill>
                          <a:latin typeface="Arabic Typesetting"/>
                          <a:cs typeface="Arabic Typesetting"/>
                        </a:rPr>
                        <a:t>لا</a:t>
                      </a:r>
                      <a:r>
                        <a:rPr sz="2800" spc="-5" dirty="0">
                          <a:solidFill>
                            <a:srgbClr val="FFFFFF"/>
                          </a:solidFill>
                          <a:latin typeface="Arabic Typesetting"/>
                          <a:cs typeface="Arabic Typesetting"/>
                        </a:rPr>
                        <a:t>و</a:t>
                      </a:r>
                      <a:r>
                        <a:rPr sz="2800" spc="-275" dirty="0">
                          <a:solidFill>
                            <a:srgbClr val="FFFFFF"/>
                          </a:solidFill>
                          <a:latin typeface="Arabic Typesetting"/>
                          <a:cs typeface="Arabic Typesetting"/>
                        </a:rPr>
                        <a:t>س</a:t>
                      </a:r>
                      <a:r>
                        <a:rPr sz="2800" dirty="0">
                          <a:solidFill>
                            <a:srgbClr val="FFFFFF"/>
                          </a:solidFill>
                          <a:latin typeface="Arabic Typesetting"/>
                          <a:cs typeface="Arabic Typesetting"/>
                        </a:rPr>
                        <a:t>ر</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كيل</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250" dirty="0">
                          <a:solidFill>
                            <a:srgbClr val="FFFFFF"/>
                          </a:solidFill>
                          <a:latin typeface="Arabic Typesetting"/>
                          <a:cs typeface="Arabic Typesetting"/>
                        </a:rPr>
                        <a:t> </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ن</a:t>
                      </a:r>
                      <a:r>
                        <a:rPr sz="2800" spc="-5" dirty="0">
                          <a:solidFill>
                            <a:srgbClr val="FFFFFF"/>
                          </a:solidFill>
                          <a:latin typeface="Arabic Typesetting"/>
                          <a:cs typeface="Arabic Typesetting"/>
                        </a:rPr>
                        <a:t>ل</a:t>
                      </a:r>
                      <a:r>
                        <a:rPr sz="2800" spc="-275" dirty="0">
                          <a:solidFill>
                            <a:srgbClr val="FFFFFF"/>
                          </a:solidFill>
                          <a:latin typeface="Arabic Typesetting"/>
                          <a:cs typeface="Arabic Typesetting"/>
                        </a:rPr>
                        <a:t>س</a:t>
                      </a:r>
                      <a:r>
                        <a:rPr sz="2800" dirty="0">
                          <a:solidFill>
                            <a:srgbClr val="FFFFFF"/>
                          </a:solidFill>
                          <a:latin typeface="Arabic Typesetting"/>
                          <a:cs typeface="Arabic Typesetting"/>
                        </a:rPr>
                        <a:t>ر</a:t>
                      </a:r>
                      <a:r>
                        <a:rPr sz="2800" spc="-370" dirty="0">
                          <a:solidFill>
                            <a:srgbClr val="FFFFFF"/>
                          </a:solidFill>
                          <a:latin typeface="Arabic Typesetting"/>
                          <a:cs typeface="Arabic Typesetting"/>
                        </a:rPr>
                        <a:t>أ</a:t>
                      </a:r>
                      <a:r>
                        <a:rPr sz="4200" baseline="1984" dirty="0">
                          <a:solidFill>
                            <a:srgbClr val="FFFFFF"/>
                          </a:solidFill>
                          <a:latin typeface="Arabic Typesetting"/>
                          <a:cs typeface="Arabic Typesetting"/>
                        </a:rPr>
                        <a:t>  </a:t>
                      </a:r>
                      <a:r>
                        <a:rPr sz="4200" spc="-315" baseline="1984" dirty="0">
                          <a:solidFill>
                            <a:srgbClr val="FFFFFF"/>
                          </a:solidFill>
                          <a:latin typeface="Arabic Typesetting"/>
                          <a:cs typeface="Arabic Typesetting"/>
                        </a:rPr>
                        <a:t> </a:t>
                      </a:r>
                      <a:r>
                        <a:rPr sz="2800" dirty="0">
                          <a:solidFill>
                            <a:srgbClr val="FFFFFF"/>
                          </a:solidFill>
                          <a:latin typeface="Arabic Typesetting"/>
                          <a:cs typeface="Arabic Typesetting"/>
                        </a:rPr>
                        <a:t>نا</a:t>
                      </a:r>
                      <a:r>
                        <a:rPr sz="2800" spc="-24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310" dirty="0">
                          <a:solidFill>
                            <a:srgbClr val="FFFFFF"/>
                          </a:solidFill>
                          <a:latin typeface="Arabic Typesetting"/>
                          <a:cs typeface="Arabic Typesetting"/>
                        </a:rPr>
                        <a:t> </a:t>
                      </a:r>
                      <a:r>
                        <a:rPr sz="2800" dirty="0">
                          <a:solidFill>
                            <a:srgbClr val="FFFFFF"/>
                          </a:solidFill>
                          <a:latin typeface="Arial"/>
                          <a:cs typeface="Arial"/>
                        </a:rPr>
                        <a:t>•</a:t>
                      </a:r>
                      <a:endParaRPr sz="2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7"/>
                  </a:ext>
                </a:extLst>
              </a:tr>
              <a:tr h="492125">
                <a:tc>
                  <a:txBody>
                    <a:bodyPr/>
                    <a:lstStyle/>
                    <a:p>
                      <a:pPr marR="78105" algn="r">
                        <a:lnSpc>
                          <a:spcPts val="3025"/>
                        </a:lnSpc>
                      </a:pPr>
                      <a:r>
                        <a:rPr sz="2800" spc="-615" dirty="0">
                          <a:solidFill>
                            <a:srgbClr val="FFFFFF"/>
                          </a:solidFill>
                          <a:latin typeface="Arabic Typesetting"/>
                          <a:cs typeface="Arabic Typesetting"/>
                        </a:rPr>
                        <a:t>ايربك</a:t>
                      </a:r>
                      <a:r>
                        <a:rPr sz="2800" spc="65" dirty="0">
                          <a:solidFill>
                            <a:srgbClr val="FFFFFF"/>
                          </a:solidFill>
                          <a:latin typeface="Arabic Typesetting"/>
                          <a:cs typeface="Arabic Typesetting"/>
                        </a:rPr>
                        <a:t> </a:t>
                      </a:r>
                      <a:r>
                        <a:rPr sz="2800" spc="-180" dirty="0">
                          <a:solidFill>
                            <a:srgbClr val="FFFFFF"/>
                          </a:solidFill>
                          <a:latin typeface="Arabic Typesetting"/>
                          <a:cs typeface="Arabic Typesetting"/>
                        </a:rPr>
                        <a:t>ا</a:t>
                      </a:r>
                      <a:r>
                        <a:rPr sz="4200" spc="-270" baseline="6944" dirty="0">
                          <a:solidFill>
                            <a:srgbClr val="FFFFFF"/>
                          </a:solidFill>
                          <a:latin typeface="Arabic Typesetting"/>
                          <a:cs typeface="Arabic Typesetting"/>
                        </a:rPr>
                        <a:t>ً </a:t>
                      </a:r>
                      <a:r>
                        <a:rPr sz="2800" spc="-240" dirty="0">
                          <a:solidFill>
                            <a:srgbClr val="FFFFFF"/>
                          </a:solidFill>
                          <a:latin typeface="Arabic Typesetting"/>
                          <a:cs typeface="Arabic Typesetting"/>
                        </a:rPr>
                        <a:t>طخ</a:t>
                      </a:r>
                      <a:r>
                        <a:rPr sz="2800" spc="85" dirty="0">
                          <a:solidFill>
                            <a:srgbClr val="FFFFFF"/>
                          </a:solidFill>
                          <a:latin typeface="Arabic Typesetting"/>
                          <a:cs typeface="Arabic Typesetting"/>
                        </a:rPr>
                        <a:t> </a:t>
                      </a:r>
                      <a:r>
                        <a:rPr sz="2800" spc="-204" dirty="0">
                          <a:solidFill>
                            <a:srgbClr val="FFFFFF"/>
                          </a:solidFill>
                          <a:latin typeface="Arabic Typesetting"/>
                          <a:cs typeface="Arabic Typesetting"/>
                        </a:rPr>
                        <a:t>نكا</a:t>
                      </a:r>
                      <a:r>
                        <a:rPr sz="2800" spc="155" dirty="0">
                          <a:solidFill>
                            <a:srgbClr val="FFFFFF"/>
                          </a:solidFill>
                          <a:latin typeface="Arabic Typesetting"/>
                          <a:cs typeface="Arabic Typesetting"/>
                        </a:rPr>
                        <a:t> </a:t>
                      </a:r>
                      <a:r>
                        <a:rPr sz="2800" spc="-565" dirty="0">
                          <a:solidFill>
                            <a:srgbClr val="FFFFFF"/>
                          </a:solidFill>
                          <a:latin typeface="Arabic Typesetting"/>
                          <a:cs typeface="Arabic Typesetting"/>
                        </a:rPr>
                        <a:t>مهلتق</a:t>
                      </a:r>
                      <a:r>
                        <a:rPr sz="2800" spc="40" dirty="0">
                          <a:solidFill>
                            <a:srgbClr val="FFFFFF"/>
                          </a:solidFill>
                          <a:latin typeface="Arabic Typesetting"/>
                          <a:cs typeface="Arabic Typesetting"/>
                        </a:rPr>
                        <a:t> </a:t>
                      </a:r>
                      <a:r>
                        <a:rPr sz="2800" spc="-125" dirty="0">
                          <a:solidFill>
                            <a:srgbClr val="FFFFFF"/>
                          </a:solidFill>
                          <a:latin typeface="Arabic Typesetting"/>
                          <a:cs typeface="Arabic Typesetting"/>
                        </a:rPr>
                        <a:t>نا</a:t>
                      </a:r>
                      <a:r>
                        <a:rPr sz="2800" spc="755" dirty="0">
                          <a:solidFill>
                            <a:srgbClr val="FFFFFF"/>
                          </a:solidFill>
                          <a:latin typeface="Arabic Typesetting"/>
                          <a:cs typeface="Arabic Typesetting"/>
                        </a:rPr>
                        <a:t> </a:t>
                      </a:r>
                      <a:r>
                        <a:rPr sz="2800" spc="-320" dirty="0">
                          <a:solidFill>
                            <a:srgbClr val="FFFFFF"/>
                          </a:solidFill>
                          <a:latin typeface="Arabic Typesetting"/>
                          <a:cs typeface="Arabic Typesetting"/>
                        </a:rPr>
                        <a:t>همياا</a:t>
                      </a:r>
                      <a:r>
                        <a:rPr sz="4200" spc="254" baseline="-8928" dirty="0">
                          <a:solidFill>
                            <a:srgbClr val="FFFFFF"/>
                          </a:solidFill>
                          <a:latin typeface="Arabic Typesetting"/>
                          <a:cs typeface="Arabic Typesetting"/>
                        </a:rPr>
                        <a:t> </a:t>
                      </a:r>
                      <a:r>
                        <a:rPr sz="2800" spc="-5" dirty="0">
                          <a:solidFill>
                            <a:srgbClr val="FFFFFF"/>
                          </a:solidFill>
                          <a:latin typeface="Arabic Typesetting"/>
                          <a:cs typeface="Arabic Typesetting"/>
                        </a:rPr>
                        <a:t>و </a:t>
                      </a:r>
                      <a:r>
                        <a:rPr sz="2800" spc="-385" dirty="0">
                          <a:solidFill>
                            <a:srgbClr val="FFFFFF"/>
                          </a:solidFill>
                          <a:latin typeface="Arabic Typesetting"/>
                          <a:cs typeface="Arabic Typesetting"/>
                        </a:rPr>
                        <a:t>كقرن</a:t>
                      </a:r>
                      <a:r>
                        <a:rPr sz="2800" spc="155" dirty="0">
                          <a:solidFill>
                            <a:srgbClr val="FFFFFF"/>
                          </a:solidFill>
                          <a:latin typeface="Arabic Typesetting"/>
                          <a:cs typeface="Arabic Typesetting"/>
                        </a:rPr>
                        <a:t> </a:t>
                      </a:r>
                      <a:r>
                        <a:rPr sz="2800" spc="-355" dirty="0">
                          <a:solidFill>
                            <a:srgbClr val="FFFFFF"/>
                          </a:solidFill>
                          <a:latin typeface="Arabic Typesetting"/>
                          <a:cs typeface="Arabic Typesetting"/>
                        </a:rPr>
                        <a:t>ننح</a:t>
                      </a:r>
                      <a:r>
                        <a:rPr sz="2800" spc="60" dirty="0">
                          <a:solidFill>
                            <a:srgbClr val="FFFFFF"/>
                          </a:solidFill>
                          <a:latin typeface="Arabic Typesetting"/>
                          <a:cs typeface="Arabic Typesetting"/>
                        </a:rPr>
                        <a:t> </a:t>
                      </a:r>
                      <a:r>
                        <a:rPr sz="2800" spc="-85" dirty="0">
                          <a:solidFill>
                            <a:srgbClr val="FFFFFF"/>
                          </a:solidFill>
                          <a:latin typeface="Arabic Typesetting"/>
                          <a:cs typeface="Arabic Typesetting"/>
                        </a:rPr>
                        <a:t>قلاما</a:t>
                      </a:r>
                      <a:r>
                        <a:rPr sz="2800" spc="875" dirty="0">
                          <a:solidFill>
                            <a:srgbClr val="FFFFFF"/>
                          </a:solidFill>
                          <a:latin typeface="Arabic Typesetting"/>
                          <a:cs typeface="Arabic Typesetting"/>
                        </a:rPr>
                        <a:t> </a:t>
                      </a:r>
                      <a:r>
                        <a:rPr sz="2950" i="1" spc="-355" dirty="0">
                          <a:solidFill>
                            <a:srgbClr val="FFFFFF"/>
                          </a:solidFill>
                          <a:latin typeface="Arabic Typesetting"/>
                          <a:cs typeface="Arabic Typesetting"/>
                        </a:rPr>
                        <a:t>ةي </a:t>
                      </a:r>
                      <a:r>
                        <a:rPr sz="2950" i="1" spc="-340" dirty="0">
                          <a:solidFill>
                            <a:srgbClr val="FFFFFF"/>
                          </a:solidFill>
                          <a:latin typeface="Arabic Typesetting"/>
                          <a:cs typeface="Arabic Typesetting"/>
                        </a:rPr>
                        <a:t>ش</a:t>
                      </a:r>
                      <a:r>
                        <a:rPr sz="4425" i="1" spc="-509" baseline="1883" dirty="0">
                          <a:solidFill>
                            <a:srgbClr val="FFFFFF"/>
                          </a:solidFill>
                          <a:latin typeface="Arabic Typesetting"/>
                          <a:cs typeface="Arabic Typesetting"/>
                        </a:rPr>
                        <a:t>خ</a:t>
                      </a:r>
                      <a:r>
                        <a:rPr sz="4425" i="1" spc="-127" baseline="1883" dirty="0">
                          <a:solidFill>
                            <a:srgbClr val="FFFFFF"/>
                          </a:solidFill>
                          <a:latin typeface="Arabic Typesetting"/>
                          <a:cs typeface="Arabic Typesetting"/>
                        </a:rPr>
                        <a:t> </a:t>
                      </a:r>
                      <a:r>
                        <a:rPr sz="2800" spc="-280" dirty="0">
                          <a:solidFill>
                            <a:srgbClr val="FFFFFF"/>
                          </a:solidFill>
                          <a:latin typeface="Arabic Typesetting"/>
                          <a:cs typeface="Arabic Typesetting"/>
                        </a:rPr>
                        <a:t>كمدلاوأ</a:t>
                      </a:r>
                      <a:r>
                        <a:rPr sz="4200" spc="0" baseline="1984" dirty="0">
                          <a:solidFill>
                            <a:srgbClr val="FFFFFF"/>
                          </a:solidFill>
                          <a:latin typeface="Arabic Typesetting"/>
                          <a:cs typeface="Arabic Typesetting"/>
                        </a:rPr>
                        <a:t>  </a:t>
                      </a:r>
                      <a:r>
                        <a:rPr sz="4200" spc="7" baseline="1984" dirty="0">
                          <a:solidFill>
                            <a:srgbClr val="FFFFFF"/>
                          </a:solidFill>
                          <a:latin typeface="Arabic Typesetting"/>
                          <a:cs typeface="Arabic Typesetting"/>
                        </a:rPr>
                        <a:t> </a:t>
                      </a:r>
                      <a:r>
                        <a:rPr sz="2800" spc="-620" dirty="0">
                          <a:solidFill>
                            <a:srgbClr val="FFFFFF"/>
                          </a:solidFill>
                          <a:latin typeface="Arabic Typesetting"/>
                          <a:cs typeface="Arabic Typesetting"/>
                        </a:rPr>
                        <a:t>اولتقت </a:t>
                      </a:r>
                      <a:r>
                        <a:rPr sz="2800" spc="-550" dirty="0">
                          <a:solidFill>
                            <a:srgbClr val="FFFFFF"/>
                          </a:solidFill>
                          <a:latin typeface="Arabic Typesetting"/>
                          <a:cs typeface="Arabic Typesetting"/>
                        </a:rPr>
                        <a:t> </a:t>
                      </a:r>
                      <a:r>
                        <a:rPr sz="2800" spc="-445" dirty="0">
                          <a:solidFill>
                            <a:srgbClr val="FFFFFF"/>
                          </a:solidFill>
                          <a:latin typeface="Arabic Typesetting"/>
                          <a:cs typeface="Arabic Typesetting"/>
                        </a:rPr>
                        <a:t>لاو</a:t>
                      </a:r>
                      <a:r>
                        <a:rPr sz="2800" spc="-445" dirty="0">
                          <a:solidFill>
                            <a:srgbClr val="FFFFFF"/>
                          </a:solidFill>
                          <a:latin typeface="Arial"/>
                          <a:cs typeface="Arial"/>
                        </a:rPr>
                        <a:t>•</a:t>
                      </a:r>
                      <a:endParaRPr sz="2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8"/>
                  </a:ext>
                </a:extLst>
              </a:tr>
              <a:tr h="579120">
                <a:tc>
                  <a:txBody>
                    <a:bodyPr/>
                    <a:lstStyle/>
                    <a:p>
                      <a:pPr marR="80010" algn="r">
                        <a:lnSpc>
                          <a:spcPts val="3404"/>
                        </a:lnSpc>
                      </a:pPr>
                      <a:r>
                        <a:rPr sz="3200" spc="-459" dirty="0">
                          <a:solidFill>
                            <a:srgbClr val="FFFFFF"/>
                          </a:solidFill>
                          <a:latin typeface="Arabic Typesetting"/>
                          <a:cs typeface="Arabic Typesetting"/>
                        </a:rPr>
                        <a:t>لايصأ</a:t>
                      </a:r>
                      <a:r>
                        <a:rPr sz="4800" spc="-157" baseline="2604" dirty="0">
                          <a:solidFill>
                            <a:srgbClr val="FFFFFF"/>
                          </a:solidFill>
                          <a:latin typeface="Arabic Typesetting"/>
                          <a:cs typeface="Arabic Typesetting"/>
                        </a:rPr>
                        <a:t> </a:t>
                      </a:r>
                      <a:r>
                        <a:rPr sz="3200" dirty="0">
                          <a:solidFill>
                            <a:srgbClr val="FFFFFF"/>
                          </a:solidFill>
                          <a:latin typeface="Arabic Typesetting"/>
                          <a:cs typeface="Arabic Typesetting"/>
                        </a:rPr>
                        <a:t>و </a:t>
                      </a:r>
                      <a:r>
                        <a:rPr sz="3200" spc="-484" dirty="0">
                          <a:solidFill>
                            <a:srgbClr val="FFFFFF"/>
                          </a:solidFill>
                          <a:latin typeface="Arabic Typesetting"/>
                          <a:cs typeface="Arabic Typesetting"/>
                        </a:rPr>
                        <a:t>ةركب</a:t>
                      </a:r>
                      <a:r>
                        <a:rPr sz="3200" spc="-160" dirty="0">
                          <a:solidFill>
                            <a:srgbClr val="FFFFFF"/>
                          </a:solidFill>
                          <a:latin typeface="Arabic Typesetting"/>
                          <a:cs typeface="Arabic Typesetting"/>
                        </a:rPr>
                        <a:t> </a:t>
                      </a:r>
                      <a:r>
                        <a:rPr sz="3200" spc="-475" dirty="0">
                          <a:solidFill>
                            <a:srgbClr val="FFFFFF"/>
                          </a:solidFill>
                          <a:latin typeface="Arabic Typesetting"/>
                          <a:cs typeface="Arabic Typesetting"/>
                        </a:rPr>
                        <a:t>هوحب</a:t>
                      </a:r>
                      <a:r>
                        <a:rPr sz="3200" spc="-409" dirty="0">
                          <a:solidFill>
                            <a:srgbClr val="FFFFFF"/>
                          </a:solidFill>
                          <a:latin typeface="Arabic Typesetting"/>
                          <a:cs typeface="Arabic Typesetting"/>
                        </a:rPr>
                        <a:t> </a:t>
                      </a:r>
                      <a:r>
                        <a:rPr sz="3200" spc="-420" dirty="0">
                          <a:solidFill>
                            <a:srgbClr val="FFFFFF"/>
                          </a:solidFill>
                          <a:latin typeface="Arabic Typesetting"/>
                          <a:cs typeface="Arabic Typesetting"/>
                        </a:rPr>
                        <a:t>سو</a:t>
                      </a:r>
                      <a:r>
                        <a:rPr sz="3200" spc="5" dirty="0">
                          <a:solidFill>
                            <a:srgbClr val="FFFFFF"/>
                          </a:solidFill>
                          <a:latin typeface="Arabic Typesetting"/>
                          <a:cs typeface="Arabic Typesetting"/>
                        </a:rPr>
                        <a:t> </a:t>
                      </a:r>
                      <a:r>
                        <a:rPr sz="3200" spc="-695" dirty="0">
                          <a:solidFill>
                            <a:srgbClr val="FFFFFF"/>
                          </a:solidFill>
                          <a:latin typeface="Arabic Typesetting"/>
                          <a:cs typeface="Arabic Typesetting"/>
                        </a:rPr>
                        <a:t>اير</a:t>
                      </a:r>
                      <a:r>
                        <a:rPr sz="4800" spc="-1042" baseline="-3472" dirty="0">
                          <a:solidFill>
                            <a:srgbClr val="FFFFFF"/>
                          </a:solidFill>
                          <a:latin typeface="Arabic Typesetting"/>
                          <a:cs typeface="Arabic Typesetting"/>
                        </a:rPr>
                        <a:t>ً</a:t>
                      </a:r>
                      <a:r>
                        <a:rPr sz="4800" spc="630" baseline="-3472" dirty="0">
                          <a:solidFill>
                            <a:srgbClr val="FFFFFF"/>
                          </a:solidFill>
                          <a:latin typeface="Arabic Typesetting"/>
                          <a:cs typeface="Arabic Typesetting"/>
                        </a:rPr>
                        <a:t> </a:t>
                      </a:r>
                      <a:r>
                        <a:rPr sz="3200" spc="-900" dirty="0">
                          <a:solidFill>
                            <a:srgbClr val="FFFFFF"/>
                          </a:solidFill>
                          <a:latin typeface="Arabic Typesetting"/>
                          <a:cs typeface="Arabic Typesetting"/>
                        </a:rPr>
                        <a:t>ثك</a:t>
                      </a:r>
                      <a:r>
                        <a:rPr sz="3200" spc="-10" dirty="0">
                          <a:solidFill>
                            <a:srgbClr val="FFFFFF"/>
                          </a:solidFill>
                          <a:latin typeface="Arabic Typesetting"/>
                          <a:cs typeface="Arabic Typesetting"/>
                        </a:rPr>
                        <a:t> </a:t>
                      </a:r>
                      <a:r>
                        <a:rPr sz="3350" i="1" spc="-310" dirty="0">
                          <a:solidFill>
                            <a:srgbClr val="FFFFFF"/>
                          </a:solidFill>
                          <a:latin typeface="Arabic Typesetting"/>
                          <a:cs typeface="Arabic Typesetting"/>
                        </a:rPr>
                        <a:t>ار</a:t>
                      </a:r>
                      <a:r>
                        <a:rPr sz="5025" i="1" spc="-465" baseline="-9121" dirty="0">
                          <a:solidFill>
                            <a:srgbClr val="FFFFFF"/>
                          </a:solidFill>
                          <a:latin typeface="Arabic Typesetting"/>
                          <a:cs typeface="Arabic Typesetting"/>
                        </a:rPr>
                        <a:t>ً</a:t>
                      </a:r>
                      <a:r>
                        <a:rPr sz="5025" i="1" baseline="-9121" dirty="0">
                          <a:solidFill>
                            <a:srgbClr val="FFFFFF"/>
                          </a:solidFill>
                          <a:latin typeface="Arabic Typesetting"/>
                          <a:cs typeface="Arabic Typesetting"/>
                        </a:rPr>
                        <a:t> </a:t>
                      </a:r>
                      <a:r>
                        <a:rPr sz="3350" i="1" spc="-530" dirty="0">
                          <a:solidFill>
                            <a:srgbClr val="FFFFFF"/>
                          </a:solidFill>
                          <a:latin typeface="Arabic Typesetting"/>
                          <a:cs typeface="Arabic Typesetting"/>
                        </a:rPr>
                        <a:t>كذ</a:t>
                      </a:r>
                      <a:r>
                        <a:rPr sz="3350" i="1" spc="-175" dirty="0">
                          <a:solidFill>
                            <a:srgbClr val="FFFFFF"/>
                          </a:solidFill>
                          <a:latin typeface="Arabic Typesetting"/>
                          <a:cs typeface="Arabic Typesetting"/>
                        </a:rPr>
                        <a:t> </a:t>
                      </a:r>
                      <a:r>
                        <a:rPr sz="3200" spc="-415" dirty="0">
                          <a:solidFill>
                            <a:srgbClr val="FFFFFF"/>
                          </a:solidFill>
                          <a:latin typeface="Arabic Typesetting"/>
                          <a:cs typeface="Arabic Typesetting"/>
                        </a:rPr>
                        <a:t>الله</a:t>
                      </a:r>
                      <a:r>
                        <a:rPr sz="3200" spc="15" dirty="0">
                          <a:solidFill>
                            <a:srgbClr val="FFFFFF"/>
                          </a:solidFill>
                          <a:latin typeface="Arabic Typesetting"/>
                          <a:cs typeface="Arabic Typesetting"/>
                        </a:rPr>
                        <a:t> </a:t>
                      </a:r>
                      <a:r>
                        <a:rPr sz="3200" spc="-170" dirty="0">
                          <a:solidFill>
                            <a:srgbClr val="FFFFFF"/>
                          </a:solidFill>
                          <a:latin typeface="Arabic Typesetting"/>
                          <a:cs typeface="Arabic Typesetting"/>
                        </a:rPr>
                        <a:t>اوركذا</a:t>
                      </a:r>
                      <a:r>
                        <a:rPr sz="3200" spc="15" dirty="0">
                          <a:solidFill>
                            <a:srgbClr val="FFFFFF"/>
                          </a:solidFill>
                          <a:latin typeface="Arabic Typesetting"/>
                          <a:cs typeface="Arabic Typesetting"/>
                        </a:rPr>
                        <a:t> </a:t>
                      </a:r>
                      <a:r>
                        <a:rPr sz="3200" spc="-260" dirty="0">
                          <a:solidFill>
                            <a:srgbClr val="FFFFFF"/>
                          </a:solidFill>
                          <a:latin typeface="Arabic Typesetting"/>
                          <a:cs typeface="Arabic Typesetting"/>
                        </a:rPr>
                        <a:t>اونم</a:t>
                      </a:r>
                      <a:r>
                        <a:rPr sz="4800" spc="209" baseline="4340" dirty="0">
                          <a:solidFill>
                            <a:srgbClr val="FFFFFF"/>
                          </a:solidFill>
                          <a:latin typeface="Arabic Typesetting"/>
                          <a:cs typeface="Arabic Typesetting"/>
                        </a:rPr>
                        <a:t> </a:t>
                      </a:r>
                      <a:r>
                        <a:rPr sz="3200" spc="-15" dirty="0">
                          <a:solidFill>
                            <a:srgbClr val="FFFFFF"/>
                          </a:solidFill>
                          <a:latin typeface="Arabic Typesetting"/>
                          <a:cs typeface="Arabic Typesetting"/>
                        </a:rPr>
                        <a:t>أ</a:t>
                      </a:r>
                      <a:r>
                        <a:rPr sz="3200" spc="5" dirty="0">
                          <a:solidFill>
                            <a:srgbClr val="FFFFFF"/>
                          </a:solidFill>
                          <a:latin typeface="Arabic Typesetting"/>
                          <a:cs typeface="Arabic Typesetting"/>
                        </a:rPr>
                        <a:t> </a:t>
                      </a:r>
                      <a:r>
                        <a:rPr sz="3200" spc="-370" dirty="0">
                          <a:solidFill>
                            <a:srgbClr val="FFFFFF"/>
                          </a:solidFill>
                          <a:latin typeface="Arabic Typesetting"/>
                          <a:cs typeface="Arabic Typesetting"/>
                        </a:rPr>
                        <a:t>نيلذا</a:t>
                      </a:r>
                      <a:r>
                        <a:rPr sz="3200" dirty="0">
                          <a:solidFill>
                            <a:srgbClr val="FFFFFF"/>
                          </a:solidFill>
                          <a:latin typeface="Arabic Typesetting"/>
                          <a:cs typeface="Arabic Typesetting"/>
                        </a:rPr>
                        <a:t> </a:t>
                      </a:r>
                      <a:r>
                        <a:rPr sz="3200" spc="-525" dirty="0">
                          <a:solidFill>
                            <a:srgbClr val="FFFFFF"/>
                          </a:solidFill>
                          <a:latin typeface="Arabic Typesetting"/>
                          <a:cs typeface="Arabic Typesetting"/>
                        </a:rPr>
                        <a:t>ايه</a:t>
                      </a:r>
                      <a:r>
                        <a:rPr sz="4800" spc="-300" baseline="2604" dirty="0">
                          <a:solidFill>
                            <a:srgbClr val="FFFFFF"/>
                          </a:solidFill>
                          <a:latin typeface="Arabic Typesetting"/>
                          <a:cs typeface="Arabic Typesetting"/>
                        </a:rPr>
                        <a:t> </a:t>
                      </a:r>
                      <a:r>
                        <a:rPr sz="3200" spc="-350" dirty="0">
                          <a:solidFill>
                            <a:srgbClr val="FFFFFF"/>
                          </a:solidFill>
                          <a:latin typeface="Arabic Typesetting"/>
                          <a:cs typeface="Arabic Typesetting"/>
                        </a:rPr>
                        <a:t>أي</a:t>
                      </a:r>
                      <a:r>
                        <a:rPr sz="3200" spc="-35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28575">
                      <a:solidFill>
                        <a:srgbClr val="FFFFFF"/>
                      </a:solidFill>
                      <a:prstDash val="solid"/>
                    </a:lnL>
                    <a:lnB w="9525">
                      <a:solidFill>
                        <a:srgbClr val="9FB8CD"/>
                      </a:solidFill>
                      <a:prstDash val="solid"/>
                    </a:lnB>
                  </a:tcPr>
                </a:tc>
                <a:extLst>
                  <a:ext uri="{0D108BD9-81ED-4DB2-BD59-A6C34878D82A}">
                    <a16:rowId xmlns:a16="http://schemas.microsoft.com/office/drawing/2014/main" val="10009"/>
                  </a:ext>
                </a:extLst>
              </a:tr>
            </a:tbl>
          </a:graphicData>
        </a:graphic>
      </p:graphicFrame>
      <p:sp>
        <p:nvSpPr>
          <p:cNvPr id="7" name="object 7"/>
          <p:cNvSpPr/>
          <p:nvPr/>
        </p:nvSpPr>
        <p:spPr>
          <a:xfrm>
            <a:off x="3401695" y="1893823"/>
            <a:ext cx="699770" cy="5080"/>
          </a:xfrm>
          <a:custGeom>
            <a:avLst/>
            <a:gdLst/>
            <a:ahLst/>
            <a:cxnLst/>
            <a:rect l="l" t="t" r="r" b="b"/>
            <a:pathLst>
              <a:path w="699770" h="5080">
                <a:moveTo>
                  <a:pt x="699515" y="0"/>
                </a:moveTo>
                <a:lnTo>
                  <a:pt x="0" y="0"/>
                </a:lnTo>
                <a:lnTo>
                  <a:pt x="0" y="4572"/>
                </a:lnTo>
                <a:lnTo>
                  <a:pt x="699515" y="4572"/>
                </a:lnTo>
                <a:lnTo>
                  <a:pt x="699515" y="0"/>
                </a:lnTo>
                <a:close/>
              </a:path>
            </a:pathLst>
          </a:custGeom>
          <a:solidFill>
            <a:srgbClr val="FFFFFF"/>
          </a:solidFill>
        </p:spPr>
        <p:txBody>
          <a:bodyPr wrap="square" lIns="0" tIns="0" rIns="0" bIns="0" rtlCol="0"/>
          <a:lstStyle/>
          <a:p>
            <a:endParaRPr/>
          </a:p>
        </p:txBody>
      </p:sp>
      <p:sp>
        <p:nvSpPr>
          <p:cNvPr id="8" name="object 8"/>
          <p:cNvSpPr/>
          <p:nvPr/>
        </p:nvSpPr>
        <p:spPr>
          <a:xfrm>
            <a:off x="3887089" y="2417826"/>
            <a:ext cx="570230" cy="5080"/>
          </a:xfrm>
          <a:custGeom>
            <a:avLst/>
            <a:gdLst/>
            <a:ahLst/>
            <a:cxnLst/>
            <a:rect l="l" t="t" r="r" b="b"/>
            <a:pathLst>
              <a:path w="570229" h="5080">
                <a:moveTo>
                  <a:pt x="569976" y="0"/>
                </a:moveTo>
                <a:lnTo>
                  <a:pt x="0" y="0"/>
                </a:lnTo>
                <a:lnTo>
                  <a:pt x="0" y="4572"/>
                </a:lnTo>
                <a:lnTo>
                  <a:pt x="569976" y="4572"/>
                </a:lnTo>
                <a:lnTo>
                  <a:pt x="569976" y="0"/>
                </a:lnTo>
                <a:close/>
              </a:path>
            </a:pathLst>
          </a:custGeom>
          <a:solidFill>
            <a:srgbClr val="FFFFFF"/>
          </a:solidFill>
        </p:spPr>
        <p:txBody>
          <a:bodyPr wrap="square" lIns="0" tIns="0" rIns="0" bIns="0" rtlCol="0"/>
          <a:lstStyle/>
          <a:p>
            <a:endParaRPr/>
          </a:p>
        </p:txBody>
      </p:sp>
      <p:sp>
        <p:nvSpPr>
          <p:cNvPr id="9" name="object 9"/>
          <p:cNvSpPr/>
          <p:nvPr/>
        </p:nvSpPr>
        <p:spPr>
          <a:xfrm>
            <a:off x="2233548" y="2917825"/>
            <a:ext cx="681355" cy="5080"/>
          </a:xfrm>
          <a:custGeom>
            <a:avLst/>
            <a:gdLst/>
            <a:ahLst/>
            <a:cxnLst/>
            <a:rect l="l" t="t" r="r" b="b"/>
            <a:pathLst>
              <a:path w="681355" h="5080">
                <a:moveTo>
                  <a:pt x="681227" y="0"/>
                </a:moveTo>
                <a:lnTo>
                  <a:pt x="0" y="0"/>
                </a:lnTo>
                <a:lnTo>
                  <a:pt x="0" y="4572"/>
                </a:lnTo>
                <a:lnTo>
                  <a:pt x="681227" y="4572"/>
                </a:lnTo>
                <a:lnTo>
                  <a:pt x="681227" y="0"/>
                </a:lnTo>
                <a:close/>
              </a:path>
            </a:pathLst>
          </a:custGeom>
          <a:solidFill>
            <a:srgbClr val="FFFFFF"/>
          </a:solidFill>
        </p:spPr>
        <p:txBody>
          <a:bodyPr wrap="square" lIns="0" tIns="0" rIns="0" bIns="0" rtlCol="0"/>
          <a:lstStyle/>
          <a:p>
            <a:endParaRPr/>
          </a:p>
        </p:txBody>
      </p:sp>
      <p:sp>
        <p:nvSpPr>
          <p:cNvPr id="10" name="object 10"/>
          <p:cNvSpPr/>
          <p:nvPr/>
        </p:nvSpPr>
        <p:spPr>
          <a:xfrm>
            <a:off x="1915032" y="3838448"/>
            <a:ext cx="429895" cy="5080"/>
          </a:xfrm>
          <a:custGeom>
            <a:avLst/>
            <a:gdLst/>
            <a:ahLst/>
            <a:cxnLst/>
            <a:rect l="l" t="t" r="r" b="b"/>
            <a:pathLst>
              <a:path w="429894" h="5079">
                <a:moveTo>
                  <a:pt x="429768" y="0"/>
                </a:moveTo>
                <a:lnTo>
                  <a:pt x="0" y="0"/>
                </a:lnTo>
                <a:lnTo>
                  <a:pt x="0" y="4571"/>
                </a:lnTo>
                <a:lnTo>
                  <a:pt x="429768" y="4571"/>
                </a:lnTo>
                <a:lnTo>
                  <a:pt x="429768" y="0"/>
                </a:lnTo>
                <a:close/>
              </a:path>
            </a:pathLst>
          </a:custGeom>
          <a:solidFill>
            <a:srgbClr val="FFFFFF"/>
          </a:solidFill>
        </p:spPr>
        <p:txBody>
          <a:bodyPr wrap="square" lIns="0" tIns="0" rIns="0" bIns="0" rtlCol="0"/>
          <a:lstStyle/>
          <a:p>
            <a:endParaRPr/>
          </a:p>
        </p:txBody>
      </p:sp>
      <p:sp>
        <p:nvSpPr>
          <p:cNvPr id="11" name="object 11"/>
          <p:cNvSpPr/>
          <p:nvPr/>
        </p:nvSpPr>
        <p:spPr>
          <a:xfrm>
            <a:off x="3137280" y="4282821"/>
            <a:ext cx="457200" cy="5080"/>
          </a:xfrm>
          <a:custGeom>
            <a:avLst/>
            <a:gdLst/>
            <a:ahLst/>
            <a:cxnLst/>
            <a:rect l="l" t="t" r="r" b="b"/>
            <a:pathLst>
              <a:path w="457200" h="5079">
                <a:moveTo>
                  <a:pt x="457199" y="0"/>
                </a:moveTo>
                <a:lnTo>
                  <a:pt x="0" y="0"/>
                </a:lnTo>
                <a:lnTo>
                  <a:pt x="0" y="4571"/>
                </a:lnTo>
                <a:lnTo>
                  <a:pt x="457199" y="4571"/>
                </a:lnTo>
                <a:lnTo>
                  <a:pt x="457199" y="0"/>
                </a:lnTo>
                <a:close/>
              </a:path>
            </a:pathLst>
          </a:custGeom>
          <a:solidFill>
            <a:srgbClr val="FFFFFF"/>
          </a:solidFill>
        </p:spPr>
        <p:txBody>
          <a:bodyPr wrap="square" lIns="0" tIns="0" rIns="0" bIns="0" rtlCol="0"/>
          <a:lstStyle/>
          <a:p>
            <a:endParaRPr/>
          </a:p>
        </p:txBody>
      </p:sp>
      <p:sp>
        <p:nvSpPr>
          <p:cNvPr id="12" name="object 12"/>
          <p:cNvSpPr/>
          <p:nvPr/>
        </p:nvSpPr>
        <p:spPr>
          <a:xfrm>
            <a:off x="2972689" y="6204039"/>
            <a:ext cx="314325" cy="5080"/>
          </a:xfrm>
          <a:custGeom>
            <a:avLst/>
            <a:gdLst/>
            <a:ahLst/>
            <a:cxnLst/>
            <a:rect l="l" t="t" r="r" b="b"/>
            <a:pathLst>
              <a:path w="314325" h="5079">
                <a:moveTo>
                  <a:pt x="313943" y="0"/>
                </a:moveTo>
                <a:lnTo>
                  <a:pt x="0" y="0"/>
                </a:lnTo>
                <a:lnTo>
                  <a:pt x="0" y="4571"/>
                </a:lnTo>
                <a:lnTo>
                  <a:pt x="313943" y="4571"/>
                </a:lnTo>
                <a:lnTo>
                  <a:pt x="313943" y="0"/>
                </a:lnTo>
                <a:close/>
              </a:path>
            </a:pathLst>
          </a:custGeom>
          <a:solidFill>
            <a:srgbClr val="FFFFFF"/>
          </a:solidFill>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47</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286500"/>
          </a:xfrm>
          <a:prstGeom prst="rect">
            <a:avLst/>
          </a:prstGeom>
        </p:spPr>
      </p:pic>
      <p:sp>
        <p:nvSpPr>
          <p:cNvPr id="3" name="object 3"/>
          <p:cNvSpPr/>
          <p:nvPr/>
        </p:nvSpPr>
        <p:spPr>
          <a:xfrm>
            <a:off x="5264784" y="1568196"/>
            <a:ext cx="502920" cy="5080"/>
          </a:xfrm>
          <a:custGeom>
            <a:avLst/>
            <a:gdLst/>
            <a:ahLst/>
            <a:cxnLst/>
            <a:rect l="l" t="t" r="r" b="b"/>
            <a:pathLst>
              <a:path w="502920" h="5080">
                <a:moveTo>
                  <a:pt x="502920" y="0"/>
                </a:moveTo>
                <a:lnTo>
                  <a:pt x="0" y="0"/>
                </a:lnTo>
                <a:lnTo>
                  <a:pt x="0" y="4572"/>
                </a:lnTo>
                <a:lnTo>
                  <a:pt x="502920" y="4572"/>
                </a:lnTo>
                <a:lnTo>
                  <a:pt x="502920" y="0"/>
                </a:lnTo>
                <a:close/>
              </a:path>
            </a:pathLst>
          </a:custGeom>
          <a:solidFill>
            <a:srgbClr val="FFFFFF"/>
          </a:solidFill>
        </p:spPr>
        <p:txBody>
          <a:bodyPr wrap="square" lIns="0" tIns="0" rIns="0" bIns="0" rtlCol="0"/>
          <a:lstStyle/>
          <a:p>
            <a:endParaRPr/>
          </a:p>
        </p:txBody>
      </p:sp>
      <p:sp>
        <p:nvSpPr>
          <p:cNvPr id="4" name="object 4"/>
          <p:cNvSpPr/>
          <p:nvPr/>
        </p:nvSpPr>
        <p:spPr>
          <a:xfrm>
            <a:off x="5749416" y="2060575"/>
            <a:ext cx="619125" cy="5080"/>
          </a:xfrm>
          <a:custGeom>
            <a:avLst/>
            <a:gdLst/>
            <a:ahLst/>
            <a:cxnLst/>
            <a:rect l="l" t="t" r="r" b="b"/>
            <a:pathLst>
              <a:path w="619125" h="5080">
                <a:moveTo>
                  <a:pt x="618743" y="0"/>
                </a:moveTo>
                <a:lnTo>
                  <a:pt x="0" y="0"/>
                </a:lnTo>
                <a:lnTo>
                  <a:pt x="0" y="4572"/>
                </a:lnTo>
                <a:lnTo>
                  <a:pt x="618743" y="4572"/>
                </a:lnTo>
                <a:lnTo>
                  <a:pt x="618743" y="0"/>
                </a:lnTo>
                <a:close/>
              </a:path>
            </a:pathLst>
          </a:custGeom>
          <a:solidFill>
            <a:srgbClr val="FFFFFF"/>
          </a:solidFill>
        </p:spPr>
        <p:txBody>
          <a:bodyPr wrap="square" lIns="0" tIns="0" rIns="0" bIns="0" rtlCol="0"/>
          <a:lstStyle/>
          <a:p>
            <a:endParaRPr/>
          </a:p>
        </p:txBody>
      </p:sp>
      <p:sp>
        <p:nvSpPr>
          <p:cNvPr id="5" name="object 5"/>
          <p:cNvSpPr/>
          <p:nvPr/>
        </p:nvSpPr>
        <p:spPr>
          <a:xfrm>
            <a:off x="5002657" y="2568320"/>
            <a:ext cx="629920" cy="5080"/>
          </a:xfrm>
          <a:custGeom>
            <a:avLst/>
            <a:gdLst/>
            <a:ahLst/>
            <a:cxnLst/>
            <a:rect l="l" t="t" r="r" b="b"/>
            <a:pathLst>
              <a:path w="629920" h="5080">
                <a:moveTo>
                  <a:pt x="629412" y="0"/>
                </a:moveTo>
                <a:lnTo>
                  <a:pt x="0" y="0"/>
                </a:lnTo>
                <a:lnTo>
                  <a:pt x="0" y="4572"/>
                </a:lnTo>
                <a:lnTo>
                  <a:pt x="629412" y="4572"/>
                </a:lnTo>
                <a:lnTo>
                  <a:pt x="629412" y="0"/>
                </a:lnTo>
                <a:close/>
              </a:path>
            </a:pathLst>
          </a:custGeom>
          <a:solidFill>
            <a:srgbClr val="FFFFFF"/>
          </a:solidFill>
        </p:spPr>
        <p:txBody>
          <a:bodyPr wrap="square" lIns="0" tIns="0" rIns="0" bIns="0" rtlCol="0"/>
          <a:lstStyle/>
          <a:p>
            <a:endParaRPr/>
          </a:p>
        </p:txBody>
      </p:sp>
      <p:sp>
        <p:nvSpPr>
          <p:cNvPr id="6" name="object 6"/>
          <p:cNvSpPr/>
          <p:nvPr/>
        </p:nvSpPr>
        <p:spPr>
          <a:xfrm>
            <a:off x="5264784" y="3132201"/>
            <a:ext cx="502920" cy="5080"/>
          </a:xfrm>
          <a:custGeom>
            <a:avLst/>
            <a:gdLst/>
            <a:ahLst/>
            <a:cxnLst/>
            <a:rect l="l" t="t" r="r" b="b"/>
            <a:pathLst>
              <a:path w="502920" h="5080">
                <a:moveTo>
                  <a:pt x="502920" y="0"/>
                </a:moveTo>
                <a:lnTo>
                  <a:pt x="0" y="0"/>
                </a:lnTo>
                <a:lnTo>
                  <a:pt x="0" y="4572"/>
                </a:lnTo>
                <a:lnTo>
                  <a:pt x="502920" y="4572"/>
                </a:lnTo>
                <a:lnTo>
                  <a:pt x="502920" y="0"/>
                </a:lnTo>
                <a:close/>
              </a:path>
            </a:pathLst>
          </a:custGeom>
          <a:solidFill>
            <a:srgbClr val="FFFFFF"/>
          </a:solidFill>
        </p:spPr>
        <p:txBody>
          <a:bodyPr wrap="square" lIns="0" tIns="0" rIns="0" bIns="0" rtlCol="0"/>
          <a:lstStyle/>
          <a:p>
            <a:endParaRPr/>
          </a:p>
        </p:txBody>
      </p:sp>
      <p:sp>
        <p:nvSpPr>
          <p:cNvPr id="7" name="object 7"/>
          <p:cNvSpPr/>
          <p:nvPr/>
        </p:nvSpPr>
        <p:spPr>
          <a:xfrm>
            <a:off x="4018153" y="3592321"/>
            <a:ext cx="469900" cy="5080"/>
          </a:xfrm>
          <a:custGeom>
            <a:avLst/>
            <a:gdLst/>
            <a:ahLst/>
            <a:cxnLst/>
            <a:rect l="l" t="t" r="r" b="b"/>
            <a:pathLst>
              <a:path w="469900" h="5079">
                <a:moveTo>
                  <a:pt x="469391" y="0"/>
                </a:moveTo>
                <a:lnTo>
                  <a:pt x="0" y="0"/>
                </a:lnTo>
                <a:lnTo>
                  <a:pt x="0" y="4572"/>
                </a:lnTo>
                <a:lnTo>
                  <a:pt x="469391" y="4572"/>
                </a:lnTo>
                <a:lnTo>
                  <a:pt x="469391" y="0"/>
                </a:lnTo>
                <a:close/>
              </a:path>
            </a:pathLst>
          </a:custGeom>
          <a:solidFill>
            <a:srgbClr val="FFFFFF"/>
          </a:solidFill>
        </p:spPr>
        <p:txBody>
          <a:bodyPr wrap="square" lIns="0" tIns="0" rIns="0" bIns="0" rtlCol="0"/>
          <a:lstStyle/>
          <a:p>
            <a:endParaRPr/>
          </a:p>
        </p:txBody>
      </p:sp>
      <p:sp>
        <p:nvSpPr>
          <p:cNvPr id="8" name="object 8"/>
          <p:cNvSpPr/>
          <p:nvPr/>
        </p:nvSpPr>
        <p:spPr>
          <a:xfrm>
            <a:off x="4719192" y="4132326"/>
            <a:ext cx="563880" cy="5080"/>
          </a:xfrm>
          <a:custGeom>
            <a:avLst/>
            <a:gdLst/>
            <a:ahLst/>
            <a:cxnLst/>
            <a:rect l="l" t="t" r="r" b="b"/>
            <a:pathLst>
              <a:path w="563879" h="5079">
                <a:moveTo>
                  <a:pt x="563879" y="0"/>
                </a:moveTo>
                <a:lnTo>
                  <a:pt x="0" y="0"/>
                </a:lnTo>
                <a:lnTo>
                  <a:pt x="0" y="4571"/>
                </a:lnTo>
                <a:lnTo>
                  <a:pt x="563879" y="4571"/>
                </a:lnTo>
                <a:lnTo>
                  <a:pt x="563879" y="0"/>
                </a:lnTo>
                <a:close/>
              </a:path>
            </a:pathLst>
          </a:custGeom>
          <a:solidFill>
            <a:srgbClr val="FFFFFF"/>
          </a:solidFill>
        </p:spPr>
        <p:txBody>
          <a:bodyPr wrap="square" lIns="0" tIns="0" rIns="0" bIns="0" rtlCol="0"/>
          <a:lstStyle/>
          <a:p>
            <a:endParaRPr/>
          </a:p>
        </p:txBody>
      </p:sp>
      <p:sp>
        <p:nvSpPr>
          <p:cNvPr id="9" name="object 9"/>
          <p:cNvSpPr/>
          <p:nvPr/>
        </p:nvSpPr>
        <p:spPr>
          <a:xfrm>
            <a:off x="4272660" y="4640072"/>
            <a:ext cx="323215" cy="5080"/>
          </a:xfrm>
          <a:custGeom>
            <a:avLst/>
            <a:gdLst/>
            <a:ahLst/>
            <a:cxnLst/>
            <a:rect l="l" t="t" r="r" b="b"/>
            <a:pathLst>
              <a:path w="323214" h="5079">
                <a:moveTo>
                  <a:pt x="323088" y="0"/>
                </a:moveTo>
                <a:lnTo>
                  <a:pt x="0" y="0"/>
                </a:lnTo>
                <a:lnTo>
                  <a:pt x="0" y="4571"/>
                </a:lnTo>
                <a:lnTo>
                  <a:pt x="323088" y="4571"/>
                </a:lnTo>
                <a:lnTo>
                  <a:pt x="323088" y="0"/>
                </a:lnTo>
                <a:close/>
              </a:path>
            </a:pathLst>
          </a:custGeom>
          <a:solidFill>
            <a:srgbClr val="FFFFFF"/>
          </a:solidFill>
        </p:spPr>
        <p:txBody>
          <a:bodyPr wrap="square" lIns="0" tIns="0" rIns="0" bIns="0" rtlCol="0"/>
          <a:lstStyle/>
          <a:p>
            <a:endParaRPr/>
          </a:p>
        </p:txBody>
      </p:sp>
      <p:sp>
        <p:nvSpPr>
          <p:cNvPr id="10" name="object 10"/>
          <p:cNvSpPr/>
          <p:nvPr/>
        </p:nvSpPr>
        <p:spPr>
          <a:xfrm>
            <a:off x="3329304" y="4640072"/>
            <a:ext cx="335280" cy="5080"/>
          </a:xfrm>
          <a:custGeom>
            <a:avLst/>
            <a:gdLst/>
            <a:ahLst/>
            <a:cxnLst/>
            <a:rect l="l" t="t" r="r" b="b"/>
            <a:pathLst>
              <a:path w="335279" h="5079">
                <a:moveTo>
                  <a:pt x="335279" y="0"/>
                </a:moveTo>
                <a:lnTo>
                  <a:pt x="0" y="0"/>
                </a:lnTo>
                <a:lnTo>
                  <a:pt x="0" y="4571"/>
                </a:lnTo>
                <a:lnTo>
                  <a:pt x="335279" y="4571"/>
                </a:lnTo>
                <a:lnTo>
                  <a:pt x="335279" y="0"/>
                </a:lnTo>
                <a:close/>
              </a:path>
            </a:pathLst>
          </a:custGeom>
          <a:solidFill>
            <a:srgbClr val="FFFFFF"/>
          </a:solidFill>
        </p:spPr>
        <p:txBody>
          <a:bodyPr wrap="square" lIns="0" tIns="0" rIns="0" bIns="0" rtlCol="0"/>
          <a:lstStyle/>
          <a:p>
            <a:endParaRPr/>
          </a:p>
        </p:txBody>
      </p:sp>
      <p:sp>
        <p:nvSpPr>
          <p:cNvPr id="11" name="object 11"/>
          <p:cNvSpPr/>
          <p:nvPr/>
        </p:nvSpPr>
        <p:spPr>
          <a:xfrm>
            <a:off x="4306189" y="5124323"/>
            <a:ext cx="553720" cy="5080"/>
          </a:xfrm>
          <a:custGeom>
            <a:avLst/>
            <a:gdLst/>
            <a:ahLst/>
            <a:cxnLst/>
            <a:rect l="l" t="t" r="r" b="b"/>
            <a:pathLst>
              <a:path w="553720" h="5079">
                <a:moveTo>
                  <a:pt x="553212" y="0"/>
                </a:moveTo>
                <a:lnTo>
                  <a:pt x="0" y="0"/>
                </a:lnTo>
                <a:lnTo>
                  <a:pt x="0" y="4571"/>
                </a:lnTo>
                <a:lnTo>
                  <a:pt x="553212" y="4571"/>
                </a:lnTo>
                <a:lnTo>
                  <a:pt x="553212" y="0"/>
                </a:lnTo>
                <a:close/>
              </a:path>
            </a:pathLst>
          </a:custGeom>
          <a:solidFill>
            <a:srgbClr val="FFFFFF"/>
          </a:solidFill>
        </p:spPr>
        <p:txBody>
          <a:bodyPr wrap="square" lIns="0" tIns="0" rIns="0" bIns="0" rtlCol="0"/>
          <a:lstStyle/>
          <a:p>
            <a:endParaRPr/>
          </a:p>
        </p:txBody>
      </p:sp>
      <p:graphicFrame>
        <p:nvGraphicFramePr>
          <p:cNvPr id="12" name="object 12"/>
          <p:cNvGraphicFramePr>
            <a:graphicFrameLocks noGrp="1"/>
          </p:cNvGraphicFramePr>
          <p:nvPr/>
        </p:nvGraphicFramePr>
        <p:xfrm>
          <a:off x="207937" y="1136650"/>
          <a:ext cx="6805930" cy="5139690"/>
        </p:xfrm>
        <a:graphic>
          <a:graphicData uri="http://schemas.openxmlformats.org/drawingml/2006/table">
            <a:tbl>
              <a:tblPr firstRow="1" bandRow="1">
                <a:tableStyleId>{2D5ABB26-0587-4C30-8999-92F81FD0307C}</a:tableStyleId>
              </a:tblPr>
              <a:tblGrid>
                <a:gridCol w="5653405">
                  <a:extLst>
                    <a:ext uri="{9D8B030D-6E8A-4147-A177-3AD203B41FA5}">
                      <a16:colId xmlns:a16="http://schemas.microsoft.com/office/drawing/2014/main" val="20000"/>
                    </a:ext>
                  </a:extLst>
                </a:gridCol>
                <a:gridCol w="1133475">
                  <a:extLst>
                    <a:ext uri="{9D8B030D-6E8A-4147-A177-3AD203B41FA5}">
                      <a16:colId xmlns:a16="http://schemas.microsoft.com/office/drawing/2014/main" val="20001"/>
                    </a:ext>
                  </a:extLst>
                </a:gridCol>
              </a:tblGrid>
              <a:tr h="492125">
                <a:tc gridSpan="2">
                  <a:txBody>
                    <a:bodyPr/>
                    <a:lstStyle/>
                    <a:p>
                      <a:pPr marL="3961129">
                        <a:lnSpc>
                          <a:spcPts val="3395"/>
                        </a:lnSpc>
                      </a:pPr>
                      <a:r>
                        <a:rPr sz="3200" spc="-545" dirty="0">
                          <a:solidFill>
                            <a:srgbClr val="FFFFFF"/>
                          </a:solidFill>
                          <a:latin typeface="Arabic Typesetting"/>
                          <a:cs typeface="Arabic Typesetting"/>
                        </a:rPr>
                        <a:t>لا</a:t>
                      </a:r>
                      <a:r>
                        <a:rPr sz="4800" spc="-817" baseline="4340" dirty="0">
                          <a:solidFill>
                            <a:srgbClr val="FFFFFF"/>
                          </a:solidFill>
                          <a:latin typeface="Arabic Typesetting"/>
                          <a:cs typeface="Arabic Typesetting"/>
                        </a:rPr>
                        <a:t>ً</a:t>
                      </a:r>
                      <a:r>
                        <a:rPr sz="4800" spc="1282" baseline="4340" dirty="0">
                          <a:solidFill>
                            <a:srgbClr val="FFFFFF"/>
                          </a:solidFill>
                          <a:latin typeface="Arabic Typesetting"/>
                          <a:cs typeface="Arabic Typesetting"/>
                        </a:rPr>
                        <a:t> </a:t>
                      </a:r>
                      <a:r>
                        <a:rPr sz="3200" spc="-540" dirty="0">
                          <a:solidFill>
                            <a:srgbClr val="FFFFFF"/>
                          </a:solidFill>
                          <a:latin typeface="Arabic Typesetting"/>
                          <a:cs typeface="Arabic Typesetting"/>
                        </a:rPr>
                        <a:t>يوط</a:t>
                      </a:r>
                      <a:r>
                        <a:rPr sz="3200" spc="-5" dirty="0">
                          <a:solidFill>
                            <a:srgbClr val="FFFFFF"/>
                          </a:solidFill>
                          <a:latin typeface="Arabic Typesetting"/>
                          <a:cs typeface="Arabic Typesetting"/>
                        </a:rPr>
                        <a:t> </a:t>
                      </a:r>
                      <a:r>
                        <a:rPr sz="3200" spc="-370" dirty="0">
                          <a:solidFill>
                            <a:srgbClr val="FFFFFF"/>
                          </a:solidFill>
                          <a:latin typeface="Arabic Typesetting"/>
                          <a:cs typeface="Arabic Typesetting"/>
                        </a:rPr>
                        <a:t>اح</a:t>
                      </a:r>
                      <a:r>
                        <a:rPr sz="4800" spc="-555" baseline="-6076" dirty="0">
                          <a:solidFill>
                            <a:srgbClr val="FFFFFF"/>
                          </a:solidFill>
                          <a:latin typeface="Arabic Typesetting"/>
                          <a:cs typeface="Arabic Typesetting"/>
                        </a:rPr>
                        <a:t>ً</a:t>
                      </a:r>
                      <a:r>
                        <a:rPr sz="4800" spc="569" baseline="-6076" dirty="0">
                          <a:solidFill>
                            <a:srgbClr val="FFFFFF"/>
                          </a:solidFill>
                          <a:latin typeface="Arabic Typesetting"/>
                          <a:cs typeface="Arabic Typesetting"/>
                        </a:rPr>
                        <a:t> </a:t>
                      </a:r>
                      <a:r>
                        <a:rPr sz="3200" spc="-1235" dirty="0">
                          <a:solidFill>
                            <a:srgbClr val="FFFFFF"/>
                          </a:solidFill>
                          <a:latin typeface="Arabic Typesetting"/>
                          <a:cs typeface="Arabic Typesetting"/>
                        </a:rPr>
                        <a:t>ب</a:t>
                      </a:r>
                      <a:r>
                        <a:rPr sz="3200" spc="-405" dirty="0">
                          <a:solidFill>
                            <a:srgbClr val="FFFFFF"/>
                          </a:solidFill>
                          <a:latin typeface="Arabic Typesetting"/>
                          <a:cs typeface="Arabic Typesetting"/>
                        </a:rPr>
                        <a:t> </a:t>
                      </a:r>
                      <a:r>
                        <a:rPr sz="3200" spc="-680" dirty="0">
                          <a:solidFill>
                            <a:srgbClr val="FFFFFF"/>
                          </a:solidFill>
                          <a:latin typeface="Arabic Typesetting"/>
                          <a:cs typeface="Arabic Typesetting"/>
                        </a:rPr>
                        <a:t>س</a:t>
                      </a:r>
                      <a:r>
                        <a:rPr sz="3200" spc="40" dirty="0">
                          <a:solidFill>
                            <a:srgbClr val="FFFFFF"/>
                          </a:solidFill>
                          <a:latin typeface="Arabic Typesetting"/>
                          <a:cs typeface="Arabic Typesetting"/>
                        </a:rPr>
                        <a:t> </a:t>
                      </a:r>
                      <a:r>
                        <a:rPr sz="3350" i="1" spc="-355" dirty="0">
                          <a:solidFill>
                            <a:srgbClr val="FFFFFF"/>
                          </a:solidFill>
                          <a:latin typeface="Arabic Typesetting"/>
                          <a:cs typeface="Arabic Typesetting"/>
                        </a:rPr>
                        <a:t>ر</a:t>
                      </a:r>
                      <a:r>
                        <a:rPr sz="5025" i="1" spc="-532" baseline="-2487" dirty="0">
                          <a:solidFill>
                            <a:srgbClr val="FFFFFF"/>
                          </a:solidFill>
                          <a:latin typeface="Arabic Typesetting"/>
                          <a:cs typeface="Arabic Typesetting"/>
                        </a:rPr>
                        <a:t>ِ</a:t>
                      </a:r>
                      <a:r>
                        <a:rPr sz="5025" i="1" spc="-22" baseline="-2487" dirty="0">
                          <a:solidFill>
                            <a:srgbClr val="FFFFFF"/>
                          </a:solidFill>
                          <a:latin typeface="Arabic Typesetting"/>
                          <a:cs typeface="Arabic Typesetting"/>
                        </a:rPr>
                        <a:t> </a:t>
                      </a:r>
                      <a:r>
                        <a:rPr sz="3350" i="1" spc="-795" dirty="0">
                          <a:solidFill>
                            <a:srgbClr val="FFFFFF"/>
                          </a:solidFill>
                          <a:latin typeface="Arabic Typesetting"/>
                          <a:cs typeface="Arabic Typesetting"/>
                        </a:rPr>
                        <a:t>انه</a:t>
                      </a:r>
                      <a:r>
                        <a:rPr sz="3350" i="1" spc="545" dirty="0">
                          <a:solidFill>
                            <a:srgbClr val="FFFFFF"/>
                          </a:solidFill>
                          <a:latin typeface="Arabic Typesetting"/>
                          <a:cs typeface="Arabic Typesetting"/>
                        </a:rPr>
                        <a:t> </a:t>
                      </a:r>
                      <a:r>
                        <a:rPr sz="3350" i="1" spc="-459" dirty="0">
                          <a:solidFill>
                            <a:srgbClr val="FFFFFF"/>
                          </a:solidFill>
                          <a:latin typeface="Arabic Typesetting"/>
                          <a:cs typeface="Arabic Typesetting"/>
                        </a:rPr>
                        <a:t>لا</a:t>
                      </a:r>
                      <a:r>
                        <a:rPr sz="3350" i="1" spc="-25" dirty="0">
                          <a:solidFill>
                            <a:srgbClr val="FFFFFF"/>
                          </a:solidFill>
                          <a:latin typeface="Arabic Typesetting"/>
                          <a:cs typeface="Arabic Typesetting"/>
                        </a:rPr>
                        <a:t> </a:t>
                      </a:r>
                      <a:r>
                        <a:rPr sz="3200" spc="-969" dirty="0">
                          <a:solidFill>
                            <a:srgbClr val="FFFFFF"/>
                          </a:solidFill>
                          <a:latin typeface="Arabic Typesetting"/>
                          <a:cs typeface="Arabic Typesetting"/>
                        </a:rPr>
                        <a:t>في</a:t>
                      </a:r>
                      <a:r>
                        <a:rPr sz="3200" spc="10" dirty="0">
                          <a:solidFill>
                            <a:srgbClr val="FFFFFF"/>
                          </a:solidFill>
                          <a:latin typeface="Arabic Typesetting"/>
                          <a:cs typeface="Arabic Typesetting"/>
                        </a:rPr>
                        <a:t> </a:t>
                      </a:r>
                      <a:r>
                        <a:rPr sz="3200" spc="-844" dirty="0">
                          <a:solidFill>
                            <a:srgbClr val="FFFFFF"/>
                          </a:solidFill>
                          <a:latin typeface="Arabic Typesetting"/>
                          <a:cs typeface="Arabic Typesetting"/>
                        </a:rPr>
                        <a:t>لك</a:t>
                      </a:r>
                      <a:r>
                        <a:rPr sz="4800" spc="-1267" baseline="2604" dirty="0">
                          <a:solidFill>
                            <a:srgbClr val="FFFFFF"/>
                          </a:solidFill>
                          <a:latin typeface="Arabic Typesetting"/>
                          <a:cs typeface="Arabic Typesetting"/>
                        </a:rPr>
                        <a:t>َ</a:t>
                      </a:r>
                      <a:r>
                        <a:rPr sz="3200" spc="2740" dirty="0">
                          <a:solidFill>
                            <a:srgbClr val="FFFFFF"/>
                          </a:solidFill>
                          <a:latin typeface="Arabic Typesetting"/>
                          <a:cs typeface="Arabic Typesetting"/>
                        </a:rPr>
                        <a:t> </a:t>
                      </a:r>
                      <a:r>
                        <a:rPr sz="3200" spc="-145" dirty="0">
                          <a:solidFill>
                            <a:srgbClr val="FFFFFF"/>
                          </a:solidFill>
                          <a:latin typeface="Arabic Typesetting"/>
                          <a:cs typeface="Arabic Typesetting"/>
                        </a:rPr>
                        <a:t>نا</a:t>
                      </a:r>
                      <a:r>
                        <a:rPr sz="3200" spc="250" dirty="0">
                          <a:solidFill>
                            <a:srgbClr val="FFFFFF"/>
                          </a:solidFill>
                          <a:latin typeface="Arabic Typesetting"/>
                          <a:cs typeface="Arabic Typesetting"/>
                        </a:rPr>
                        <a:t> </a:t>
                      </a:r>
                      <a:r>
                        <a:rPr sz="3200" spc="-7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0"/>
                  </a:ext>
                </a:extLst>
              </a:tr>
              <a:tr h="507365">
                <a:tc gridSpan="2">
                  <a:txBody>
                    <a:bodyPr/>
                    <a:lstStyle/>
                    <a:p>
                      <a:pPr marL="2502535">
                        <a:lnSpc>
                          <a:spcPts val="3410"/>
                        </a:lnSpc>
                      </a:pP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اي</a:t>
                      </a:r>
                      <a:r>
                        <a:rPr sz="3200" spc="-155" dirty="0">
                          <a:solidFill>
                            <a:srgbClr val="FFFFFF"/>
                          </a:solidFill>
                          <a:latin typeface="Arabic Typesetting"/>
                          <a:cs typeface="Arabic Typesetting"/>
                        </a:rPr>
                        <a:t>ك</a:t>
                      </a:r>
                      <a:r>
                        <a:rPr sz="3200" dirty="0">
                          <a:solidFill>
                            <a:srgbClr val="FFFFFF"/>
                          </a:solidFill>
                          <a:latin typeface="Arabic Typesetting"/>
                          <a:cs typeface="Arabic Typesetting"/>
                        </a:rPr>
                        <a:t>و </a:t>
                      </a:r>
                      <a:r>
                        <a:rPr sz="3200" spc="-5" dirty="0">
                          <a:solidFill>
                            <a:srgbClr val="FFFFFF"/>
                          </a:solidFill>
                          <a:latin typeface="Arabic Typesetting"/>
                          <a:cs typeface="Arabic Typesetting"/>
                        </a:rPr>
                        <a:t>ه</a:t>
                      </a:r>
                      <a:r>
                        <a:rPr sz="3200" dirty="0">
                          <a:solidFill>
                            <a:srgbClr val="FFFFFF"/>
                          </a:solidFill>
                          <a:latin typeface="Arabic Typesetting"/>
                          <a:cs typeface="Arabic Typesetting"/>
                        </a:rPr>
                        <a:t>ذت</a:t>
                      </a:r>
                      <a:r>
                        <a:rPr sz="3200" spc="-5" dirty="0">
                          <a:solidFill>
                            <a:srgbClr val="FFFFFF"/>
                          </a:solidFill>
                          <a:latin typeface="Arabic Typesetting"/>
                          <a:cs typeface="Arabic Typesetting"/>
                        </a:rPr>
                        <a:t>خ</a:t>
                      </a:r>
                      <a:r>
                        <a:rPr sz="3200" dirty="0">
                          <a:solidFill>
                            <a:srgbClr val="FFFFFF"/>
                          </a:solidFill>
                          <a:latin typeface="Arabic Typesetting"/>
                          <a:cs typeface="Arabic Typesetting"/>
                        </a:rPr>
                        <a:t>اف</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وه</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ا</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30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ه</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290" dirty="0">
                          <a:solidFill>
                            <a:srgbClr val="FFFFFF"/>
                          </a:solidFill>
                          <a:latin typeface="Arabic Typesetting"/>
                          <a:cs typeface="Arabic Typesetting"/>
                        </a:rPr>
                        <a:t> </a:t>
                      </a:r>
                      <a:r>
                        <a:rPr sz="3200" dirty="0">
                          <a:solidFill>
                            <a:srgbClr val="FFFFFF"/>
                          </a:solidFill>
                          <a:latin typeface="Arabic Typesetting"/>
                          <a:cs typeface="Arabic Typesetting"/>
                        </a:rPr>
                        <a:t>لا</a:t>
                      </a:r>
                      <a:r>
                        <a:rPr sz="3200" spc="-25" dirty="0">
                          <a:solidFill>
                            <a:srgbClr val="FFFFFF"/>
                          </a:solidFill>
                          <a:latin typeface="Arabic Typesetting"/>
                          <a:cs typeface="Arabic Typesetting"/>
                        </a:rPr>
                        <a:t> </a:t>
                      </a:r>
                      <a:r>
                        <a:rPr sz="3200" spc="-1019" dirty="0">
                          <a:solidFill>
                            <a:srgbClr val="FFFFFF"/>
                          </a:solidFill>
                          <a:latin typeface="Arabic Typesetting"/>
                          <a:cs typeface="Arabic Typesetting"/>
                        </a:rPr>
                        <a:t>ب</a:t>
                      </a:r>
                      <a:r>
                        <a:rPr sz="3200" dirty="0">
                          <a:solidFill>
                            <a:srgbClr val="FFFFFF"/>
                          </a:solidFill>
                          <a:latin typeface="Arabic Typesetting"/>
                          <a:cs typeface="Arabic Typesetting"/>
                        </a:rPr>
                        <a:t>ِ</a:t>
                      </a:r>
                      <a:r>
                        <a:rPr sz="3200" spc="95" dirty="0">
                          <a:solidFill>
                            <a:srgbClr val="FFFFFF"/>
                          </a:solidFill>
                          <a:latin typeface="Arabic Typesetting"/>
                          <a:cs typeface="Arabic Typesetting"/>
                        </a:rPr>
                        <a:t> </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غ</a:t>
                      </a:r>
                      <a:r>
                        <a:rPr sz="3200" dirty="0">
                          <a:solidFill>
                            <a:srgbClr val="FFFFFF"/>
                          </a:solidFill>
                          <a:latin typeface="Arabic Typesetting"/>
                          <a:cs typeface="Arabic Typesetting"/>
                        </a:rPr>
                        <a:t>لم</a:t>
                      </a:r>
                      <a:r>
                        <a:rPr sz="3200" spc="-160" dirty="0">
                          <a:solidFill>
                            <a:srgbClr val="FFFFFF"/>
                          </a:solidFill>
                          <a:latin typeface="Arabic Typesetting"/>
                          <a:cs typeface="Arabic Typesetting"/>
                        </a:rPr>
                        <a:t>ا</a:t>
                      </a:r>
                      <a:r>
                        <a:rPr sz="3200" dirty="0">
                          <a:solidFill>
                            <a:srgbClr val="FFFFFF"/>
                          </a:solidFill>
                          <a:latin typeface="Arabic Typesetting"/>
                          <a:cs typeface="Arabic Typesetting"/>
                        </a:rPr>
                        <a:t>و </a:t>
                      </a:r>
                      <a:r>
                        <a:rPr sz="3350" i="1" spc="-905" dirty="0">
                          <a:solidFill>
                            <a:srgbClr val="FFFFFF"/>
                          </a:solidFill>
                          <a:latin typeface="Arabic Typesetting"/>
                          <a:cs typeface="Arabic Typesetting"/>
                        </a:rPr>
                        <a:t>ق</a:t>
                      </a:r>
                      <a:r>
                        <a:rPr sz="5025" i="1" baseline="-2487" dirty="0">
                          <a:solidFill>
                            <a:srgbClr val="FFFFFF"/>
                          </a:solidFill>
                          <a:latin typeface="Arabic Typesetting"/>
                          <a:cs typeface="Arabic Typesetting"/>
                        </a:rPr>
                        <a:t>ِ</a:t>
                      </a:r>
                      <a:r>
                        <a:rPr sz="5025" i="1" spc="104" baseline="-2487" dirty="0">
                          <a:solidFill>
                            <a:srgbClr val="FFFFFF"/>
                          </a:solidFill>
                          <a:latin typeface="Arabic Typesetting"/>
                          <a:cs typeface="Arabic Typesetting"/>
                        </a:rPr>
                        <a:t> </a:t>
                      </a:r>
                      <a:r>
                        <a:rPr sz="3350" i="1" dirty="0">
                          <a:solidFill>
                            <a:srgbClr val="FFFFFF"/>
                          </a:solidFill>
                          <a:latin typeface="Arabic Typesetting"/>
                          <a:cs typeface="Arabic Typesetting"/>
                        </a:rPr>
                        <a:t>ش</a:t>
                      </a:r>
                      <a:r>
                        <a:rPr sz="3350" i="1" spc="15" dirty="0">
                          <a:solidFill>
                            <a:srgbClr val="FFFFFF"/>
                          </a:solidFill>
                          <a:latin typeface="Arabic Typesetting"/>
                          <a:cs typeface="Arabic Typesetting"/>
                        </a:rPr>
                        <a:t>ر</a:t>
                      </a:r>
                      <a:r>
                        <a:rPr sz="3350" i="1" dirty="0">
                          <a:solidFill>
                            <a:srgbClr val="FFFFFF"/>
                          </a:solidFill>
                          <a:latin typeface="Arabic Typesetting"/>
                          <a:cs typeface="Arabic Typesetting"/>
                        </a:rPr>
                        <a:t>ل</a:t>
                      </a:r>
                      <a:r>
                        <a:rPr sz="3350" i="1" spc="-20" dirty="0">
                          <a:solidFill>
                            <a:srgbClr val="FFFFFF"/>
                          </a:solidFill>
                          <a:latin typeface="Arabic Typesetting"/>
                          <a:cs typeface="Arabic Typesetting"/>
                        </a:rPr>
                        <a:t>م</a:t>
                      </a:r>
                      <a:r>
                        <a:rPr sz="3350" i="1" dirty="0">
                          <a:solidFill>
                            <a:srgbClr val="FFFFFF"/>
                          </a:solidFill>
                          <a:latin typeface="Arabic Typesetting"/>
                          <a:cs typeface="Arabic Typesetting"/>
                        </a:rPr>
                        <a:t>ا</a:t>
                      </a:r>
                      <a:r>
                        <a:rPr sz="3350" i="1" spc="-50" dirty="0">
                          <a:solidFill>
                            <a:srgbClr val="FFFFFF"/>
                          </a:solidFill>
                          <a:latin typeface="Arabic Typesetting"/>
                          <a:cs typeface="Arabic Typesetting"/>
                        </a:rPr>
                        <a:t> </a:t>
                      </a:r>
                      <a:r>
                        <a:rPr sz="3200" spc="-1165" dirty="0">
                          <a:solidFill>
                            <a:srgbClr val="FFFFFF"/>
                          </a:solidFill>
                          <a:latin typeface="Arabic Typesetting"/>
                          <a:cs typeface="Arabic Typesetting"/>
                        </a:rPr>
                        <a:t>ب</a:t>
                      </a:r>
                      <a:r>
                        <a:rPr sz="4800" baseline="-3472" dirty="0">
                          <a:solidFill>
                            <a:srgbClr val="FFFFFF"/>
                          </a:solidFill>
                          <a:latin typeface="Arabic Typesetting"/>
                          <a:cs typeface="Arabic Typesetting"/>
                        </a:rPr>
                        <a:t> </a:t>
                      </a:r>
                      <a:r>
                        <a:rPr sz="4800" spc="359" baseline="-3472" dirty="0">
                          <a:solidFill>
                            <a:srgbClr val="FFFFFF"/>
                          </a:solidFill>
                          <a:latin typeface="Arabic Typesetting"/>
                          <a:cs typeface="Arabic Typesetting"/>
                        </a:rPr>
                        <a:t> </a:t>
                      </a:r>
                      <a:r>
                        <a:rPr sz="3200" spc="-580" dirty="0">
                          <a:solidFill>
                            <a:srgbClr val="FFFFFF"/>
                          </a:solidFill>
                          <a:latin typeface="Arabic Typesetting"/>
                          <a:cs typeface="Arabic Typesetting"/>
                        </a:rPr>
                        <a:t>ر</a:t>
                      </a:r>
                      <a:r>
                        <a:rPr sz="3200" spc="-59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1"/>
                  </a:ext>
                </a:extLst>
              </a:tr>
              <a:tr h="563245">
                <a:tc gridSpan="2">
                  <a:txBody>
                    <a:bodyPr/>
                    <a:lstStyle/>
                    <a:p>
                      <a:pPr marL="2885440">
                        <a:lnSpc>
                          <a:spcPts val="3400"/>
                        </a:lnSpc>
                      </a:pPr>
                      <a:r>
                        <a:rPr sz="3200" spc="-5" dirty="0">
                          <a:solidFill>
                            <a:srgbClr val="FFFFFF"/>
                          </a:solidFill>
                          <a:latin typeface="Arabic Typesetting"/>
                          <a:cs typeface="Arabic Typesetting"/>
                        </a:rPr>
                        <a:t>ماه</a:t>
                      </a:r>
                      <a:r>
                        <a:rPr sz="3200" spc="-160" dirty="0">
                          <a:solidFill>
                            <a:srgbClr val="FFFFFF"/>
                          </a:solidFill>
                          <a:latin typeface="Arabic Typesetting"/>
                          <a:cs typeface="Arabic Typesetting"/>
                        </a:rPr>
                        <a:t>د</a:t>
                      </a:r>
                      <a:r>
                        <a:rPr sz="3200" dirty="0">
                          <a:solidFill>
                            <a:srgbClr val="FFFFFF"/>
                          </a:solidFill>
                          <a:latin typeface="Arabic Typesetting"/>
                          <a:cs typeface="Arabic Typesetting"/>
                        </a:rPr>
                        <a:t>وجه </a:t>
                      </a:r>
                      <a:r>
                        <a:rPr sz="3200" spc="-5" dirty="0">
                          <a:solidFill>
                            <a:srgbClr val="FFFFFF"/>
                          </a:solidFill>
                          <a:latin typeface="Arabic Typesetting"/>
                          <a:cs typeface="Arabic Typesetting"/>
                        </a:rPr>
                        <a:t>لى</a:t>
                      </a:r>
                      <a:r>
                        <a:rPr sz="3200" dirty="0">
                          <a:solidFill>
                            <a:srgbClr val="FFFFFF"/>
                          </a:solidFill>
                          <a:latin typeface="Arabic Typesetting"/>
                          <a:cs typeface="Arabic Typesetting"/>
                        </a:rPr>
                        <a:t>ع</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310" dirty="0">
                          <a:solidFill>
                            <a:srgbClr val="FFFFFF"/>
                          </a:solidFill>
                          <a:latin typeface="Arabic Typesetting"/>
                          <a:cs typeface="Arabic Typesetting"/>
                        </a:rPr>
                        <a:t>ي</a:t>
                      </a:r>
                      <a:r>
                        <a:rPr sz="3200" spc="-5" dirty="0">
                          <a:solidFill>
                            <a:srgbClr val="FFFFFF"/>
                          </a:solidFill>
                          <a:latin typeface="Arabic Typesetting"/>
                          <a:cs typeface="Arabic Typesetting"/>
                        </a:rPr>
                        <a:t>ريدقل</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 </a:t>
                      </a:r>
                      <a:r>
                        <a:rPr sz="3350" i="1" dirty="0">
                          <a:solidFill>
                            <a:srgbClr val="FFFFFF"/>
                          </a:solidFill>
                          <a:latin typeface="Arabic Typesetting"/>
                          <a:cs typeface="Arabic Typesetting"/>
                        </a:rPr>
                        <a:t>يملعلما</a:t>
                      </a:r>
                      <a:r>
                        <a:rPr sz="3350" i="1" spc="-25" dirty="0">
                          <a:solidFill>
                            <a:srgbClr val="FFFFFF"/>
                          </a:solidFill>
                          <a:latin typeface="Arabic Typesetting"/>
                          <a:cs typeface="Arabic Typesetting"/>
                        </a:rPr>
                        <a:t> </a:t>
                      </a:r>
                      <a:r>
                        <a:rPr sz="3200" dirty="0">
                          <a:solidFill>
                            <a:srgbClr val="FFFFFF"/>
                          </a:solidFill>
                          <a:latin typeface="Arabic Typesetting"/>
                          <a:cs typeface="Arabic Typesetting"/>
                        </a:rPr>
                        <a:t>لةولدا</a:t>
                      </a:r>
                      <a:r>
                        <a:rPr sz="3200" spc="-10" dirty="0">
                          <a:solidFill>
                            <a:srgbClr val="FFFFFF"/>
                          </a:solidFill>
                          <a:latin typeface="Arabic Typesetting"/>
                          <a:cs typeface="Arabic Typesetting"/>
                        </a:rPr>
                        <a:t> </a:t>
                      </a:r>
                      <a:r>
                        <a:rPr sz="3200" spc="-5" dirty="0">
                          <a:solidFill>
                            <a:srgbClr val="FFFFFF"/>
                          </a:solidFill>
                          <a:latin typeface="Arabic Typesetting"/>
                          <a:cs typeface="Arabic Typesetting"/>
                        </a:rPr>
                        <a:t>ت</a:t>
                      </a:r>
                      <a:r>
                        <a:rPr sz="3200" spc="-315" dirty="0">
                          <a:solidFill>
                            <a:srgbClr val="FFFFFF"/>
                          </a:solidFill>
                          <a:latin typeface="Arabic Typesetting"/>
                          <a:cs typeface="Arabic Typesetting"/>
                        </a:rPr>
                        <a:t>م</a:t>
                      </a:r>
                      <a:r>
                        <a:rPr sz="3200" spc="-5" dirty="0">
                          <a:solidFill>
                            <a:srgbClr val="FFFFFF"/>
                          </a:solidFill>
                          <a:latin typeface="Arabic Typesetting"/>
                          <a:cs typeface="Arabic Typesetting"/>
                        </a:rPr>
                        <a:t>ر</a:t>
                      </a:r>
                      <a:r>
                        <a:rPr sz="3200" spc="15" dirty="0">
                          <a:solidFill>
                            <a:srgbClr val="FFFFFF"/>
                          </a:solidFill>
                          <a:latin typeface="Arabic Typesetting"/>
                          <a:cs typeface="Arabic Typesetting"/>
                        </a:rPr>
                        <a:t>ك</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2"/>
                  </a:ext>
                </a:extLst>
              </a:tr>
              <a:tr h="459740">
                <a:tc gridSpan="2">
                  <a:txBody>
                    <a:bodyPr/>
                    <a:lstStyle/>
                    <a:p>
                      <a:pPr marL="3961129">
                        <a:lnSpc>
                          <a:spcPts val="3400"/>
                        </a:lnSpc>
                      </a:pPr>
                      <a:r>
                        <a:rPr sz="3200" spc="-545" dirty="0">
                          <a:solidFill>
                            <a:srgbClr val="FFFFFF"/>
                          </a:solidFill>
                          <a:latin typeface="Arabic Typesetting"/>
                          <a:cs typeface="Arabic Typesetting"/>
                        </a:rPr>
                        <a:t>لا</a:t>
                      </a:r>
                      <a:r>
                        <a:rPr sz="4800" spc="-817" baseline="4340" dirty="0">
                          <a:solidFill>
                            <a:srgbClr val="FFFFFF"/>
                          </a:solidFill>
                          <a:latin typeface="Arabic Typesetting"/>
                          <a:cs typeface="Arabic Typesetting"/>
                        </a:rPr>
                        <a:t>ً</a:t>
                      </a:r>
                      <a:r>
                        <a:rPr sz="4800" spc="1282" baseline="4340" dirty="0">
                          <a:solidFill>
                            <a:srgbClr val="FFFFFF"/>
                          </a:solidFill>
                          <a:latin typeface="Arabic Typesetting"/>
                          <a:cs typeface="Arabic Typesetting"/>
                        </a:rPr>
                        <a:t> </a:t>
                      </a:r>
                      <a:r>
                        <a:rPr sz="3200" spc="-540" dirty="0">
                          <a:solidFill>
                            <a:srgbClr val="FFFFFF"/>
                          </a:solidFill>
                          <a:latin typeface="Arabic Typesetting"/>
                          <a:cs typeface="Arabic Typesetting"/>
                        </a:rPr>
                        <a:t>يوط</a:t>
                      </a:r>
                      <a:r>
                        <a:rPr sz="3200" spc="-5" dirty="0">
                          <a:solidFill>
                            <a:srgbClr val="FFFFFF"/>
                          </a:solidFill>
                          <a:latin typeface="Arabic Typesetting"/>
                          <a:cs typeface="Arabic Typesetting"/>
                        </a:rPr>
                        <a:t> </a:t>
                      </a:r>
                      <a:r>
                        <a:rPr sz="3200" spc="-370" dirty="0">
                          <a:solidFill>
                            <a:srgbClr val="FFFFFF"/>
                          </a:solidFill>
                          <a:latin typeface="Arabic Typesetting"/>
                          <a:cs typeface="Arabic Typesetting"/>
                        </a:rPr>
                        <a:t>اح</a:t>
                      </a:r>
                      <a:r>
                        <a:rPr sz="4800" spc="-555" baseline="-6076" dirty="0">
                          <a:solidFill>
                            <a:srgbClr val="FFFFFF"/>
                          </a:solidFill>
                          <a:latin typeface="Arabic Typesetting"/>
                          <a:cs typeface="Arabic Typesetting"/>
                        </a:rPr>
                        <a:t>ً</a:t>
                      </a:r>
                      <a:r>
                        <a:rPr sz="4800" spc="569" baseline="-6076" dirty="0">
                          <a:solidFill>
                            <a:srgbClr val="FFFFFF"/>
                          </a:solidFill>
                          <a:latin typeface="Arabic Typesetting"/>
                          <a:cs typeface="Arabic Typesetting"/>
                        </a:rPr>
                        <a:t> </a:t>
                      </a:r>
                      <a:r>
                        <a:rPr sz="3200" spc="-1235" dirty="0">
                          <a:solidFill>
                            <a:srgbClr val="FFFFFF"/>
                          </a:solidFill>
                          <a:latin typeface="Arabic Typesetting"/>
                          <a:cs typeface="Arabic Typesetting"/>
                        </a:rPr>
                        <a:t>ب</a:t>
                      </a:r>
                      <a:r>
                        <a:rPr sz="3200" spc="-405" dirty="0">
                          <a:solidFill>
                            <a:srgbClr val="FFFFFF"/>
                          </a:solidFill>
                          <a:latin typeface="Arabic Typesetting"/>
                          <a:cs typeface="Arabic Typesetting"/>
                        </a:rPr>
                        <a:t> </a:t>
                      </a:r>
                      <a:r>
                        <a:rPr sz="3200" spc="-680" dirty="0">
                          <a:solidFill>
                            <a:srgbClr val="FFFFFF"/>
                          </a:solidFill>
                          <a:latin typeface="Arabic Typesetting"/>
                          <a:cs typeface="Arabic Typesetting"/>
                        </a:rPr>
                        <a:t>س</a:t>
                      </a:r>
                      <a:r>
                        <a:rPr sz="3200" spc="40" dirty="0">
                          <a:solidFill>
                            <a:srgbClr val="FFFFFF"/>
                          </a:solidFill>
                          <a:latin typeface="Arabic Typesetting"/>
                          <a:cs typeface="Arabic Typesetting"/>
                        </a:rPr>
                        <a:t> </a:t>
                      </a:r>
                      <a:r>
                        <a:rPr sz="3350" i="1" spc="-355" dirty="0">
                          <a:solidFill>
                            <a:srgbClr val="FFFFFF"/>
                          </a:solidFill>
                          <a:latin typeface="Arabic Typesetting"/>
                          <a:cs typeface="Arabic Typesetting"/>
                        </a:rPr>
                        <a:t>ر</a:t>
                      </a:r>
                      <a:r>
                        <a:rPr sz="5025" i="1" spc="-532" baseline="-2487" dirty="0">
                          <a:solidFill>
                            <a:srgbClr val="FFFFFF"/>
                          </a:solidFill>
                          <a:latin typeface="Arabic Typesetting"/>
                          <a:cs typeface="Arabic Typesetting"/>
                        </a:rPr>
                        <a:t>ِ</a:t>
                      </a:r>
                      <a:r>
                        <a:rPr sz="5025" i="1" spc="-22" baseline="-2487" dirty="0">
                          <a:solidFill>
                            <a:srgbClr val="FFFFFF"/>
                          </a:solidFill>
                          <a:latin typeface="Arabic Typesetting"/>
                          <a:cs typeface="Arabic Typesetting"/>
                        </a:rPr>
                        <a:t> </a:t>
                      </a:r>
                      <a:r>
                        <a:rPr sz="3350" i="1" spc="-795" dirty="0">
                          <a:solidFill>
                            <a:srgbClr val="FFFFFF"/>
                          </a:solidFill>
                          <a:latin typeface="Arabic Typesetting"/>
                          <a:cs typeface="Arabic Typesetting"/>
                        </a:rPr>
                        <a:t>انه</a:t>
                      </a:r>
                      <a:r>
                        <a:rPr sz="3350" i="1" spc="545" dirty="0">
                          <a:solidFill>
                            <a:srgbClr val="FFFFFF"/>
                          </a:solidFill>
                          <a:latin typeface="Arabic Typesetting"/>
                          <a:cs typeface="Arabic Typesetting"/>
                        </a:rPr>
                        <a:t> </a:t>
                      </a:r>
                      <a:r>
                        <a:rPr sz="3350" i="1" spc="-459" dirty="0">
                          <a:solidFill>
                            <a:srgbClr val="FFFFFF"/>
                          </a:solidFill>
                          <a:latin typeface="Arabic Typesetting"/>
                          <a:cs typeface="Arabic Typesetting"/>
                        </a:rPr>
                        <a:t>لا</a:t>
                      </a:r>
                      <a:r>
                        <a:rPr sz="3350" i="1" spc="-25" dirty="0">
                          <a:solidFill>
                            <a:srgbClr val="FFFFFF"/>
                          </a:solidFill>
                          <a:latin typeface="Arabic Typesetting"/>
                          <a:cs typeface="Arabic Typesetting"/>
                        </a:rPr>
                        <a:t> </a:t>
                      </a:r>
                      <a:r>
                        <a:rPr sz="3200" spc="-969" dirty="0">
                          <a:solidFill>
                            <a:srgbClr val="FFFFFF"/>
                          </a:solidFill>
                          <a:latin typeface="Arabic Typesetting"/>
                          <a:cs typeface="Arabic Typesetting"/>
                        </a:rPr>
                        <a:t>في</a:t>
                      </a:r>
                      <a:r>
                        <a:rPr sz="3200" spc="10" dirty="0">
                          <a:solidFill>
                            <a:srgbClr val="FFFFFF"/>
                          </a:solidFill>
                          <a:latin typeface="Arabic Typesetting"/>
                          <a:cs typeface="Arabic Typesetting"/>
                        </a:rPr>
                        <a:t> </a:t>
                      </a:r>
                      <a:r>
                        <a:rPr sz="3200" spc="-844" dirty="0">
                          <a:solidFill>
                            <a:srgbClr val="FFFFFF"/>
                          </a:solidFill>
                          <a:latin typeface="Arabic Typesetting"/>
                          <a:cs typeface="Arabic Typesetting"/>
                        </a:rPr>
                        <a:t>لك</a:t>
                      </a:r>
                      <a:r>
                        <a:rPr sz="4800" spc="-1267" baseline="2604" dirty="0">
                          <a:solidFill>
                            <a:srgbClr val="FFFFFF"/>
                          </a:solidFill>
                          <a:latin typeface="Arabic Typesetting"/>
                          <a:cs typeface="Arabic Typesetting"/>
                        </a:rPr>
                        <a:t>َ</a:t>
                      </a:r>
                      <a:r>
                        <a:rPr sz="3200" spc="2740" dirty="0">
                          <a:solidFill>
                            <a:srgbClr val="FFFFFF"/>
                          </a:solidFill>
                          <a:latin typeface="Arabic Typesetting"/>
                          <a:cs typeface="Arabic Typesetting"/>
                        </a:rPr>
                        <a:t> </a:t>
                      </a:r>
                      <a:r>
                        <a:rPr sz="3200" spc="-145" dirty="0">
                          <a:solidFill>
                            <a:srgbClr val="FFFFFF"/>
                          </a:solidFill>
                          <a:latin typeface="Arabic Typesetting"/>
                          <a:cs typeface="Arabic Typesetting"/>
                        </a:rPr>
                        <a:t>نا</a:t>
                      </a:r>
                      <a:r>
                        <a:rPr sz="3200" spc="250" dirty="0">
                          <a:solidFill>
                            <a:srgbClr val="FFFFFF"/>
                          </a:solidFill>
                          <a:latin typeface="Arabic Typesetting"/>
                          <a:cs typeface="Arabic Typesetting"/>
                        </a:rPr>
                        <a:t> </a:t>
                      </a:r>
                      <a:r>
                        <a:rPr sz="3200" spc="-7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3"/>
                  </a:ext>
                </a:extLst>
              </a:tr>
              <a:tr h="539750">
                <a:tc gridSpan="2">
                  <a:txBody>
                    <a:bodyPr/>
                    <a:lstStyle/>
                    <a:p>
                      <a:pPr marL="3804285">
                        <a:lnSpc>
                          <a:spcPts val="3400"/>
                        </a:lnSpc>
                      </a:pPr>
                      <a:r>
                        <a:rPr sz="3350" i="1" dirty="0">
                          <a:solidFill>
                            <a:srgbClr val="FFFFFF"/>
                          </a:solidFill>
                          <a:latin typeface="Arabic Typesetting"/>
                          <a:cs typeface="Arabic Typesetting"/>
                        </a:rPr>
                        <a:t>ل</a:t>
                      </a:r>
                      <a:r>
                        <a:rPr sz="3350" i="1" spc="-5" dirty="0">
                          <a:solidFill>
                            <a:srgbClr val="FFFFFF"/>
                          </a:solidFill>
                          <a:latin typeface="Arabic Typesetting"/>
                          <a:cs typeface="Arabic Typesetting"/>
                        </a:rPr>
                        <a:t>ا</a:t>
                      </a:r>
                      <a:r>
                        <a:rPr sz="3350" i="1" spc="5" dirty="0">
                          <a:solidFill>
                            <a:srgbClr val="FFFFFF"/>
                          </a:solidFill>
                          <a:latin typeface="Arabic Typesetting"/>
                          <a:cs typeface="Arabic Typesetting"/>
                        </a:rPr>
                        <a:t>يت</a:t>
                      </a:r>
                      <a:r>
                        <a:rPr sz="3350" i="1" spc="15" dirty="0">
                          <a:solidFill>
                            <a:srgbClr val="FFFFFF"/>
                          </a:solidFill>
                          <a:latin typeface="Arabic Typesetting"/>
                          <a:cs typeface="Arabic Typesetting"/>
                        </a:rPr>
                        <a:t>ب</a:t>
                      </a:r>
                      <a:r>
                        <a:rPr sz="5025" i="1" baseline="1658" dirty="0">
                          <a:solidFill>
                            <a:srgbClr val="FFFFFF"/>
                          </a:solidFill>
                          <a:latin typeface="Arabic Typesetting"/>
                          <a:cs typeface="Arabic Typesetting"/>
                        </a:rPr>
                        <a:t>ت</a:t>
                      </a:r>
                      <a:r>
                        <a:rPr sz="5025" i="1" spc="-75" baseline="1658" dirty="0">
                          <a:solidFill>
                            <a:srgbClr val="FFFFFF"/>
                          </a:solidFill>
                          <a:latin typeface="Arabic Typesetting"/>
                          <a:cs typeface="Arabic Typesetting"/>
                        </a:rPr>
                        <a:t> </a:t>
                      </a:r>
                      <a:r>
                        <a:rPr sz="3200" dirty="0">
                          <a:solidFill>
                            <a:srgbClr val="FFFFFF"/>
                          </a:solidFill>
                          <a:latin typeface="Arabic Typesetting"/>
                          <a:cs typeface="Arabic Typesetting"/>
                        </a:rPr>
                        <a:t>ه</a:t>
                      </a:r>
                      <a:r>
                        <a:rPr sz="3200" spc="-5" dirty="0">
                          <a:solidFill>
                            <a:srgbClr val="FFFFFF"/>
                          </a:solidFill>
                          <a:latin typeface="Arabic Typesetting"/>
                          <a:cs typeface="Arabic Typesetting"/>
                        </a:rPr>
                        <a:t>يل</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290" dirty="0">
                          <a:solidFill>
                            <a:srgbClr val="FFFFFF"/>
                          </a:solidFill>
                          <a:latin typeface="Arabic Typesetting"/>
                          <a:cs typeface="Arabic Typesetting"/>
                        </a:rPr>
                        <a:t> </a:t>
                      </a:r>
                      <a:r>
                        <a:rPr sz="3200" dirty="0">
                          <a:solidFill>
                            <a:srgbClr val="FFFFFF"/>
                          </a:solidFill>
                          <a:latin typeface="Arabic Typesetting"/>
                          <a:cs typeface="Arabic Typesetting"/>
                        </a:rPr>
                        <a:t>ل</a:t>
                      </a:r>
                      <a:r>
                        <a:rPr sz="3200" spc="-5" dirty="0">
                          <a:solidFill>
                            <a:srgbClr val="FFFFFF"/>
                          </a:solidFill>
                          <a:latin typeface="Arabic Typesetting"/>
                          <a:cs typeface="Arabic Typesetting"/>
                        </a:rPr>
                        <a:t>تب</a:t>
                      </a:r>
                      <a:r>
                        <a:rPr sz="3200" spc="-160" dirty="0">
                          <a:solidFill>
                            <a:srgbClr val="FFFFFF"/>
                          </a:solidFill>
                          <a:latin typeface="Arabic Typesetting"/>
                          <a:cs typeface="Arabic Typesetting"/>
                        </a:rPr>
                        <a:t>ت</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 </a:t>
                      </a:r>
                      <a:r>
                        <a:rPr sz="3200" spc="-10" dirty="0">
                          <a:solidFill>
                            <a:srgbClr val="FFFFFF"/>
                          </a:solidFill>
                          <a:latin typeface="Arabic Typesetting"/>
                          <a:cs typeface="Arabic Typesetting"/>
                        </a:rPr>
                        <a:t>ك</a:t>
                      </a:r>
                      <a:r>
                        <a:rPr sz="3200" spc="-315" dirty="0">
                          <a:solidFill>
                            <a:srgbClr val="FFFFFF"/>
                          </a:solidFill>
                          <a:latin typeface="Arabic Typesetting"/>
                          <a:cs typeface="Arabic Typesetting"/>
                        </a:rPr>
                        <a:t>ب</a:t>
                      </a:r>
                      <a:r>
                        <a:rPr sz="3200" dirty="0">
                          <a:solidFill>
                            <a:srgbClr val="FFFFFF"/>
                          </a:solidFill>
                          <a:latin typeface="Arabic Typesetting"/>
                          <a:cs typeface="Arabic Typesetting"/>
                        </a:rPr>
                        <a:t>ر سما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رك</a:t>
                      </a:r>
                      <a:r>
                        <a:rPr sz="3200" spc="-5" dirty="0">
                          <a:solidFill>
                            <a:srgbClr val="FFFFFF"/>
                          </a:solidFill>
                          <a:latin typeface="Arabic Typesetting"/>
                          <a:cs typeface="Arabic Typesetting"/>
                        </a:rPr>
                        <a:t>ذ</a:t>
                      </a:r>
                      <a:r>
                        <a:rPr sz="3200" spc="-160" dirty="0">
                          <a:solidFill>
                            <a:srgbClr val="FFFFFF"/>
                          </a:solidFill>
                          <a:latin typeface="Arabic Typesetting"/>
                          <a:cs typeface="Arabic Typesetting"/>
                        </a:rPr>
                        <a:t>ا</a:t>
                      </a:r>
                      <a:r>
                        <a:rPr sz="3200" spc="10" dirty="0">
                          <a:solidFill>
                            <a:srgbClr val="FFFFFF"/>
                          </a:solidFill>
                          <a:latin typeface="Arabic Typesetting"/>
                          <a:cs typeface="Arabic Typesetting"/>
                        </a:rPr>
                        <a:t>و</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4"/>
                  </a:ext>
                </a:extLst>
              </a:tr>
              <a:tr h="507365">
                <a:tc gridSpan="2">
                  <a:txBody>
                    <a:bodyPr/>
                    <a:lstStyle/>
                    <a:p>
                      <a:pPr marL="426084">
                        <a:lnSpc>
                          <a:spcPts val="3400"/>
                        </a:lnSpc>
                      </a:pPr>
                      <a:r>
                        <a:rPr sz="3200" spc="-280" dirty="0">
                          <a:solidFill>
                            <a:srgbClr val="FFFFFF"/>
                          </a:solidFill>
                          <a:latin typeface="Arabic Typesetting"/>
                          <a:cs typeface="Arabic Typesetting"/>
                        </a:rPr>
                        <a:t>ا</a:t>
                      </a:r>
                      <a:r>
                        <a:rPr sz="3200" dirty="0">
                          <a:solidFill>
                            <a:srgbClr val="FFFFFF"/>
                          </a:solidFill>
                          <a:latin typeface="Arabic Typesetting"/>
                          <a:cs typeface="Arabic Typesetting"/>
                        </a:rPr>
                        <a:t>ي</a:t>
                      </a:r>
                      <a:r>
                        <a:rPr sz="3200" spc="5" dirty="0">
                          <a:solidFill>
                            <a:srgbClr val="FFFFFF"/>
                          </a:solidFill>
                          <a:latin typeface="Arabic Typesetting"/>
                          <a:cs typeface="Arabic Typesetting"/>
                        </a:rPr>
                        <a:t>ر</a:t>
                      </a:r>
                      <a:r>
                        <a:rPr sz="3200" spc="-5" dirty="0">
                          <a:solidFill>
                            <a:srgbClr val="FFFFFF"/>
                          </a:solidFill>
                          <a:latin typeface="Arabic Typesetting"/>
                          <a:cs typeface="Arabic Typesetting"/>
                        </a:rPr>
                        <a:t>ب</a:t>
                      </a:r>
                      <a:r>
                        <a:rPr sz="3200" dirty="0">
                          <a:solidFill>
                            <a:srgbClr val="FFFFFF"/>
                          </a:solidFill>
                          <a:latin typeface="Arabic Typesetting"/>
                          <a:cs typeface="Arabic Typesetting"/>
                        </a:rPr>
                        <a:t>ك</a:t>
                      </a:r>
                      <a:r>
                        <a:rPr sz="3200" spc="5" dirty="0">
                          <a:solidFill>
                            <a:srgbClr val="FFFFFF"/>
                          </a:solidFill>
                          <a:latin typeface="Arabic Typesetting"/>
                          <a:cs typeface="Arabic Typesetting"/>
                        </a:rPr>
                        <a:t> </a:t>
                      </a:r>
                      <a:r>
                        <a:rPr sz="3200" spc="-490" dirty="0">
                          <a:solidFill>
                            <a:srgbClr val="FFFFFF"/>
                          </a:solidFill>
                          <a:latin typeface="Arabic Typesetting"/>
                          <a:cs typeface="Arabic Typesetting"/>
                        </a:rPr>
                        <a:t>ا</a:t>
                      </a:r>
                      <a:r>
                        <a:rPr sz="4800" baseline="6944" dirty="0">
                          <a:solidFill>
                            <a:srgbClr val="FFFFFF"/>
                          </a:solidFill>
                          <a:latin typeface="Arabic Typesetting"/>
                          <a:cs typeface="Arabic Typesetting"/>
                        </a:rPr>
                        <a:t>ً</a:t>
                      </a:r>
                      <a:r>
                        <a:rPr sz="4800" spc="-232" baseline="6944" dirty="0">
                          <a:solidFill>
                            <a:srgbClr val="FFFFFF"/>
                          </a:solidFill>
                          <a:latin typeface="Arabic Typesetting"/>
                          <a:cs typeface="Arabic Typesetting"/>
                        </a:rPr>
                        <a:t> </a:t>
                      </a:r>
                      <a:r>
                        <a:rPr sz="3200" dirty="0">
                          <a:solidFill>
                            <a:srgbClr val="FFFFFF"/>
                          </a:solidFill>
                          <a:latin typeface="Arabic Typesetting"/>
                          <a:cs typeface="Arabic Typesetting"/>
                        </a:rPr>
                        <a:t>طخ</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نكا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م</a:t>
                      </a:r>
                      <a:r>
                        <a:rPr sz="3200" spc="-5" dirty="0">
                          <a:solidFill>
                            <a:srgbClr val="FFFFFF"/>
                          </a:solidFill>
                          <a:latin typeface="Arabic Typesetting"/>
                          <a:cs typeface="Arabic Typesetting"/>
                        </a:rPr>
                        <a:t>هلت</a:t>
                      </a:r>
                      <a:r>
                        <a:rPr sz="3200" dirty="0">
                          <a:solidFill>
                            <a:srgbClr val="FFFFFF"/>
                          </a:solidFill>
                          <a:latin typeface="Arabic Typesetting"/>
                          <a:cs typeface="Arabic Typesetting"/>
                        </a:rPr>
                        <a:t>ق</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290" dirty="0">
                          <a:solidFill>
                            <a:srgbClr val="FFFFFF"/>
                          </a:solidFill>
                          <a:latin typeface="Arabic Typesetting"/>
                          <a:cs typeface="Arabic Typesetting"/>
                        </a:rPr>
                        <a:t> </a:t>
                      </a:r>
                      <a:r>
                        <a:rPr sz="3200" dirty="0">
                          <a:solidFill>
                            <a:srgbClr val="FFFFFF"/>
                          </a:solidFill>
                          <a:latin typeface="Arabic Typesetting"/>
                          <a:cs typeface="Arabic Typesetting"/>
                        </a:rPr>
                        <a:t>ه</a:t>
                      </a:r>
                      <a:r>
                        <a:rPr sz="3200" spc="-5" dirty="0">
                          <a:solidFill>
                            <a:srgbClr val="FFFFFF"/>
                          </a:solidFill>
                          <a:latin typeface="Arabic Typesetting"/>
                          <a:cs typeface="Arabic Typesetting"/>
                        </a:rPr>
                        <a:t>م</a:t>
                      </a:r>
                      <a:r>
                        <a:rPr sz="3200" dirty="0">
                          <a:solidFill>
                            <a:srgbClr val="FFFFFF"/>
                          </a:solidFill>
                          <a:latin typeface="Arabic Typesetting"/>
                          <a:cs typeface="Arabic Typesetting"/>
                        </a:rPr>
                        <a:t>ي</a:t>
                      </a:r>
                      <a:r>
                        <a:rPr sz="3200" spc="5" dirty="0">
                          <a:solidFill>
                            <a:srgbClr val="FFFFFF"/>
                          </a:solidFill>
                          <a:latin typeface="Arabic Typesetting"/>
                          <a:cs typeface="Arabic Typesetting"/>
                        </a:rPr>
                        <a:t>ا</a:t>
                      </a:r>
                      <a:r>
                        <a:rPr sz="3200" spc="-195" dirty="0">
                          <a:solidFill>
                            <a:srgbClr val="FFFFFF"/>
                          </a:solidFill>
                          <a:latin typeface="Arabic Typesetting"/>
                          <a:cs typeface="Arabic Typesetting"/>
                        </a:rPr>
                        <a:t>ا</a:t>
                      </a:r>
                      <a:r>
                        <a:rPr sz="4800" spc="52" baseline="-9548" dirty="0">
                          <a:solidFill>
                            <a:srgbClr val="FFFFFF"/>
                          </a:solidFill>
                          <a:latin typeface="Arabic Typesetting"/>
                          <a:cs typeface="Arabic Typesetting"/>
                        </a:rPr>
                        <a:t> </a:t>
                      </a:r>
                      <a:r>
                        <a:rPr sz="3200" dirty="0">
                          <a:solidFill>
                            <a:srgbClr val="FFFFFF"/>
                          </a:solidFill>
                          <a:latin typeface="Arabic Typesetting"/>
                          <a:cs typeface="Arabic Typesetting"/>
                        </a:rPr>
                        <a:t>و ك</a:t>
                      </a:r>
                      <a:r>
                        <a:rPr sz="3200" spc="-320" dirty="0">
                          <a:solidFill>
                            <a:srgbClr val="FFFFFF"/>
                          </a:solidFill>
                          <a:latin typeface="Arabic Typesetting"/>
                          <a:cs typeface="Arabic Typesetting"/>
                        </a:rPr>
                        <a:t>ق</a:t>
                      </a:r>
                      <a:r>
                        <a:rPr sz="3200" dirty="0">
                          <a:solidFill>
                            <a:srgbClr val="FFFFFF"/>
                          </a:solidFill>
                          <a:latin typeface="Arabic Typesetting"/>
                          <a:cs typeface="Arabic Typesetting"/>
                        </a:rPr>
                        <a:t>رن</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ن</a:t>
                      </a:r>
                      <a:r>
                        <a:rPr sz="3200" dirty="0">
                          <a:solidFill>
                            <a:srgbClr val="FFFFFF"/>
                          </a:solidFill>
                          <a:latin typeface="Arabic Typesetting"/>
                          <a:cs typeface="Arabic Typesetting"/>
                        </a:rPr>
                        <a:t>نح</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قل</a:t>
                      </a:r>
                      <a:r>
                        <a:rPr sz="3200" spc="-5" dirty="0">
                          <a:solidFill>
                            <a:srgbClr val="FFFFFF"/>
                          </a:solidFill>
                          <a:latin typeface="Arabic Typesetting"/>
                          <a:cs typeface="Arabic Typesetting"/>
                        </a:rPr>
                        <a:t>ام</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290" dirty="0">
                          <a:solidFill>
                            <a:srgbClr val="FFFFFF"/>
                          </a:solidFill>
                          <a:latin typeface="Arabic Typesetting"/>
                          <a:cs typeface="Arabic Typesetting"/>
                        </a:rPr>
                        <a:t> </a:t>
                      </a:r>
                      <a:r>
                        <a:rPr sz="3350" i="1" dirty="0">
                          <a:solidFill>
                            <a:srgbClr val="FFFFFF"/>
                          </a:solidFill>
                          <a:latin typeface="Arabic Typesetting"/>
                          <a:cs typeface="Arabic Typesetting"/>
                        </a:rPr>
                        <a:t>ة</a:t>
                      </a:r>
                      <a:r>
                        <a:rPr sz="3350" i="1" spc="15" dirty="0">
                          <a:solidFill>
                            <a:srgbClr val="FFFFFF"/>
                          </a:solidFill>
                          <a:latin typeface="Arabic Typesetting"/>
                          <a:cs typeface="Arabic Typesetting"/>
                        </a:rPr>
                        <a:t>ي</a:t>
                      </a:r>
                      <a:r>
                        <a:rPr sz="3350" i="1" dirty="0">
                          <a:solidFill>
                            <a:srgbClr val="FFFFFF"/>
                          </a:solidFill>
                          <a:latin typeface="Arabic Typesetting"/>
                          <a:cs typeface="Arabic Typesetting"/>
                        </a:rPr>
                        <a:t> </a:t>
                      </a:r>
                      <a:r>
                        <a:rPr sz="3350" i="1" spc="10" dirty="0">
                          <a:solidFill>
                            <a:srgbClr val="FFFFFF"/>
                          </a:solidFill>
                          <a:latin typeface="Arabic Typesetting"/>
                          <a:cs typeface="Arabic Typesetting"/>
                        </a:rPr>
                        <a:t>ش</a:t>
                      </a:r>
                      <a:r>
                        <a:rPr sz="5025" i="1" baseline="1658" dirty="0">
                          <a:solidFill>
                            <a:srgbClr val="FFFFFF"/>
                          </a:solidFill>
                          <a:latin typeface="Arabic Typesetting"/>
                          <a:cs typeface="Arabic Typesetting"/>
                        </a:rPr>
                        <a:t>خ</a:t>
                      </a:r>
                      <a:r>
                        <a:rPr sz="5025" i="1" spc="-67" baseline="1658" dirty="0">
                          <a:solidFill>
                            <a:srgbClr val="FFFFFF"/>
                          </a:solidFill>
                          <a:latin typeface="Arabic Typesetting"/>
                          <a:cs typeface="Arabic Typesetting"/>
                        </a:rPr>
                        <a:t> </a:t>
                      </a:r>
                      <a:r>
                        <a:rPr sz="3200" dirty="0">
                          <a:solidFill>
                            <a:srgbClr val="FFFFFF"/>
                          </a:solidFill>
                          <a:latin typeface="Arabic Typesetting"/>
                          <a:cs typeface="Arabic Typesetting"/>
                        </a:rPr>
                        <a:t>كمدل</a:t>
                      </a:r>
                      <a:r>
                        <a:rPr sz="3200" spc="-5" dirty="0">
                          <a:solidFill>
                            <a:srgbClr val="FFFFFF"/>
                          </a:solidFill>
                          <a:latin typeface="Arabic Typesetting"/>
                          <a:cs typeface="Arabic Typesetting"/>
                        </a:rPr>
                        <a:t>او</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spc="-160" dirty="0">
                          <a:solidFill>
                            <a:srgbClr val="FFFFFF"/>
                          </a:solidFill>
                          <a:latin typeface="Arabic Typesetting"/>
                          <a:cs typeface="Arabic Typesetting"/>
                        </a:rPr>
                        <a:t>ا</a:t>
                      </a:r>
                      <a:r>
                        <a:rPr sz="3200" dirty="0">
                          <a:solidFill>
                            <a:srgbClr val="FFFFFF"/>
                          </a:solidFill>
                          <a:latin typeface="Arabic Typesetting"/>
                          <a:cs typeface="Arabic Typesetting"/>
                        </a:rPr>
                        <a:t>و</a:t>
                      </a:r>
                      <a:r>
                        <a:rPr sz="3200" spc="-5" dirty="0">
                          <a:solidFill>
                            <a:srgbClr val="FFFFFF"/>
                          </a:solidFill>
                          <a:latin typeface="Arabic Typesetting"/>
                          <a:cs typeface="Arabic Typesetting"/>
                        </a:rPr>
                        <a:t>لتق</a:t>
                      </a:r>
                      <a:r>
                        <a:rPr sz="3200" dirty="0">
                          <a:solidFill>
                            <a:srgbClr val="FFFFFF"/>
                          </a:solidFill>
                          <a:latin typeface="Arabic Typesetting"/>
                          <a:cs typeface="Arabic Typesetting"/>
                        </a:rPr>
                        <a:t>ت </a:t>
                      </a:r>
                      <a:r>
                        <a:rPr sz="3200" spc="-5" dirty="0">
                          <a:solidFill>
                            <a:srgbClr val="FFFFFF"/>
                          </a:solidFill>
                          <a:latin typeface="Arabic Typesetting"/>
                          <a:cs typeface="Arabic Typesetting"/>
                        </a:rPr>
                        <a:t> </a:t>
                      </a:r>
                      <a:r>
                        <a:rPr sz="3200" spc="-540" dirty="0">
                          <a:solidFill>
                            <a:srgbClr val="FFFFFF"/>
                          </a:solidFill>
                          <a:latin typeface="Arabic Typesetting"/>
                          <a:cs typeface="Arabic Typesetting"/>
                        </a:rPr>
                        <a:t>لاو</a:t>
                      </a:r>
                      <a:r>
                        <a:rPr sz="3200" spc="-54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5"/>
                  </a:ext>
                </a:extLst>
              </a:tr>
              <a:tr h="483870">
                <a:tc gridSpan="2">
                  <a:txBody>
                    <a:bodyPr/>
                    <a:lstStyle/>
                    <a:p>
                      <a:pPr marL="3115310">
                        <a:lnSpc>
                          <a:spcPts val="3404"/>
                        </a:lnSpc>
                      </a:pPr>
                      <a:r>
                        <a:rPr sz="3350" i="1" spc="-1415" dirty="0">
                          <a:solidFill>
                            <a:srgbClr val="FFFFFF"/>
                          </a:solidFill>
                          <a:latin typeface="Arabic Typesetting"/>
                          <a:cs typeface="Arabic Typesetting"/>
                        </a:rPr>
                        <a:t>لا</a:t>
                      </a:r>
                      <a:r>
                        <a:rPr sz="5025" i="1" baseline="4145" dirty="0">
                          <a:solidFill>
                            <a:srgbClr val="FFFFFF"/>
                          </a:solidFill>
                          <a:latin typeface="Arabic Typesetting"/>
                          <a:cs typeface="Arabic Typesetting"/>
                        </a:rPr>
                        <a:t>ً </a:t>
                      </a:r>
                      <a:r>
                        <a:rPr sz="5025" i="1" spc="89" baseline="4145" dirty="0">
                          <a:solidFill>
                            <a:srgbClr val="FFFFFF"/>
                          </a:solidFill>
                          <a:latin typeface="Arabic Typesetting"/>
                          <a:cs typeface="Arabic Typesetting"/>
                        </a:rPr>
                        <a:t> </a:t>
                      </a:r>
                      <a:r>
                        <a:rPr sz="3350" i="1" spc="5" dirty="0">
                          <a:solidFill>
                            <a:srgbClr val="FFFFFF"/>
                          </a:solidFill>
                          <a:latin typeface="Arabic Typesetting"/>
                          <a:cs typeface="Arabic Typesetting"/>
                        </a:rPr>
                        <a:t>ي</a:t>
                      </a:r>
                      <a:r>
                        <a:rPr sz="3350" i="1" dirty="0">
                          <a:solidFill>
                            <a:srgbClr val="FFFFFF"/>
                          </a:solidFill>
                          <a:latin typeface="Arabic Typesetting"/>
                          <a:cs typeface="Arabic Typesetting"/>
                        </a:rPr>
                        <a:t>ق</a:t>
                      </a:r>
                      <a:r>
                        <a:rPr sz="3350" i="1" spc="-45" dirty="0">
                          <a:solidFill>
                            <a:srgbClr val="FFFFFF"/>
                          </a:solidFill>
                          <a:latin typeface="Arabic Typesetting"/>
                          <a:cs typeface="Arabic Typesetting"/>
                        </a:rPr>
                        <a:t> </a:t>
                      </a:r>
                      <a:r>
                        <a:rPr sz="3200" spc="-155" dirty="0">
                          <a:solidFill>
                            <a:srgbClr val="FFFFFF"/>
                          </a:solidFill>
                          <a:latin typeface="Arabic Typesetting"/>
                          <a:cs typeface="Arabic Typesetting"/>
                        </a:rPr>
                        <a:t>م</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ق</a:t>
                      </a:r>
                      <a:r>
                        <a:rPr sz="3200" spc="-425" dirty="0">
                          <a:solidFill>
                            <a:srgbClr val="FFFFFF"/>
                          </a:solidFill>
                          <a:latin typeface="Arabic Typesetting"/>
                          <a:cs typeface="Arabic Typesetting"/>
                        </a:rPr>
                        <a:t>أ</a:t>
                      </a:r>
                      <a:r>
                        <a:rPr sz="4800" spc="390" baseline="2604" dirty="0">
                          <a:solidFill>
                            <a:srgbClr val="FFFFFF"/>
                          </a:solidFill>
                          <a:latin typeface="Arabic Typesetting"/>
                          <a:cs typeface="Arabic Typesetting"/>
                        </a:rPr>
                        <a:t> </a:t>
                      </a:r>
                      <a:r>
                        <a:rPr sz="3200" dirty="0">
                          <a:solidFill>
                            <a:srgbClr val="FFFFFF"/>
                          </a:solidFill>
                          <a:latin typeface="Arabic Typesetting"/>
                          <a:cs typeface="Arabic Typesetting"/>
                        </a:rPr>
                        <a:t>و </a:t>
                      </a:r>
                      <a:r>
                        <a:rPr sz="3350" i="1" spc="-484" dirty="0">
                          <a:solidFill>
                            <a:srgbClr val="FFFFFF"/>
                          </a:solidFill>
                          <a:latin typeface="Arabic Typesetting"/>
                          <a:cs typeface="Arabic Typesetting"/>
                        </a:rPr>
                        <a:t>أ</a:t>
                      </a:r>
                      <a:r>
                        <a:rPr sz="5025" i="1" baseline="3316" dirty="0">
                          <a:solidFill>
                            <a:srgbClr val="FFFFFF"/>
                          </a:solidFill>
                          <a:latin typeface="Arabic Typesetting"/>
                          <a:cs typeface="Arabic Typesetting"/>
                        </a:rPr>
                        <a:t> </a:t>
                      </a:r>
                      <a:r>
                        <a:rPr sz="5025" i="1" spc="-292" baseline="3316" dirty="0">
                          <a:solidFill>
                            <a:srgbClr val="FFFFFF"/>
                          </a:solidFill>
                          <a:latin typeface="Arabic Typesetting"/>
                          <a:cs typeface="Arabic Typesetting"/>
                        </a:rPr>
                        <a:t> </a:t>
                      </a:r>
                      <a:r>
                        <a:rPr sz="3350" i="1" spc="-150" dirty="0">
                          <a:solidFill>
                            <a:srgbClr val="FFFFFF"/>
                          </a:solidFill>
                          <a:latin typeface="Arabic Typesetting"/>
                          <a:cs typeface="Arabic Typesetting"/>
                        </a:rPr>
                        <a:t>ط</a:t>
                      </a:r>
                      <a:r>
                        <a:rPr sz="3350" i="1" dirty="0">
                          <a:solidFill>
                            <a:srgbClr val="FFFFFF"/>
                          </a:solidFill>
                          <a:latin typeface="Arabic Typesetting"/>
                          <a:cs typeface="Arabic Typesetting"/>
                        </a:rPr>
                        <a:t>و</a:t>
                      </a:r>
                      <a:r>
                        <a:rPr sz="3350" i="1" spc="-35" dirty="0">
                          <a:solidFill>
                            <a:srgbClr val="FFFFFF"/>
                          </a:solidFill>
                          <a:latin typeface="Arabic Typesetting"/>
                          <a:cs typeface="Arabic Typesetting"/>
                        </a:rPr>
                        <a:t> </a:t>
                      </a:r>
                      <a:r>
                        <a:rPr sz="3200" dirty="0">
                          <a:solidFill>
                            <a:srgbClr val="FFFFFF"/>
                          </a:solidFill>
                          <a:latin typeface="Arabic Typesetting"/>
                          <a:cs typeface="Arabic Typesetting"/>
                        </a:rPr>
                        <a:t>د</a:t>
                      </a:r>
                      <a:r>
                        <a:rPr sz="3200" spc="5" dirty="0">
                          <a:solidFill>
                            <a:srgbClr val="FFFFFF"/>
                          </a:solidFill>
                          <a:latin typeface="Arabic Typesetting"/>
                          <a:cs typeface="Arabic Typesetting"/>
                        </a:rPr>
                        <a:t>ش</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dirty="0">
                          <a:solidFill>
                            <a:srgbClr val="FFFFFF"/>
                          </a:solidFill>
                          <a:latin typeface="Arabic Typesetting"/>
                          <a:cs typeface="Arabic Typesetting"/>
                        </a:rPr>
                        <a:t>هي ل</a:t>
                      </a:r>
                      <a:r>
                        <a:rPr sz="3200" spc="-5" dirty="0">
                          <a:solidFill>
                            <a:srgbClr val="FFFFFF"/>
                          </a:solidFill>
                          <a:latin typeface="Arabic Typesetting"/>
                          <a:cs typeface="Arabic Typesetting"/>
                        </a:rPr>
                        <a:t>يل</a:t>
                      </a:r>
                      <a:r>
                        <a:rPr sz="3200" dirty="0">
                          <a:solidFill>
                            <a:srgbClr val="FFFFFF"/>
                          </a:solidFill>
                          <a:latin typeface="Arabic Typesetting"/>
                          <a:cs typeface="Arabic Typesetting"/>
                        </a:rPr>
                        <a:t>لا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ةئ </a:t>
                      </a:r>
                      <a:r>
                        <a:rPr sz="3200" spc="5" dirty="0">
                          <a:solidFill>
                            <a:srgbClr val="FFFFFF"/>
                          </a:solidFill>
                          <a:latin typeface="Arabic Typesetting"/>
                          <a:cs typeface="Arabic Typesetting"/>
                        </a:rPr>
                        <a:t>ش</a:t>
                      </a:r>
                      <a:r>
                        <a:rPr sz="3200" dirty="0">
                          <a:solidFill>
                            <a:srgbClr val="FFFFFF"/>
                          </a:solidFill>
                          <a:latin typeface="Arabic Typesetting"/>
                          <a:cs typeface="Arabic Typesetting"/>
                        </a:rPr>
                        <a:t>نا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290" dirty="0">
                          <a:solidFill>
                            <a:srgbClr val="FFFFFF"/>
                          </a:solidFill>
                          <a:latin typeface="Arabic Typesetting"/>
                          <a:cs typeface="Arabic Typesetting"/>
                        </a:rPr>
                        <a:t>ا </a:t>
                      </a:r>
                      <a:r>
                        <a:rPr sz="3200" spc="-570" dirty="0">
                          <a:solidFill>
                            <a:srgbClr val="FFFFFF"/>
                          </a:solidFill>
                          <a:latin typeface="Arabic Typesetting"/>
                          <a:cs typeface="Arabic Typesetting"/>
                        </a:rPr>
                        <a:t> </a:t>
                      </a:r>
                      <a:r>
                        <a:rPr sz="3200" spc="-915" dirty="0">
                          <a:solidFill>
                            <a:srgbClr val="FFFFFF"/>
                          </a:solidFill>
                          <a:latin typeface="Arabic Typesetting"/>
                          <a:cs typeface="Arabic Typesetting"/>
                        </a:rPr>
                        <a:t> </a:t>
                      </a:r>
                      <a:r>
                        <a:rPr sz="3200" spc="-57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hMerge="1">
                  <a:txBody>
                    <a:bodyPr/>
                    <a:lstStyle/>
                    <a:p>
                      <a:endParaRPr/>
                    </a:p>
                  </a:txBody>
                  <a:tcPr marL="0" marR="0" marT="0" marB="0"/>
                </a:tc>
                <a:extLst>
                  <a:ext uri="{0D108BD9-81ED-4DB2-BD59-A6C34878D82A}">
                    <a16:rowId xmlns:a16="http://schemas.microsoft.com/office/drawing/2014/main" val="10006"/>
                  </a:ext>
                </a:extLst>
              </a:tr>
              <a:tr h="443865">
                <a:tc gridSpan="2">
                  <a:txBody>
                    <a:bodyPr/>
                    <a:lstStyle/>
                    <a:p>
                      <a:pPr marL="1015365" algn="ctr">
                        <a:lnSpc>
                          <a:spcPts val="3400"/>
                        </a:lnSpc>
                      </a:pPr>
                      <a:r>
                        <a:rPr sz="3200" spc="-545" dirty="0">
                          <a:solidFill>
                            <a:srgbClr val="FFFFFF"/>
                          </a:solidFill>
                          <a:latin typeface="Arabic Typesetting"/>
                          <a:cs typeface="Arabic Typesetting"/>
                        </a:rPr>
                        <a:t>لا</a:t>
                      </a:r>
                      <a:r>
                        <a:rPr sz="4800" spc="-817" baseline="6076" dirty="0">
                          <a:solidFill>
                            <a:srgbClr val="FFFFFF"/>
                          </a:solidFill>
                          <a:latin typeface="Arabic Typesetting"/>
                          <a:cs typeface="Arabic Typesetting"/>
                        </a:rPr>
                        <a:t>ً</a:t>
                      </a:r>
                      <a:r>
                        <a:rPr sz="4800" spc="615" baseline="6076" dirty="0">
                          <a:solidFill>
                            <a:srgbClr val="FFFFFF"/>
                          </a:solidFill>
                          <a:latin typeface="Arabic Typesetting"/>
                          <a:cs typeface="Arabic Typesetting"/>
                        </a:rPr>
                        <a:t> </a:t>
                      </a:r>
                      <a:r>
                        <a:rPr sz="3200" spc="-310" dirty="0">
                          <a:solidFill>
                            <a:srgbClr val="FFFFFF"/>
                          </a:solidFill>
                          <a:latin typeface="Arabic Typesetting"/>
                          <a:cs typeface="Arabic Typesetting"/>
                        </a:rPr>
                        <a:t>وسر</a:t>
                      </a:r>
                      <a:r>
                        <a:rPr sz="3200" dirty="0">
                          <a:solidFill>
                            <a:srgbClr val="FFFFFF"/>
                          </a:solidFill>
                          <a:latin typeface="Arabic Typesetting"/>
                          <a:cs typeface="Arabic Typesetting"/>
                        </a:rPr>
                        <a:t> </a:t>
                      </a:r>
                      <a:r>
                        <a:rPr sz="3200" spc="-355" dirty="0">
                          <a:solidFill>
                            <a:srgbClr val="FFFFFF"/>
                          </a:solidFill>
                          <a:latin typeface="Arabic Typesetting"/>
                          <a:cs typeface="Arabic Typesetting"/>
                        </a:rPr>
                        <a:t>نوعرف</a:t>
                      </a:r>
                      <a:r>
                        <a:rPr sz="3200" dirty="0">
                          <a:solidFill>
                            <a:srgbClr val="FFFFFF"/>
                          </a:solidFill>
                          <a:latin typeface="Arabic Typesetting"/>
                          <a:cs typeface="Arabic Typesetting"/>
                        </a:rPr>
                        <a:t> </a:t>
                      </a:r>
                      <a:r>
                        <a:rPr sz="3200" spc="-495" dirty="0">
                          <a:solidFill>
                            <a:srgbClr val="FFFFFF"/>
                          </a:solidFill>
                          <a:latin typeface="Arabic Typesetting"/>
                          <a:cs typeface="Arabic Typesetting"/>
                        </a:rPr>
                        <a:t>لىا</a:t>
                      </a:r>
                      <a:r>
                        <a:rPr sz="3200" spc="145" dirty="0">
                          <a:solidFill>
                            <a:srgbClr val="FFFFFF"/>
                          </a:solidFill>
                          <a:latin typeface="Arabic Typesetting"/>
                          <a:cs typeface="Arabic Typesetting"/>
                        </a:rPr>
                        <a:t>  </a:t>
                      </a:r>
                      <a:r>
                        <a:rPr sz="3200" spc="-434" dirty="0">
                          <a:solidFill>
                            <a:srgbClr val="FFFFFF"/>
                          </a:solidFill>
                          <a:latin typeface="Arabic Typesetting"/>
                          <a:cs typeface="Arabic Typesetting"/>
                        </a:rPr>
                        <a:t>انلسرأ</a:t>
                      </a:r>
                      <a:r>
                        <a:rPr sz="4800" spc="322" baseline="2604" dirty="0">
                          <a:solidFill>
                            <a:srgbClr val="FFFFFF"/>
                          </a:solidFill>
                          <a:latin typeface="Arabic Typesetting"/>
                          <a:cs typeface="Arabic Typesetting"/>
                        </a:rPr>
                        <a:t>  </a:t>
                      </a:r>
                      <a:r>
                        <a:rPr sz="3200" spc="-320" dirty="0">
                          <a:solidFill>
                            <a:srgbClr val="FFFFFF"/>
                          </a:solidFill>
                          <a:latin typeface="Arabic Typesetting"/>
                          <a:cs typeface="Arabic Typesetting"/>
                        </a:rPr>
                        <a:t>ماك</a:t>
                      </a:r>
                      <a:r>
                        <a:rPr sz="3200" spc="-10" dirty="0">
                          <a:solidFill>
                            <a:srgbClr val="FFFFFF"/>
                          </a:solidFill>
                          <a:latin typeface="Arabic Typesetting"/>
                          <a:cs typeface="Arabic Typesetting"/>
                        </a:rPr>
                        <a:t> </a:t>
                      </a:r>
                      <a:r>
                        <a:rPr sz="3200" spc="-470" dirty="0">
                          <a:solidFill>
                            <a:srgbClr val="FFFFFF"/>
                          </a:solidFill>
                          <a:latin typeface="Arabic Typesetting"/>
                          <a:cs typeface="Arabic Typesetting"/>
                        </a:rPr>
                        <a:t>كيلع</a:t>
                      </a:r>
                      <a:r>
                        <a:rPr sz="3200" spc="5" dirty="0">
                          <a:solidFill>
                            <a:srgbClr val="FFFFFF"/>
                          </a:solidFill>
                          <a:latin typeface="Arabic Typesetting"/>
                          <a:cs typeface="Arabic Typesetting"/>
                        </a:rPr>
                        <a:t> </a:t>
                      </a:r>
                      <a:r>
                        <a:rPr sz="3350" i="1" spc="-195" dirty="0">
                          <a:solidFill>
                            <a:srgbClr val="FFFFFF"/>
                          </a:solidFill>
                          <a:latin typeface="Arabic Typesetting"/>
                          <a:cs typeface="Arabic Typesetting"/>
                        </a:rPr>
                        <a:t>ادً</a:t>
                      </a:r>
                      <a:r>
                        <a:rPr sz="3350" i="1" spc="65" dirty="0">
                          <a:solidFill>
                            <a:srgbClr val="FFFFFF"/>
                          </a:solidFill>
                          <a:latin typeface="Arabic Typesetting"/>
                          <a:cs typeface="Arabic Typesetting"/>
                        </a:rPr>
                        <a:t> </a:t>
                      </a:r>
                      <a:r>
                        <a:rPr sz="3350" i="1" spc="-305" dirty="0">
                          <a:solidFill>
                            <a:srgbClr val="FFFFFF"/>
                          </a:solidFill>
                          <a:latin typeface="Arabic Typesetting"/>
                          <a:cs typeface="Arabic Typesetting"/>
                        </a:rPr>
                        <a:t>هاش</a:t>
                      </a:r>
                      <a:r>
                        <a:rPr sz="3350" i="1" spc="-35" dirty="0">
                          <a:solidFill>
                            <a:srgbClr val="FFFFFF"/>
                          </a:solidFill>
                          <a:latin typeface="Arabic Typesetting"/>
                          <a:cs typeface="Arabic Typesetting"/>
                        </a:rPr>
                        <a:t> </a:t>
                      </a:r>
                      <a:r>
                        <a:rPr sz="3200" spc="-295" dirty="0">
                          <a:solidFill>
                            <a:srgbClr val="FFFFFF"/>
                          </a:solidFill>
                          <a:latin typeface="Arabic Typesetting"/>
                          <a:cs typeface="Arabic Typesetting"/>
                        </a:rPr>
                        <a:t>لاوسر</a:t>
                      </a:r>
                      <a:r>
                        <a:rPr sz="3200" dirty="0">
                          <a:solidFill>
                            <a:srgbClr val="FFFFFF"/>
                          </a:solidFill>
                          <a:latin typeface="Arabic Typesetting"/>
                          <a:cs typeface="Arabic Typesetting"/>
                        </a:rPr>
                        <a:t> </a:t>
                      </a:r>
                      <a:r>
                        <a:rPr sz="3200" spc="-480" dirty="0">
                          <a:solidFill>
                            <a:srgbClr val="FFFFFF"/>
                          </a:solidFill>
                          <a:latin typeface="Arabic Typesetting"/>
                          <a:cs typeface="Arabic Typesetting"/>
                        </a:rPr>
                        <a:t>كيلا</a:t>
                      </a:r>
                      <a:r>
                        <a:rPr sz="3200" spc="145" dirty="0">
                          <a:solidFill>
                            <a:srgbClr val="FFFFFF"/>
                          </a:solidFill>
                          <a:latin typeface="Arabic Typesetting"/>
                          <a:cs typeface="Arabic Typesetting"/>
                        </a:rPr>
                        <a:t>  </a:t>
                      </a:r>
                      <a:r>
                        <a:rPr sz="3200" spc="-434" dirty="0">
                          <a:solidFill>
                            <a:srgbClr val="FFFFFF"/>
                          </a:solidFill>
                          <a:latin typeface="Arabic Typesetting"/>
                          <a:cs typeface="Arabic Typesetting"/>
                        </a:rPr>
                        <a:t>انلسرأ</a:t>
                      </a:r>
                      <a:r>
                        <a:rPr sz="4800" spc="322" baseline="2604" dirty="0">
                          <a:solidFill>
                            <a:srgbClr val="FFFFFF"/>
                          </a:solidFill>
                          <a:latin typeface="Arabic Typesetting"/>
                          <a:cs typeface="Arabic Typesetting"/>
                        </a:rPr>
                        <a:t> </a:t>
                      </a:r>
                      <a:r>
                        <a:rPr sz="4800" spc="330" baseline="2604" dirty="0">
                          <a:solidFill>
                            <a:srgbClr val="FFFFFF"/>
                          </a:solidFill>
                          <a:latin typeface="Arabic Typesetting"/>
                          <a:cs typeface="Arabic Typesetting"/>
                        </a:rPr>
                        <a:t> </a:t>
                      </a:r>
                      <a:r>
                        <a:rPr sz="3200" spc="-330" dirty="0">
                          <a:solidFill>
                            <a:srgbClr val="FFFFFF"/>
                          </a:solidFill>
                          <a:latin typeface="Arabic Typesetting"/>
                          <a:cs typeface="Arabic Typesetting"/>
                        </a:rPr>
                        <a:t>ناا </a:t>
                      </a:r>
                      <a:r>
                        <a:rPr sz="3200" spc="-325" dirty="0">
                          <a:solidFill>
                            <a:srgbClr val="FFFFFF"/>
                          </a:solidFill>
                          <a:latin typeface="Arabic Typesetting"/>
                          <a:cs typeface="Arabic Typesetting"/>
                        </a:rPr>
                        <a:t> </a:t>
                      </a:r>
                      <a:r>
                        <a:rPr sz="3200" spc="-555"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717BA2"/>
                    </a:solidFill>
                  </a:tcPr>
                </a:tc>
                <a:tc hMerge="1">
                  <a:txBody>
                    <a:bodyPr/>
                    <a:lstStyle/>
                    <a:p>
                      <a:endParaRPr/>
                    </a:p>
                  </a:txBody>
                  <a:tcPr marL="0" marR="0" marT="0" marB="0"/>
                </a:tc>
                <a:extLst>
                  <a:ext uri="{0D108BD9-81ED-4DB2-BD59-A6C34878D82A}">
                    <a16:rowId xmlns:a16="http://schemas.microsoft.com/office/drawing/2014/main" val="10007"/>
                  </a:ext>
                </a:extLst>
              </a:tr>
              <a:tr h="134620">
                <a:tc rowSpan="2">
                  <a:txBody>
                    <a:bodyPr/>
                    <a:lstStyle/>
                    <a:p>
                      <a:pPr marL="2435860">
                        <a:lnSpc>
                          <a:spcPts val="3375"/>
                        </a:lnSpc>
                      </a:pP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نتي</a:t>
                      </a:r>
                      <a:r>
                        <a:rPr sz="4800" baseline="1736" dirty="0">
                          <a:solidFill>
                            <a:srgbClr val="FFFFFF"/>
                          </a:solidFill>
                          <a:latin typeface="Arabic Typesetting"/>
                          <a:cs typeface="Arabic Typesetting"/>
                        </a:rPr>
                        <a:t>ب</a:t>
                      </a:r>
                      <a:r>
                        <a:rPr sz="4800" spc="22" baseline="1736" dirty="0">
                          <a:solidFill>
                            <a:srgbClr val="FFFFFF"/>
                          </a:solidFill>
                          <a:latin typeface="Arabic Typesetting"/>
                          <a:cs typeface="Arabic Typesetting"/>
                        </a:rPr>
                        <a:t> </a:t>
                      </a:r>
                      <a:r>
                        <a:rPr sz="3200" spc="-5" dirty="0">
                          <a:solidFill>
                            <a:srgbClr val="FFFFFF"/>
                          </a:solidFill>
                          <a:latin typeface="Arabic Typesetting"/>
                          <a:cs typeface="Arabic Typesetting"/>
                        </a:rPr>
                        <a:t>ن</a:t>
                      </a:r>
                      <a:r>
                        <a:rPr sz="3200" dirty="0">
                          <a:solidFill>
                            <a:srgbClr val="FFFFFF"/>
                          </a:solidFill>
                          <a:latin typeface="Arabic Typesetting"/>
                          <a:cs typeface="Arabic Typesetting"/>
                        </a:rPr>
                        <a:t>م</a:t>
                      </a:r>
                      <a:r>
                        <a:rPr sz="3200" spc="-15" dirty="0">
                          <a:solidFill>
                            <a:srgbClr val="FFFFFF"/>
                          </a:solidFill>
                          <a:latin typeface="Arabic Typesetting"/>
                          <a:cs typeface="Arabic Typesetting"/>
                        </a:rPr>
                        <a:t> </a:t>
                      </a:r>
                      <a:r>
                        <a:rPr sz="3200" spc="-710" dirty="0">
                          <a:solidFill>
                            <a:srgbClr val="FFFFFF"/>
                          </a:solidFill>
                          <a:latin typeface="Arabic Typesetting"/>
                          <a:cs typeface="Arabic Typesetting"/>
                        </a:rPr>
                        <a:t>ة</a:t>
                      </a:r>
                      <a:r>
                        <a:rPr sz="4800" baseline="9548" dirty="0">
                          <a:solidFill>
                            <a:srgbClr val="FFFFFF"/>
                          </a:solidFill>
                          <a:latin typeface="Arabic Typesetting"/>
                          <a:cs typeface="Arabic Typesetting"/>
                        </a:rPr>
                        <a:t>ِ</a:t>
                      </a:r>
                      <a:r>
                        <a:rPr sz="4800" spc="89" baseline="9548"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قل</a:t>
                      </a:r>
                      <a:r>
                        <a:rPr sz="3200" dirty="0">
                          <a:solidFill>
                            <a:srgbClr val="FFFFFF"/>
                          </a:solidFill>
                          <a:latin typeface="Arabic Typesetting"/>
                          <a:cs typeface="Arabic Typesetting"/>
                        </a:rPr>
                        <a:t>ا </a:t>
                      </a:r>
                      <a:r>
                        <a:rPr sz="3200" spc="-805" dirty="0">
                          <a:solidFill>
                            <a:srgbClr val="FFFFFF"/>
                          </a:solidFill>
                          <a:latin typeface="Arabic Typesetting"/>
                          <a:cs typeface="Arabic Typesetting"/>
                        </a:rPr>
                        <a:t>د</a:t>
                      </a:r>
                      <a:r>
                        <a:rPr sz="4800" baseline="6944" dirty="0">
                          <a:solidFill>
                            <a:srgbClr val="FFFFFF"/>
                          </a:solidFill>
                          <a:latin typeface="Arabic Typesetting"/>
                          <a:cs typeface="Arabic Typesetting"/>
                        </a:rPr>
                        <a:t>ِ</a:t>
                      </a:r>
                      <a:r>
                        <a:rPr sz="4800" spc="232" baseline="6944" dirty="0">
                          <a:solidFill>
                            <a:srgbClr val="FFFFFF"/>
                          </a:solidFill>
                          <a:latin typeface="Arabic Typesetting"/>
                          <a:cs typeface="Arabic Typesetting"/>
                        </a:rPr>
                        <a:t> </a:t>
                      </a:r>
                      <a:r>
                        <a:rPr sz="3200" spc="-5" dirty="0">
                          <a:solidFill>
                            <a:srgbClr val="FFFFFF"/>
                          </a:solidFill>
                          <a:latin typeface="Arabic Typesetting"/>
                          <a:cs typeface="Arabic Typesetting"/>
                        </a:rPr>
                        <a:t>ج</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س</a:t>
                      </a:r>
                      <a:r>
                        <a:rPr sz="3200" dirty="0">
                          <a:solidFill>
                            <a:srgbClr val="FFFFFF"/>
                          </a:solidFill>
                          <a:latin typeface="Arabic Typesetting"/>
                          <a:cs typeface="Arabic Typesetting"/>
                        </a:rPr>
                        <a:t>لما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في</a:t>
                      </a:r>
                      <a:r>
                        <a:rPr sz="3200" spc="-15" dirty="0">
                          <a:solidFill>
                            <a:srgbClr val="FFFFFF"/>
                          </a:solidFill>
                          <a:latin typeface="Arabic Typesetting"/>
                          <a:cs typeface="Arabic Typesetting"/>
                        </a:rPr>
                        <a:t> </a:t>
                      </a:r>
                      <a:r>
                        <a:rPr sz="3200" spc="-1270" dirty="0">
                          <a:solidFill>
                            <a:srgbClr val="FFFFFF"/>
                          </a:solidFill>
                          <a:latin typeface="Arabic Typesetting"/>
                          <a:cs typeface="Arabic Typesetting"/>
                        </a:rPr>
                        <a:t>ت</a:t>
                      </a:r>
                      <a:r>
                        <a:rPr sz="3200" dirty="0">
                          <a:solidFill>
                            <a:srgbClr val="FFFFFF"/>
                          </a:solidFill>
                          <a:latin typeface="Arabic Typesetting"/>
                          <a:cs typeface="Arabic Typesetting"/>
                        </a:rPr>
                        <a:t>ُ </a:t>
                      </a:r>
                      <a:r>
                        <a:rPr sz="3200" spc="-20" dirty="0">
                          <a:solidFill>
                            <a:srgbClr val="FFFFFF"/>
                          </a:solidFill>
                          <a:latin typeface="Arabic Typesetting"/>
                          <a:cs typeface="Arabic Typesetting"/>
                        </a:rPr>
                        <a:t> </a:t>
                      </a:r>
                      <a:r>
                        <a:rPr sz="3200" spc="-5" dirty="0">
                          <a:solidFill>
                            <a:srgbClr val="FFFFFF"/>
                          </a:solidFill>
                          <a:latin typeface="Arabic Typesetting"/>
                          <a:cs typeface="Arabic Typesetting"/>
                        </a:rPr>
                        <a:t>يل</a:t>
                      </a:r>
                      <a:r>
                        <a:rPr sz="3200" spc="15" dirty="0">
                          <a:solidFill>
                            <a:srgbClr val="FFFFFF"/>
                          </a:solidFill>
                          <a:latin typeface="Arabic Typesetting"/>
                          <a:cs typeface="Arabic Typesetting"/>
                        </a:rPr>
                        <a:t>ص</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717BA2"/>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B w="6350">
                      <a:solidFill>
                        <a:srgbClr val="FFFFFF"/>
                      </a:solidFill>
                      <a:prstDash val="solid"/>
                    </a:lnB>
                    <a:solidFill>
                      <a:srgbClr val="717BA2"/>
                    </a:solidFill>
                  </a:tcPr>
                </a:tc>
                <a:extLst>
                  <a:ext uri="{0D108BD9-81ED-4DB2-BD59-A6C34878D82A}">
                    <a16:rowId xmlns:a16="http://schemas.microsoft.com/office/drawing/2014/main" val="10008"/>
                  </a:ext>
                </a:extLst>
              </a:tr>
              <a:tr h="428625">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rowSpan="2">
                  <a:txBody>
                    <a:bodyPr/>
                    <a:lstStyle/>
                    <a:p>
                      <a:pPr>
                        <a:lnSpc>
                          <a:spcPct val="100000"/>
                        </a:lnSpc>
                      </a:pPr>
                      <a:endParaRPr sz="3100">
                        <a:latin typeface="Times New Roman"/>
                        <a:cs typeface="Times New Roman"/>
                      </a:endParaRPr>
                    </a:p>
                  </a:txBody>
                  <a:tcPr marL="0" marR="0" marT="0" marB="0">
                    <a:lnL w="12700">
                      <a:solidFill>
                        <a:srgbClr val="FFFFFF"/>
                      </a:solidFill>
                      <a:prstDash val="solid"/>
                    </a:lnL>
                    <a:lnT w="6350">
                      <a:solidFill>
                        <a:srgbClr val="FFFFFF"/>
                      </a:solidFill>
                      <a:prstDash val="solid"/>
                    </a:lnT>
                  </a:tcPr>
                </a:tc>
                <a:extLst>
                  <a:ext uri="{0D108BD9-81ED-4DB2-BD59-A6C34878D82A}">
                    <a16:rowId xmlns:a16="http://schemas.microsoft.com/office/drawing/2014/main" val="10009"/>
                  </a:ext>
                </a:extLst>
              </a:tr>
              <a:tr h="579120">
                <a:tc>
                  <a:txBody>
                    <a:bodyPr/>
                    <a:lstStyle/>
                    <a:p>
                      <a:pPr marL="2590800">
                        <a:lnSpc>
                          <a:spcPts val="3375"/>
                        </a:lnSpc>
                      </a:pP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نتي</a:t>
                      </a:r>
                      <a:r>
                        <a:rPr sz="4800" baseline="1736" dirty="0">
                          <a:solidFill>
                            <a:srgbClr val="FFFFFF"/>
                          </a:solidFill>
                          <a:latin typeface="Arabic Typesetting"/>
                          <a:cs typeface="Arabic Typesetting"/>
                        </a:rPr>
                        <a:t>ب</a:t>
                      </a:r>
                      <a:r>
                        <a:rPr sz="4800" spc="22" baseline="1736" dirty="0">
                          <a:solidFill>
                            <a:srgbClr val="FFFFFF"/>
                          </a:solidFill>
                          <a:latin typeface="Arabic Typesetting"/>
                          <a:cs typeface="Arabic Typesetting"/>
                        </a:rPr>
                        <a:t> </a:t>
                      </a:r>
                      <a:r>
                        <a:rPr sz="3200" spc="-5" dirty="0">
                          <a:solidFill>
                            <a:srgbClr val="FFFFFF"/>
                          </a:solidFill>
                          <a:latin typeface="Arabic Typesetting"/>
                          <a:cs typeface="Arabic Typesetting"/>
                        </a:rPr>
                        <a:t>ن</a:t>
                      </a:r>
                      <a:r>
                        <a:rPr sz="3200" dirty="0">
                          <a:solidFill>
                            <a:srgbClr val="FFFFFF"/>
                          </a:solidFill>
                          <a:latin typeface="Arabic Typesetting"/>
                          <a:cs typeface="Arabic Typesetting"/>
                        </a:rPr>
                        <a:t>م </a:t>
                      </a:r>
                      <a:r>
                        <a:rPr sz="3200" spc="-710" dirty="0">
                          <a:solidFill>
                            <a:srgbClr val="FFFFFF"/>
                          </a:solidFill>
                          <a:latin typeface="Arabic Typesetting"/>
                          <a:cs typeface="Arabic Typesetting"/>
                        </a:rPr>
                        <a:t>ة</a:t>
                      </a:r>
                      <a:r>
                        <a:rPr sz="4800" baseline="8680" dirty="0">
                          <a:solidFill>
                            <a:srgbClr val="FFFFFF"/>
                          </a:solidFill>
                          <a:latin typeface="Arabic Typesetting"/>
                          <a:cs typeface="Arabic Typesetting"/>
                        </a:rPr>
                        <a:t> </a:t>
                      </a:r>
                      <a:r>
                        <a:rPr sz="4800" spc="89" baseline="8680"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3200" spc="-315" dirty="0">
                          <a:solidFill>
                            <a:srgbClr val="FFFFFF"/>
                          </a:solidFill>
                          <a:latin typeface="Arabic Typesetting"/>
                          <a:cs typeface="Arabic Typesetting"/>
                        </a:rPr>
                        <a:t>ي</a:t>
                      </a:r>
                      <a:r>
                        <a:rPr sz="3200" dirty="0">
                          <a:solidFill>
                            <a:srgbClr val="FFFFFF"/>
                          </a:solidFill>
                          <a:latin typeface="Arabic Typesetting"/>
                          <a:cs typeface="Arabic Typesetting"/>
                        </a:rPr>
                        <a:t>رق</a:t>
                      </a:r>
                      <a:r>
                        <a:rPr sz="3200" spc="-5" dirty="0">
                          <a:solidFill>
                            <a:srgbClr val="FFFFFF"/>
                          </a:solidFill>
                          <a:latin typeface="Arabic Typesetting"/>
                          <a:cs typeface="Arabic Typesetting"/>
                        </a:rPr>
                        <a:t> </a:t>
                      </a:r>
                      <a:r>
                        <a:rPr sz="3200" spc="-735" dirty="0">
                          <a:solidFill>
                            <a:srgbClr val="FFFFFF"/>
                          </a:solidFill>
                          <a:latin typeface="Arabic Typesetting"/>
                          <a:cs typeface="Arabic Typesetting"/>
                        </a:rPr>
                        <a:t>د</a:t>
                      </a:r>
                      <a:r>
                        <a:rPr sz="3200" dirty="0">
                          <a:solidFill>
                            <a:srgbClr val="FFFFFF"/>
                          </a:solidFill>
                          <a:latin typeface="Arabic Typesetting"/>
                          <a:cs typeface="Arabic Typesetting"/>
                        </a:rPr>
                        <a:t>َ</a:t>
                      </a:r>
                      <a:r>
                        <a:rPr sz="3200" spc="85" dirty="0">
                          <a:solidFill>
                            <a:srgbClr val="FFFFFF"/>
                          </a:solidFill>
                          <a:latin typeface="Arabic Typesetting"/>
                          <a:cs typeface="Arabic Typesetting"/>
                        </a:rPr>
                        <a:t> </a:t>
                      </a:r>
                      <a:r>
                        <a:rPr sz="3200" spc="-5" dirty="0">
                          <a:solidFill>
                            <a:srgbClr val="FFFFFF"/>
                          </a:solidFill>
                          <a:latin typeface="Arabic Typesetting"/>
                          <a:cs typeface="Arabic Typesetting"/>
                        </a:rPr>
                        <a:t>ج</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س</a:t>
                      </a:r>
                      <a:r>
                        <a:rPr sz="3200" dirty="0">
                          <a:solidFill>
                            <a:srgbClr val="FFFFFF"/>
                          </a:solidFill>
                          <a:latin typeface="Arabic Typesetting"/>
                          <a:cs typeface="Arabic Typesetting"/>
                        </a:rPr>
                        <a:t>م</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في</a:t>
                      </a:r>
                      <a:r>
                        <a:rPr sz="3200" spc="-10" dirty="0">
                          <a:solidFill>
                            <a:srgbClr val="FFFFFF"/>
                          </a:solidFill>
                          <a:latin typeface="Arabic Typesetting"/>
                          <a:cs typeface="Arabic Typesetting"/>
                        </a:rPr>
                        <a:t> </a:t>
                      </a:r>
                      <a:r>
                        <a:rPr sz="3200" spc="-1270" dirty="0">
                          <a:solidFill>
                            <a:srgbClr val="FFFFFF"/>
                          </a:solidFill>
                          <a:latin typeface="Arabic Typesetting"/>
                          <a:cs typeface="Arabic Typesetting"/>
                        </a:rPr>
                        <a:t>ت</a:t>
                      </a:r>
                      <a:r>
                        <a:rPr sz="3200" dirty="0">
                          <a:solidFill>
                            <a:srgbClr val="FFFFFF"/>
                          </a:solidFill>
                          <a:latin typeface="Arabic Typesetting"/>
                          <a:cs typeface="Arabic Typesetting"/>
                        </a:rPr>
                        <a:t>ُ </a:t>
                      </a:r>
                      <a:r>
                        <a:rPr sz="3200" spc="-20" dirty="0">
                          <a:solidFill>
                            <a:srgbClr val="FFFFFF"/>
                          </a:solidFill>
                          <a:latin typeface="Arabic Typesetting"/>
                          <a:cs typeface="Arabic Typesetting"/>
                        </a:rPr>
                        <a:t> </a:t>
                      </a:r>
                      <a:r>
                        <a:rPr sz="3200" spc="-5" dirty="0">
                          <a:solidFill>
                            <a:srgbClr val="FFFFFF"/>
                          </a:solidFill>
                          <a:latin typeface="Arabic Typesetting"/>
                          <a:cs typeface="Arabic Typesetting"/>
                        </a:rPr>
                        <a:t>يل</a:t>
                      </a:r>
                      <a:r>
                        <a:rPr sz="3200" spc="15" dirty="0">
                          <a:solidFill>
                            <a:srgbClr val="FFFFFF"/>
                          </a:solidFill>
                          <a:latin typeface="Arabic Typesetting"/>
                          <a:cs typeface="Arabic Typesetting"/>
                        </a:rPr>
                        <a:t>ص</a:t>
                      </a:r>
                      <a:r>
                        <a:rPr sz="3200" dirty="0">
                          <a:solidFill>
                            <a:srgbClr val="FFFFFF"/>
                          </a:solidFill>
                          <a:latin typeface="Arial"/>
                          <a:cs typeface="Arial"/>
                        </a:rPr>
                        <a:t>•</a:t>
                      </a:r>
                      <a:endParaRPr sz="32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T w="6350">
                      <a:solidFill>
                        <a:srgbClr val="FFFFFF"/>
                      </a:solidFill>
                      <a:prstDash val="solid"/>
                    </a:lnT>
                  </a:tcPr>
                </a:tc>
                <a:extLst>
                  <a:ext uri="{0D108BD9-81ED-4DB2-BD59-A6C34878D82A}">
                    <a16:rowId xmlns:a16="http://schemas.microsoft.com/office/drawing/2014/main" val="10010"/>
                  </a:ext>
                </a:extLst>
              </a:tr>
            </a:tbl>
          </a:graphicData>
        </a:graphic>
      </p:graphicFrame>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48</a:t>
            </a: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465900"/>
          </a:xfrm>
          <a:prstGeom prst="rect">
            <a:avLst/>
          </a:prstGeom>
        </p:spPr>
      </p:pic>
      <p:pic>
        <p:nvPicPr>
          <p:cNvPr id="3" name="object 3"/>
          <p:cNvPicPr/>
          <p:nvPr/>
        </p:nvPicPr>
        <p:blipFill>
          <a:blip r:embed="rId3" cstate="print"/>
          <a:stretch>
            <a:fillRect/>
          </a:stretch>
        </p:blipFill>
        <p:spPr>
          <a:xfrm>
            <a:off x="219118" y="890538"/>
            <a:ext cx="8798466" cy="5157548"/>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lnSpc>
                <a:spcPts val="1655"/>
              </a:lnSpc>
            </a:pPr>
            <a:r>
              <a:rPr spc="-40" dirty="0"/>
              <a:t>49</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358128"/>
          </a:xfrm>
          <a:prstGeom prst="rect">
            <a:avLst/>
          </a:prstGeom>
        </p:spPr>
      </p:pic>
      <p:graphicFrame>
        <p:nvGraphicFramePr>
          <p:cNvPr id="3" name="object 3"/>
          <p:cNvGraphicFramePr>
            <a:graphicFrameLocks noGrp="1"/>
          </p:cNvGraphicFramePr>
          <p:nvPr/>
        </p:nvGraphicFramePr>
        <p:xfrm>
          <a:off x="4851400" y="1282572"/>
          <a:ext cx="4234180" cy="513715"/>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13715">
                <a:tc>
                  <a:txBody>
                    <a:bodyPr/>
                    <a:lstStyle/>
                    <a:p>
                      <a:pPr marL="2540" algn="ctr">
                        <a:lnSpc>
                          <a:spcPts val="2960"/>
                        </a:lnSpc>
                      </a:pPr>
                      <a:r>
                        <a:rPr sz="2800" spc="-315" dirty="0">
                          <a:solidFill>
                            <a:srgbClr val="FFFFFF"/>
                          </a:solidFill>
                          <a:latin typeface="Arabic Typesetting"/>
                          <a:cs typeface="Arabic Typesetting"/>
                        </a:rPr>
                        <a:t>ارهج</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810" algn="ctr">
                        <a:lnSpc>
                          <a:spcPts val="2955"/>
                        </a:lnSpc>
                      </a:pPr>
                      <a:r>
                        <a:rPr sz="2800" b="1" spc="-120" dirty="0">
                          <a:solidFill>
                            <a:srgbClr val="FFFFFF"/>
                          </a:solidFill>
                          <a:latin typeface="Arabic Typesetting"/>
                          <a:cs typeface="Arabic Typesetting"/>
                        </a:rPr>
                        <a:t>ن</a:t>
                      </a:r>
                      <a:r>
                        <a:rPr sz="2800" spc="-120" dirty="0">
                          <a:solidFill>
                            <a:srgbClr val="FFFFFF"/>
                          </a:solidFill>
                          <a:latin typeface="Arabic Typesetting"/>
                          <a:cs typeface="Arabic Typesetting"/>
                        </a:rPr>
                        <a:t>ا</a:t>
                      </a:r>
                      <a:r>
                        <a:rPr sz="2800" spc="300" dirty="0">
                          <a:solidFill>
                            <a:srgbClr val="FFFFFF"/>
                          </a:solidFill>
                          <a:latin typeface="Arabic Typesetting"/>
                          <a:cs typeface="Arabic Typesetting"/>
                        </a:rPr>
                        <a:t> </a:t>
                      </a:r>
                      <a:r>
                        <a:rPr sz="2800" spc="-250" dirty="0">
                          <a:solidFill>
                            <a:srgbClr val="FFFFFF"/>
                          </a:solidFill>
                          <a:latin typeface="Arabic Typesetting"/>
                          <a:cs typeface="Arabic Typesetting"/>
                        </a:rPr>
                        <a:t>سما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50520">
                        <a:lnSpc>
                          <a:spcPts val="3080"/>
                        </a:lnSpc>
                      </a:pPr>
                      <a:r>
                        <a:rPr sz="2800" spc="-550" dirty="0">
                          <a:solidFill>
                            <a:srgbClr val="FFFFFF"/>
                          </a:solidFill>
                          <a:latin typeface="Arabic Typesetting"/>
                          <a:cs typeface="Arabic Typesetting"/>
                        </a:rPr>
                        <a:t>ة</a:t>
                      </a:r>
                      <a:r>
                        <a:rPr sz="4200" baseline="5952" dirty="0">
                          <a:solidFill>
                            <a:srgbClr val="FFFFFF"/>
                          </a:solidFill>
                          <a:latin typeface="Arabic Typesetting"/>
                          <a:cs typeface="Arabic Typesetting"/>
                        </a:rPr>
                        <a:t>َ</a:t>
                      </a:r>
                      <a:r>
                        <a:rPr sz="4200" spc="-22" baseline="5952" dirty="0">
                          <a:solidFill>
                            <a:srgbClr val="FFFFFF"/>
                          </a:solidFill>
                          <a:latin typeface="Arabic Typesetting"/>
                          <a:cs typeface="Arabic Typesetting"/>
                        </a:rPr>
                        <a:t> </a:t>
                      </a:r>
                      <a:r>
                        <a:rPr sz="2800" dirty="0">
                          <a:solidFill>
                            <a:srgbClr val="FFFFFF"/>
                          </a:solidFill>
                          <a:latin typeface="Arabic Typesetting"/>
                          <a:cs typeface="Arabic Typesetting"/>
                        </a:rPr>
                        <a:t>ئ</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ش</a:t>
                      </a:r>
                      <a:r>
                        <a:rPr sz="2800" dirty="0">
                          <a:solidFill>
                            <a:srgbClr val="FFFFFF"/>
                          </a:solidFill>
                          <a:latin typeface="Arabic Typesetting"/>
                          <a:cs typeface="Arabic Typesetting"/>
                        </a:rPr>
                        <a:t>نا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pSp>
        <p:nvGrpSpPr>
          <p:cNvPr id="4" name="object 4"/>
          <p:cNvGrpSpPr/>
          <p:nvPr/>
        </p:nvGrpSpPr>
        <p:grpSpPr>
          <a:xfrm>
            <a:off x="2974975" y="1273175"/>
            <a:ext cx="1765300" cy="556260"/>
            <a:chOff x="2974975" y="1273175"/>
            <a:chExt cx="1765300" cy="556260"/>
          </a:xfrm>
        </p:grpSpPr>
        <p:sp>
          <p:nvSpPr>
            <p:cNvPr id="5" name="object 5"/>
            <p:cNvSpPr/>
            <p:nvPr/>
          </p:nvSpPr>
          <p:spPr>
            <a:xfrm>
              <a:off x="3000375" y="1279525"/>
              <a:ext cx="1714500" cy="543560"/>
            </a:xfrm>
            <a:custGeom>
              <a:avLst/>
              <a:gdLst/>
              <a:ahLst/>
              <a:cxnLst/>
              <a:rect l="l" t="t" r="r" b="b"/>
              <a:pathLst>
                <a:path w="1714500" h="543560">
                  <a:moveTo>
                    <a:pt x="1714500" y="0"/>
                  </a:moveTo>
                  <a:lnTo>
                    <a:pt x="1714500" y="543560"/>
                  </a:lnTo>
                </a:path>
                <a:path w="1714500" h="543560">
                  <a:moveTo>
                    <a:pt x="0" y="0"/>
                  </a:moveTo>
                  <a:lnTo>
                    <a:pt x="0" y="543560"/>
                  </a:lnTo>
                </a:path>
              </a:pathLst>
            </a:custGeom>
            <a:ln w="12700">
              <a:solidFill>
                <a:srgbClr val="FFFFFF"/>
              </a:solidFill>
            </a:ln>
          </p:spPr>
          <p:txBody>
            <a:bodyPr wrap="square" lIns="0" tIns="0" rIns="0" bIns="0" rtlCol="0"/>
            <a:lstStyle/>
            <a:p>
              <a:endParaRPr/>
            </a:p>
          </p:txBody>
        </p:sp>
        <p:sp>
          <p:nvSpPr>
            <p:cNvPr id="6" name="object 6"/>
            <p:cNvSpPr/>
            <p:nvPr/>
          </p:nvSpPr>
          <p:spPr>
            <a:xfrm>
              <a:off x="2994025" y="1279525"/>
              <a:ext cx="1727200" cy="12700"/>
            </a:xfrm>
            <a:custGeom>
              <a:avLst/>
              <a:gdLst/>
              <a:ahLst/>
              <a:cxnLst/>
              <a:rect l="l" t="t" r="r" b="b"/>
              <a:pathLst>
                <a:path w="1727200" h="12700">
                  <a:moveTo>
                    <a:pt x="0" y="12700"/>
                  </a:moveTo>
                  <a:lnTo>
                    <a:pt x="1727200" y="12700"/>
                  </a:lnTo>
                  <a:lnTo>
                    <a:pt x="1727200" y="0"/>
                  </a:lnTo>
                  <a:lnTo>
                    <a:pt x="0" y="0"/>
                  </a:lnTo>
                  <a:lnTo>
                    <a:pt x="0" y="12700"/>
                  </a:lnTo>
                  <a:close/>
                </a:path>
              </a:pathLst>
            </a:custGeom>
            <a:solidFill>
              <a:srgbClr val="FFFFFF"/>
            </a:solidFill>
          </p:spPr>
          <p:txBody>
            <a:bodyPr wrap="square" lIns="0" tIns="0" rIns="0" bIns="0" rtlCol="0"/>
            <a:lstStyle/>
            <a:p>
              <a:endParaRPr/>
            </a:p>
          </p:txBody>
        </p:sp>
        <p:sp>
          <p:nvSpPr>
            <p:cNvPr id="7" name="object 7"/>
            <p:cNvSpPr/>
            <p:nvPr/>
          </p:nvSpPr>
          <p:spPr>
            <a:xfrm>
              <a:off x="2994025" y="1804034"/>
              <a:ext cx="1727200" cy="0"/>
            </a:xfrm>
            <a:custGeom>
              <a:avLst/>
              <a:gdLst/>
              <a:ahLst/>
              <a:cxnLst/>
              <a:rect l="l" t="t" r="r" b="b"/>
              <a:pathLst>
                <a:path w="1727200">
                  <a:moveTo>
                    <a:pt x="0" y="0"/>
                  </a:moveTo>
                  <a:lnTo>
                    <a:pt x="1727200" y="0"/>
                  </a:lnTo>
                </a:path>
              </a:pathLst>
            </a:custGeom>
            <a:ln w="38100">
              <a:solidFill>
                <a:srgbClr val="FFFFFF"/>
              </a:solidFill>
            </a:ln>
          </p:spPr>
          <p:txBody>
            <a:bodyPr wrap="square" lIns="0" tIns="0" rIns="0" bIns="0" rtlCol="0"/>
            <a:lstStyle/>
            <a:p>
              <a:endParaRPr/>
            </a:p>
          </p:txBody>
        </p:sp>
      </p:grpSp>
      <p:sp>
        <p:nvSpPr>
          <p:cNvPr id="8" name="object 8"/>
          <p:cNvSpPr txBox="1"/>
          <p:nvPr/>
        </p:nvSpPr>
        <p:spPr>
          <a:xfrm>
            <a:off x="3006725" y="1300480"/>
            <a:ext cx="1701800" cy="492759"/>
          </a:xfrm>
          <a:prstGeom prst="rect">
            <a:avLst/>
          </a:prstGeom>
          <a:solidFill>
            <a:srgbClr val="717BA2"/>
          </a:solidFill>
        </p:spPr>
        <p:txBody>
          <a:bodyPr vert="horz" wrap="square" lIns="0" tIns="0" rIns="0" bIns="0" rtlCol="0">
            <a:spAutoFit/>
          </a:bodyPr>
          <a:lstStyle/>
          <a:p>
            <a:pPr marL="363220">
              <a:lnSpc>
                <a:spcPts val="2870"/>
              </a:lnSpc>
            </a:pPr>
            <a:r>
              <a:rPr sz="2800" spc="-275" dirty="0">
                <a:solidFill>
                  <a:srgbClr val="FFFFFF"/>
                </a:solidFill>
                <a:latin typeface="Arabic Typesetting"/>
                <a:cs typeface="Arabic Typesetting"/>
              </a:rPr>
              <a:t>قلط</a:t>
            </a:r>
            <a:r>
              <a:rPr sz="2800" spc="-160" dirty="0">
                <a:solidFill>
                  <a:srgbClr val="FFFFFF"/>
                </a:solidFill>
                <a:latin typeface="Arabic Typesetting"/>
                <a:cs typeface="Arabic Typesetting"/>
              </a:rPr>
              <a:t>م</a:t>
            </a:r>
            <a:r>
              <a:rPr sz="2800" spc="-10" dirty="0">
                <a:solidFill>
                  <a:srgbClr val="FFFFFF"/>
                </a:solidFill>
                <a:latin typeface="Arabic Typesetting"/>
                <a:cs typeface="Arabic Typesetting"/>
              </a:rPr>
              <a:t> </a:t>
            </a:r>
            <a:r>
              <a:rPr sz="2800" spc="-135" dirty="0">
                <a:solidFill>
                  <a:srgbClr val="FFFFFF"/>
                </a:solidFill>
                <a:latin typeface="Arabic Typesetting"/>
                <a:cs typeface="Arabic Typesetting"/>
              </a:rPr>
              <a:t>ل</a:t>
            </a:r>
            <a:r>
              <a:rPr sz="2800" spc="-390" dirty="0">
                <a:solidFill>
                  <a:srgbClr val="FFFFFF"/>
                </a:solidFill>
                <a:latin typeface="Arabic Typesetting"/>
                <a:cs typeface="Arabic Typesetting"/>
              </a:rPr>
              <a:t>وعفم</a:t>
            </a:r>
            <a:endParaRPr sz="2800">
              <a:latin typeface="Arabic Typesetting"/>
              <a:cs typeface="Arabic Typesetting"/>
            </a:endParaRPr>
          </a:p>
        </p:txBody>
      </p:sp>
      <p:graphicFrame>
        <p:nvGraphicFramePr>
          <p:cNvPr id="9" name="object 9"/>
          <p:cNvGraphicFramePr>
            <a:graphicFrameLocks noGrp="1"/>
          </p:cNvGraphicFramePr>
          <p:nvPr/>
        </p:nvGraphicFramePr>
        <p:xfrm>
          <a:off x="4851400" y="1887854"/>
          <a:ext cx="4234180" cy="108712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15620">
                <a:tc>
                  <a:txBody>
                    <a:bodyPr/>
                    <a:lstStyle/>
                    <a:p>
                      <a:pPr marL="371475">
                        <a:lnSpc>
                          <a:spcPts val="3040"/>
                        </a:lnSpc>
                      </a:pPr>
                      <a:r>
                        <a:rPr sz="2800" spc="-305" dirty="0">
                          <a:solidFill>
                            <a:srgbClr val="FFFFFF"/>
                          </a:solidFill>
                          <a:latin typeface="Arabic Typesetting"/>
                          <a:cs typeface="Arabic Typesetting"/>
                        </a:rPr>
                        <a:t>لايجم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743585">
                        <a:lnSpc>
                          <a:spcPts val="2905"/>
                        </a:lnSpc>
                      </a:pPr>
                      <a:r>
                        <a:rPr sz="2800" spc="-700" dirty="0">
                          <a:solidFill>
                            <a:srgbClr val="FFFFFF"/>
                          </a:solidFill>
                          <a:latin typeface="Arabic Typesetting"/>
                          <a:cs typeface="Arabic Typesetting"/>
                        </a:rPr>
                        <a:t>يزيتم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12115">
                        <a:lnSpc>
                          <a:spcPts val="3040"/>
                        </a:lnSpc>
                      </a:pPr>
                      <a:r>
                        <a:rPr sz="2800" b="1" spc="-375" dirty="0">
                          <a:solidFill>
                            <a:srgbClr val="FFFFFF"/>
                          </a:solidFill>
                          <a:latin typeface="Arabic Typesetting"/>
                          <a:cs typeface="Arabic Typesetting"/>
                        </a:rPr>
                        <a:t>أ</a:t>
                      </a:r>
                      <a:r>
                        <a:rPr sz="4200" b="1" spc="-322" baseline="2976" dirty="0">
                          <a:solidFill>
                            <a:srgbClr val="FFFFFF"/>
                          </a:solidFill>
                          <a:latin typeface="Arabic Typesetting"/>
                          <a:cs typeface="Arabic Typesetting"/>
                        </a:rPr>
                        <a:t> </a:t>
                      </a:r>
                      <a:r>
                        <a:rPr sz="2800" spc="-140" dirty="0">
                          <a:solidFill>
                            <a:srgbClr val="FFFFFF"/>
                          </a:solidFill>
                          <a:latin typeface="Arabic Typesetting"/>
                          <a:cs typeface="Arabic Typesetting"/>
                        </a:rPr>
                        <a:t>طو</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571500">
                <a:tc gridSpan="2">
                  <a:txBody>
                    <a:bodyPr/>
                    <a:lstStyle/>
                    <a:p>
                      <a:pPr>
                        <a:lnSpc>
                          <a:spcPct val="100000"/>
                        </a:lnSpc>
                      </a:pPr>
                      <a:endParaRPr sz="2700">
                        <a:latin typeface="Times New Roman"/>
                        <a:cs typeface="Times New Roman"/>
                      </a:endParaRPr>
                    </a:p>
                  </a:txBody>
                  <a:tcPr marL="0" marR="0" marT="0" marB="0">
                    <a:lnR w="12700">
                      <a:solidFill>
                        <a:srgbClr val="FFFFFF"/>
                      </a:solidFill>
                      <a:prstDash val="solid"/>
                    </a:lnR>
                    <a:lnT w="38100">
                      <a:solidFill>
                        <a:srgbClr val="FFFFFF"/>
                      </a:solidFill>
                      <a:prstDash val="solid"/>
                    </a:lnT>
                  </a:tcPr>
                </a:tc>
                <a:tc hMerge="1">
                  <a:txBody>
                    <a:bodyPr/>
                    <a:lstStyle/>
                    <a:p>
                      <a:endParaRPr/>
                    </a:p>
                  </a:txBody>
                  <a:tcPr marL="0" marR="0" marT="0" marB="0"/>
                </a:tc>
                <a:tc>
                  <a:txBody>
                    <a:bodyPr/>
                    <a:lstStyle/>
                    <a:p>
                      <a:pPr marL="743585">
                        <a:lnSpc>
                          <a:spcPts val="3345"/>
                        </a:lnSpc>
                      </a:pPr>
                      <a:r>
                        <a:rPr sz="2800" spc="-700" dirty="0">
                          <a:solidFill>
                            <a:srgbClr val="FFFFFF"/>
                          </a:solidFill>
                          <a:latin typeface="Arabic Typesetting"/>
                          <a:cs typeface="Arabic Typesetting"/>
                        </a:rPr>
                        <a:t>يزيتم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25450">
                        <a:lnSpc>
                          <a:spcPct val="100000"/>
                        </a:lnSpc>
                        <a:spcBef>
                          <a:spcPts val="110"/>
                        </a:spcBef>
                      </a:pPr>
                      <a:r>
                        <a:rPr sz="2800" spc="-425" dirty="0">
                          <a:solidFill>
                            <a:srgbClr val="FFFFFF"/>
                          </a:solidFill>
                          <a:latin typeface="Arabic Typesetting"/>
                          <a:cs typeface="Arabic Typesetting"/>
                        </a:rPr>
                        <a:t>لايق</a:t>
                      </a:r>
                      <a:endParaRPr sz="2800">
                        <a:latin typeface="Arabic Typesetting"/>
                        <a:cs typeface="Arabic Typesetting"/>
                      </a:endParaRPr>
                    </a:p>
                  </a:txBody>
                  <a:tcPr marL="0" marR="0" marT="1397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bl>
          </a:graphicData>
        </a:graphic>
      </p:graphicFrame>
      <p:graphicFrame>
        <p:nvGraphicFramePr>
          <p:cNvPr id="10" name="object 10"/>
          <p:cNvGraphicFramePr>
            <a:graphicFrameLocks noGrp="1"/>
          </p:cNvGraphicFramePr>
          <p:nvPr/>
        </p:nvGraphicFramePr>
        <p:xfrm>
          <a:off x="4851400" y="2581910"/>
          <a:ext cx="4234180" cy="1009014"/>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06730">
                <a:tc>
                  <a:txBody>
                    <a:bodyPr/>
                    <a:lstStyle/>
                    <a:p>
                      <a:pPr marL="3810" algn="ctr">
                        <a:lnSpc>
                          <a:spcPts val="2990"/>
                        </a:lnSpc>
                      </a:pPr>
                      <a:r>
                        <a:rPr sz="2800" spc="-445" dirty="0">
                          <a:solidFill>
                            <a:srgbClr val="FFFFFF"/>
                          </a:solidFill>
                          <a:latin typeface="Arabic Typesetting"/>
                          <a:cs typeface="Arabic Typesetting"/>
                        </a:rPr>
                        <a:t>لايلق</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gridSpan="4">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02284">
                <a:tc gridSpan="2">
                  <a:txBody>
                    <a:bodyPr/>
                    <a:lstStyle/>
                    <a:p>
                      <a:pPr>
                        <a:lnSpc>
                          <a:spcPct val="100000"/>
                        </a:lnSpc>
                      </a:pPr>
                      <a:endParaRPr sz="2700">
                        <a:latin typeface="Times New Roman"/>
                        <a:cs typeface="Times New Roman"/>
                      </a:endParaRPr>
                    </a:p>
                  </a:txBody>
                  <a:tcPr marL="0" marR="0" marT="0" marB="0">
                    <a:lnR w="12700">
                      <a:solidFill>
                        <a:srgbClr val="FFFFFF"/>
                      </a:solidFill>
                      <a:prstDash val="solid"/>
                    </a:lnR>
                    <a:lnT w="38100">
                      <a:solidFill>
                        <a:srgbClr val="FFFFFF"/>
                      </a:solidFill>
                      <a:prstDash val="solid"/>
                    </a:lnT>
                  </a:tcPr>
                </a:tc>
                <a:tc hMerge="1">
                  <a:txBody>
                    <a:bodyPr/>
                    <a:lstStyle/>
                    <a:p>
                      <a:endParaRPr/>
                    </a:p>
                  </a:txBody>
                  <a:tcPr marL="0" marR="0" marT="0" marB="0"/>
                </a:tc>
                <a:tc>
                  <a:txBody>
                    <a:bodyPr/>
                    <a:lstStyle/>
                    <a:p>
                      <a:pPr marL="384175">
                        <a:lnSpc>
                          <a:spcPts val="2805"/>
                        </a:lnSpc>
                      </a:pPr>
                      <a:r>
                        <a:rPr sz="2800" spc="-50" dirty="0">
                          <a:solidFill>
                            <a:srgbClr val="FFFFFF"/>
                          </a:solidFill>
                          <a:latin typeface="Arabic Typesetting"/>
                          <a:cs typeface="Arabic Typesetting"/>
                        </a:rPr>
                        <a:t>رخؤم</a:t>
                      </a:r>
                      <a:r>
                        <a:rPr sz="2800" spc="-25" dirty="0">
                          <a:solidFill>
                            <a:srgbClr val="FFFFFF"/>
                          </a:solidFill>
                          <a:latin typeface="Arabic Typesetting"/>
                          <a:cs typeface="Arabic Typesetting"/>
                        </a:rPr>
                        <a:t> </a:t>
                      </a:r>
                      <a:r>
                        <a:rPr sz="2800" spc="-125" dirty="0">
                          <a:solidFill>
                            <a:srgbClr val="FFFFFF"/>
                          </a:solidFill>
                          <a:latin typeface="Arabic Typesetting"/>
                          <a:cs typeface="Arabic Typesetting"/>
                        </a:rPr>
                        <a:t>نا</a:t>
                      </a:r>
                      <a:r>
                        <a:rPr sz="2800" spc="320" dirty="0">
                          <a:solidFill>
                            <a:srgbClr val="FFFFFF"/>
                          </a:solidFill>
                          <a:latin typeface="Arabic Typesetting"/>
                          <a:cs typeface="Arabic Typesetting"/>
                        </a:rPr>
                        <a:t> </a:t>
                      </a:r>
                      <a:r>
                        <a:rPr sz="2800" spc="-250" dirty="0">
                          <a:solidFill>
                            <a:srgbClr val="FFFFFF"/>
                          </a:solidFill>
                          <a:latin typeface="Arabic Typesetting"/>
                          <a:cs typeface="Arabic Typesetting"/>
                        </a:rPr>
                        <a:t>سما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60045">
                        <a:lnSpc>
                          <a:spcPts val="2935"/>
                        </a:lnSpc>
                      </a:pPr>
                      <a:r>
                        <a:rPr sz="2800" spc="-434" dirty="0">
                          <a:solidFill>
                            <a:srgbClr val="FFFFFF"/>
                          </a:solidFill>
                          <a:latin typeface="Arabic Typesetting"/>
                          <a:cs typeface="Arabic Typesetting"/>
                        </a:rPr>
                        <a:t>ا</a:t>
                      </a:r>
                      <a:r>
                        <a:rPr sz="4200" baseline="6944" dirty="0">
                          <a:solidFill>
                            <a:srgbClr val="FFFFFF"/>
                          </a:solidFill>
                          <a:latin typeface="Arabic Typesetting"/>
                          <a:cs typeface="Arabic Typesetting"/>
                        </a:rPr>
                        <a:t>ً</a:t>
                      </a:r>
                      <a:r>
                        <a:rPr sz="4200" spc="-202" baseline="6944" dirty="0">
                          <a:solidFill>
                            <a:srgbClr val="FFFFFF"/>
                          </a:solidFill>
                          <a:latin typeface="Arabic Typesetting"/>
                          <a:cs typeface="Arabic Typesetting"/>
                        </a:rPr>
                        <a:t> </a:t>
                      </a:r>
                      <a:r>
                        <a:rPr sz="2800" spc="-5" dirty="0">
                          <a:solidFill>
                            <a:srgbClr val="FFFFFF"/>
                          </a:solidFill>
                          <a:latin typeface="Arabic Typesetting"/>
                          <a:cs typeface="Arabic Typesetting"/>
                        </a:rPr>
                        <a:t>ح</a:t>
                      </a:r>
                      <a:r>
                        <a:rPr sz="2800" dirty="0">
                          <a:solidFill>
                            <a:srgbClr val="FFFFFF"/>
                          </a:solidFill>
                          <a:latin typeface="Arabic Typesetting"/>
                          <a:cs typeface="Arabic Typesetting"/>
                        </a:rPr>
                        <a:t>ب</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س</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bl>
          </a:graphicData>
        </a:graphic>
      </p:graphicFrame>
      <p:graphicFrame>
        <p:nvGraphicFramePr>
          <p:cNvPr id="11" name="object 11"/>
          <p:cNvGraphicFramePr>
            <a:graphicFrameLocks noGrp="1"/>
          </p:cNvGraphicFramePr>
          <p:nvPr/>
        </p:nvGraphicFramePr>
        <p:xfrm>
          <a:off x="4851400" y="3190239"/>
          <a:ext cx="4234180" cy="165227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30225">
                <a:tc>
                  <a:txBody>
                    <a:bodyPr/>
                    <a:lstStyle/>
                    <a:p>
                      <a:pPr marL="1905" algn="ctr">
                        <a:lnSpc>
                          <a:spcPts val="2990"/>
                        </a:lnSpc>
                      </a:pPr>
                      <a:r>
                        <a:rPr sz="2800" spc="-330" dirty="0">
                          <a:solidFill>
                            <a:srgbClr val="FFFFFF"/>
                          </a:solidFill>
                          <a:latin typeface="Arabic Typesetting"/>
                          <a:cs typeface="Arabic Typesetting"/>
                        </a:rPr>
                        <a:t>يبذكلما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gridSpan="4">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60070">
                <a:tc>
                  <a:txBody>
                    <a:bodyPr/>
                    <a:lstStyle/>
                    <a:p>
                      <a:pPr marR="36195" algn="ctr">
                        <a:lnSpc>
                          <a:spcPct val="100000"/>
                        </a:lnSpc>
                        <a:spcBef>
                          <a:spcPts val="105"/>
                        </a:spcBef>
                      </a:pPr>
                      <a:r>
                        <a:rPr sz="2800" spc="-310" dirty="0">
                          <a:solidFill>
                            <a:srgbClr val="FFFFFF"/>
                          </a:solidFill>
                          <a:latin typeface="Arabic Typesetting"/>
                          <a:cs typeface="Arabic Typesetting"/>
                        </a:rPr>
                        <a:t>لاكانأ</a:t>
                      </a:r>
                      <a:r>
                        <a:rPr sz="4200" baseline="1984" dirty="0">
                          <a:solidFill>
                            <a:srgbClr val="FFFFFF"/>
                          </a:solidFill>
                          <a:latin typeface="Arabic Typesetting"/>
                          <a:cs typeface="Arabic Typesetting"/>
                        </a:rPr>
                        <a:t> </a:t>
                      </a:r>
                      <a:endParaRPr sz="4200" baseline="1984">
                        <a:latin typeface="Arabic Typesetting"/>
                        <a:cs typeface="Arabic Typesetting"/>
                      </a:endParaRPr>
                    </a:p>
                  </a:txBody>
                  <a:tcPr marL="0" marR="0" marT="1333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2540" algn="ctr">
                        <a:lnSpc>
                          <a:spcPts val="3190"/>
                        </a:lnSpc>
                      </a:pPr>
                      <a:r>
                        <a:rPr sz="2800" spc="-140" dirty="0">
                          <a:solidFill>
                            <a:srgbClr val="FFFFFF"/>
                          </a:solidFill>
                          <a:latin typeface="Arabic Typesetting"/>
                          <a:cs typeface="Arabic Typesetting"/>
                        </a:rPr>
                        <a:t>ب</a:t>
                      </a:r>
                      <a:r>
                        <a:rPr sz="2800" spc="-5" dirty="0">
                          <a:solidFill>
                            <a:srgbClr val="FFFFFF"/>
                          </a:solidFill>
                          <a:latin typeface="Arabic Typesetting"/>
                          <a:cs typeface="Arabic Typesetting"/>
                        </a:rPr>
                        <a:t>و</a:t>
                      </a:r>
                      <a:r>
                        <a:rPr sz="2800" spc="-10" dirty="0">
                          <a:solidFill>
                            <a:srgbClr val="FFFFFF"/>
                          </a:solidFill>
                          <a:latin typeface="Arabic Typesetting"/>
                          <a:cs typeface="Arabic Typesetting"/>
                        </a:rPr>
                        <a:t>ص</a:t>
                      </a:r>
                      <a:r>
                        <a:rPr sz="2800" dirty="0">
                          <a:solidFill>
                            <a:srgbClr val="FFFFFF"/>
                          </a:solidFill>
                          <a:latin typeface="Arabic Typesetting"/>
                          <a:cs typeface="Arabic Typesetting"/>
                        </a:rPr>
                        <a:t>نلم</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175" algn="ctr">
                        <a:lnSpc>
                          <a:spcPts val="3315"/>
                        </a:lnSpc>
                      </a:pPr>
                      <a:r>
                        <a:rPr sz="2800" spc="-300" dirty="0">
                          <a:solidFill>
                            <a:srgbClr val="FFFFFF"/>
                          </a:solidFill>
                          <a:latin typeface="Arabic Typesetting"/>
                          <a:cs typeface="Arabic Typesetting"/>
                        </a:rPr>
                        <a:t>لايوط</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561975">
                <a:tc gridSpan="2">
                  <a:txBody>
                    <a:bodyPr/>
                    <a:lstStyle/>
                    <a:p>
                      <a:pPr>
                        <a:lnSpc>
                          <a:spcPct val="100000"/>
                        </a:lnSpc>
                      </a:pPr>
                      <a:endParaRPr sz="2700">
                        <a:latin typeface="Times New Roman"/>
                        <a:cs typeface="Times New Roman"/>
                      </a:endParaRPr>
                    </a:p>
                  </a:txBody>
                  <a:tcPr marL="0" marR="0" marT="0" marB="0">
                    <a:lnR w="12700">
                      <a:solidFill>
                        <a:srgbClr val="FFFFFF"/>
                      </a:solidFill>
                      <a:prstDash val="solid"/>
                    </a:lnR>
                    <a:lnT w="38100">
                      <a:solidFill>
                        <a:srgbClr val="FFFFFF"/>
                      </a:solidFill>
                      <a:prstDash val="solid"/>
                    </a:lnT>
                  </a:tcPr>
                </a:tc>
                <a:tc hMerge="1">
                  <a:txBody>
                    <a:bodyPr/>
                    <a:lstStyle/>
                    <a:p>
                      <a:endParaRPr/>
                    </a:p>
                  </a:txBody>
                  <a:tcPr marL="0" marR="0" marT="0" marB="0"/>
                </a:tc>
                <a:tc>
                  <a:txBody>
                    <a:bodyPr/>
                    <a:lstStyle/>
                    <a:p>
                      <a:pPr marL="3175" algn="ctr">
                        <a:lnSpc>
                          <a:spcPts val="3275"/>
                        </a:lnSpc>
                      </a:pPr>
                      <a:r>
                        <a:rPr sz="2800" dirty="0">
                          <a:solidFill>
                            <a:srgbClr val="FFFFFF"/>
                          </a:solidFill>
                          <a:latin typeface="Arabic Typesetting"/>
                          <a:cs typeface="Arabic Typesetting"/>
                        </a:rPr>
                        <a:t>هب </a:t>
                      </a:r>
                      <a:r>
                        <a:rPr sz="2800" spc="-125" dirty="0">
                          <a:solidFill>
                            <a:srgbClr val="FFFFFF"/>
                          </a:solidFill>
                          <a:latin typeface="Arabic Typesetting"/>
                          <a:cs typeface="Arabic Typesetting"/>
                        </a:rPr>
                        <a:t>ل</a:t>
                      </a:r>
                      <a:r>
                        <a:rPr sz="2800" dirty="0">
                          <a:solidFill>
                            <a:srgbClr val="FFFFFF"/>
                          </a:solidFill>
                          <a:latin typeface="Arabic Typesetting"/>
                          <a:cs typeface="Arabic Typesetting"/>
                        </a:rPr>
                        <a:t>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445" algn="ctr">
                        <a:lnSpc>
                          <a:spcPct val="100000"/>
                        </a:lnSpc>
                        <a:spcBef>
                          <a:spcPts val="40"/>
                        </a:spcBef>
                      </a:pPr>
                      <a:r>
                        <a:rPr sz="2800" spc="-825" dirty="0">
                          <a:solidFill>
                            <a:srgbClr val="FFFFFF"/>
                          </a:solidFill>
                          <a:latin typeface="Arabic Typesetting"/>
                          <a:cs typeface="Arabic Typesetting"/>
                        </a:rPr>
                        <a:t>سم</a:t>
                      </a:r>
                      <a:r>
                        <a:rPr sz="4200" spc="-1237" baseline="-3968" dirty="0">
                          <a:solidFill>
                            <a:srgbClr val="FFFFFF"/>
                          </a:solidFill>
                          <a:latin typeface="Arabic Typesetting"/>
                          <a:cs typeface="Arabic Typesetting"/>
                        </a:rPr>
                        <a:t>َ</a:t>
                      </a:r>
                      <a:r>
                        <a:rPr sz="4200" spc="1500" baseline="-3968"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a:txBody>
                  <a:tcPr marL="0" marR="0" marT="508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aphicFrame>
        <p:nvGraphicFramePr>
          <p:cNvPr id="12" name="object 12"/>
          <p:cNvGraphicFramePr>
            <a:graphicFrameLocks noGrp="1"/>
          </p:cNvGraphicFramePr>
          <p:nvPr/>
        </p:nvGraphicFramePr>
        <p:xfrm>
          <a:off x="4851400" y="4423536"/>
          <a:ext cx="4234180" cy="1096645"/>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82930">
                <a:tc>
                  <a:txBody>
                    <a:bodyPr/>
                    <a:lstStyle/>
                    <a:p>
                      <a:pPr marL="3175" algn="ctr">
                        <a:lnSpc>
                          <a:spcPts val="2995"/>
                        </a:lnSpc>
                      </a:pPr>
                      <a:r>
                        <a:rPr sz="2800" spc="-475" dirty="0">
                          <a:solidFill>
                            <a:srgbClr val="FFFFFF"/>
                          </a:solidFill>
                          <a:latin typeface="Arabic Typesetting"/>
                          <a:cs typeface="Arabic Typesetting"/>
                        </a:rPr>
                        <a:t>يماجح</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gridSpan="4">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13715">
                <a:tc>
                  <a:txBody>
                    <a:bodyPr/>
                    <a:lstStyle/>
                    <a:p>
                      <a:pPr marL="3810" algn="ctr">
                        <a:lnSpc>
                          <a:spcPts val="3030"/>
                        </a:lnSpc>
                      </a:pPr>
                      <a:r>
                        <a:rPr sz="2800" spc="-140" dirty="0">
                          <a:solidFill>
                            <a:srgbClr val="FFFFFF"/>
                          </a:solidFill>
                          <a:latin typeface="Arabic Typesetting"/>
                          <a:cs typeface="Arabic Typesetting"/>
                        </a:rPr>
                        <a:t>اماعط</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407034">
                        <a:lnSpc>
                          <a:spcPts val="2895"/>
                        </a:lnSpc>
                      </a:pPr>
                      <a:r>
                        <a:rPr sz="2800" spc="-5" dirty="0">
                          <a:solidFill>
                            <a:srgbClr val="FFFFFF"/>
                          </a:solidFill>
                          <a:latin typeface="Arabic Typesetting"/>
                          <a:cs typeface="Arabic Typesetting"/>
                        </a:rPr>
                        <a:t>قلط</a:t>
                      </a:r>
                      <a:r>
                        <a:rPr sz="2800" dirty="0">
                          <a:solidFill>
                            <a:srgbClr val="FFFFFF"/>
                          </a:solidFill>
                          <a:latin typeface="Arabic Typesetting"/>
                          <a:cs typeface="Arabic Typesetting"/>
                        </a:rPr>
                        <a:t>م</a:t>
                      </a:r>
                      <a:r>
                        <a:rPr sz="2800" spc="-10" dirty="0">
                          <a:solidFill>
                            <a:srgbClr val="FFFFFF"/>
                          </a:solidFill>
                          <a:latin typeface="Arabic Typesetting"/>
                          <a:cs typeface="Arabic Typesetting"/>
                        </a:rPr>
                        <a:t> </a:t>
                      </a:r>
                      <a:r>
                        <a:rPr sz="2800" spc="-130" dirty="0">
                          <a:solidFill>
                            <a:srgbClr val="FFFFFF"/>
                          </a:solidFill>
                          <a:latin typeface="Arabic Typesetting"/>
                          <a:cs typeface="Arabic Typesetting"/>
                        </a:rPr>
                        <a:t>ل</a:t>
                      </a:r>
                      <a:r>
                        <a:rPr sz="2800" dirty="0">
                          <a:solidFill>
                            <a:srgbClr val="FFFFFF"/>
                          </a:solidFill>
                          <a:latin typeface="Arabic Typesetting"/>
                          <a:cs typeface="Arabic Typesetting"/>
                        </a:rPr>
                        <a:t>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67665">
                        <a:lnSpc>
                          <a:spcPts val="3030"/>
                        </a:lnSpc>
                      </a:pPr>
                      <a:r>
                        <a:rPr sz="2800" spc="-720" dirty="0">
                          <a:solidFill>
                            <a:srgbClr val="FFFFFF"/>
                          </a:solidFill>
                          <a:latin typeface="Arabic Typesetting"/>
                          <a:cs typeface="Arabic Typesetting"/>
                        </a:rPr>
                        <a:t>لايتب</a:t>
                      </a:r>
                      <a:r>
                        <a:rPr sz="4200" spc="-1080" baseline="1984" dirty="0">
                          <a:solidFill>
                            <a:srgbClr val="FFFFFF"/>
                          </a:solidFill>
                          <a:latin typeface="Arabic Typesetting"/>
                          <a:cs typeface="Arabic Typesetting"/>
                        </a:rPr>
                        <a:t>ت</a:t>
                      </a:r>
                      <a:endParaRPr sz="4200" baseline="198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bl>
          </a:graphicData>
        </a:graphic>
      </p:graphicFrame>
      <p:graphicFrame>
        <p:nvGraphicFramePr>
          <p:cNvPr id="13" name="object 13"/>
          <p:cNvGraphicFramePr>
            <a:graphicFrameLocks noGrp="1"/>
          </p:cNvGraphicFramePr>
          <p:nvPr/>
        </p:nvGraphicFramePr>
        <p:xfrm>
          <a:off x="4851400" y="5624525"/>
          <a:ext cx="4234180" cy="51562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71755">
                  <a:extLst>
                    <a:ext uri="{9D8B030D-6E8A-4147-A177-3AD203B41FA5}">
                      <a16:colId xmlns:a16="http://schemas.microsoft.com/office/drawing/2014/main" val="20001"/>
                    </a:ext>
                  </a:extLst>
                </a:gridCol>
                <a:gridCol w="1786255">
                  <a:extLst>
                    <a:ext uri="{9D8B030D-6E8A-4147-A177-3AD203B41FA5}">
                      <a16:colId xmlns:a16="http://schemas.microsoft.com/office/drawing/2014/main" val="20002"/>
                    </a:ext>
                  </a:extLst>
                </a:gridCol>
                <a:gridCol w="7175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515620">
                <a:tc>
                  <a:txBody>
                    <a:bodyPr/>
                    <a:lstStyle/>
                    <a:p>
                      <a:pPr marL="1270" algn="ctr">
                        <a:lnSpc>
                          <a:spcPts val="3045"/>
                        </a:lnSpc>
                      </a:pPr>
                      <a:r>
                        <a:rPr sz="2800" spc="-10" dirty="0">
                          <a:solidFill>
                            <a:srgbClr val="FFFFFF"/>
                          </a:solidFill>
                          <a:latin typeface="Arabic Typesetting"/>
                          <a:cs typeface="Arabic Typesetting"/>
                        </a:rPr>
                        <a:t>اذ</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557530">
                        <a:lnSpc>
                          <a:spcPts val="2915"/>
                        </a:lnSpc>
                      </a:pPr>
                      <a:r>
                        <a:rPr sz="2800" dirty="0">
                          <a:solidFill>
                            <a:srgbClr val="FFFFFF"/>
                          </a:solidFill>
                          <a:latin typeface="Arabic Typesetting"/>
                          <a:cs typeface="Arabic Typesetting"/>
                        </a:rPr>
                        <a:t>هب </a:t>
                      </a:r>
                      <a:r>
                        <a:rPr sz="2800" spc="-125" dirty="0">
                          <a:solidFill>
                            <a:srgbClr val="FFFFFF"/>
                          </a:solidFill>
                          <a:latin typeface="Arabic Typesetting"/>
                          <a:cs typeface="Arabic Typesetting"/>
                        </a:rPr>
                        <a:t>ل</a:t>
                      </a:r>
                      <a:r>
                        <a:rPr sz="2800" dirty="0">
                          <a:solidFill>
                            <a:srgbClr val="FFFFFF"/>
                          </a:solidFill>
                          <a:latin typeface="Arabic Typesetting"/>
                          <a:cs typeface="Arabic Typesetting"/>
                        </a:rPr>
                        <a:t>وعفم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tcPr>
                </a:tc>
                <a:tc>
                  <a:txBody>
                    <a:bodyPr/>
                    <a:lstStyle/>
                    <a:p>
                      <a:pPr marL="3810" algn="ctr">
                        <a:lnSpc>
                          <a:spcPts val="3045"/>
                        </a:lnSpc>
                      </a:pPr>
                      <a:r>
                        <a:rPr sz="2800" spc="-375" dirty="0">
                          <a:solidFill>
                            <a:srgbClr val="FFFFFF"/>
                          </a:solidFill>
                          <a:latin typeface="Arabic Typesetting"/>
                          <a:cs typeface="Arabic Typesetting"/>
                        </a:rPr>
                        <a:t>لايكو</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bl>
          </a:graphicData>
        </a:graphic>
      </p:graphicFrame>
      <p:grpSp>
        <p:nvGrpSpPr>
          <p:cNvPr id="14" name="object 14"/>
          <p:cNvGrpSpPr/>
          <p:nvPr/>
        </p:nvGrpSpPr>
        <p:grpSpPr>
          <a:xfrm>
            <a:off x="2974975" y="5630875"/>
            <a:ext cx="1765300" cy="556260"/>
            <a:chOff x="2974975" y="5630875"/>
            <a:chExt cx="1765300" cy="556260"/>
          </a:xfrm>
        </p:grpSpPr>
        <p:sp>
          <p:nvSpPr>
            <p:cNvPr id="15" name="object 15"/>
            <p:cNvSpPr/>
            <p:nvPr/>
          </p:nvSpPr>
          <p:spPr>
            <a:xfrm>
              <a:off x="3000375" y="5637225"/>
              <a:ext cx="1714500" cy="543560"/>
            </a:xfrm>
            <a:custGeom>
              <a:avLst/>
              <a:gdLst/>
              <a:ahLst/>
              <a:cxnLst/>
              <a:rect l="l" t="t" r="r" b="b"/>
              <a:pathLst>
                <a:path w="1714500" h="543560">
                  <a:moveTo>
                    <a:pt x="1714500" y="0"/>
                  </a:moveTo>
                  <a:lnTo>
                    <a:pt x="1714500" y="543560"/>
                  </a:lnTo>
                </a:path>
                <a:path w="1714500" h="543560">
                  <a:moveTo>
                    <a:pt x="0" y="0"/>
                  </a:moveTo>
                  <a:lnTo>
                    <a:pt x="0" y="543560"/>
                  </a:lnTo>
                </a:path>
              </a:pathLst>
            </a:custGeom>
            <a:ln w="12700">
              <a:solidFill>
                <a:srgbClr val="FFFFFF"/>
              </a:solidFill>
            </a:ln>
          </p:spPr>
          <p:txBody>
            <a:bodyPr wrap="square" lIns="0" tIns="0" rIns="0" bIns="0" rtlCol="0"/>
            <a:lstStyle/>
            <a:p>
              <a:endParaRPr/>
            </a:p>
          </p:txBody>
        </p:sp>
        <p:sp>
          <p:nvSpPr>
            <p:cNvPr id="16" name="object 16"/>
            <p:cNvSpPr/>
            <p:nvPr/>
          </p:nvSpPr>
          <p:spPr>
            <a:xfrm>
              <a:off x="2994025" y="5637225"/>
              <a:ext cx="1727200" cy="12700"/>
            </a:xfrm>
            <a:custGeom>
              <a:avLst/>
              <a:gdLst/>
              <a:ahLst/>
              <a:cxnLst/>
              <a:rect l="l" t="t" r="r" b="b"/>
              <a:pathLst>
                <a:path w="1727200" h="12700">
                  <a:moveTo>
                    <a:pt x="0" y="12700"/>
                  </a:moveTo>
                  <a:lnTo>
                    <a:pt x="1727200" y="12700"/>
                  </a:lnTo>
                  <a:lnTo>
                    <a:pt x="1727200" y="0"/>
                  </a:lnTo>
                  <a:lnTo>
                    <a:pt x="0" y="0"/>
                  </a:lnTo>
                  <a:lnTo>
                    <a:pt x="0" y="12700"/>
                  </a:lnTo>
                  <a:close/>
                </a:path>
              </a:pathLst>
            </a:custGeom>
            <a:solidFill>
              <a:srgbClr val="FFFFFF"/>
            </a:solidFill>
          </p:spPr>
          <p:txBody>
            <a:bodyPr wrap="square" lIns="0" tIns="0" rIns="0" bIns="0" rtlCol="0"/>
            <a:lstStyle/>
            <a:p>
              <a:endParaRPr/>
            </a:p>
          </p:txBody>
        </p:sp>
        <p:sp>
          <p:nvSpPr>
            <p:cNvPr id="17" name="object 17"/>
            <p:cNvSpPr/>
            <p:nvPr/>
          </p:nvSpPr>
          <p:spPr>
            <a:xfrm>
              <a:off x="2994025" y="6161735"/>
              <a:ext cx="1727200" cy="0"/>
            </a:xfrm>
            <a:custGeom>
              <a:avLst/>
              <a:gdLst/>
              <a:ahLst/>
              <a:cxnLst/>
              <a:rect l="l" t="t" r="r" b="b"/>
              <a:pathLst>
                <a:path w="1727200">
                  <a:moveTo>
                    <a:pt x="0" y="0"/>
                  </a:moveTo>
                  <a:lnTo>
                    <a:pt x="1727200" y="0"/>
                  </a:lnTo>
                </a:path>
              </a:pathLst>
            </a:custGeom>
            <a:ln w="38100">
              <a:solidFill>
                <a:srgbClr val="FFFFFF"/>
              </a:solidFill>
            </a:ln>
          </p:spPr>
          <p:txBody>
            <a:bodyPr wrap="square" lIns="0" tIns="0" rIns="0" bIns="0" rtlCol="0"/>
            <a:lstStyle/>
            <a:p>
              <a:endParaRPr/>
            </a:p>
          </p:txBody>
        </p:sp>
      </p:grpSp>
      <p:sp>
        <p:nvSpPr>
          <p:cNvPr id="18" name="object 18"/>
          <p:cNvSpPr txBox="1"/>
          <p:nvPr/>
        </p:nvSpPr>
        <p:spPr>
          <a:xfrm>
            <a:off x="3006725" y="5658199"/>
            <a:ext cx="1701800" cy="492759"/>
          </a:xfrm>
          <a:prstGeom prst="rect">
            <a:avLst/>
          </a:prstGeom>
          <a:solidFill>
            <a:srgbClr val="717BA2"/>
          </a:solidFill>
        </p:spPr>
        <p:txBody>
          <a:bodyPr vert="horz" wrap="square" lIns="0" tIns="0" rIns="0" bIns="0" rtlCol="0">
            <a:spAutoFit/>
          </a:bodyPr>
          <a:lstStyle/>
          <a:p>
            <a:pPr marL="380365">
              <a:lnSpc>
                <a:spcPts val="2880"/>
              </a:lnSpc>
            </a:pPr>
            <a:r>
              <a:rPr sz="2800" spc="210" dirty="0">
                <a:solidFill>
                  <a:srgbClr val="FFFFFF"/>
                </a:solidFill>
                <a:latin typeface="Arabic Typesetting"/>
                <a:cs typeface="Arabic Typesetting"/>
              </a:rPr>
              <a:t>ة</a:t>
            </a:r>
            <a:r>
              <a:rPr sz="2800" spc="-1405" dirty="0">
                <a:solidFill>
                  <a:srgbClr val="FFFFFF"/>
                </a:solidFill>
                <a:latin typeface="Arabic Typesetting"/>
                <a:cs typeface="Arabic Typesetting"/>
              </a:rPr>
              <a:t>ب</a:t>
            </a:r>
            <a:r>
              <a:rPr sz="2800" spc="40" dirty="0">
                <a:solidFill>
                  <a:srgbClr val="FFFFFF"/>
                </a:solidFill>
                <a:latin typeface="Arabic Typesetting"/>
                <a:cs typeface="Arabic Typesetting"/>
              </a:rPr>
              <a:t>و</a:t>
            </a:r>
            <a:r>
              <a:rPr sz="2800" spc="-690" dirty="0">
                <a:solidFill>
                  <a:srgbClr val="FFFFFF"/>
                </a:solidFill>
                <a:latin typeface="Arabic Typesetting"/>
                <a:cs typeface="Arabic Typesetting"/>
              </a:rPr>
              <a:t>ص</a:t>
            </a:r>
            <a:r>
              <a:rPr sz="2800" spc="-590" dirty="0">
                <a:solidFill>
                  <a:srgbClr val="FFFFFF"/>
                </a:solidFill>
                <a:latin typeface="Arabic Typesetting"/>
                <a:cs typeface="Arabic Typesetting"/>
              </a:rPr>
              <a:t>ن</a:t>
            </a:r>
            <a:r>
              <a:rPr sz="2800" spc="-90" dirty="0">
                <a:solidFill>
                  <a:srgbClr val="FFFFFF"/>
                </a:solidFill>
                <a:latin typeface="Arabic Typesetting"/>
                <a:cs typeface="Arabic Typesetting"/>
              </a:rPr>
              <a:t>م</a:t>
            </a:r>
            <a:r>
              <a:rPr sz="2800" spc="5" dirty="0">
                <a:solidFill>
                  <a:srgbClr val="FFFFFF"/>
                </a:solidFill>
                <a:latin typeface="Arabic Typesetting"/>
                <a:cs typeface="Arabic Typesetting"/>
              </a:rPr>
              <a:t> </a:t>
            </a:r>
            <a:r>
              <a:rPr sz="2800" spc="210" dirty="0">
                <a:solidFill>
                  <a:srgbClr val="FFFFFF"/>
                </a:solidFill>
                <a:latin typeface="Arabic Typesetting"/>
                <a:cs typeface="Arabic Typesetting"/>
              </a:rPr>
              <a:t>ة</a:t>
            </a:r>
            <a:r>
              <a:rPr sz="2800" spc="-1140" dirty="0">
                <a:solidFill>
                  <a:srgbClr val="FFFFFF"/>
                </a:solidFill>
                <a:latin typeface="Arabic Typesetting"/>
                <a:cs typeface="Arabic Typesetting"/>
              </a:rPr>
              <a:t>ف</a:t>
            </a:r>
            <a:r>
              <a:rPr sz="2800" spc="-730" dirty="0">
                <a:solidFill>
                  <a:srgbClr val="FFFFFF"/>
                </a:solidFill>
                <a:latin typeface="Arabic Typesetting"/>
                <a:cs typeface="Arabic Typesetting"/>
              </a:rPr>
              <a:t>ص</a:t>
            </a:r>
            <a:endParaRPr sz="2800">
              <a:latin typeface="Arabic Typesetting"/>
              <a:cs typeface="Arabic Typesetting"/>
            </a:endParaRPr>
          </a:p>
        </p:txBody>
      </p:sp>
      <p:grpSp>
        <p:nvGrpSpPr>
          <p:cNvPr id="19" name="object 19"/>
          <p:cNvGrpSpPr/>
          <p:nvPr/>
        </p:nvGrpSpPr>
        <p:grpSpPr>
          <a:xfrm>
            <a:off x="1831975" y="1289685"/>
            <a:ext cx="1193800" cy="556260"/>
            <a:chOff x="1831975" y="1289685"/>
            <a:chExt cx="1193800" cy="556260"/>
          </a:xfrm>
        </p:grpSpPr>
        <p:sp>
          <p:nvSpPr>
            <p:cNvPr id="20" name="object 20"/>
            <p:cNvSpPr/>
            <p:nvPr/>
          </p:nvSpPr>
          <p:spPr>
            <a:xfrm>
              <a:off x="1857375" y="1296035"/>
              <a:ext cx="1143000" cy="543560"/>
            </a:xfrm>
            <a:custGeom>
              <a:avLst/>
              <a:gdLst/>
              <a:ahLst/>
              <a:cxnLst/>
              <a:rect l="l" t="t" r="r" b="b"/>
              <a:pathLst>
                <a:path w="1143000" h="543560">
                  <a:moveTo>
                    <a:pt x="1143000" y="0"/>
                  </a:moveTo>
                  <a:lnTo>
                    <a:pt x="1143000" y="543560"/>
                  </a:lnTo>
                </a:path>
                <a:path w="1143000" h="543560">
                  <a:moveTo>
                    <a:pt x="0" y="0"/>
                  </a:moveTo>
                  <a:lnTo>
                    <a:pt x="0" y="543560"/>
                  </a:lnTo>
                </a:path>
              </a:pathLst>
            </a:custGeom>
            <a:ln w="12700">
              <a:solidFill>
                <a:srgbClr val="FFFFFF"/>
              </a:solidFill>
            </a:ln>
          </p:spPr>
          <p:txBody>
            <a:bodyPr wrap="square" lIns="0" tIns="0" rIns="0" bIns="0" rtlCol="0"/>
            <a:lstStyle/>
            <a:p>
              <a:endParaRPr/>
            </a:p>
          </p:txBody>
        </p:sp>
        <p:sp>
          <p:nvSpPr>
            <p:cNvPr id="21" name="object 21"/>
            <p:cNvSpPr/>
            <p:nvPr/>
          </p:nvSpPr>
          <p:spPr>
            <a:xfrm>
              <a:off x="1851025" y="1296035"/>
              <a:ext cx="1155700" cy="12700"/>
            </a:xfrm>
            <a:custGeom>
              <a:avLst/>
              <a:gdLst/>
              <a:ahLst/>
              <a:cxnLst/>
              <a:rect l="l" t="t" r="r" b="b"/>
              <a:pathLst>
                <a:path w="1155700" h="12700">
                  <a:moveTo>
                    <a:pt x="0" y="12700"/>
                  </a:moveTo>
                  <a:lnTo>
                    <a:pt x="1155700" y="12700"/>
                  </a:lnTo>
                  <a:lnTo>
                    <a:pt x="1155700" y="0"/>
                  </a:lnTo>
                  <a:lnTo>
                    <a:pt x="0" y="0"/>
                  </a:lnTo>
                  <a:lnTo>
                    <a:pt x="0" y="12700"/>
                  </a:lnTo>
                  <a:close/>
                </a:path>
              </a:pathLst>
            </a:custGeom>
            <a:solidFill>
              <a:srgbClr val="FFFFFF"/>
            </a:solidFill>
          </p:spPr>
          <p:txBody>
            <a:bodyPr wrap="square" lIns="0" tIns="0" rIns="0" bIns="0" rtlCol="0"/>
            <a:lstStyle/>
            <a:p>
              <a:endParaRPr/>
            </a:p>
          </p:txBody>
        </p:sp>
        <p:sp>
          <p:nvSpPr>
            <p:cNvPr id="22" name="object 22"/>
            <p:cNvSpPr/>
            <p:nvPr/>
          </p:nvSpPr>
          <p:spPr>
            <a:xfrm>
              <a:off x="1851025" y="1820545"/>
              <a:ext cx="1155700" cy="0"/>
            </a:xfrm>
            <a:custGeom>
              <a:avLst/>
              <a:gdLst/>
              <a:ahLst/>
              <a:cxnLst/>
              <a:rect l="l" t="t" r="r" b="b"/>
              <a:pathLst>
                <a:path w="1155700">
                  <a:moveTo>
                    <a:pt x="0" y="0"/>
                  </a:moveTo>
                  <a:lnTo>
                    <a:pt x="1155700" y="0"/>
                  </a:lnTo>
                </a:path>
              </a:pathLst>
            </a:custGeom>
            <a:ln w="38100">
              <a:solidFill>
                <a:srgbClr val="FFFFFF"/>
              </a:solidFill>
            </a:ln>
          </p:spPr>
          <p:txBody>
            <a:bodyPr wrap="square" lIns="0" tIns="0" rIns="0" bIns="0" rtlCol="0"/>
            <a:lstStyle/>
            <a:p>
              <a:endParaRPr/>
            </a:p>
          </p:txBody>
        </p:sp>
      </p:grpSp>
      <p:sp>
        <p:nvSpPr>
          <p:cNvPr id="23" name="object 23"/>
          <p:cNvSpPr txBox="1"/>
          <p:nvPr/>
        </p:nvSpPr>
        <p:spPr>
          <a:xfrm>
            <a:off x="1863725" y="1300480"/>
            <a:ext cx="1130300" cy="492759"/>
          </a:xfrm>
          <a:prstGeom prst="rect">
            <a:avLst/>
          </a:prstGeom>
          <a:solidFill>
            <a:srgbClr val="717BA2"/>
          </a:solidFill>
        </p:spPr>
        <p:txBody>
          <a:bodyPr vert="horz" wrap="square" lIns="0" tIns="0" rIns="0" bIns="0" rtlCol="0">
            <a:spAutoFit/>
          </a:bodyPr>
          <a:lstStyle/>
          <a:p>
            <a:pPr marL="1270" algn="ctr">
              <a:lnSpc>
                <a:spcPts val="3000"/>
              </a:lnSpc>
            </a:pPr>
            <a:r>
              <a:rPr sz="2800" spc="-300" dirty="0">
                <a:solidFill>
                  <a:srgbClr val="FFFFFF"/>
                </a:solidFill>
                <a:latin typeface="Arabic Typesetting"/>
                <a:cs typeface="Arabic Typesetting"/>
              </a:rPr>
              <a:t>رانهلا</a:t>
            </a:r>
            <a:endParaRPr sz="2800">
              <a:latin typeface="Arabic Typesetting"/>
              <a:cs typeface="Arabic Typesetting"/>
            </a:endParaRPr>
          </a:p>
        </p:txBody>
      </p:sp>
      <p:grpSp>
        <p:nvGrpSpPr>
          <p:cNvPr id="24" name="object 24"/>
          <p:cNvGrpSpPr/>
          <p:nvPr/>
        </p:nvGrpSpPr>
        <p:grpSpPr>
          <a:xfrm>
            <a:off x="-6382" y="1273175"/>
            <a:ext cx="1727835" cy="556260"/>
            <a:chOff x="-6382" y="1273175"/>
            <a:chExt cx="1727835" cy="556260"/>
          </a:xfrm>
        </p:grpSpPr>
        <p:sp>
          <p:nvSpPr>
            <p:cNvPr id="25" name="object 25"/>
            <p:cNvSpPr/>
            <p:nvPr/>
          </p:nvSpPr>
          <p:spPr>
            <a:xfrm>
              <a:off x="-32" y="1285875"/>
              <a:ext cx="1714500" cy="518159"/>
            </a:xfrm>
            <a:custGeom>
              <a:avLst/>
              <a:gdLst/>
              <a:ahLst/>
              <a:cxnLst/>
              <a:rect l="l" t="t" r="r" b="b"/>
              <a:pathLst>
                <a:path w="1714500" h="518160">
                  <a:moveTo>
                    <a:pt x="1714500" y="0"/>
                  </a:moveTo>
                  <a:lnTo>
                    <a:pt x="0" y="0"/>
                  </a:lnTo>
                  <a:lnTo>
                    <a:pt x="0" y="518160"/>
                  </a:lnTo>
                  <a:lnTo>
                    <a:pt x="1714500" y="518160"/>
                  </a:lnTo>
                  <a:lnTo>
                    <a:pt x="1714500" y="0"/>
                  </a:lnTo>
                  <a:close/>
                </a:path>
              </a:pathLst>
            </a:custGeom>
            <a:solidFill>
              <a:srgbClr val="717BA2"/>
            </a:solidFill>
          </p:spPr>
          <p:txBody>
            <a:bodyPr wrap="square" lIns="0" tIns="0" rIns="0" bIns="0" rtlCol="0"/>
            <a:lstStyle/>
            <a:p>
              <a:endParaRPr/>
            </a:p>
          </p:txBody>
        </p:sp>
        <p:sp>
          <p:nvSpPr>
            <p:cNvPr id="26" name="object 26"/>
            <p:cNvSpPr/>
            <p:nvPr/>
          </p:nvSpPr>
          <p:spPr>
            <a:xfrm>
              <a:off x="1714499" y="127952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27" name="object 27"/>
            <p:cNvSpPr/>
            <p:nvPr/>
          </p:nvSpPr>
          <p:spPr>
            <a:xfrm>
              <a:off x="-32" y="127952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28" name="object 28"/>
            <p:cNvSpPr/>
            <p:nvPr/>
          </p:nvSpPr>
          <p:spPr>
            <a:xfrm>
              <a:off x="0" y="1279524"/>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grpSp>
      <p:sp>
        <p:nvSpPr>
          <p:cNvPr id="29" name="object 29"/>
          <p:cNvSpPr txBox="1">
            <a:spLocks noGrp="1"/>
          </p:cNvSpPr>
          <p:nvPr>
            <p:ph type="title"/>
          </p:nvPr>
        </p:nvSpPr>
        <p:spPr>
          <a:xfrm>
            <a:off x="6317" y="1226311"/>
            <a:ext cx="1702435" cy="452120"/>
          </a:xfrm>
          <a:prstGeom prst="rect">
            <a:avLst/>
          </a:prstGeom>
        </p:spPr>
        <p:txBody>
          <a:bodyPr vert="horz" wrap="square" lIns="0" tIns="12065" rIns="0" bIns="0" rtlCol="0">
            <a:spAutoFit/>
          </a:bodyPr>
          <a:lstStyle/>
          <a:p>
            <a:pPr marL="94615">
              <a:lnSpc>
                <a:spcPct val="100000"/>
              </a:lnSpc>
              <a:spcBef>
                <a:spcPts val="95"/>
              </a:spcBef>
            </a:pPr>
            <a:r>
              <a:rPr sz="2800" i="0" spc="-250" dirty="0">
                <a:latin typeface="Arabic Typesetting"/>
                <a:cs typeface="Arabic Typesetting"/>
              </a:rPr>
              <a:t>ة</a:t>
            </a:r>
            <a:r>
              <a:rPr sz="2800" i="0" spc="-400" dirty="0">
                <a:latin typeface="Arabic Typesetting"/>
                <a:cs typeface="Arabic Typesetting"/>
              </a:rPr>
              <a:t>س</a:t>
            </a:r>
            <a:r>
              <a:rPr sz="2800" i="0" spc="-15" dirty="0">
                <a:latin typeface="Arabic Typesetting"/>
                <a:cs typeface="Arabic Typesetting"/>
              </a:rPr>
              <a:t>ر</a:t>
            </a:r>
            <a:r>
              <a:rPr sz="2800" i="0" spc="-215" dirty="0">
                <a:latin typeface="Arabic Typesetting"/>
                <a:cs typeface="Arabic Typesetting"/>
              </a:rPr>
              <a:t>ك</a:t>
            </a:r>
            <a:r>
              <a:rPr sz="2800" i="0" spc="-735" dirty="0">
                <a:latin typeface="Arabic Typesetting"/>
                <a:cs typeface="Arabic Typesetting"/>
              </a:rPr>
              <a:t>ل</a:t>
            </a:r>
            <a:r>
              <a:rPr sz="2800" i="0" spc="-5" dirty="0">
                <a:latin typeface="Arabic Typesetting"/>
                <a:cs typeface="Arabic Typesetting"/>
              </a:rPr>
              <a:t>ا</a:t>
            </a:r>
            <a:r>
              <a:rPr sz="2800" i="0" spc="5" dirty="0">
                <a:latin typeface="Arabic Typesetting"/>
                <a:cs typeface="Arabic Typesetting"/>
              </a:rPr>
              <a:t> </a:t>
            </a:r>
            <a:r>
              <a:rPr sz="2800" i="0" spc="-5" dirty="0">
                <a:latin typeface="Arabic Typesetting"/>
                <a:cs typeface="Arabic Typesetting"/>
              </a:rPr>
              <a:t>-</a:t>
            </a:r>
            <a:r>
              <a:rPr sz="2800" i="0" spc="10" dirty="0">
                <a:latin typeface="Arabic Typesetting"/>
                <a:cs typeface="Arabic Typesetting"/>
              </a:rPr>
              <a:t> </a:t>
            </a:r>
            <a:r>
              <a:rPr sz="2800" i="0" spc="-620" dirty="0">
                <a:latin typeface="Arabic Typesetting"/>
                <a:cs typeface="Arabic Typesetting"/>
              </a:rPr>
              <a:t>ي</a:t>
            </a:r>
            <a:r>
              <a:rPr sz="2800" i="0" spc="-785" dirty="0">
                <a:latin typeface="Arabic Typesetting"/>
                <a:cs typeface="Arabic Typesetting"/>
              </a:rPr>
              <a:t>ف</a:t>
            </a:r>
            <a:r>
              <a:rPr sz="2800" i="0" spc="-1270" dirty="0">
                <a:latin typeface="Arabic Typesetting"/>
                <a:cs typeface="Arabic Typesetting"/>
              </a:rPr>
              <a:t>ب</a:t>
            </a:r>
            <a:r>
              <a:rPr sz="2800" i="0" spc="-15" dirty="0">
                <a:latin typeface="Arabic Typesetting"/>
                <a:cs typeface="Arabic Typesetting"/>
              </a:rPr>
              <a:t> </a:t>
            </a:r>
            <a:r>
              <a:rPr sz="2800" i="0" spc="-5" dirty="0">
                <a:latin typeface="Arabic Typesetting"/>
                <a:cs typeface="Arabic Typesetting"/>
              </a:rPr>
              <a:t>ر</a:t>
            </a:r>
            <a:r>
              <a:rPr sz="2800" i="0" spc="-140" dirty="0">
                <a:latin typeface="Arabic Typesetting"/>
                <a:cs typeface="Arabic Typesetting"/>
              </a:rPr>
              <a:t>و</a:t>
            </a:r>
            <a:r>
              <a:rPr sz="2800" i="0" spc="-260" dirty="0">
                <a:latin typeface="Arabic Typesetting"/>
                <a:cs typeface="Arabic Typesetting"/>
              </a:rPr>
              <a:t>رمج</a:t>
            </a:r>
            <a:endParaRPr sz="2800">
              <a:latin typeface="Arabic Typesetting"/>
              <a:cs typeface="Arabic Typesetting"/>
            </a:endParaRPr>
          </a:p>
        </p:txBody>
      </p:sp>
      <p:graphicFrame>
        <p:nvGraphicFramePr>
          <p:cNvPr id="30" name="object 30"/>
          <p:cNvGraphicFramePr>
            <a:graphicFrameLocks noGrp="1"/>
          </p:cNvGraphicFramePr>
          <p:nvPr/>
        </p:nvGraphicFramePr>
        <p:xfrm>
          <a:off x="-6382" y="1887854"/>
          <a:ext cx="1734185" cy="1104900"/>
        </p:xfrm>
        <a:graphic>
          <a:graphicData uri="http://schemas.openxmlformats.org/drawingml/2006/table">
            <a:tbl>
              <a:tblPr firstRow="1" bandRow="1">
                <a:tableStyleId>{2D5ABB26-0587-4C30-8999-92F81FD0307C}</a:tableStyleId>
              </a:tblPr>
              <a:tblGrid>
                <a:gridCol w="1714500">
                  <a:extLst>
                    <a:ext uri="{9D8B030D-6E8A-4147-A177-3AD203B41FA5}">
                      <a16:colId xmlns:a16="http://schemas.microsoft.com/office/drawing/2014/main" val="20000"/>
                    </a:ext>
                  </a:extLst>
                </a:gridCol>
              </a:tblGrid>
              <a:tr h="518159">
                <a:tc>
                  <a:txBody>
                    <a:bodyPr/>
                    <a:lstStyle/>
                    <a:p>
                      <a:pPr marL="1905" algn="ctr">
                        <a:lnSpc>
                          <a:spcPts val="301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 -</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10" dirty="0">
                          <a:solidFill>
                            <a:srgbClr val="FFFFFF"/>
                          </a:solidFill>
                          <a:latin typeface="Arabic Typesetting"/>
                          <a:cs typeface="Arabic Typesetting"/>
                        </a:rPr>
                        <a:t>ف</a:t>
                      </a:r>
                      <a:r>
                        <a:rPr sz="2800" spc="-5" dirty="0">
                          <a:solidFill>
                            <a:srgbClr val="FFFFFF"/>
                          </a:solidFill>
                          <a:latin typeface="Arabic Typesetting"/>
                          <a:cs typeface="Arabic Typesetting"/>
                        </a:rPr>
                        <a:t>ا</a:t>
                      </a:r>
                      <a:r>
                        <a:rPr sz="2800" spc="-10" dirty="0">
                          <a:solidFill>
                            <a:srgbClr val="FFFFFF"/>
                          </a:solidFill>
                          <a:latin typeface="Arabic Typesetting"/>
                          <a:cs typeface="Arabic Typesetting"/>
                        </a:rPr>
                        <a:t>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68580">
                <a:tc>
                  <a:txBody>
                    <a:bodyPr/>
                    <a:lstStyle/>
                    <a:p>
                      <a:pPr>
                        <a:lnSpc>
                          <a:spcPct val="100000"/>
                        </a:lnSpc>
                      </a:pPr>
                      <a:endParaRPr sz="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18159">
                <a:tc>
                  <a:txBody>
                    <a:bodyPr/>
                    <a:lstStyle/>
                    <a:p>
                      <a:pPr marL="1905" algn="ctr">
                        <a:lnSpc>
                          <a:spcPts val="3010"/>
                        </a:lnSpc>
                      </a:pPr>
                      <a:r>
                        <a:rPr sz="2800" spc="-245" dirty="0">
                          <a:solidFill>
                            <a:srgbClr val="FFFFFF"/>
                          </a:solidFill>
                          <a:latin typeface="Arabic Typesetting"/>
                          <a:cs typeface="Arabic Typesetting"/>
                        </a:rPr>
                        <a:t>ة</a:t>
                      </a:r>
                      <a:r>
                        <a:rPr sz="2800" dirty="0">
                          <a:solidFill>
                            <a:srgbClr val="FFFFFF"/>
                          </a:solidFill>
                          <a:latin typeface="Arabic Typesetting"/>
                          <a:cs typeface="Arabic Typesetting"/>
                        </a:rPr>
                        <a:t>سركلا -</a:t>
                      </a:r>
                      <a:r>
                        <a:rPr sz="2800" spc="-10"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10" dirty="0">
                          <a:solidFill>
                            <a:srgbClr val="FFFFFF"/>
                          </a:solidFill>
                          <a:latin typeface="Arabic Typesetting"/>
                          <a:cs typeface="Arabic Typesetting"/>
                        </a:rPr>
                        <a:t>ف</a:t>
                      </a:r>
                      <a:r>
                        <a:rPr sz="2800" spc="-5" dirty="0">
                          <a:solidFill>
                            <a:srgbClr val="FFFFFF"/>
                          </a:solidFill>
                          <a:latin typeface="Arabic Typesetting"/>
                          <a:cs typeface="Arabic Typesetting"/>
                        </a:rPr>
                        <a:t>ا</a:t>
                      </a:r>
                      <a:r>
                        <a:rPr sz="2800" spc="-10" dirty="0">
                          <a:solidFill>
                            <a:srgbClr val="FFFFFF"/>
                          </a:solidFill>
                          <a:latin typeface="Arabic Typesetting"/>
                          <a:cs typeface="Arabic Typesetting"/>
                        </a:rPr>
                        <a:t>ض</a:t>
                      </a:r>
                      <a:r>
                        <a:rPr sz="2800" spc="-885" dirty="0">
                          <a:solidFill>
                            <a:srgbClr val="FFFFFF"/>
                          </a:solidFill>
                          <a:latin typeface="Arabic Typesetting"/>
                          <a:cs typeface="Arabic Typesetting"/>
                        </a:rPr>
                        <a:t>لا</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dirty="0">
                          <a:solidFill>
                            <a:srgbClr val="FFFFFF"/>
                          </a:solidFill>
                          <a:latin typeface="Arabic Typesetting"/>
                          <a:cs typeface="Arabic Typesetting"/>
                        </a:rPr>
                        <a:t>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aphicFrame>
        <p:nvGraphicFramePr>
          <p:cNvPr id="31" name="object 31"/>
          <p:cNvGraphicFramePr>
            <a:graphicFrameLocks noGrp="1"/>
          </p:cNvGraphicFramePr>
          <p:nvPr/>
        </p:nvGraphicFramePr>
        <p:xfrm>
          <a:off x="1851025" y="1896110"/>
          <a:ext cx="2876550" cy="237998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518159">
                <a:tc>
                  <a:txBody>
                    <a:bodyPr/>
                    <a:lstStyle/>
                    <a:p>
                      <a:pPr marL="1905" algn="ctr">
                        <a:lnSpc>
                          <a:spcPts val="3055"/>
                        </a:lnSpc>
                      </a:pPr>
                      <a:r>
                        <a:rPr sz="2800" spc="-390" dirty="0">
                          <a:solidFill>
                            <a:srgbClr val="FFFFFF"/>
                          </a:solidFill>
                          <a:latin typeface="Arabic Typesetting"/>
                          <a:cs typeface="Arabic Typesetting"/>
                        </a:rPr>
                        <a:t>كبر</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marL="356235">
                        <a:lnSpc>
                          <a:spcPts val="2920"/>
                        </a:lnSpc>
                      </a:pPr>
                      <a:r>
                        <a:rPr sz="2800" spc="-140" dirty="0">
                          <a:solidFill>
                            <a:srgbClr val="FFFFFF"/>
                          </a:solidFill>
                          <a:latin typeface="Arabic Typesetting"/>
                          <a:cs typeface="Arabic Typesetting"/>
                        </a:rPr>
                        <a:t>ب</a:t>
                      </a:r>
                      <a:r>
                        <a:rPr sz="2800" spc="-5" dirty="0">
                          <a:solidFill>
                            <a:srgbClr val="FFFFFF"/>
                          </a:solidFill>
                          <a:latin typeface="Arabic Typesetting"/>
                          <a:cs typeface="Arabic Typesetting"/>
                        </a:rPr>
                        <a:t>و</a:t>
                      </a:r>
                      <a:r>
                        <a:rPr sz="2800" spc="-10" dirty="0">
                          <a:solidFill>
                            <a:srgbClr val="FFFFFF"/>
                          </a:solidFill>
                          <a:latin typeface="Arabic Typesetting"/>
                          <a:cs typeface="Arabic Typesetting"/>
                        </a:rPr>
                        <a:t>ص</a:t>
                      </a:r>
                      <a:r>
                        <a:rPr sz="2800" dirty="0">
                          <a:solidFill>
                            <a:srgbClr val="FFFFFF"/>
                          </a:solidFill>
                          <a:latin typeface="Arabic Typesetting"/>
                          <a:cs typeface="Arabic Typesetting"/>
                        </a:rPr>
                        <a:t>نلم</a:t>
                      </a:r>
                      <a:r>
                        <a:rPr sz="2800" spc="15" dirty="0">
                          <a:solidFill>
                            <a:srgbClr val="FFFFFF"/>
                          </a:solidFill>
                          <a:latin typeface="Arabic Typesetting"/>
                          <a:cs typeface="Arabic Typesetting"/>
                        </a:rPr>
                        <a:t> </a:t>
                      </a:r>
                      <a:r>
                        <a:rPr sz="2800" spc="5" dirty="0">
                          <a:solidFill>
                            <a:srgbClr val="FFFFFF"/>
                          </a:solidFill>
                          <a:latin typeface="Arabic Typesetting"/>
                          <a:cs typeface="Arabic Typesetting"/>
                        </a:rPr>
                        <a:t>ة</a:t>
                      </a:r>
                      <a:r>
                        <a:rPr sz="2800" spc="-5" dirty="0">
                          <a:solidFill>
                            <a:srgbClr val="FFFFFF"/>
                          </a:solidFill>
                          <a:latin typeface="Arabic Typesetting"/>
                          <a:cs typeface="Arabic Typesetting"/>
                        </a:rPr>
                        <a:t>ف</a:t>
                      </a:r>
                      <a:r>
                        <a:rPr sz="2800" dirty="0">
                          <a:solidFill>
                            <a:srgbClr val="FFFFFF"/>
                          </a:solidFill>
                          <a:latin typeface="Arabic Typesetting"/>
                          <a:cs typeface="Arabic Typesetting"/>
                        </a:rPr>
                        <a:t>ص</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76835">
                <a:tc>
                  <a:txBody>
                    <a:bodyPr/>
                    <a:lstStyle/>
                    <a:p>
                      <a:pPr>
                        <a:lnSpc>
                          <a:spcPct val="100000"/>
                        </a:lnSpc>
                      </a:pPr>
                      <a:endParaRPr sz="3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73660">
                <a:tc rowSpan="2">
                  <a:txBody>
                    <a:bodyPr/>
                    <a:lstStyle/>
                    <a:p>
                      <a:pPr marL="300990">
                        <a:lnSpc>
                          <a:spcPts val="2990"/>
                        </a:lnSpc>
                      </a:pPr>
                      <a:r>
                        <a:rPr sz="2800" spc="-285" dirty="0">
                          <a:solidFill>
                            <a:srgbClr val="FFFFFF"/>
                          </a:solidFill>
                          <a:latin typeface="Arabic Typesetting"/>
                          <a:cs typeface="Arabic Typesetting"/>
                        </a:rPr>
                        <a:t>قشرلما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480695">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marL="223520">
                        <a:lnSpc>
                          <a:spcPts val="2990"/>
                        </a:lnSpc>
                      </a:pPr>
                      <a:r>
                        <a:rPr sz="2800" spc="-130" dirty="0">
                          <a:solidFill>
                            <a:srgbClr val="FFFFFF"/>
                          </a:solidFill>
                          <a:latin typeface="Arabic Typesetting"/>
                          <a:cs typeface="Arabic Typesetting"/>
                        </a:rPr>
                        <a:t>ل</a:t>
                      </a:r>
                      <a:r>
                        <a:rPr sz="2800" dirty="0">
                          <a:solidFill>
                            <a:srgbClr val="FFFFFF"/>
                          </a:solidFill>
                          <a:latin typeface="Arabic Typesetting"/>
                          <a:cs typeface="Arabic Typesetting"/>
                        </a:rPr>
                        <a:t>وعفلما </a:t>
                      </a:r>
                      <a:r>
                        <a:rPr sz="2800" spc="-15" dirty="0">
                          <a:solidFill>
                            <a:srgbClr val="FFFFFF"/>
                          </a:solidFill>
                          <a:latin typeface="Arabic Typesetting"/>
                          <a:cs typeface="Arabic Typesetting"/>
                        </a:rPr>
                        <a:t>ن</a:t>
                      </a:r>
                      <a:r>
                        <a:rPr sz="2800" dirty="0">
                          <a:solidFill>
                            <a:srgbClr val="FFFFFF"/>
                          </a:solidFill>
                          <a:latin typeface="Arabic Typesetting"/>
                          <a:cs typeface="Arabic Typesetting"/>
                        </a:rPr>
                        <a:t>ع</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بئنا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3"/>
                  </a:ext>
                </a:extLst>
              </a:tr>
              <a:tr h="116839">
                <a:tc>
                  <a:txBody>
                    <a:bodyPr/>
                    <a:lstStyle/>
                    <a:p>
                      <a:pPr>
                        <a:lnSpc>
                          <a:spcPct val="100000"/>
                        </a:lnSpc>
                      </a:pPr>
                      <a:endParaRPr sz="6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nSpc>
                          <a:spcPct val="100000"/>
                        </a:lnSpc>
                      </a:pPr>
                      <a:endParaRPr sz="6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547370">
                <a:tc>
                  <a:txBody>
                    <a:bodyPr/>
                    <a:lstStyle/>
                    <a:p>
                      <a:pPr marL="1270" algn="ctr">
                        <a:lnSpc>
                          <a:spcPts val="2910"/>
                        </a:lnSpc>
                      </a:pPr>
                      <a:r>
                        <a:rPr sz="2800" spc="-290" dirty="0">
                          <a:solidFill>
                            <a:srgbClr val="FFFFFF"/>
                          </a:solidFill>
                          <a:latin typeface="Arabic Typesetting"/>
                          <a:cs typeface="Arabic Typesetting"/>
                        </a:rPr>
                        <a:t>برغلما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marL="372110">
                        <a:lnSpc>
                          <a:spcPts val="3070"/>
                        </a:lnSpc>
                      </a:pP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يلا</a:t>
                      </a:r>
                      <a:r>
                        <a:rPr sz="2800" spc="-5" dirty="0">
                          <a:solidFill>
                            <a:srgbClr val="FFFFFF"/>
                          </a:solidFill>
                          <a:latin typeface="Arabic Typesetting"/>
                          <a:cs typeface="Arabic Typesetting"/>
                        </a:rPr>
                        <a:t> لى</a:t>
                      </a:r>
                      <a:r>
                        <a:rPr sz="2800" dirty="0">
                          <a:solidFill>
                            <a:srgbClr val="FFFFFF"/>
                          </a:solidFill>
                          <a:latin typeface="Arabic Typesetting"/>
                          <a:cs typeface="Arabic Typesetting"/>
                        </a:rPr>
                        <a:t>ع </a:t>
                      </a:r>
                      <a:r>
                        <a:rPr sz="2800" spc="-130" dirty="0">
                          <a:solidFill>
                            <a:srgbClr val="FFFFFF"/>
                          </a:solidFill>
                          <a:latin typeface="Arabic Typesetting"/>
                          <a:cs typeface="Arabic Typesetting"/>
                        </a:rPr>
                        <a:t>ف</a:t>
                      </a:r>
                      <a:r>
                        <a:rPr sz="2800" dirty="0">
                          <a:solidFill>
                            <a:srgbClr val="FFFFFF"/>
                          </a:solidFill>
                          <a:latin typeface="Arabic Typesetting"/>
                          <a:cs typeface="Arabic Typesetting"/>
                        </a:rPr>
                        <a:t>و</a:t>
                      </a:r>
                      <a:r>
                        <a:rPr sz="2800" spc="-10" dirty="0">
                          <a:solidFill>
                            <a:srgbClr val="FFFFFF"/>
                          </a:solidFill>
                          <a:latin typeface="Arabic Typesetting"/>
                          <a:cs typeface="Arabic Typesetting"/>
                        </a:rPr>
                        <a:t>ط</a:t>
                      </a:r>
                      <a:r>
                        <a:rPr sz="2800" spc="-5" dirty="0">
                          <a:solidFill>
                            <a:srgbClr val="FFFFFF"/>
                          </a:solidFill>
                          <a:latin typeface="Arabic Typesetting"/>
                          <a:cs typeface="Arabic Typesetting"/>
                        </a:rPr>
                        <a:t>عم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5"/>
                  </a:ext>
                </a:extLst>
              </a:tr>
              <a:tr h="566420">
                <a:tc>
                  <a:txBody>
                    <a:bodyPr/>
                    <a:lstStyle/>
                    <a:p>
                      <a:pPr marL="2540" algn="ctr">
                        <a:lnSpc>
                          <a:spcPts val="3350"/>
                        </a:lnSpc>
                      </a:pPr>
                      <a:r>
                        <a:rPr sz="2800" spc="-5" dirty="0">
                          <a:solidFill>
                            <a:srgbClr val="FFFFFF"/>
                          </a:solidFill>
                          <a:latin typeface="Arabic Typesetting"/>
                          <a:cs typeface="Arabic Typesetting"/>
                        </a:rPr>
                        <a:t>ام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a:txBody>
                    <a:bodyPr/>
                    <a:lstStyle/>
                    <a:p>
                      <a:pPr marL="346710">
                        <a:lnSpc>
                          <a:spcPct val="100000"/>
                        </a:lnSpc>
                        <a:spcBef>
                          <a:spcPts val="45"/>
                        </a:spcBef>
                      </a:pPr>
                      <a:r>
                        <a:rPr sz="2800" spc="-50" dirty="0">
                          <a:solidFill>
                            <a:srgbClr val="FFFFFF"/>
                          </a:solidFill>
                          <a:latin typeface="Arabic Typesetting"/>
                          <a:cs typeface="Arabic Typesetting"/>
                        </a:rPr>
                        <a:t>رخؤم</a:t>
                      </a:r>
                      <a:r>
                        <a:rPr sz="2800" spc="-25" dirty="0">
                          <a:solidFill>
                            <a:srgbClr val="FFFFFF"/>
                          </a:solidFill>
                          <a:latin typeface="Arabic Typesetting"/>
                          <a:cs typeface="Arabic Typesetting"/>
                        </a:rPr>
                        <a:t> </a:t>
                      </a:r>
                      <a:r>
                        <a:rPr sz="2800" spc="-125" dirty="0">
                          <a:solidFill>
                            <a:srgbClr val="FFFFFF"/>
                          </a:solidFill>
                          <a:latin typeface="Arabic Typesetting"/>
                          <a:cs typeface="Arabic Typesetting"/>
                        </a:rPr>
                        <a:t>نا</a:t>
                      </a:r>
                      <a:r>
                        <a:rPr sz="2800" spc="320" dirty="0">
                          <a:solidFill>
                            <a:srgbClr val="FFFFFF"/>
                          </a:solidFill>
                          <a:latin typeface="Arabic Typesetting"/>
                          <a:cs typeface="Arabic Typesetting"/>
                        </a:rPr>
                        <a:t> </a:t>
                      </a:r>
                      <a:r>
                        <a:rPr sz="2800" spc="-250" dirty="0">
                          <a:solidFill>
                            <a:srgbClr val="FFFFFF"/>
                          </a:solidFill>
                          <a:latin typeface="Arabic Typesetting"/>
                          <a:cs typeface="Arabic Typesetting"/>
                        </a:rPr>
                        <a:t>سما</a:t>
                      </a:r>
                      <a:endParaRPr sz="2800">
                        <a:latin typeface="Arabic Typesetting"/>
                        <a:cs typeface="Arabic Typesetting"/>
                      </a:endParaRPr>
                    </a:p>
                  </a:txBody>
                  <a:tcPr marL="0" marR="0" marT="571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6"/>
                  </a:ext>
                </a:extLst>
              </a:tr>
            </a:tbl>
          </a:graphicData>
        </a:graphic>
      </p:graphicFrame>
      <p:graphicFrame>
        <p:nvGraphicFramePr>
          <p:cNvPr id="32" name="object 32"/>
          <p:cNvGraphicFramePr>
            <a:graphicFrameLocks noGrp="1"/>
          </p:cNvGraphicFramePr>
          <p:nvPr/>
        </p:nvGraphicFramePr>
        <p:xfrm>
          <a:off x="1851025" y="4387469"/>
          <a:ext cx="2876550" cy="113157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517525">
                <a:tc>
                  <a:txBody>
                    <a:bodyPr/>
                    <a:lstStyle/>
                    <a:p>
                      <a:pPr marL="1905" algn="ctr">
                        <a:lnSpc>
                          <a:spcPts val="2840"/>
                        </a:lnSpc>
                      </a:pPr>
                      <a:r>
                        <a:rPr sz="2800" spc="-250" dirty="0">
                          <a:solidFill>
                            <a:srgbClr val="FFFFFF"/>
                          </a:solidFill>
                          <a:latin typeface="Arabic Typesetting"/>
                          <a:cs typeface="Arabic Typesetting"/>
                        </a:rPr>
                        <a:t>ةمعنلا</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marL="635" algn="ctr">
                        <a:lnSpc>
                          <a:spcPts val="3145"/>
                        </a:lnSpc>
                      </a:pPr>
                      <a:r>
                        <a:rPr sz="2800" spc="-190" dirty="0">
                          <a:solidFill>
                            <a:srgbClr val="FFFFFF"/>
                          </a:solidFill>
                          <a:latin typeface="Arabic Typesetting"/>
                          <a:cs typeface="Arabic Typesetting"/>
                        </a:rPr>
                        <a:t>فوطعم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0"/>
                  </a:ext>
                </a:extLst>
              </a:tr>
              <a:tr h="96520">
                <a:tc>
                  <a:txBody>
                    <a:bodyPr/>
                    <a:lstStyle/>
                    <a:p>
                      <a:pPr>
                        <a:lnSpc>
                          <a:spcPct val="100000"/>
                        </a:lnSpc>
                      </a:pPr>
                      <a:endParaRPr sz="400">
                        <a:latin typeface="Times New Roman"/>
                        <a:cs typeface="Times New Roman"/>
                      </a:endParaRPr>
                    </a:p>
                  </a:txBody>
                  <a:tcPr marL="0" marR="0" marT="0" marB="0">
                    <a:lnT w="38100">
                      <a:solidFill>
                        <a:srgbClr val="FFFFFF"/>
                      </a:solidFill>
                      <a:prstDash val="solid"/>
                    </a:lnT>
                    <a:lnB w="12700">
                      <a:solidFill>
                        <a:srgbClr val="FFFFFF"/>
                      </a:solidFill>
                      <a:prstDash val="solid"/>
                    </a:lnB>
                  </a:tcPr>
                </a:tc>
                <a:tc>
                  <a:txBody>
                    <a:bodyPr/>
                    <a:lstStyle/>
                    <a:p>
                      <a:pPr>
                        <a:lnSpc>
                          <a:spcPct val="100000"/>
                        </a:lnSpc>
                      </a:pPr>
                      <a:endParaRPr sz="400">
                        <a:latin typeface="Times New Roman"/>
                        <a:cs typeface="Times New Roman"/>
                      </a:endParaRPr>
                    </a:p>
                  </a:txBody>
                  <a:tcPr marL="0" marR="0" marT="0" marB="0">
                    <a:lnR w="12700">
                      <a:solidFill>
                        <a:srgbClr val="FFFFFF"/>
                      </a:solidFill>
                      <a:prstDash val="solid"/>
                    </a:lnR>
                    <a:lnT w="381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1"/>
                  </a:ext>
                </a:extLst>
              </a:tr>
              <a:tr h="517525">
                <a:tc>
                  <a:txBody>
                    <a:bodyPr/>
                    <a:lstStyle/>
                    <a:p>
                      <a:pPr marL="2540" algn="ctr">
                        <a:lnSpc>
                          <a:spcPts val="3060"/>
                        </a:lnSpc>
                      </a:pPr>
                      <a:r>
                        <a:rPr sz="2800" spc="-635" dirty="0">
                          <a:solidFill>
                            <a:srgbClr val="FFFFFF"/>
                          </a:solidFill>
                          <a:latin typeface="Arabic Typesetting"/>
                          <a:cs typeface="Arabic Typesetting"/>
                        </a:rPr>
                        <a:t>ة</a:t>
                      </a:r>
                      <a:r>
                        <a:rPr sz="4200" baseline="8928" dirty="0">
                          <a:solidFill>
                            <a:srgbClr val="FFFFFF"/>
                          </a:solidFill>
                          <a:latin typeface="Arabic Typesetting"/>
                          <a:cs typeface="Arabic Typesetting"/>
                        </a:rPr>
                        <a:t> </a:t>
                      </a:r>
                      <a:r>
                        <a:rPr sz="4200" spc="104" baseline="8928" dirty="0">
                          <a:solidFill>
                            <a:srgbClr val="FFFFFF"/>
                          </a:solidFill>
                          <a:latin typeface="Arabic Typesetting"/>
                          <a:cs typeface="Arabic Typesetting"/>
                        </a:rPr>
                        <a:t> </a:t>
                      </a:r>
                      <a:r>
                        <a:rPr sz="2800" spc="-10" dirty="0">
                          <a:solidFill>
                            <a:srgbClr val="FFFFFF"/>
                          </a:solidFill>
                          <a:latin typeface="Arabic Typesetting"/>
                          <a:cs typeface="Arabic Typesetting"/>
                        </a:rPr>
                        <a:t>ص</a:t>
                      </a:r>
                      <a:r>
                        <a:rPr sz="2800" dirty="0">
                          <a:solidFill>
                            <a:srgbClr val="FFFFFF"/>
                          </a:solidFill>
                          <a:latin typeface="Arabic Typesetting"/>
                          <a:cs typeface="Arabic Typesetting"/>
                        </a:rPr>
                        <a:t>غ</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a:txBody>
                    <a:bodyPr/>
                    <a:lstStyle/>
                    <a:p>
                      <a:pPr marL="1270" algn="ctr">
                        <a:lnSpc>
                          <a:spcPts val="2930"/>
                        </a:lnSpc>
                      </a:pPr>
                      <a:r>
                        <a:rPr sz="2800" spc="-185" dirty="0">
                          <a:solidFill>
                            <a:srgbClr val="FFFFFF"/>
                          </a:solidFill>
                          <a:latin typeface="Arabic Typesetting"/>
                          <a:cs typeface="Arabic Typesetting"/>
                        </a:rPr>
                        <a:t>فوطعم</a:t>
                      </a:r>
                      <a:endParaRPr sz="28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2"/>
                  </a:ext>
                </a:extLst>
              </a:tr>
            </a:tbl>
          </a:graphicData>
        </a:graphic>
      </p:graphicFrame>
      <p:grpSp>
        <p:nvGrpSpPr>
          <p:cNvPr id="33" name="object 33"/>
          <p:cNvGrpSpPr/>
          <p:nvPr/>
        </p:nvGrpSpPr>
        <p:grpSpPr>
          <a:xfrm>
            <a:off x="-6382" y="3130550"/>
            <a:ext cx="1727835" cy="2413635"/>
            <a:chOff x="-6382" y="3130550"/>
            <a:chExt cx="1727835" cy="2413635"/>
          </a:xfrm>
        </p:grpSpPr>
        <p:sp>
          <p:nvSpPr>
            <p:cNvPr id="34" name="object 34"/>
            <p:cNvSpPr/>
            <p:nvPr/>
          </p:nvSpPr>
          <p:spPr>
            <a:xfrm>
              <a:off x="-32" y="3143250"/>
              <a:ext cx="1714500" cy="518159"/>
            </a:xfrm>
            <a:custGeom>
              <a:avLst/>
              <a:gdLst/>
              <a:ahLst/>
              <a:cxnLst/>
              <a:rect l="l" t="t" r="r" b="b"/>
              <a:pathLst>
                <a:path w="1714500" h="518160">
                  <a:moveTo>
                    <a:pt x="1714500" y="0"/>
                  </a:moveTo>
                  <a:lnTo>
                    <a:pt x="0" y="0"/>
                  </a:lnTo>
                  <a:lnTo>
                    <a:pt x="0" y="518160"/>
                  </a:lnTo>
                  <a:lnTo>
                    <a:pt x="1714500" y="518160"/>
                  </a:lnTo>
                  <a:lnTo>
                    <a:pt x="1714500" y="0"/>
                  </a:lnTo>
                  <a:close/>
                </a:path>
              </a:pathLst>
            </a:custGeom>
            <a:solidFill>
              <a:srgbClr val="717BA2"/>
            </a:solidFill>
          </p:spPr>
          <p:txBody>
            <a:bodyPr wrap="square" lIns="0" tIns="0" rIns="0" bIns="0" rtlCol="0"/>
            <a:lstStyle/>
            <a:p>
              <a:endParaRPr/>
            </a:p>
          </p:txBody>
        </p:sp>
        <p:sp>
          <p:nvSpPr>
            <p:cNvPr id="35" name="object 35"/>
            <p:cNvSpPr/>
            <p:nvPr/>
          </p:nvSpPr>
          <p:spPr>
            <a:xfrm>
              <a:off x="1714499" y="3136900"/>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36" name="object 36"/>
            <p:cNvSpPr/>
            <p:nvPr/>
          </p:nvSpPr>
          <p:spPr>
            <a:xfrm>
              <a:off x="-32" y="3136900"/>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37" name="object 37"/>
            <p:cNvSpPr/>
            <p:nvPr/>
          </p:nvSpPr>
          <p:spPr>
            <a:xfrm>
              <a:off x="0" y="3136899"/>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sp>
          <p:nvSpPr>
            <p:cNvPr id="38" name="object 38"/>
            <p:cNvSpPr/>
            <p:nvPr/>
          </p:nvSpPr>
          <p:spPr>
            <a:xfrm>
              <a:off x="-32" y="3746245"/>
              <a:ext cx="1714500" cy="518159"/>
            </a:xfrm>
            <a:custGeom>
              <a:avLst/>
              <a:gdLst/>
              <a:ahLst/>
              <a:cxnLst/>
              <a:rect l="l" t="t" r="r" b="b"/>
              <a:pathLst>
                <a:path w="1714500" h="518160">
                  <a:moveTo>
                    <a:pt x="1714500" y="0"/>
                  </a:moveTo>
                  <a:lnTo>
                    <a:pt x="0" y="0"/>
                  </a:lnTo>
                  <a:lnTo>
                    <a:pt x="0" y="518159"/>
                  </a:lnTo>
                  <a:lnTo>
                    <a:pt x="1714500" y="518159"/>
                  </a:lnTo>
                  <a:lnTo>
                    <a:pt x="1714500" y="0"/>
                  </a:lnTo>
                  <a:close/>
                </a:path>
              </a:pathLst>
            </a:custGeom>
            <a:solidFill>
              <a:srgbClr val="717BA2"/>
            </a:solidFill>
          </p:spPr>
          <p:txBody>
            <a:bodyPr wrap="square" lIns="0" tIns="0" rIns="0" bIns="0" rtlCol="0"/>
            <a:lstStyle/>
            <a:p>
              <a:endParaRPr/>
            </a:p>
          </p:txBody>
        </p:sp>
        <p:sp>
          <p:nvSpPr>
            <p:cNvPr id="39" name="object 39"/>
            <p:cNvSpPr/>
            <p:nvPr/>
          </p:nvSpPr>
          <p:spPr>
            <a:xfrm>
              <a:off x="1714499" y="3739895"/>
              <a:ext cx="0" cy="543560"/>
            </a:xfrm>
            <a:custGeom>
              <a:avLst/>
              <a:gdLst/>
              <a:ahLst/>
              <a:cxnLst/>
              <a:rect l="l" t="t" r="r" b="b"/>
              <a:pathLst>
                <a:path h="543560">
                  <a:moveTo>
                    <a:pt x="0" y="0"/>
                  </a:moveTo>
                  <a:lnTo>
                    <a:pt x="0" y="543559"/>
                  </a:lnTo>
                </a:path>
              </a:pathLst>
            </a:custGeom>
            <a:ln w="12700">
              <a:solidFill>
                <a:srgbClr val="FFFFFF"/>
              </a:solidFill>
            </a:ln>
          </p:spPr>
          <p:txBody>
            <a:bodyPr wrap="square" lIns="0" tIns="0" rIns="0" bIns="0" rtlCol="0"/>
            <a:lstStyle/>
            <a:p>
              <a:endParaRPr/>
            </a:p>
          </p:txBody>
        </p:sp>
        <p:sp>
          <p:nvSpPr>
            <p:cNvPr id="40" name="object 40"/>
            <p:cNvSpPr/>
            <p:nvPr/>
          </p:nvSpPr>
          <p:spPr>
            <a:xfrm>
              <a:off x="-32" y="3739895"/>
              <a:ext cx="0" cy="543560"/>
            </a:xfrm>
            <a:custGeom>
              <a:avLst/>
              <a:gdLst/>
              <a:ahLst/>
              <a:cxnLst/>
              <a:rect l="l" t="t" r="r" b="b"/>
              <a:pathLst>
                <a:path h="543560">
                  <a:moveTo>
                    <a:pt x="0" y="0"/>
                  </a:moveTo>
                  <a:lnTo>
                    <a:pt x="0" y="543559"/>
                  </a:lnTo>
                </a:path>
              </a:pathLst>
            </a:custGeom>
            <a:ln w="12700">
              <a:solidFill>
                <a:srgbClr val="FFFFFF"/>
              </a:solidFill>
            </a:ln>
          </p:spPr>
          <p:txBody>
            <a:bodyPr wrap="square" lIns="0" tIns="0" rIns="0" bIns="0" rtlCol="0"/>
            <a:lstStyle/>
            <a:p>
              <a:endParaRPr/>
            </a:p>
          </p:txBody>
        </p:sp>
        <p:sp>
          <p:nvSpPr>
            <p:cNvPr id="41" name="object 41"/>
            <p:cNvSpPr/>
            <p:nvPr/>
          </p:nvSpPr>
          <p:spPr>
            <a:xfrm>
              <a:off x="0" y="3739895"/>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sp>
          <p:nvSpPr>
            <p:cNvPr id="42" name="object 42"/>
            <p:cNvSpPr/>
            <p:nvPr/>
          </p:nvSpPr>
          <p:spPr>
            <a:xfrm>
              <a:off x="-32" y="4357750"/>
              <a:ext cx="1714500" cy="518159"/>
            </a:xfrm>
            <a:custGeom>
              <a:avLst/>
              <a:gdLst/>
              <a:ahLst/>
              <a:cxnLst/>
              <a:rect l="l" t="t" r="r" b="b"/>
              <a:pathLst>
                <a:path w="1714500" h="518160">
                  <a:moveTo>
                    <a:pt x="1714500" y="0"/>
                  </a:moveTo>
                  <a:lnTo>
                    <a:pt x="0" y="0"/>
                  </a:lnTo>
                  <a:lnTo>
                    <a:pt x="0" y="518160"/>
                  </a:lnTo>
                  <a:lnTo>
                    <a:pt x="1714500" y="518160"/>
                  </a:lnTo>
                  <a:lnTo>
                    <a:pt x="1714500" y="0"/>
                  </a:lnTo>
                  <a:close/>
                </a:path>
              </a:pathLst>
            </a:custGeom>
            <a:solidFill>
              <a:srgbClr val="717BA2"/>
            </a:solidFill>
          </p:spPr>
          <p:txBody>
            <a:bodyPr wrap="square" lIns="0" tIns="0" rIns="0" bIns="0" rtlCol="0"/>
            <a:lstStyle/>
            <a:p>
              <a:endParaRPr/>
            </a:p>
          </p:txBody>
        </p:sp>
        <p:sp>
          <p:nvSpPr>
            <p:cNvPr id="43" name="object 43"/>
            <p:cNvSpPr/>
            <p:nvPr/>
          </p:nvSpPr>
          <p:spPr>
            <a:xfrm>
              <a:off x="1714499" y="4351400"/>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44" name="object 44"/>
            <p:cNvSpPr/>
            <p:nvPr/>
          </p:nvSpPr>
          <p:spPr>
            <a:xfrm>
              <a:off x="-32" y="4351400"/>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45" name="object 45"/>
            <p:cNvSpPr/>
            <p:nvPr/>
          </p:nvSpPr>
          <p:spPr>
            <a:xfrm>
              <a:off x="0" y="4351400"/>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sp>
          <p:nvSpPr>
            <p:cNvPr id="46" name="object 46"/>
            <p:cNvSpPr/>
            <p:nvPr/>
          </p:nvSpPr>
          <p:spPr>
            <a:xfrm>
              <a:off x="-32" y="5000625"/>
              <a:ext cx="1714500" cy="518159"/>
            </a:xfrm>
            <a:custGeom>
              <a:avLst/>
              <a:gdLst/>
              <a:ahLst/>
              <a:cxnLst/>
              <a:rect l="l" t="t" r="r" b="b"/>
              <a:pathLst>
                <a:path w="1714500" h="518160">
                  <a:moveTo>
                    <a:pt x="1714500" y="0"/>
                  </a:moveTo>
                  <a:lnTo>
                    <a:pt x="0" y="0"/>
                  </a:lnTo>
                  <a:lnTo>
                    <a:pt x="0" y="518159"/>
                  </a:lnTo>
                  <a:lnTo>
                    <a:pt x="1714500" y="518159"/>
                  </a:lnTo>
                  <a:lnTo>
                    <a:pt x="1714500" y="0"/>
                  </a:lnTo>
                  <a:close/>
                </a:path>
              </a:pathLst>
            </a:custGeom>
            <a:solidFill>
              <a:srgbClr val="717BA2"/>
            </a:solidFill>
          </p:spPr>
          <p:txBody>
            <a:bodyPr wrap="square" lIns="0" tIns="0" rIns="0" bIns="0" rtlCol="0"/>
            <a:lstStyle/>
            <a:p>
              <a:endParaRPr/>
            </a:p>
          </p:txBody>
        </p:sp>
        <p:sp>
          <p:nvSpPr>
            <p:cNvPr id="47" name="object 47"/>
            <p:cNvSpPr/>
            <p:nvPr/>
          </p:nvSpPr>
          <p:spPr>
            <a:xfrm>
              <a:off x="1714499" y="499427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48" name="object 48"/>
            <p:cNvSpPr/>
            <p:nvPr/>
          </p:nvSpPr>
          <p:spPr>
            <a:xfrm>
              <a:off x="-32" y="499427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49" name="object 49"/>
            <p:cNvSpPr/>
            <p:nvPr/>
          </p:nvSpPr>
          <p:spPr>
            <a:xfrm>
              <a:off x="0" y="4994275"/>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grpSp>
      <p:sp>
        <p:nvSpPr>
          <p:cNvPr id="50" name="object 50"/>
          <p:cNvSpPr txBox="1"/>
          <p:nvPr/>
        </p:nvSpPr>
        <p:spPr>
          <a:xfrm>
            <a:off x="6317" y="2906989"/>
            <a:ext cx="1702435" cy="2489835"/>
          </a:xfrm>
          <a:prstGeom prst="rect">
            <a:avLst/>
          </a:prstGeom>
        </p:spPr>
        <p:txBody>
          <a:bodyPr vert="horz" wrap="square" lIns="0" tIns="6985" rIns="0" bIns="0" rtlCol="0">
            <a:spAutoFit/>
          </a:bodyPr>
          <a:lstStyle/>
          <a:p>
            <a:pPr marL="165100" marR="156845" indent="6985" algn="just">
              <a:lnSpc>
                <a:spcPct val="142700"/>
              </a:lnSpc>
              <a:spcBef>
                <a:spcPts val="55"/>
              </a:spcBef>
            </a:pPr>
            <a:r>
              <a:rPr sz="2800" spc="-250" dirty="0">
                <a:solidFill>
                  <a:srgbClr val="FFFFFF"/>
                </a:solidFill>
                <a:latin typeface="Arabic Typesetting"/>
                <a:cs typeface="Arabic Typesetting"/>
              </a:rPr>
              <a:t>ة</a:t>
            </a:r>
            <a:r>
              <a:rPr sz="2800" spc="-204" dirty="0">
                <a:solidFill>
                  <a:srgbClr val="FFFFFF"/>
                </a:solidFill>
                <a:latin typeface="Arabic Typesetting"/>
                <a:cs typeface="Arabic Typesetting"/>
              </a:rPr>
              <a:t>سر</a:t>
            </a:r>
            <a:r>
              <a:rPr sz="2800" spc="-215" dirty="0">
                <a:solidFill>
                  <a:srgbClr val="FFFFFF"/>
                </a:solidFill>
                <a:latin typeface="Arabic Typesetting"/>
                <a:cs typeface="Arabic Typesetting"/>
              </a:rPr>
              <a:t>ك</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r>
              <a:rPr sz="2800"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10" dirty="0">
                <a:solidFill>
                  <a:srgbClr val="FFFFFF"/>
                </a:solidFill>
                <a:latin typeface="Arabic Typesetting"/>
                <a:cs typeface="Arabic Typesetting"/>
              </a:rPr>
              <a:t> </a:t>
            </a:r>
            <a:r>
              <a:rPr sz="2800" spc="-140" dirty="0">
                <a:solidFill>
                  <a:srgbClr val="FFFFFF"/>
                </a:solidFill>
                <a:latin typeface="Arabic Typesetting"/>
                <a:cs typeface="Arabic Typesetting"/>
              </a:rPr>
              <a:t>ف</a:t>
            </a:r>
            <a:r>
              <a:rPr sz="2800" spc="-114" dirty="0">
                <a:solidFill>
                  <a:srgbClr val="FFFFFF"/>
                </a:solidFill>
                <a:latin typeface="Arabic Typesetting"/>
                <a:cs typeface="Arabic Typesetting"/>
              </a:rPr>
              <a:t>و</a:t>
            </a:r>
            <a:r>
              <a:rPr sz="2800" spc="-210" dirty="0">
                <a:solidFill>
                  <a:srgbClr val="FFFFFF"/>
                </a:solidFill>
                <a:latin typeface="Arabic Typesetting"/>
                <a:cs typeface="Arabic Typesetting"/>
              </a:rPr>
              <a:t>ط</a:t>
            </a:r>
            <a:r>
              <a:rPr sz="2800" spc="-195" dirty="0">
                <a:solidFill>
                  <a:srgbClr val="FFFFFF"/>
                </a:solidFill>
                <a:latin typeface="Arabic Typesetting"/>
                <a:cs typeface="Arabic Typesetting"/>
              </a:rPr>
              <a:t>عم  </a:t>
            </a:r>
            <a:r>
              <a:rPr sz="2800" spc="-250" dirty="0">
                <a:solidFill>
                  <a:srgbClr val="FFFFFF"/>
                </a:solidFill>
                <a:latin typeface="Arabic Typesetting"/>
                <a:cs typeface="Arabic Typesetting"/>
              </a:rPr>
              <a:t>ة</a:t>
            </a:r>
            <a:r>
              <a:rPr sz="2800" spc="-204" dirty="0">
                <a:solidFill>
                  <a:srgbClr val="FFFFFF"/>
                </a:solidFill>
                <a:latin typeface="Arabic Typesetting"/>
                <a:cs typeface="Arabic Typesetting"/>
              </a:rPr>
              <a:t>سر</a:t>
            </a:r>
            <a:r>
              <a:rPr sz="2800" spc="-215" dirty="0">
                <a:solidFill>
                  <a:srgbClr val="FFFFFF"/>
                </a:solidFill>
                <a:latin typeface="Arabic Typesetting"/>
                <a:cs typeface="Arabic Typesetting"/>
              </a:rPr>
              <a:t>ك</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r>
              <a:rPr sz="2800" spc="5" dirty="0">
                <a:solidFill>
                  <a:srgbClr val="FFFFFF"/>
                </a:solidFill>
                <a:latin typeface="Arabic Typesetting"/>
                <a:cs typeface="Arabic Typesetting"/>
              </a:rPr>
              <a:t> </a:t>
            </a:r>
            <a:r>
              <a:rPr sz="2800" spc="-15" dirty="0">
                <a:solidFill>
                  <a:srgbClr val="FFFFFF"/>
                </a:solidFill>
                <a:latin typeface="Arabic Typesetting"/>
                <a:cs typeface="Arabic Typesetting"/>
              </a:rPr>
              <a:t>-</a:t>
            </a:r>
            <a:r>
              <a:rPr sz="2800" spc="-560" dirty="0">
                <a:solidFill>
                  <a:srgbClr val="FFFFFF"/>
                </a:solidFill>
                <a:latin typeface="Arabic Typesetting"/>
                <a:cs typeface="Arabic Typesetting"/>
              </a:rPr>
              <a:t>لىع</a:t>
            </a:r>
            <a:r>
              <a:rPr sz="2800" spc="-780" dirty="0">
                <a:solidFill>
                  <a:srgbClr val="FFFFFF"/>
                </a:solidFill>
                <a:latin typeface="Arabic Typesetting"/>
                <a:cs typeface="Arabic Typesetting"/>
              </a:rPr>
              <a:t>ب</a:t>
            </a:r>
            <a:r>
              <a:rPr sz="2800" spc="10" dirty="0">
                <a:solidFill>
                  <a:srgbClr val="FFFFFF"/>
                </a:solidFill>
                <a:latin typeface="Arabic Typesetting"/>
                <a:cs typeface="Arabic Typesetting"/>
              </a:rPr>
              <a:t> </a:t>
            </a:r>
            <a:r>
              <a:rPr sz="2800" spc="-240" dirty="0">
                <a:solidFill>
                  <a:srgbClr val="FFFFFF"/>
                </a:solidFill>
                <a:latin typeface="Arabic Typesetting"/>
                <a:cs typeface="Arabic Typesetting"/>
              </a:rPr>
              <a:t>رلجا  </a:t>
            </a:r>
            <a:r>
              <a:rPr sz="2800" spc="-250" dirty="0">
                <a:solidFill>
                  <a:srgbClr val="FFFFFF"/>
                </a:solidFill>
                <a:latin typeface="Arabic Typesetting"/>
                <a:cs typeface="Arabic Typesetting"/>
              </a:rPr>
              <a:t>ة</a:t>
            </a:r>
            <a:r>
              <a:rPr sz="2800" spc="-275" dirty="0">
                <a:solidFill>
                  <a:srgbClr val="FFFFFF"/>
                </a:solidFill>
                <a:latin typeface="Arabic Typesetting"/>
                <a:cs typeface="Arabic Typesetting"/>
              </a:rPr>
              <a:t>س</a:t>
            </a:r>
            <a:r>
              <a:rPr sz="2800" spc="-130" dirty="0">
                <a:solidFill>
                  <a:srgbClr val="FFFFFF"/>
                </a:solidFill>
                <a:latin typeface="Arabic Typesetting"/>
                <a:cs typeface="Arabic Typesetting"/>
              </a:rPr>
              <a:t>ر</a:t>
            </a:r>
            <a:r>
              <a:rPr sz="2800" spc="-215" dirty="0">
                <a:solidFill>
                  <a:srgbClr val="FFFFFF"/>
                </a:solidFill>
                <a:latin typeface="Arabic Typesetting"/>
                <a:cs typeface="Arabic Typesetting"/>
              </a:rPr>
              <a:t>ك</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10" dirty="0">
                <a:solidFill>
                  <a:srgbClr val="FFFFFF"/>
                </a:solidFill>
                <a:latin typeface="Arabic Typesetting"/>
                <a:cs typeface="Arabic Typesetting"/>
              </a:rPr>
              <a:t> </a:t>
            </a:r>
            <a:r>
              <a:rPr sz="2800" spc="210" dirty="0">
                <a:solidFill>
                  <a:srgbClr val="FFFFFF"/>
                </a:solidFill>
                <a:latin typeface="Arabic Typesetting"/>
                <a:cs typeface="Arabic Typesetting"/>
              </a:rPr>
              <a:t>ة</a:t>
            </a:r>
            <a:r>
              <a:rPr sz="2800" spc="-1200" dirty="0">
                <a:solidFill>
                  <a:srgbClr val="FFFFFF"/>
                </a:solidFill>
                <a:latin typeface="Arabic Typesetting"/>
                <a:cs typeface="Arabic Typesetting"/>
              </a:rPr>
              <a:t>ف</a:t>
            </a:r>
            <a:r>
              <a:rPr sz="2800" spc="75" dirty="0">
                <a:solidFill>
                  <a:srgbClr val="FFFFFF"/>
                </a:solidFill>
                <a:latin typeface="Arabic Typesetting"/>
                <a:cs typeface="Arabic Typesetting"/>
              </a:rPr>
              <a:t>ا</a:t>
            </a:r>
            <a:r>
              <a:rPr sz="2800" spc="-735" dirty="0">
                <a:solidFill>
                  <a:srgbClr val="FFFFFF"/>
                </a:solidFill>
                <a:latin typeface="Arabic Typesetting"/>
                <a:cs typeface="Arabic Typesetting"/>
              </a:rPr>
              <a:t>ض</a:t>
            </a:r>
            <a:r>
              <a:rPr sz="2800" spc="-112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a:p>
            <a:pPr marL="202565" algn="just">
              <a:lnSpc>
                <a:spcPct val="100000"/>
              </a:lnSpc>
              <a:spcBef>
                <a:spcPts val="1705"/>
              </a:spcBef>
            </a:pPr>
            <a:r>
              <a:rPr sz="2800" spc="-250" dirty="0">
                <a:solidFill>
                  <a:srgbClr val="FFFFFF"/>
                </a:solidFill>
                <a:latin typeface="Arabic Typesetting"/>
                <a:cs typeface="Arabic Typesetting"/>
              </a:rPr>
              <a:t>ة</a:t>
            </a:r>
            <a:r>
              <a:rPr sz="2800" spc="-275" dirty="0">
                <a:solidFill>
                  <a:srgbClr val="FFFFFF"/>
                </a:solidFill>
                <a:latin typeface="Arabic Typesetting"/>
                <a:cs typeface="Arabic Typesetting"/>
              </a:rPr>
              <a:t>س</a:t>
            </a:r>
            <a:r>
              <a:rPr sz="2800" spc="-130" dirty="0">
                <a:solidFill>
                  <a:srgbClr val="FFFFFF"/>
                </a:solidFill>
                <a:latin typeface="Arabic Typesetting"/>
                <a:cs typeface="Arabic Typesetting"/>
              </a:rPr>
              <a:t>ر</a:t>
            </a:r>
            <a:r>
              <a:rPr sz="2800" spc="-215" dirty="0">
                <a:solidFill>
                  <a:srgbClr val="FFFFFF"/>
                </a:solidFill>
                <a:latin typeface="Arabic Typesetting"/>
                <a:cs typeface="Arabic Typesetting"/>
              </a:rPr>
              <a:t>ك</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10" dirty="0">
                <a:solidFill>
                  <a:srgbClr val="FFFFFF"/>
                </a:solidFill>
                <a:latin typeface="Arabic Typesetting"/>
                <a:cs typeface="Arabic Typesetting"/>
              </a:rPr>
              <a:t> </a:t>
            </a:r>
            <a:r>
              <a:rPr sz="2800" spc="210" dirty="0">
                <a:solidFill>
                  <a:srgbClr val="FFFFFF"/>
                </a:solidFill>
                <a:latin typeface="Arabic Typesetting"/>
                <a:cs typeface="Arabic Typesetting"/>
              </a:rPr>
              <a:t>ة</a:t>
            </a:r>
            <a:r>
              <a:rPr sz="2800" spc="-1200" dirty="0">
                <a:solidFill>
                  <a:srgbClr val="FFFFFF"/>
                </a:solidFill>
                <a:latin typeface="Arabic Typesetting"/>
                <a:cs typeface="Arabic Typesetting"/>
              </a:rPr>
              <a:t>ف</a:t>
            </a:r>
            <a:r>
              <a:rPr sz="2800" spc="75" dirty="0">
                <a:solidFill>
                  <a:srgbClr val="FFFFFF"/>
                </a:solidFill>
                <a:latin typeface="Arabic Typesetting"/>
                <a:cs typeface="Arabic Typesetting"/>
              </a:rPr>
              <a:t>ا</a:t>
            </a:r>
            <a:r>
              <a:rPr sz="2800" spc="-735" dirty="0">
                <a:solidFill>
                  <a:srgbClr val="FFFFFF"/>
                </a:solidFill>
                <a:latin typeface="Arabic Typesetting"/>
                <a:cs typeface="Arabic Typesetting"/>
              </a:rPr>
              <a:t>ض</a:t>
            </a:r>
            <a:r>
              <a:rPr sz="2800" spc="-1120" dirty="0">
                <a:solidFill>
                  <a:srgbClr val="FFFFFF"/>
                </a:solidFill>
                <a:latin typeface="Arabic Typesetting"/>
                <a:cs typeface="Arabic Typesetting"/>
              </a:rPr>
              <a:t>لا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 </a:t>
            </a:r>
            <a:r>
              <a:rPr sz="2800" spc="-245" dirty="0">
                <a:solidFill>
                  <a:srgbClr val="FFFFFF"/>
                </a:solidFill>
                <a:latin typeface="Arabic Typesetting"/>
                <a:cs typeface="Arabic Typesetting"/>
              </a:rPr>
              <a:t> </a:t>
            </a:r>
            <a:r>
              <a:rPr sz="2800" spc="-5" dirty="0">
                <a:solidFill>
                  <a:srgbClr val="FFFFFF"/>
                </a:solidFill>
                <a:latin typeface="Arabic Typesetting"/>
                <a:cs typeface="Arabic Typesetting"/>
              </a:rPr>
              <a:t>ا</a:t>
            </a:r>
            <a:endParaRPr sz="2800">
              <a:latin typeface="Arabic Typesetting"/>
              <a:cs typeface="Arabic Typesetting"/>
            </a:endParaRPr>
          </a:p>
        </p:txBody>
      </p:sp>
      <p:grpSp>
        <p:nvGrpSpPr>
          <p:cNvPr id="51" name="object 51"/>
          <p:cNvGrpSpPr/>
          <p:nvPr/>
        </p:nvGrpSpPr>
        <p:grpSpPr>
          <a:xfrm>
            <a:off x="1831975" y="5647423"/>
            <a:ext cx="1193800" cy="556260"/>
            <a:chOff x="1831975" y="5647423"/>
            <a:chExt cx="1193800" cy="556260"/>
          </a:xfrm>
        </p:grpSpPr>
        <p:sp>
          <p:nvSpPr>
            <p:cNvPr id="52" name="object 52"/>
            <p:cNvSpPr/>
            <p:nvPr/>
          </p:nvSpPr>
          <p:spPr>
            <a:xfrm>
              <a:off x="1857375" y="5653773"/>
              <a:ext cx="1143000" cy="543560"/>
            </a:xfrm>
            <a:custGeom>
              <a:avLst/>
              <a:gdLst/>
              <a:ahLst/>
              <a:cxnLst/>
              <a:rect l="l" t="t" r="r" b="b"/>
              <a:pathLst>
                <a:path w="1143000" h="543560">
                  <a:moveTo>
                    <a:pt x="1143000" y="0"/>
                  </a:moveTo>
                  <a:lnTo>
                    <a:pt x="1143000" y="543560"/>
                  </a:lnTo>
                </a:path>
                <a:path w="1143000" h="543560">
                  <a:moveTo>
                    <a:pt x="0" y="0"/>
                  </a:moveTo>
                  <a:lnTo>
                    <a:pt x="0" y="543560"/>
                  </a:lnTo>
                </a:path>
              </a:pathLst>
            </a:custGeom>
            <a:ln w="12700">
              <a:solidFill>
                <a:srgbClr val="FFFFFF"/>
              </a:solidFill>
            </a:ln>
          </p:spPr>
          <p:txBody>
            <a:bodyPr wrap="square" lIns="0" tIns="0" rIns="0" bIns="0" rtlCol="0"/>
            <a:lstStyle/>
            <a:p>
              <a:endParaRPr/>
            </a:p>
          </p:txBody>
        </p:sp>
        <p:sp>
          <p:nvSpPr>
            <p:cNvPr id="53" name="object 53"/>
            <p:cNvSpPr/>
            <p:nvPr/>
          </p:nvSpPr>
          <p:spPr>
            <a:xfrm>
              <a:off x="1851025" y="5653773"/>
              <a:ext cx="1155700" cy="12700"/>
            </a:xfrm>
            <a:custGeom>
              <a:avLst/>
              <a:gdLst/>
              <a:ahLst/>
              <a:cxnLst/>
              <a:rect l="l" t="t" r="r" b="b"/>
              <a:pathLst>
                <a:path w="1155700" h="12700">
                  <a:moveTo>
                    <a:pt x="0" y="12700"/>
                  </a:moveTo>
                  <a:lnTo>
                    <a:pt x="1155700" y="12700"/>
                  </a:lnTo>
                  <a:lnTo>
                    <a:pt x="1155700" y="0"/>
                  </a:lnTo>
                  <a:lnTo>
                    <a:pt x="0" y="0"/>
                  </a:lnTo>
                  <a:lnTo>
                    <a:pt x="0" y="12700"/>
                  </a:lnTo>
                  <a:close/>
                </a:path>
              </a:pathLst>
            </a:custGeom>
            <a:solidFill>
              <a:srgbClr val="FFFFFF"/>
            </a:solidFill>
          </p:spPr>
          <p:txBody>
            <a:bodyPr wrap="square" lIns="0" tIns="0" rIns="0" bIns="0" rtlCol="0"/>
            <a:lstStyle/>
            <a:p>
              <a:endParaRPr/>
            </a:p>
          </p:txBody>
        </p:sp>
        <p:sp>
          <p:nvSpPr>
            <p:cNvPr id="54" name="object 54"/>
            <p:cNvSpPr/>
            <p:nvPr/>
          </p:nvSpPr>
          <p:spPr>
            <a:xfrm>
              <a:off x="1851025" y="6178283"/>
              <a:ext cx="1155700" cy="0"/>
            </a:xfrm>
            <a:custGeom>
              <a:avLst/>
              <a:gdLst/>
              <a:ahLst/>
              <a:cxnLst/>
              <a:rect l="l" t="t" r="r" b="b"/>
              <a:pathLst>
                <a:path w="1155700">
                  <a:moveTo>
                    <a:pt x="0" y="0"/>
                  </a:moveTo>
                  <a:lnTo>
                    <a:pt x="1155700" y="0"/>
                  </a:lnTo>
                </a:path>
              </a:pathLst>
            </a:custGeom>
            <a:ln w="38100">
              <a:solidFill>
                <a:srgbClr val="FFFFFF"/>
              </a:solidFill>
            </a:ln>
          </p:spPr>
          <p:txBody>
            <a:bodyPr wrap="square" lIns="0" tIns="0" rIns="0" bIns="0" rtlCol="0"/>
            <a:lstStyle/>
            <a:p>
              <a:endParaRPr/>
            </a:p>
          </p:txBody>
        </p:sp>
      </p:grpSp>
      <p:sp>
        <p:nvSpPr>
          <p:cNvPr id="55" name="object 55"/>
          <p:cNvSpPr txBox="1"/>
          <p:nvPr/>
        </p:nvSpPr>
        <p:spPr>
          <a:xfrm>
            <a:off x="1863725" y="5658199"/>
            <a:ext cx="1130300" cy="492759"/>
          </a:xfrm>
          <a:prstGeom prst="rect">
            <a:avLst/>
          </a:prstGeom>
          <a:solidFill>
            <a:srgbClr val="717BA2"/>
          </a:solidFill>
        </p:spPr>
        <p:txBody>
          <a:bodyPr vert="horz" wrap="square" lIns="0" tIns="0" rIns="0" bIns="0" rtlCol="0">
            <a:spAutoFit/>
          </a:bodyPr>
          <a:lstStyle/>
          <a:p>
            <a:pPr marL="318770">
              <a:lnSpc>
                <a:spcPts val="3010"/>
              </a:lnSpc>
            </a:pPr>
            <a:r>
              <a:rPr sz="2800" spc="-690" dirty="0">
                <a:solidFill>
                  <a:srgbClr val="FFFFFF"/>
                </a:solidFill>
                <a:latin typeface="Arabic Typesetting"/>
                <a:cs typeface="Arabic Typesetting"/>
              </a:rPr>
              <a:t>ن</a:t>
            </a:r>
            <a:r>
              <a:rPr sz="4200" baseline="-5952" dirty="0">
                <a:solidFill>
                  <a:srgbClr val="FFFFFF"/>
                </a:solidFill>
                <a:latin typeface="Arabic Typesetting"/>
                <a:cs typeface="Arabic Typesetting"/>
              </a:rPr>
              <a:t>َ</a:t>
            </a:r>
            <a:r>
              <a:rPr sz="4200" spc="172" baseline="-5952" dirty="0">
                <a:solidFill>
                  <a:srgbClr val="FFFFFF"/>
                </a:solidFill>
                <a:latin typeface="Arabic Typesetting"/>
                <a:cs typeface="Arabic Typesetting"/>
              </a:rPr>
              <a:t> </a:t>
            </a:r>
            <a:r>
              <a:rPr sz="2800" spc="40" dirty="0">
                <a:solidFill>
                  <a:srgbClr val="FFFFFF"/>
                </a:solidFill>
                <a:latin typeface="Arabic Typesetting"/>
                <a:cs typeface="Arabic Typesetting"/>
              </a:rPr>
              <a:t>و</a:t>
            </a:r>
            <a:r>
              <a:rPr sz="2800" spc="-480" dirty="0">
                <a:solidFill>
                  <a:srgbClr val="FFFFFF"/>
                </a:solidFill>
                <a:latin typeface="Arabic Typesetting"/>
                <a:cs typeface="Arabic Typesetting"/>
              </a:rPr>
              <a:t>ع</a:t>
            </a:r>
            <a:r>
              <a:rPr sz="2800" spc="80" dirty="0">
                <a:solidFill>
                  <a:srgbClr val="FFFFFF"/>
                </a:solidFill>
                <a:latin typeface="Arabic Typesetting"/>
                <a:cs typeface="Arabic Typesetting"/>
              </a:rPr>
              <a:t>ر</a:t>
            </a:r>
            <a:r>
              <a:rPr sz="2800" spc="-1195" dirty="0">
                <a:solidFill>
                  <a:srgbClr val="FFFFFF"/>
                </a:solidFill>
                <a:latin typeface="Arabic Typesetting"/>
                <a:cs typeface="Arabic Typesetting"/>
              </a:rPr>
              <a:t>ف</a:t>
            </a:r>
            <a:endParaRPr sz="2800">
              <a:latin typeface="Arabic Typesetting"/>
              <a:cs typeface="Arabic Typesetting"/>
            </a:endParaRPr>
          </a:p>
        </p:txBody>
      </p:sp>
      <p:grpSp>
        <p:nvGrpSpPr>
          <p:cNvPr id="56" name="object 56"/>
          <p:cNvGrpSpPr/>
          <p:nvPr/>
        </p:nvGrpSpPr>
        <p:grpSpPr>
          <a:xfrm>
            <a:off x="-6382" y="5637225"/>
            <a:ext cx="1727835" cy="543560"/>
            <a:chOff x="-6382" y="5637225"/>
            <a:chExt cx="1727835" cy="543560"/>
          </a:xfrm>
        </p:grpSpPr>
        <p:sp>
          <p:nvSpPr>
            <p:cNvPr id="57" name="object 57"/>
            <p:cNvSpPr/>
            <p:nvPr/>
          </p:nvSpPr>
          <p:spPr>
            <a:xfrm>
              <a:off x="-32" y="5643575"/>
              <a:ext cx="1714500" cy="518159"/>
            </a:xfrm>
            <a:custGeom>
              <a:avLst/>
              <a:gdLst/>
              <a:ahLst/>
              <a:cxnLst/>
              <a:rect l="l" t="t" r="r" b="b"/>
              <a:pathLst>
                <a:path w="1714500" h="518160">
                  <a:moveTo>
                    <a:pt x="1714500" y="0"/>
                  </a:moveTo>
                  <a:lnTo>
                    <a:pt x="0" y="0"/>
                  </a:lnTo>
                  <a:lnTo>
                    <a:pt x="0" y="518160"/>
                  </a:lnTo>
                  <a:lnTo>
                    <a:pt x="1714500" y="518160"/>
                  </a:lnTo>
                  <a:lnTo>
                    <a:pt x="1714500" y="0"/>
                  </a:lnTo>
                  <a:close/>
                </a:path>
              </a:pathLst>
            </a:custGeom>
            <a:solidFill>
              <a:srgbClr val="717BA2"/>
            </a:solidFill>
          </p:spPr>
          <p:txBody>
            <a:bodyPr wrap="square" lIns="0" tIns="0" rIns="0" bIns="0" rtlCol="0"/>
            <a:lstStyle/>
            <a:p>
              <a:endParaRPr/>
            </a:p>
          </p:txBody>
        </p:sp>
        <p:sp>
          <p:nvSpPr>
            <p:cNvPr id="58" name="object 58"/>
            <p:cNvSpPr/>
            <p:nvPr/>
          </p:nvSpPr>
          <p:spPr>
            <a:xfrm>
              <a:off x="1714499" y="563722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59" name="object 59"/>
            <p:cNvSpPr/>
            <p:nvPr/>
          </p:nvSpPr>
          <p:spPr>
            <a:xfrm>
              <a:off x="-32" y="5637225"/>
              <a:ext cx="0" cy="543560"/>
            </a:xfrm>
            <a:custGeom>
              <a:avLst/>
              <a:gdLst/>
              <a:ahLst/>
              <a:cxnLst/>
              <a:rect l="l" t="t" r="r" b="b"/>
              <a:pathLst>
                <a:path h="543560">
                  <a:moveTo>
                    <a:pt x="0" y="0"/>
                  </a:moveTo>
                  <a:lnTo>
                    <a:pt x="0" y="543560"/>
                  </a:lnTo>
                </a:path>
              </a:pathLst>
            </a:custGeom>
            <a:ln w="12700">
              <a:solidFill>
                <a:srgbClr val="FFFFFF"/>
              </a:solidFill>
            </a:ln>
          </p:spPr>
          <p:txBody>
            <a:bodyPr wrap="square" lIns="0" tIns="0" rIns="0" bIns="0" rtlCol="0"/>
            <a:lstStyle/>
            <a:p>
              <a:endParaRPr/>
            </a:p>
          </p:txBody>
        </p:sp>
        <p:sp>
          <p:nvSpPr>
            <p:cNvPr id="60" name="object 60"/>
            <p:cNvSpPr/>
            <p:nvPr/>
          </p:nvSpPr>
          <p:spPr>
            <a:xfrm>
              <a:off x="0" y="5637225"/>
              <a:ext cx="1720850" cy="543560"/>
            </a:xfrm>
            <a:custGeom>
              <a:avLst/>
              <a:gdLst/>
              <a:ahLst/>
              <a:cxnLst/>
              <a:rect l="l" t="t" r="r" b="b"/>
              <a:pathLst>
                <a:path w="1720850" h="543560">
                  <a:moveTo>
                    <a:pt x="1720850" y="505460"/>
                  </a:moveTo>
                  <a:lnTo>
                    <a:pt x="0" y="505460"/>
                  </a:lnTo>
                  <a:lnTo>
                    <a:pt x="0" y="543560"/>
                  </a:lnTo>
                  <a:lnTo>
                    <a:pt x="1720850" y="543560"/>
                  </a:lnTo>
                  <a:lnTo>
                    <a:pt x="1720850" y="505460"/>
                  </a:lnTo>
                  <a:close/>
                </a:path>
                <a:path w="1720850" h="543560">
                  <a:moveTo>
                    <a:pt x="1720850" y="0"/>
                  </a:moveTo>
                  <a:lnTo>
                    <a:pt x="0" y="0"/>
                  </a:lnTo>
                  <a:lnTo>
                    <a:pt x="0" y="12700"/>
                  </a:lnTo>
                  <a:lnTo>
                    <a:pt x="1720850" y="12700"/>
                  </a:lnTo>
                  <a:lnTo>
                    <a:pt x="1720850" y="0"/>
                  </a:lnTo>
                  <a:close/>
                </a:path>
              </a:pathLst>
            </a:custGeom>
            <a:solidFill>
              <a:srgbClr val="FFFFFF"/>
            </a:solidFill>
          </p:spPr>
          <p:txBody>
            <a:bodyPr wrap="square" lIns="0" tIns="0" rIns="0" bIns="0" rtlCol="0"/>
            <a:lstStyle/>
            <a:p>
              <a:endParaRPr/>
            </a:p>
          </p:txBody>
        </p:sp>
      </p:grpSp>
      <p:sp>
        <p:nvSpPr>
          <p:cNvPr id="61" name="object 61"/>
          <p:cNvSpPr txBox="1"/>
          <p:nvPr/>
        </p:nvSpPr>
        <p:spPr>
          <a:xfrm>
            <a:off x="6317" y="5586780"/>
            <a:ext cx="1702435" cy="452120"/>
          </a:xfrm>
          <a:prstGeom prst="rect">
            <a:avLst/>
          </a:prstGeom>
        </p:spPr>
        <p:txBody>
          <a:bodyPr vert="horz" wrap="square" lIns="0" tIns="12065" rIns="0" bIns="0" rtlCol="0">
            <a:spAutoFit/>
          </a:bodyPr>
          <a:lstStyle/>
          <a:p>
            <a:pPr marL="194945">
              <a:lnSpc>
                <a:spcPct val="100000"/>
              </a:lnSpc>
              <a:spcBef>
                <a:spcPts val="95"/>
              </a:spcBef>
            </a:pPr>
            <a:r>
              <a:rPr sz="2800" spc="20" dirty="0">
                <a:solidFill>
                  <a:srgbClr val="FFFFFF"/>
                </a:solidFill>
                <a:latin typeface="Arabic Typesetting"/>
                <a:cs typeface="Arabic Typesetting"/>
              </a:rPr>
              <a:t>ة</a:t>
            </a:r>
            <a:r>
              <a:rPr sz="2800" spc="30" dirty="0">
                <a:solidFill>
                  <a:srgbClr val="FFFFFF"/>
                </a:solidFill>
                <a:latin typeface="Arabic Typesetting"/>
                <a:cs typeface="Arabic Typesetting"/>
              </a:rPr>
              <a:t>ح</a:t>
            </a:r>
            <a:r>
              <a:rPr sz="2800" spc="-1125" dirty="0">
                <a:solidFill>
                  <a:srgbClr val="FFFFFF"/>
                </a:solidFill>
                <a:latin typeface="Arabic Typesetting"/>
                <a:cs typeface="Arabic Typesetting"/>
              </a:rPr>
              <a:t>ت</a:t>
            </a:r>
            <a:r>
              <a:rPr sz="2800" spc="-1140" dirty="0">
                <a:solidFill>
                  <a:srgbClr val="FFFFFF"/>
                </a:solidFill>
                <a:latin typeface="Arabic Typesetting"/>
                <a:cs typeface="Arabic Typesetting"/>
              </a:rPr>
              <a:t>ف</a:t>
            </a:r>
            <a:r>
              <a:rPr sz="2800" spc="-735" dirty="0">
                <a:solidFill>
                  <a:srgbClr val="FFFFFF"/>
                </a:solidFill>
                <a:latin typeface="Arabic Typesetting"/>
                <a:cs typeface="Arabic Typesetting"/>
              </a:rPr>
              <a:t>ل</a:t>
            </a:r>
            <a:r>
              <a:rPr sz="2800" spc="-5" dirty="0">
                <a:solidFill>
                  <a:srgbClr val="FFFFFF"/>
                </a:solidFill>
                <a:latin typeface="Arabic Typesetting"/>
                <a:cs typeface="Arabic Typesetting"/>
              </a:rPr>
              <a:t>ا</a:t>
            </a:r>
            <a:r>
              <a:rPr sz="2800" spc="5" dirty="0">
                <a:solidFill>
                  <a:srgbClr val="FFFFFF"/>
                </a:solidFill>
                <a:latin typeface="Arabic Typesetting"/>
                <a:cs typeface="Arabic Typesetting"/>
              </a:rPr>
              <a:t> </a:t>
            </a:r>
            <a:r>
              <a:rPr sz="2800" spc="-5" dirty="0">
                <a:solidFill>
                  <a:srgbClr val="FFFFFF"/>
                </a:solidFill>
                <a:latin typeface="Arabic Typesetting"/>
                <a:cs typeface="Arabic Typesetting"/>
              </a:rPr>
              <a:t>-</a:t>
            </a:r>
            <a:r>
              <a:rPr sz="2800" spc="-20" dirty="0">
                <a:solidFill>
                  <a:srgbClr val="FFFFFF"/>
                </a:solidFill>
                <a:latin typeface="Arabic Typesetting"/>
                <a:cs typeface="Arabic Typesetting"/>
              </a:rPr>
              <a:t> </a:t>
            </a:r>
            <a:r>
              <a:rPr sz="2800" spc="-520" dirty="0">
                <a:solidFill>
                  <a:srgbClr val="FFFFFF"/>
                </a:solidFill>
                <a:latin typeface="Arabic Typesetting"/>
                <a:cs typeface="Arabic Typesetting"/>
              </a:rPr>
              <a:t>لى</a:t>
            </a:r>
            <a:r>
              <a:rPr sz="2800" spc="-1160" dirty="0">
                <a:solidFill>
                  <a:srgbClr val="FFFFFF"/>
                </a:solidFill>
                <a:latin typeface="Arabic Typesetting"/>
                <a:cs typeface="Arabic Typesetting"/>
              </a:rPr>
              <a:t>با</a:t>
            </a:r>
            <a:r>
              <a:rPr sz="2800" spc="-5" dirty="0">
                <a:solidFill>
                  <a:srgbClr val="FFFFFF"/>
                </a:solidFill>
                <a:latin typeface="Arabic Typesetting"/>
                <a:cs typeface="Arabic Typesetting"/>
              </a:rPr>
              <a:t> </a:t>
            </a:r>
            <a:r>
              <a:rPr sz="2800" dirty="0">
                <a:solidFill>
                  <a:srgbClr val="FFFFFF"/>
                </a:solidFill>
                <a:latin typeface="Arabic Typesetting"/>
                <a:cs typeface="Arabic Typesetting"/>
              </a:rPr>
              <a:t> </a:t>
            </a:r>
            <a:r>
              <a:rPr sz="2800" spc="30" dirty="0">
                <a:solidFill>
                  <a:srgbClr val="FFFFFF"/>
                </a:solidFill>
                <a:latin typeface="Arabic Typesetting"/>
                <a:cs typeface="Arabic Typesetting"/>
              </a:rPr>
              <a:t> </a:t>
            </a:r>
            <a:r>
              <a:rPr sz="2800" spc="-270" dirty="0">
                <a:solidFill>
                  <a:srgbClr val="FFFFFF"/>
                </a:solidFill>
                <a:latin typeface="Arabic Typesetting"/>
                <a:cs typeface="Arabic Typesetting"/>
              </a:rPr>
              <a:t>رلجا</a:t>
            </a:r>
            <a:endParaRPr sz="2800">
              <a:latin typeface="Arabic Typesetting"/>
              <a:cs typeface="Arabic Typesetting"/>
            </a:endParaRPr>
          </a:p>
        </p:txBody>
      </p:sp>
      <p:sp>
        <p:nvSpPr>
          <p:cNvPr id="62" name="object 62"/>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50</a:t>
            </a:r>
            <a:endParaRPr sz="1400">
              <a:latin typeface="Arial"/>
              <a:cs typeface="Arial"/>
            </a:endParaRPr>
          </a:p>
        </p:txBody>
      </p:sp>
      <p:sp>
        <p:nvSpPr>
          <p:cNvPr id="63" name="object 63"/>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2912" y="6384442"/>
            <a:ext cx="119380" cy="240029"/>
          </a:xfrm>
          <a:prstGeom prst="rect">
            <a:avLst/>
          </a:prstGeom>
        </p:spPr>
        <p:txBody>
          <a:bodyPr vert="horz" wrap="square" lIns="0" tIns="13335" rIns="0" bIns="0" rtlCol="0">
            <a:spAutoFit/>
          </a:bodyPr>
          <a:lstStyle/>
          <a:p>
            <a:pPr marL="12700">
              <a:lnSpc>
                <a:spcPct val="100000"/>
              </a:lnSpc>
              <a:spcBef>
                <a:spcPts val="105"/>
              </a:spcBef>
            </a:pPr>
            <a:r>
              <a:rPr sz="1400" spc="-40" dirty="0">
                <a:solidFill>
                  <a:srgbClr val="464652"/>
                </a:solidFill>
                <a:latin typeface="Arial"/>
                <a:cs typeface="Arial"/>
              </a:rPr>
              <a:t>6</a:t>
            </a:r>
            <a:endParaRPr sz="1400">
              <a:latin typeface="Arial"/>
              <a:cs typeface="Arial"/>
            </a:endParaRPr>
          </a:p>
        </p:txBody>
      </p:sp>
      <p:grpSp>
        <p:nvGrpSpPr>
          <p:cNvPr id="3" name="object 3"/>
          <p:cNvGrpSpPr/>
          <p:nvPr/>
        </p:nvGrpSpPr>
        <p:grpSpPr>
          <a:xfrm>
            <a:off x="0" y="0"/>
            <a:ext cx="9144000" cy="6685915"/>
            <a:chOff x="0" y="0"/>
            <a:chExt cx="9144000" cy="6685915"/>
          </a:xfrm>
        </p:grpSpPr>
        <p:pic>
          <p:nvPicPr>
            <p:cNvPr id="4" name="object 4"/>
            <p:cNvPicPr/>
            <p:nvPr/>
          </p:nvPicPr>
          <p:blipFill>
            <a:blip r:embed="rId2" cstate="print"/>
            <a:stretch>
              <a:fillRect/>
            </a:stretch>
          </p:blipFill>
          <p:spPr>
            <a:xfrm>
              <a:off x="0" y="0"/>
              <a:ext cx="9144000" cy="6358128"/>
            </a:xfrm>
            <a:prstGeom prst="rect">
              <a:avLst/>
            </a:prstGeom>
          </p:spPr>
        </p:pic>
        <p:pic>
          <p:nvPicPr>
            <p:cNvPr id="5" name="object 5"/>
            <p:cNvPicPr/>
            <p:nvPr/>
          </p:nvPicPr>
          <p:blipFill>
            <a:blip r:embed="rId3" cstate="print"/>
            <a:stretch>
              <a:fillRect/>
            </a:stretch>
          </p:blipFill>
          <p:spPr>
            <a:xfrm>
              <a:off x="6874764" y="3643884"/>
              <a:ext cx="2217420" cy="3041904"/>
            </a:xfrm>
            <a:prstGeom prst="rect">
              <a:avLst/>
            </a:prstGeom>
          </p:spPr>
        </p:pic>
      </p:grpSp>
      <p:sp>
        <p:nvSpPr>
          <p:cNvPr id="6" name="object 6"/>
          <p:cNvSpPr txBox="1"/>
          <p:nvPr/>
        </p:nvSpPr>
        <p:spPr>
          <a:xfrm>
            <a:off x="7802118" y="3726891"/>
            <a:ext cx="1052195" cy="2586355"/>
          </a:xfrm>
          <a:prstGeom prst="rect">
            <a:avLst/>
          </a:prstGeom>
        </p:spPr>
        <p:txBody>
          <a:bodyPr vert="horz" wrap="square" lIns="0" tIns="12065" rIns="0" bIns="0" rtlCol="0">
            <a:spAutoFit/>
          </a:bodyPr>
          <a:lstStyle/>
          <a:p>
            <a:pPr marR="5080" algn="r">
              <a:lnSpc>
                <a:spcPct val="100000"/>
              </a:lnSpc>
              <a:spcBef>
                <a:spcPts val="95"/>
              </a:spcBef>
            </a:pPr>
            <a:r>
              <a:rPr sz="2800" spc="-330" dirty="0">
                <a:solidFill>
                  <a:srgbClr val="FF0000"/>
                </a:solidFill>
                <a:latin typeface="Arabic Typesetting"/>
                <a:cs typeface="Arabic Typesetting"/>
              </a:rPr>
              <a:t>لعافلا </a:t>
            </a:r>
            <a:r>
              <a:rPr sz="2800" spc="-445" dirty="0">
                <a:solidFill>
                  <a:srgbClr val="FF0000"/>
                </a:solidFill>
                <a:latin typeface="Arabic Typesetting"/>
                <a:cs typeface="Arabic Typesetting"/>
              </a:rPr>
              <a:t>بئن</a:t>
            </a:r>
            <a:r>
              <a:rPr sz="2800" spc="-120"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a:p>
            <a:pPr marR="5080" algn="r">
              <a:lnSpc>
                <a:spcPct val="100000"/>
              </a:lnSpc>
              <a:spcBef>
                <a:spcPts val="5"/>
              </a:spcBef>
            </a:pPr>
            <a:r>
              <a:rPr sz="2800" spc="-204" dirty="0">
                <a:solidFill>
                  <a:srgbClr val="FF0000"/>
                </a:solidFill>
                <a:latin typeface="Arabic Typesetting"/>
                <a:cs typeface="Arabic Typesetting"/>
              </a:rPr>
              <a:t>نكا </a:t>
            </a:r>
            <a:r>
              <a:rPr sz="2800" spc="-459" dirty="0">
                <a:solidFill>
                  <a:srgbClr val="FF0000"/>
                </a:solidFill>
                <a:latin typeface="Arabic Typesetting"/>
                <a:cs typeface="Arabic Typesetting"/>
              </a:rPr>
              <a:t>بر</a:t>
            </a:r>
            <a:r>
              <a:rPr sz="2800" spc="-430" dirty="0">
                <a:solidFill>
                  <a:srgbClr val="FF0000"/>
                </a:solidFill>
                <a:latin typeface="Arabic Typesetting"/>
                <a:cs typeface="Arabic Typesetting"/>
              </a:rPr>
              <a:t>خ</a:t>
            </a:r>
            <a:r>
              <a:rPr sz="2800" spc="-5" dirty="0">
                <a:solidFill>
                  <a:srgbClr val="FF0000"/>
                </a:solidFill>
                <a:latin typeface="Arial"/>
                <a:cs typeface="Arial"/>
              </a:rPr>
              <a:t>•</a:t>
            </a:r>
            <a:endParaRPr sz="2800">
              <a:latin typeface="Arial"/>
              <a:cs typeface="Arial"/>
            </a:endParaRPr>
          </a:p>
          <a:p>
            <a:pPr marR="5080" algn="r">
              <a:lnSpc>
                <a:spcPct val="100000"/>
              </a:lnSpc>
            </a:pPr>
            <a:r>
              <a:rPr sz="2800" spc="-385" dirty="0">
                <a:solidFill>
                  <a:srgbClr val="FF0000"/>
                </a:solidFill>
                <a:latin typeface="Arabic Typesetting"/>
                <a:cs typeface="Arabic Typesetting"/>
              </a:rPr>
              <a:t>برلخا</a:t>
            </a:r>
            <a:r>
              <a:rPr sz="2800" spc="-385" dirty="0">
                <a:solidFill>
                  <a:srgbClr val="FF0000"/>
                </a:solidFill>
                <a:latin typeface="Arial"/>
                <a:cs typeface="Arial"/>
              </a:rPr>
              <a:t>•</a:t>
            </a:r>
            <a:endParaRPr sz="2800">
              <a:latin typeface="Arial"/>
              <a:cs typeface="Arial"/>
            </a:endParaRPr>
          </a:p>
          <a:p>
            <a:pPr marR="5080" algn="r">
              <a:lnSpc>
                <a:spcPct val="100000"/>
              </a:lnSpc>
            </a:pPr>
            <a:r>
              <a:rPr sz="2800" spc="-204" dirty="0">
                <a:solidFill>
                  <a:srgbClr val="FF0000"/>
                </a:solidFill>
                <a:latin typeface="Arabic Typesetting"/>
                <a:cs typeface="Arabic Typesetting"/>
              </a:rPr>
              <a:t>نكا </a:t>
            </a:r>
            <a:r>
              <a:rPr sz="2800" spc="-325" dirty="0">
                <a:solidFill>
                  <a:srgbClr val="FF0000"/>
                </a:solidFill>
                <a:latin typeface="Arabic Typesetting"/>
                <a:cs typeface="Arabic Typesetting"/>
              </a:rPr>
              <a:t>سم</a:t>
            </a:r>
            <a:r>
              <a:rPr sz="2800" spc="-100"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a:p>
            <a:pPr marR="5080" algn="r">
              <a:lnSpc>
                <a:spcPct val="100000"/>
              </a:lnSpc>
            </a:pPr>
            <a:r>
              <a:rPr sz="2800" spc="-125" dirty="0">
                <a:solidFill>
                  <a:srgbClr val="FF0000"/>
                </a:solidFill>
                <a:latin typeface="Arabic Typesetting"/>
                <a:cs typeface="Arabic Typesetting"/>
              </a:rPr>
              <a:t>نا</a:t>
            </a:r>
            <a:r>
              <a:rPr sz="2800" spc="690" dirty="0">
                <a:solidFill>
                  <a:srgbClr val="FF0000"/>
                </a:solidFill>
                <a:latin typeface="Arabic Typesetting"/>
                <a:cs typeface="Arabic Typesetting"/>
              </a:rPr>
              <a:t> </a:t>
            </a:r>
            <a:r>
              <a:rPr sz="2800" spc="-335" dirty="0">
                <a:solidFill>
                  <a:srgbClr val="FF0000"/>
                </a:solidFill>
                <a:latin typeface="Arabic Typesetting"/>
                <a:cs typeface="Arabic Typesetting"/>
              </a:rPr>
              <a:t>برخ</a:t>
            </a:r>
            <a:r>
              <a:rPr sz="2800" spc="-335" dirty="0">
                <a:solidFill>
                  <a:srgbClr val="FF0000"/>
                </a:solidFill>
                <a:latin typeface="Arial"/>
                <a:cs typeface="Arial"/>
              </a:rPr>
              <a:t>•</a:t>
            </a:r>
            <a:endParaRPr sz="2800">
              <a:latin typeface="Arial"/>
              <a:cs typeface="Arial"/>
            </a:endParaRPr>
          </a:p>
          <a:p>
            <a:pPr marR="5080" algn="r">
              <a:lnSpc>
                <a:spcPct val="100000"/>
              </a:lnSpc>
            </a:pPr>
            <a:r>
              <a:rPr sz="2800" spc="-385" dirty="0">
                <a:solidFill>
                  <a:srgbClr val="FF0000"/>
                </a:solidFill>
                <a:latin typeface="Arabic Typesetting"/>
                <a:cs typeface="Arabic Typesetting"/>
              </a:rPr>
              <a:t>أ</a:t>
            </a:r>
            <a:r>
              <a:rPr sz="4200" spc="419" baseline="1984" dirty="0">
                <a:solidFill>
                  <a:srgbClr val="FF0000"/>
                </a:solidFill>
                <a:latin typeface="Arabic Typesetting"/>
                <a:cs typeface="Arabic Typesetting"/>
              </a:rPr>
              <a:t> </a:t>
            </a:r>
            <a:r>
              <a:rPr sz="2800" spc="-450" dirty="0">
                <a:solidFill>
                  <a:srgbClr val="FF0000"/>
                </a:solidFill>
                <a:latin typeface="Arabic Typesetting"/>
                <a:cs typeface="Arabic Typesetting"/>
              </a:rPr>
              <a:t>دتب</a:t>
            </a:r>
            <a:r>
              <a:rPr sz="4200" spc="-675" baseline="1984" dirty="0">
                <a:solidFill>
                  <a:srgbClr val="FF0000"/>
                </a:solidFill>
                <a:latin typeface="Arabic Typesetting"/>
                <a:cs typeface="Arabic Typesetting"/>
              </a:rPr>
              <a:t>لم</a:t>
            </a:r>
            <a:r>
              <a:rPr sz="2800" spc="-450" dirty="0">
                <a:solidFill>
                  <a:srgbClr val="FF0000"/>
                </a:solidFill>
                <a:latin typeface="Arabic Typesetting"/>
                <a:cs typeface="Arabic Typesetting"/>
              </a:rPr>
              <a:t>ا</a:t>
            </a:r>
            <a:r>
              <a:rPr sz="2800" spc="-450" dirty="0">
                <a:solidFill>
                  <a:srgbClr val="FF0000"/>
                </a:solidFill>
                <a:latin typeface="Arial"/>
                <a:cs typeface="Arial"/>
              </a:rPr>
              <a:t>•</a:t>
            </a:r>
            <a:endParaRPr sz="2800">
              <a:latin typeface="Arial"/>
              <a:cs typeface="Arial"/>
            </a:endParaRPr>
          </a:p>
        </p:txBody>
      </p:sp>
      <p:pic>
        <p:nvPicPr>
          <p:cNvPr id="7" name="object 7"/>
          <p:cNvPicPr/>
          <p:nvPr/>
        </p:nvPicPr>
        <p:blipFill>
          <a:blip r:embed="rId4" cstate="print"/>
          <a:stretch>
            <a:fillRect/>
          </a:stretch>
        </p:blipFill>
        <p:spPr>
          <a:xfrm>
            <a:off x="4660391" y="3643883"/>
            <a:ext cx="2359152" cy="3214115"/>
          </a:xfrm>
          <a:prstGeom prst="rect">
            <a:avLst/>
          </a:prstGeom>
        </p:spPr>
      </p:pic>
      <p:sp>
        <p:nvSpPr>
          <p:cNvPr id="8" name="object 8"/>
          <p:cNvSpPr txBox="1"/>
          <p:nvPr/>
        </p:nvSpPr>
        <p:spPr>
          <a:xfrm>
            <a:off x="5029834" y="3726891"/>
            <a:ext cx="1776730" cy="2933065"/>
          </a:xfrm>
          <a:prstGeom prst="rect">
            <a:avLst/>
          </a:prstGeom>
        </p:spPr>
        <p:txBody>
          <a:bodyPr vert="horz" wrap="square" lIns="0" tIns="12065" rIns="0" bIns="0" rtlCol="0">
            <a:spAutoFit/>
          </a:bodyPr>
          <a:lstStyle/>
          <a:p>
            <a:pPr marR="30480" algn="r">
              <a:lnSpc>
                <a:spcPct val="100000"/>
              </a:lnSpc>
              <a:spcBef>
                <a:spcPts val="95"/>
              </a:spcBef>
            </a:pPr>
            <a:r>
              <a:rPr sz="2800" spc="-204" dirty="0">
                <a:solidFill>
                  <a:srgbClr val="FF0000"/>
                </a:solidFill>
                <a:latin typeface="Arabic Typesetting"/>
                <a:cs typeface="Arabic Typesetting"/>
              </a:rPr>
              <a:t>نكا</a:t>
            </a:r>
            <a:r>
              <a:rPr sz="2800" spc="-15" dirty="0">
                <a:solidFill>
                  <a:srgbClr val="FF0000"/>
                </a:solidFill>
                <a:latin typeface="Arabic Typesetting"/>
                <a:cs typeface="Arabic Typesetting"/>
              </a:rPr>
              <a:t> </a:t>
            </a:r>
            <a:r>
              <a:rPr sz="2800" spc="-459" dirty="0">
                <a:solidFill>
                  <a:srgbClr val="FF0000"/>
                </a:solidFill>
                <a:latin typeface="Arabic Typesetting"/>
                <a:cs typeface="Arabic Typesetting"/>
              </a:rPr>
              <a:t>بر</a:t>
            </a:r>
            <a:r>
              <a:rPr sz="2800" spc="-425" dirty="0">
                <a:solidFill>
                  <a:srgbClr val="FF0000"/>
                </a:solidFill>
                <a:latin typeface="Arabic Typesetting"/>
                <a:cs typeface="Arabic Typesetting"/>
              </a:rPr>
              <a:t>خ</a:t>
            </a:r>
            <a:r>
              <a:rPr sz="2800" spc="-5" dirty="0">
                <a:solidFill>
                  <a:srgbClr val="FF0000"/>
                </a:solidFill>
                <a:latin typeface="Arial"/>
                <a:cs typeface="Arial"/>
              </a:rPr>
              <a:t>•</a:t>
            </a:r>
            <a:endParaRPr sz="2800">
              <a:latin typeface="Arial"/>
              <a:cs typeface="Arial"/>
            </a:endParaRPr>
          </a:p>
          <a:p>
            <a:pPr marR="30480" algn="r">
              <a:lnSpc>
                <a:spcPct val="100000"/>
              </a:lnSpc>
              <a:spcBef>
                <a:spcPts val="5"/>
              </a:spcBef>
            </a:pPr>
            <a:r>
              <a:rPr sz="2800" spc="-125" dirty="0">
                <a:solidFill>
                  <a:srgbClr val="FF0000"/>
                </a:solidFill>
                <a:latin typeface="Arabic Typesetting"/>
                <a:cs typeface="Arabic Typesetting"/>
              </a:rPr>
              <a:t>نا</a:t>
            </a:r>
            <a:r>
              <a:rPr sz="2800" spc="700" dirty="0">
                <a:solidFill>
                  <a:srgbClr val="FF0000"/>
                </a:solidFill>
                <a:latin typeface="Arabic Typesetting"/>
                <a:cs typeface="Arabic Typesetting"/>
              </a:rPr>
              <a:t> </a:t>
            </a:r>
            <a:r>
              <a:rPr sz="2800" spc="-185" dirty="0">
                <a:solidFill>
                  <a:srgbClr val="FF0000"/>
                </a:solidFill>
                <a:latin typeface="Arabic Typesetting"/>
                <a:cs typeface="Arabic Typesetting"/>
              </a:rPr>
              <a:t>سما</a:t>
            </a:r>
            <a:r>
              <a:rPr sz="2800" spc="-185" dirty="0">
                <a:solidFill>
                  <a:srgbClr val="FF0000"/>
                </a:solidFill>
                <a:latin typeface="Arial"/>
                <a:cs typeface="Arial"/>
              </a:rPr>
              <a:t>•</a:t>
            </a:r>
            <a:endParaRPr sz="2800">
              <a:latin typeface="Arial"/>
              <a:cs typeface="Arial"/>
            </a:endParaRPr>
          </a:p>
          <a:p>
            <a:pPr marR="30480" algn="r">
              <a:lnSpc>
                <a:spcPct val="100000"/>
              </a:lnSpc>
            </a:pPr>
            <a:r>
              <a:rPr sz="2800" spc="-295" dirty="0">
                <a:solidFill>
                  <a:srgbClr val="FF0000"/>
                </a:solidFill>
                <a:latin typeface="Arabic Typesetting"/>
                <a:cs typeface="Arabic Typesetting"/>
              </a:rPr>
              <a:t>قلط</a:t>
            </a:r>
            <a:r>
              <a:rPr sz="2800" spc="-595" dirty="0">
                <a:solidFill>
                  <a:srgbClr val="FF0000"/>
                </a:solidFill>
                <a:latin typeface="Arabic Typesetting"/>
                <a:cs typeface="Arabic Typesetting"/>
              </a:rPr>
              <a:t>لم</a:t>
            </a:r>
            <a:r>
              <a:rPr sz="2800" spc="-5" dirty="0">
                <a:solidFill>
                  <a:srgbClr val="FF0000"/>
                </a:solidFill>
                <a:latin typeface="Arabic Typesetting"/>
                <a:cs typeface="Arabic Typesetting"/>
              </a:rPr>
              <a:t>ا </a:t>
            </a:r>
            <a:r>
              <a:rPr sz="2800" spc="-140" dirty="0">
                <a:solidFill>
                  <a:srgbClr val="FF0000"/>
                </a:solidFill>
                <a:latin typeface="Arabic Typesetting"/>
                <a:cs typeface="Arabic Typesetting"/>
              </a:rPr>
              <a:t>ل</a:t>
            </a:r>
            <a:r>
              <a:rPr sz="2800" spc="-495" dirty="0">
                <a:solidFill>
                  <a:srgbClr val="FF0000"/>
                </a:solidFill>
                <a:latin typeface="Arabic Typesetting"/>
                <a:cs typeface="Arabic Typesetting"/>
              </a:rPr>
              <a:t>وعفلم</a:t>
            </a:r>
            <a:r>
              <a:rPr sz="2800" spc="-160"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a:p>
            <a:pPr marR="30480" algn="r">
              <a:lnSpc>
                <a:spcPct val="100000"/>
              </a:lnSpc>
            </a:pPr>
            <a:r>
              <a:rPr sz="2800" spc="-390" dirty="0">
                <a:solidFill>
                  <a:srgbClr val="FF0000"/>
                </a:solidFill>
                <a:latin typeface="Arabic Typesetting"/>
                <a:cs typeface="Arabic Typesetting"/>
              </a:rPr>
              <a:t>ن</a:t>
            </a:r>
            <a:r>
              <a:rPr sz="2800" spc="-500" dirty="0">
                <a:solidFill>
                  <a:srgbClr val="FF0000"/>
                </a:solidFill>
                <a:latin typeface="Arabic Typesetting"/>
                <a:cs typeface="Arabic Typesetting"/>
              </a:rPr>
              <a:t>ى</a:t>
            </a:r>
            <a:r>
              <a:rPr sz="2800" spc="-1055" dirty="0">
                <a:solidFill>
                  <a:srgbClr val="FF0000"/>
                </a:solidFill>
                <a:latin typeface="Arabic Typesetting"/>
                <a:cs typeface="Arabic Typesetting"/>
              </a:rPr>
              <a:t>ث</a:t>
            </a:r>
            <a:r>
              <a:rPr sz="2800" spc="-1080" dirty="0">
                <a:solidFill>
                  <a:srgbClr val="FF0000"/>
                </a:solidFill>
                <a:latin typeface="Arabic Typesetting"/>
                <a:cs typeface="Arabic Typesetting"/>
              </a:rPr>
              <a:t>ت</a:t>
            </a:r>
            <a:r>
              <a:rPr sz="2800" spc="-365" dirty="0">
                <a:solidFill>
                  <a:srgbClr val="FF0000"/>
                </a:solidFill>
                <a:latin typeface="Arabic Typesetting"/>
                <a:cs typeface="Arabic Typesetting"/>
              </a:rPr>
              <a:t> </a:t>
            </a:r>
            <a:r>
              <a:rPr sz="2800" spc="-425" dirty="0">
                <a:solidFill>
                  <a:srgbClr val="FF0000"/>
                </a:solidFill>
                <a:latin typeface="Arabic Typesetting"/>
                <a:cs typeface="Arabic Typesetting"/>
              </a:rPr>
              <a:t>س</a:t>
            </a:r>
            <a:r>
              <a:rPr sz="4200" spc="-885" baseline="1984" dirty="0">
                <a:solidFill>
                  <a:srgbClr val="FF0000"/>
                </a:solidFill>
                <a:latin typeface="Arabic Typesetting"/>
                <a:cs typeface="Arabic Typesetting"/>
              </a:rPr>
              <a:t>لم</a:t>
            </a:r>
            <a:r>
              <a:rPr sz="2800"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a:p>
            <a:pPr marR="30480" algn="r">
              <a:lnSpc>
                <a:spcPct val="100000"/>
              </a:lnSpc>
            </a:pPr>
            <a:r>
              <a:rPr sz="2800" spc="-515" dirty="0">
                <a:solidFill>
                  <a:srgbClr val="FF0000"/>
                </a:solidFill>
                <a:latin typeface="Arabic Typesetting"/>
                <a:cs typeface="Arabic Typesetting"/>
              </a:rPr>
              <a:t>يزيتم</a:t>
            </a:r>
            <a:r>
              <a:rPr sz="4200" spc="-772" baseline="8928" dirty="0">
                <a:solidFill>
                  <a:srgbClr val="FF0000"/>
                </a:solidFill>
                <a:latin typeface="Arabic Typesetting"/>
                <a:cs typeface="Arabic Typesetting"/>
              </a:rPr>
              <a:t>ل</a:t>
            </a:r>
            <a:r>
              <a:rPr sz="2800" spc="-515" dirty="0">
                <a:solidFill>
                  <a:srgbClr val="FF0000"/>
                </a:solidFill>
                <a:latin typeface="Arabic Typesetting"/>
                <a:cs typeface="Arabic Typesetting"/>
              </a:rPr>
              <a:t>ا</a:t>
            </a:r>
            <a:r>
              <a:rPr sz="2800" spc="-515" dirty="0">
                <a:solidFill>
                  <a:srgbClr val="FF0000"/>
                </a:solidFill>
                <a:latin typeface="Arial"/>
                <a:cs typeface="Arial"/>
              </a:rPr>
              <a:t>•</a:t>
            </a:r>
            <a:endParaRPr sz="2800">
              <a:latin typeface="Arial"/>
              <a:cs typeface="Arial"/>
            </a:endParaRPr>
          </a:p>
          <a:p>
            <a:pPr marR="30480" algn="r">
              <a:lnSpc>
                <a:spcPts val="3045"/>
              </a:lnSpc>
            </a:pPr>
            <a:r>
              <a:rPr sz="2800" spc="-395" dirty="0">
                <a:solidFill>
                  <a:srgbClr val="FF0000"/>
                </a:solidFill>
                <a:latin typeface="Arabic Typesetting"/>
                <a:cs typeface="Arabic Typesetting"/>
              </a:rPr>
              <a:t>كي</a:t>
            </a:r>
            <a:r>
              <a:rPr sz="2800" spc="-1315" dirty="0">
                <a:solidFill>
                  <a:srgbClr val="FF0000"/>
                </a:solidFill>
                <a:latin typeface="Arabic Typesetting"/>
                <a:cs typeface="Arabic Typesetting"/>
              </a:rPr>
              <a:t>ب</a:t>
            </a:r>
            <a:r>
              <a:rPr sz="2800" spc="20" dirty="0">
                <a:solidFill>
                  <a:srgbClr val="FF0000"/>
                </a:solidFill>
                <a:latin typeface="Arabic Typesetting"/>
                <a:cs typeface="Arabic Typesetting"/>
              </a:rPr>
              <a:t> </a:t>
            </a:r>
            <a:r>
              <a:rPr sz="2800" spc="-110" dirty="0">
                <a:solidFill>
                  <a:srgbClr val="FF0000"/>
                </a:solidFill>
                <a:latin typeface="Arabic Typesetting"/>
                <a:cs typeface="Arabic Typesetting"/>
              </a:rPr>
              <a:t>ق</a:t>
            </a:r>
            <a:r>
              <a:rPr sz="2800" spc="40" dirty="0">
                <a:solidFill>
                  <a:srgbClr val="FF0000"/>
                </a:solidFill>
                <a:latin typeface="Arabic Typesetting"/>
                <a:cs typeface="Arabic Typesetting"/>
              </a:rPr>
              <a:t>و</a:t>
            </a:r>
            <a:r>
              <a:rPr sz="2800" spc="-1080" dirty="0">
                <a:solidFill>
                  <a:srgbClr val="FF0000"/>
                </a:solidFill>
                <a:latin typeface="Arabic Typesetting"/>
                <a:cs typeface="Arabic Typesetting"/>
              </a:rPr>
              <a:t>ب</a:t>
            </a:r>
            <a:r>
              <a:rPr sz="2800" spc="-365" dirty="0">
                <a:solidFill>
                  <a:srgbClr val="FF0000"/>
                </a:solidFill>
                <a:latin typeface="Arabic Typesetting"/>
                <a:cs typeface="Arabic Typesetting"/>
              </a:rPr>
              <a:t> </a:t>
            </a:r>
            <a:r>
              <a:rPr sz="2800" spc="-430" dirty="0">
                <a:solidFill>
                  <a:srgbClr val="FF0000"/>
                </a:solidFill>
                <a:latin typeface="Arabic Typesetting"/>
                <a:cs typeface="Arabic Typesetting"/>
              </a:rPr>
              <a:t>س</a:t>
            </a:r>
            <a:r>
              <a:rPr sz="4200" spc="-1035" baseline="1984" dirty="0">
                <a:solidFill>
                  <a:srgbClr val="FF0000"/>
                </a:solidFill>
                <a:latin typeface="Arabic Typesetting"/>
                <a:cs typeface="Arabic Typesetting"/>
              </a:rPr>
              <a:t>ل</a:t>
            </a:r>
            <a:r>
              <a:rPr sz="4200" spc="-727" baseline="1984" dirty="0">
                <a:solidFill>
                  <a:srgbClr val="FF0000"/>
                </a:solidFill>
                <a:latin typeface="Arabic Typesetting"/>
                <a:cs typeface="Arabic Typesetting"/>
              </a:rPr>
              <a:t>م</a:t>
            </a:r>
            <a:r>
              <a:rPr sz="2800" spc="-5" dirty="0">
                <a:solidFill>
                  <a:srgbClr val="FF0000"/>
                </a:solidFill>
                <a:latin typeface="Arabic Typesetting"/>
                <a:cs typeface="Arabic Typesetting"/>
              </a:rPr>
              <a:t>ا </a:t>
            </a:r>
            <a:r>
              <a:rPr sz="2800" spc="-415" dirty="0">
                <a:solidFill>
                  <a:srgbClr val="FF0000"/>
                </a:solidFill>
                <a:latin typeface="Arabic Typesetting"/>
                <a:cs typeface="Arabic Typesetting"/>
              </a:rPr>
              <a:t>ع</a:t>
            </a:r>
            <a:r>
              <a:rPr sz="2800" spc="-5" dirty="0">
                <a:solidFill>
                  <a:srgbClr val="FF0000"/>
                </a:solidFill>
                <a:latin typeface="Arabic Typesetting"/>
                <a:cs typeface="Arabic Typesetting"/>
              </a:rPr>
              <a:t>ر</a:t>
            </a:r>
            <a:r>
              <a:rPr sz="2800" spc="75" dirty="0">
                <a:solidFill>
                  <a:srgbClr val="FF0000"/>
                </a:solidFill>
                <a:latin typeface="Arabic Typesetting"/>
                <a:cs typeface="Arabic Typesetting"/>
              </a:rPr>
              <a:t>ا</a:t>
            </a:r>
            <a:r>
              <a:rPr sz="2800" spc="-690" dirty="0">
                <a:solidFill>
                  <a:srgbClr val="FF0000"/>
                </a:solidFill>
                <a:latin typeface="Arabic Typesetting"/>
                <a:cs typeface="Arabic Typesetting"/>
              </a:rPr>
              <a:t>ضل</a:t>
            </a:r>
            <a:r>
              <a:rPr sz="2800" spc="-484" dirty="0">
                <a:solidFill>
                  <a:srgbClr val="FF0000"/>
                </a:solidFill>
                <a:latin typeface="Arabic Typesetting"/>
                <a:cs typeface="Arabic Typesetting"/>
              </a:rPr>
              <a:t>م</a:t>
            </a:r>
            <a:r>
              <a:rPr sz="2800" spc="5"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a:p>
            <a:pPr marL="149225">
              <a:lnSpc>
                <a:spcPts val="3045"/>
              </a:lnSpc>
            </a:pPr>
            <a:r>
              <a:rPr sz="1400" spc="10" dirty="0">
                <a:solidFill>
                  <a:srgbClr val="464652"/>
                </a:solidFill>
                <a:latin typeface="Arial"/>
                <a:cs typeface="Arial"/>
              </a:rPr>
              <a:t>)</a:t>
            </a:r>
            <a:r>
              <a:rPr sz="1400" spc="-50" dirty="0">
                <a:solidFill>
                  <a:srgbClr val="464652"/>
                </a:solidFill>
                <a:latin typeface="Arial"/>
                <a:cs typeface="Arial"/>
              </a:rPr>
              <a:t>2</a:t>
            </a:r>
            <a:r>
              <a:rPr sz="1400" dirty="0">
                <a:solidFill>
                  <a:srgbClr val="464652"/>
                </a:solidFill>
                <a:latin typeface="Arial"/>
                <a:cs typeface="Arial"/>
              </a:rPr>
              <a:t>( </a:t>
            </a:r>
            <a:r>
              <a:rPr sz="1400" spc="-25" dirty="0">
                <a:solidFill>
                  <a:srgbClr val="464652"/>
                </a:solidFill>
                <a:latin typeface="Arial"/>
                <a:cs typeface="Arial"/>
              </a:rPr>
              <a:t> </a:t>
            </a:r>
            <a:r>
              <a:rPr sz="1400" spc="-210" dirty="0">
                <a:solidFill>
                  <a:srgbClr val="464652"/>
                </a:solidFill>
                <a:latin typeface="Arial"/>
                <a:cs typeface="Arial"/>
              </a:rPr>
              <a:t>ةي</a:t>
            </a:r>
            <a:r>
              <a:rPr sz="1400" spc="-20" dirty="0">
                <a:solidFill>
                  <a:srgbClr val="464652"/>
                </a:solidFill>
                <a:latin typeface="Arial"/>
                <a:cs typeface="Arial"/>
              </a:rPr>
              <a:t>و</a:t>
            </a:r>
            <a:r>
              <a:rPr sz="4200" spc="-2354" baseline="-12896" dirty="0">
                <a:solidFill>
                  <a:srgbClr val="FF0000"/>
                </a:solidFill>
                <a:latin typeface="Arabic Typesetting"/>
                <a:cs typeface="Arabic Typesetting"/>
              </a:rPr>
              <a:t>له</a:t>
            </a:r>
            <a:r>
              <a:rPr sz="1400" spc="-330" dirty="0">
                <a:solidFill>
                  <a:srgbClr val="464652"/>
                </a:solidFill>
                <a:latin typeface="Arial"/>
                <a:cs typeface="Arial"/>
              </a:rPr>
              <a:t>غ</a:t>
            </a:r>
            <a:r>
              <a:rPr sz="1400" spc="-315" dirty="0">
                <a:solidFill>
                  <a:srgbClr val="464652"/>
                </a:solidFill>
                <a:latin typeface="Arial"/>
                <a:cs typeface="Arial"/>
              </a:rPr>
              <a:t>ل</a:t>
            </a:r>
            <a:r>
              <a:rPr sz="1400" spc="10" dirty="0">
                <a:solidFill>
                  <a:srgbClr val="464652"/>
                </a:solidFill>
                <a:latin typeface="Arial"/>
                <a:cs typeface="Arial"/>
              </a:rPr>
              <a:t>ا</a:t>
            </a:r>
            <a:r>
              <a:rPr sz="4200" spc="-1222" baseline="-12896" dirty="0">
                <a:solidFill>
                  <a:srgbClr val="FF0000"/>
                </a:solidFill>
                <a:latin typeface="Arabic Typesetting"/>
                <a:cs typeface="Arabic Typesetting"/>
              </a:rPr>
              <a:t>ج</a:t>
            </a:r>
            <a:r>
              <a:rPr sz="1400" spc="-390" dirty="0">
                <a:solidFill>
                  <a:srgbClr val="464652"/>
                </a:solidFill>
                <a:latin typeface="Arial"/>
                <a:cs typeface="Arial"/>
              </a:rPr>
              <a:t>ت</a:t>
            </a:r>
            <a:r>
              <a:rPr sz="4200" spc="-1500" baseline="-12896" dirty="0">
                <a:solidFill>
                  <a:srgbClr val="FF0000"/>
                </a:solidFill>
                <a:latin typeface="Arabic Typesetting"/>
                <a:cs typeface="Arabic Typesetting"/>
              </a:rPr>
              <a:t>ل</a:t>
            </a:r>
            <a:r>
              <a:rPr sz="4200" spc="-7" baseline="-8928" dirty="0">
                <a:solidFill>
                  <a:srgbClr val="FF0000"/>
                </a:solidFill>
                <a:latin typeface="Arabic Typesetting"/>
                <a:cs typeface="Arabic Typesetting"/>
              </a:rPr>
              <a:t> </a:t>
            </a:r>
            <a:r>
              <a:rPr sz="4200" spc="-330" baseline="-8928" dirty="0">
                <a:solidFill>
                  <a:srgbClr val="FF0000"/>
                </a:solidFill>
                <a:latin typeface="Arabic Typesetting"/>
                <a:cs typeface="Arabic Typesetting"/>
              </a:rPr>
              <a:t> </a:t>
            </a:r>
            <a:r>
              <a:rPr sz="1400" spc="-135" dirty="0">
                <a:solidFill>
                  <a:srgbClr val="464652"/>
                </a:solidFill>
                <a:latin typeface="Arial"/>
                <a:cs typeface="Arial"/>
              </a:rPr>
              <a:t>ا</a:t>
            </a:r>
            <a:r>
              <a:rPr sz="1400" spc="-395" dirty="0">
                <a:solidFill>
                  <a:srgbClr val="464652"/>
                </a:solidFill>
                <a:latin typeface="Arial"/>
                <a:cs typeface="Arial"/>
              </a:rPr>
              <a:t>ي</a:t>
            </a:r>
            <a:r>
              <a:rPr sz="1400" spc="25" dirty="0">
                <a:solidFill>
                  <a:srgbClr val="464652"/>
                </a:solidFill>
                <a:latin typeface="Arial"/>
                <a:cs typeface="Arial"/>
              </a:rPr>
              <a:t>ا</a:t>
            </a:r>
            <a:r>
              <a:rPr sz="1400" spc="-955" dirty="0">
                <a:solidFill>
                  <a:srgbClr val="464652"/>
                </a:solidFill>
                <a:latin typeface="Arial"/>
                <a:cs typeface="Arial"/>
              </a:rPr>
              <a:t>ف</a:t>
            </a:r>
            <a:r>
              <a:rPr sz="4200" spc="-1230" baseline="-12896" dirty="0">
                <a:solidFill>
                  <a:srgbClr val="FF0000"/>
                </a:solidFill>
                <a:latin typeface="Arabic Typesetting"/>
                <a:cs typeface="Arabic Typesetting"/>
              </a:rPr>
              <a:t>ل</a:t>
            </a:r>
            <a:r>
              <a:rPr sz="1400" spc="-295" dirty="0">
                <a:solidFill>
                  <a:srgbClr val="464652"/>
                </a:solidFill>
                <a:latin typeface="Arial"/>
                <a:cs typeface="Arial"/>
              </a:rPr>
              <a:t>ك</a:t>
            </a:r>
            <a:r>
              <a:rPr sz="1400" spc="-585" dirty="0">
                <a:solidFill>
                  <a:srgbClr val="464652"/>
                </a:solidFill>
                <a:latin typeface="Arial"/>
                <a:cs typeface="Arial"/>
              </a:rPr>
              <a:t>ل</a:t>
            </a:r>
            <a:r>
              <a:rPr sz="4200" spc="-1005" baseline="-12896" dirty="0">
                <a:solidFill>
                  <a:srgbClr val="FF0000"/>
                </a:solidFill>
                <a:latin typeface="Arabic Typesetting"/>
                <a:cs typeface="Arabic Typesetting"/>
              </a:rPr>
              <a:t>و</a:t>
            </a:r>
            <a:r>
              <a:rPr sz="1400" dirty="0">
                <a:solidFill>
                  <a:srgbClr val="464652"/>
                </a:solidFill>
                <a:latin typeface="Arial"/>
                <a:cs typeface="Arial"/>
              </a:rPr>
              <a:t>ا</a:t>
            </a:r>
            <a:r>
              <a:rPr sz="1400" spc="30" dirty="0">
                <a:solidFill>
                  <a:srgbClr val="464652"/>
                </a:solidFill>
                <a:latin typeface="Arial"/>
                <a:cs typeface="Arial"/>
              </a:rPr>
              <a:t> </a:t>
            </a:r>
            <a:r>
              <a:rPr sz="4200" spc="-622" baseline="-12896" dirty="0">
                <a:solidFill>
                  <a:srgbClr val="FF0000"/>
                </a:solidFill>
                <a:latin typeface="Arabic Typesetting"/>
                <a:cs typeface="Arabic Typesetting"/>
              </a:rPr>
              <a:t>ع</a:t>
            </a:r>
            <a:r>
              <a:rPr sz="4200" spc="-1770" baseline="-12896" dirty="0">
                <a:solidFill>
                  <a:srgbClr val="FF0000"/>
                </a:solidFill>
                <a:latin typeface="Arabic Typesetting"/>
                <a:cs typeface="Arabic Typesetting"/>
              </a:rPr>
              <a:t>ف</a:t>
            </a:r>
            <a:r>
              <a:rPr sz="4200" spc="-944" baseline="-12896" dirty="0">
                <a:solidFill>
                  <a:srgbClr val="FF0000"/>
                </a:solidFill>
                <a:latin typeface="Arabic Typesetting"/>
                <a:cs typeface="Arabic Typesetting"/>
              </a:rPr>
              <a:t>لم</a:t>
            </a:r>
            <a:r>
              <a:rPr sz="4200" spc="-60" baseline="-12896" dirty="0">
                <a:solidFill>
                  <a:srgbClr val="FF0000"/>
                </a:solidFill>
                <a:latin typeface="Arabic Typesetting"/>
                <a:cs typeface="Arabic Typesetting"/>
              </a:rPr>
              <a:t>ا</a:t>
            </a:r>
            <a:r>
              <a:rPr sz="4200" spc="-67" baseline="-12896" dirty="0">
                <a:solidFill>
                  <a:srgbClr val="FF0000"/>
                </a:solidFill>
                <a:latin typeface="Arial"/>
                <a:cs typeface="Arial"/>
              </a:rPr>
              <a:t>•</a:t>
            </a:r>
            <a:endParaRPr sz="4200" baseline="-12896">
              <a:latin typeface="Arial"/>
              <a:cs typeface="Arial"/>
            </a:endParaRPr>
          </a:p>
        </p:txBody>
      </p:sp>
      <p:pic>
        <p:nvPicPr>
          <p:cNvPr id="9" name="object 9"/>
          <p:cNvPicPr/>
          <p:nvPr/>
        </p:nvPicPr>
        <p:blipFill>
          <a:blip r:embed="rId5" cstate="print"/>
          <a:stretch>
            <a:fillRect/>
          </a:stretch>
        </p:blipFill>
        <p:spPr>
          <a:xfrm>
            <a:off x="2572511" y="3643884"/>
            <a:ext cx="2217419" cy="1335024"/>
          </a:xfrm>
          <a:prstGeom prst="rect">
            <a:avLst/>
          </a:prstGeom>
        </p:spPr>
      </p:pic>
      <p:sp>
        <p:nvSpPr>
          <p:cNvPr id="10" name="object 10"/>
          <p:cNvSpPr txBox="1"/>
          <p:nvPr/>
        </p:nvSpPr>
        <p:spPr>
          <a:xfrm>
            <a:off x="2880486" y="3726891"/>
            <a:ext cx="1671320" cy="878840"/>
          </a:xfrm>
          <a:prstGeom prst="rect">
            <a:avLst/>
          </a:prstGeom>
        </p:spPr>
        <p:txBody>
          <a:bodyPr vert="horz" wrap="square" lIns="0" tIns="12065" rIns="0" bIns="0" rtlCol="0">
            <a:spAutoFit/>
          </a:bodyPr>
          <a:lstStyle/>
          <a:p>
            <a:pPr marR="5080" algn="r">
              <a:lnSpc>
                <a:spcPct val="100000"/>
              </a:lnSpc>
              <a:spcBef>
                <a:spcPts val="95"/>
              </a:spcBef>
            </a:pPr>
            <a:r>
              <a:rPr sz="2800" spc="-505" dirty="0">
                <a:solidFill>
                  <a:srgbClr val="FF0000"/>
                </a:solidFill>
                <a:latin typeface="Arabic Typesetting"/>
                <a:cs typeface="Arabic Typesetting"/>
              </a:rPr>
              <a:t>هيلا</a:t>
            </a:r>
            <a:r>
              <a:rPr sz="2800" spc="90" dirty="0">
                <a:solidFill>
                  <a:srgbClr val="FF0000"/>
                </a:solidFill>
                <a:latin typeface="Arabic Typesetting"/>
                <a:cs typeface="Arabic Typesetting"/>
              </a:rPr>
              <a:t>  </a:t>
            </a:r>
            <a:r>
              <a:rPr sz="2800" spc="-260" dirty="0">
                <a:solidFill>
                  <a:srgbClr val="FF0000"/>
                </a:solidFill>
                <a:latin typeface="Arabic Typesetting"/>
                <a:cs typeface="Arabic Typesetting"/>
              </a:rPr>
              <a:t>فاضلما</a:t>
            </a:r>
            <a:r>
              <a:rPr sz="2800" spc="-260" dirty="0">
                <a:solidFill>
                  <a:srgbClr val="FF0000"/>
                </a:solidFill>
                <a:latin typeface="Arial"/>
                <a:cs typeface="Arial"/>
              </a:rPr>
              <a:t>•</a:t>
            </a:r>
            <a:endParaRPr sz="2800">
              <a:latin typeface="Arial"/>
              <a:cs typeface="Arial"/>
            </a:endParaRPr>
          </a:p>
          <a:p>
            <a:pPr marR="5080" algn="r">
              <a:lnSpc>
                <a:spcPct val="100000"/>
              </a:lnSpc>
              <a:spcBef>
                <a:spcPts val="5"/>
              </a:spcBef>
            </a:pPr>
            <a:r>
              <a:rPr sz="2800" spc="80" dirty="0">
                <a:solidFill>
                  <a:srgbClr val="FF0000"/>
                </a:solidFill>
                <a:latin typeface="Arabic Typesetting"/>
                <a:cs typeface="Arabic Typesetting"/>
              </a:rPr>
              <a:t>ر</a:t>
            </a:r>
            <a:r>
              <a:rPr sz="2800" spc="-565" dirty="0">
                <a:solidFill>
                  <a:srgbClr val="FF0000"/>
                </a:solidFill>
                <a:latin typeface="Arabic Typesetting"/>
                <a:cs typeface="Arabic Typesetting"/>
              </a:rPr>
              <a:t>لج</a:t>
            </a:r>
            <a:r>
              <a:rPr sz="2800" spc="-5" dirty="0">
                <a:solidFill>
                  <a:srgbClr val="FF0000"/>
                </a:solidFill>
                <a:latin typeface="Arabic Typesetting"/>
                <a:cs typeface="Arabic Typesetting"/>
              </a:rPr>
              <a:t>ا</a:t>
            </a:r>
            <a:r>
              <a:rPr sz="2800" spc="-30" dirty="0">
                <a:solidFill>
                  <a:srgbClr val="FF0000"/>
                </a:solidFill>
                <a:latin typeface="Arabic Typesetting"/>
                <a:cs typeface="Arabic Typesetting"/>
              </a:rPr>
              <a:t> </a:t>
            </a:r>
            <a:r>
              <a:rPr sz="2800" spc="-245" dirty="0">
                <a:solidFill>
                  <a:srgbClr val="FF0000"/>
                </a:solidFill>
                <a:latin typeface="Arabic Typesetting"/>
                <a:cs typeface="Arabic Typesetting"/>
              </a:rPr>
              <a:t>ف</a:t>
            </a:r>
            <a:r>
              <a:rPr sz="2800" spc="80" dirty="0">
                <a:solidFill>
                  <a:srgbClr val="FF0000"/>
                </a:solidFill>
                <a:latin typeface="Arabic Typesetting"/>
                <a:cs typeface="Arabic Typesetting"/>
              </a:rPr>
              <a:t>ر</a:t>
            </a:r>
            <a:r>
              <a:rPr sz="2800" spc="-844" dirty="0">
                <a:solidFill>
                  <a:srgbClr val="FF0000"/>
                </a:solidFill>
                <a:latin typeface="Arabic Typesetting"/>
                <a:cs typeface="Arabic Typesetting"/>
              </a:rPr>
              <a:t>بح</a:t>
            </a:r>
            <a:r>
              <a:rPr sz="2800" spc="20" dirty="0">
                <a:solidFill>
                  <a:srgbClr val="FF0000"/>
                </a:solidFill>
                <a:latin typeface="Arabic Typesetting"/>
                <a:cs typeface="Arabic Typesetting"/>
              </a:rPr>
              <a:t> </a:t>
            </a:r>
            <a:r>
              <a:rPr sz="2800" spc="-110" dirty="0">
                <a:solidFill>
                  <a:srgbClr val="FF0000"/>
                </a:solidFill>
                <a:latin typeface="Arabic Typesetting"/>
                <a:cs typeface="Arabic Typesetting"/>
              </a:rPr>
              <a:t>ق</a:t>
            </a:r>
            <a:r>
              <a:rPr sz="2800" spc="40" dirty="0">
                <a:solidFill>
                  <a:srgbClr val="FF0000"/>
                </a:solidFill>
                <a:latin typeface="Arabic Typesetting"/>
                <a:cs typeface="Arabic Typesetting"/>
              </a:rPr>
              <a:t>و</a:t>
            </a:r>
            <a:r>
              <a:rPr sz="2800" spc="-1080" dirty="0">
                <a:solidFill>
                  <a:srgbClr val="FF0000"/>
                </a:solidFill>
                <a:latin typeface="Arabic Typesetting"/>
                <a:cs typeface="Arabic Typesetting"/>
              </a:rPr>
              <a:t>ب</a:t>
            </a:r>
            <a:r>
              <a:rPr sz="2800" spc="-365" dirty="0">
                <a:solidFill>
                  <a:srgbClr val="FF0000"/>
                </a:solidFill>
                <a:latin typeface="Arabic Typesetting"/>
                <a:cs typeface="Arabic Typesetting"/>
              </a:rPr>
              <a:t> </a:t>
            </a:r>
            <a:r>
              <a:rPr sz="2800" spc="-430" dirty="0">
                <a:solidFill>
                  <a:srgbClr val="FF0000"/>
                </a:solidFill>
                <a:latin typeface="Arabic Typesetting"/>
                <a:cs typeface="Arabic Typesetting"/>
              </a:rPr>
              <a:t>س</a:t>
            </a:r>
            <a:r>
              <a:rPr sz="4200" spc="-1035" baseline="1984" dirty="0">
                <a:solidFill>
                  <a:srgbClr val="FF0000"/>
                </a:solidFill>
                <a:latin typeface="Arabic Typesetting"/>
                <a:cs typeface="Arabic Typesetting"/>
              </a:rPr>
              <a:t>ل</a:t>
            </a:r>
            <a:r>
              <a:rPr sz="4200" spc="-727" baseline="1984" dirty="0">
                <a:solidFill>
                  <a:srgbClr val="FF0000"/>
                </a:solidFill>
                <a:latin typeface="Arabic Typesetting"/>
                <a:cs typeface="Arabic Typesetting"/>
              </a:rPr>
              <a:t>م</a:t>
            </a:r>
            <a:r>
              <a:rPr sz="2800" spc="5"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p:txBody>
      </p:sp>
      <p:pic>
        <p:nvPicPr>
          <p:cNvPr id="11" name="object 11"/>
          <p:cNvPicPr/>
          <p:nvPr/>
        </p:nvPicPr>
        <p:blipFill>
          <a:blip r:embed="rId6" cstate="print"/>
          <a:stretch>
            <a:fillRect/>
          </a:stretch>
        </p:blipFill>
        <p:spPr>
          <a:xfrm>
            <a:off x="492251" y="3668267"/>
            <a:ext cx="2217420" cy="1335024"/>
          </a:xfrm>
          <a:prstGeom prst="rect">
            <a:avLst/>
          </a:prstGeom>
        </p:spPr>
      </p:pic>
      <p:sp>
        <p:nvSpPr>
          <p:cNvPr id="12" name="object 12"/>
          <p:cNvSpPr txBox="1"/>
          <p:nvPr/>
        </p:nvSpPr>
        <p:spPr>
          <a:xfrm>
            <a:off x="763320" y="3751021"/>
            <a:ext cx="1708150" cy="87884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0000"/>
                </a:solidFill>
                <a:latin typeface="Arabic Typesetting"/>
                <a:cs typeface="Arabic Typesetting"/>
              </a:rPr>
              <a:t>.</a:t>
            </a:r>
            <a:r>
              <a:rPr sz="2800" spc="-415" dirty="0">
                <a:solidFill>
                  <a:srgbClr val="FF0000"/>
                </a:solidFill>
                <a:latin typeface="Arabic Typesetting"/>
                <a:cs typeface="Arabic Typesetting"/>
              </a:rPr>
              <a:t>ع</a:t>
            </a:r>
            <a:r>
              <a:rPr sz="2800" spc="-5" dirty="0">
                <a:solidFill>
                  <a:srgbClr val="FF0000"/>
                </a:solidFill>
                <a:latin typeface="Arabic Typesetting"/>
                <a:cs typeface="Arabic Typesetting"/>
              </a:rPr>
              <a:t>ر</a:t>
            </a:r>
            <a:r>
              <a:rPr sz="2800" spc="75" dirty="0">
                <a:solidFill>
                  <a:srgbClr val="FF0000"/>
                </a:solidFill>
                <a:latin typeface="Arabic Typesetting"/>
                <a:cs typeface="Arabic Typesetting"/>
              </a:rPr>
              <a:t>ا</a:t>
            </a:r>
            <a:r>
              <a:rPr sz="2800" spc="-690" dirty="0">
                <a:solidFill>
                  <a:srgbClr val="FF0000"/>
                </a:solidFill>
                <a:latin typeface="Arabic Typesetting"/>
                <a:cs typeface="Arabic Typesetting"/>
              </a:rPr>
              <a:t>ض</a:t>
            </a:r>
            <a:r>
              <a:rPr sz="2800" spc="-590" dirty="0">
                <a:solidFill>
                  <a:srgbClr val="FF0000"/>
                </a:solidFill>
                <a:latin typeface="Arabic Typesetting"/>
                <a:cs typeface="Arabic Typesetting"/>
              </a:rPr>
              <a:t>لم</a:t>
            </a:r>
            <a:r>
              <a:rPr sz="2800" spc="-5" dirty="0">
                <a:solidFill>
                  <a:srgbClr val="FF0000"/>
                </a:solidFill>
                <a:latin typeface="Arabic Typesetting"/>
                <a:cs typeface="Arabic Typesetting"/>
              </a:rPr>
              <a:t>ا</a:t>
            </a:r>
            <a:r>
              <a:rPr sz="2800" spc="-20" dirty="0">
                <a:solidFill>
                  <a:srgbClr val="FF0000"/>
                </a:solidFill>
                <a:latin typeface="Arabic Typesetting"/>
                <a:cs typeface="Arabic Typesetting"/>
              </a:rPr>
              <a:t> </a:t>
            </a:r>
            <a:r>
              <a:rPr sz="2800" spc="-250" dirty="0">
                <a:solidFill>
                  <a:srgbClr val="FF0000"/>
                </a:solidFill>
                <a:latin typeface="Arabic Typesetting"/>
                <a:cs typeface="Arabic Typesetting"/>
              </a:rPr>
              <a:t>ط</a:t>
            </a:r>
            <a:r>
              <a:rPr sz="2800" spc="-204" dirty="0">
                <a:solidFill>
                  <a:srgbClr val="FF0000"/>
                </a:solidFill>
                <a:latin typeface="Arabic Typesetting"/>
                <a:cs typeface="Arabic Typesetting"/>
              </a:rPr>
              <a:t>شر</a:t>
            </a:r>
            <a:r>
              <a:rPr sz="2800" spc="-735" dirty="0">
                <a:solidFill>
                  <a:srgbClr val="FF0000"/>
                </a:solidFill>
                <a:latin typeface="Arabic Typesetting"/>
                <a:cs typeface="Arabic Typesetting"/>
              </a:rPr>
              <a:t>ل</a:t>
            </a:r>
            <a:r>
              <a:rPr sz="2800" spc="-5" dirty="0">
                <a:solidFill>
                  <a:srgbClr val="FF0000"/>
                </a:solidFill>
                <a:latin typeface="Arabic Typesetting"/>
                <a:cs typeface="Arabic Typesetting"/>
              </a:rPr>
              <a:t>ا</a:t>
            </a:r>
            <a:r>
              <a:rPr sz="2800" spc="5" dirty="0">
                <a:solidFill>
                  <a:srgbClr val="FF0000"/>
                </a:solidFill>
                <a:latin typeface="Arabic Typesetting"/>
                <a:cs typeface="Arabic Typesetting"/>
              </a:rPr>
              <a:t> </a:t>
            </a:r>
            <a:r>
              <a:rPr sz="2800" spc="200" dirty="0">
                <a:solidFill>
                  <a:srgbClr val="FF0000"/>
                </a:solidFill>
                <a:latin typeface="Arabic Typesetting"/>
                <a:cs typeface="Arabic Typesetting"/>
              </a:rPr>
              <a:t>ل</a:t>
            </a:r>
            <a:r>
              <a:rPr sz="2800" spc="-375" dirty="0">
                <a:solidFill>
                  <a:srgbClr val="FF0000"/>
                </a:solidFill>
                <a:latin typeface="Arabic Typesetting"/>
                <a:cs typeface="Arabic Typesetting"/>
              </a:rPr>
              <a:t>ع</a:t>
            </a:r>
            <a:r>
              <a:rPr sz="2800" spc="-1190" dirty="0">
                <a:solidFill>
                  <a:srgbClr val="FF0000"/>
                </a:solidFill>
                <a:latin typeface="Arabic Typesetting"/>
                <a:cs typeface="Arabic Typesetting"/>
              </a:rPr>
              <a:t>ف</a:t>
            </a:r>
            <a:r>
              <a:rPr sz="2800" spc="-5" dirty="0">
                <a:solidFill>
                  <a:srgbClr val="FF0000"/>
                </a:solidFill>
                <a:latin typeface="Arial"/>
                <a:cs typeface="Arial"/>
              </a:rPr>
              <a:t>•</a:t>
            </a:r>
            <a:endParaRPr sz="2800">
              <a:latin typeface="Arial"/>
              <a:cs typeface="Arial"/>
            </a:endParaRPr>
          </a:p>
          <a:p>
            <a:pPr marL="71755">
              <a:lnSpc>
                <a:spcPct val="100000"/>
              </a:lnSpc>
              <a:spcBef>
                <a:spcPts val="5"/>
              </a:spcBef>
            </a:pPr>
            <a:r>
              <a:rPr sz="2800" spc="-345" dirty="0">
                <a:solidFill>
                  <a:srgbClr val="FF0000"/>
                </a:solidFill>
                <a:latin typeface="Arabic Typesetting"/>
                <a:cs typeface="Arabic Typesetting"/>
              </a:rPr>
              <a:t>لم</a:t>
            </a:r>
            <a:r>
              <a:rPr sz="2800" spc="-1270" dirty="0">
                <a:solidFill>
                  <a:srgbClr val="FF0000"/>
                </a:solidFill>
                <a:latin typeface="Arabic Typesetting"/>
                <a:cs typeface="Arabic Typesetting"/>
              </a:rPr>
              <a:t>ب</a:t>
            </a:r>
            <a:r>
              <a:rPr sz="2800" spc="20" dirty="0">
                <a:solidFill>
                  <a:srgbClr val="FF0000"/>
                </a:solidFill>
                <a:latin typeface="Arabic Typesetting"/>
                <a:cs typeface="Arabic Typesetting"/>
              </a:rPr>
              <a:t> </a:t>
            </a:r>
            <a:r>
              <a:rPr sz="2800" spc="-110" dirty="0">
                <a:solidFill>
                  <a:srgbClr val="FF0000"/>
                </a:solidFill>
                <a:latin typeface="Arabic Typesetting"/>
                <a:cs typeface="Arabic Typesetting"/>
              </a:rPr>
              <a:t>ق</a:t>
            </a:r>
            <a:r>
              <a:rPr sz="2800" spc="40" dirty="0">
                <a:solidFill>
                  <a:srgbClr val="FF0000"/>
                </a:solidFill>
                <a:latin typeface="Arabic Typesetting"/>
                <a:cs typeface="Arabic Typesetting"/>
              </a:rPr>
              <a:t>و</a:t>
            </a:r>
            <a:r>
              <a:rPr sz="2800" spc="-1080" dirty="0">
                <a:solidFill>
                  <a:srgbClr val="FF0000"/>
                </a:solidFill>
                <a:latin typeface="Arabic Typesetting"/>
                <a:cs typeface="Arabic Typesetting"/>
              </a:rPr>
              <a:t>ب</a:t>
            </a:r>
            <a:r>
              <a:rPr sz="2800" spc="-365" dirty="0">
                <a:solidFill>
                  <a:srgbClr val="FF0000"/>
                </a:solidFill>
                <a:latin typeface="Arabic Typesetting"/>
                <a:cs typeface="Arabic Typesetting"/>
              </a:rPr>
              <a:t> </a:t>
            </a:r>
            <a:r>
              <a:rPr sz="2800" spc="-430" dirty="0">
                <a:solidFill>
                  <a:srgbClr val="FF0000"/>
                </a:solidFill>
                <a:latin typeface="Arabic Typesetting"/>
                <a:cs typeface="Arabic Typesetting"/>
              </a:rPr>
              <a:t>س</a:t>
            </a:r>
            <a:r>
              <a:rPr sz="4200" spc="-1035" baseline="1984" dirty="0">
                <a:solidFill>
                  <a:srgbClr val="FF0000"/>
                </a:solidFill>
                <a:latin typeface="Arabic Typesetting"/>
                <a:cs typeface="Arabic Typesetting"/>
              </a:rPr>
              <a:t>ل</a:t>
            </a:r>
            <a:r>
              <a:rPr sz="4200" spc="-727" baseline="1984" dirty="0">
                <a:solidFill>
                  <a:srgbClr val="FF0000"/>
                </a:solidFill>
                <a:latin typeface="Arabic Typesetting"/>
                <a:cs typeface="Arabic Typesetting"/>
              </a:rPr>
              <a:t>م</a:t>
            </a:r>
            <a:r>
              <a:rPr sz="2800" spc="-5" dirty="0">
                <a:solidFill>
                  <a:srgbClr val="FF0000"/>
                </a:solidFill>
                <a:latin typeface="Arabic Typesetting"/>
                <a:cs typeface="Arabic Typesetting"/>
              </a:rPr>
              <a:t>ا </a:t>
            </a:r>
            <a:r>
              <a:rPr sz="2800" spc="-415" dirty="0">
                <a:solidFill>
                  <a:srgbClr val="FF0000"/>
                </a:solidFill>
                <a:latin typeface="Arabic Typesetting"/>
                <a:cs typeface="Arabic Typesetting"/>
              </a:rPr>
              <a:t>ع</a:t>
            </a:r>
            <a:r>
              <a:rPr sz="2800" spc="-5" dirty="0">
                <a:solidFill>
                  <a:srgbClr val="FF0000"/>
                </a:solidFill>
                <a:latin typeface="Arabic Typesetting"/>
                <a:cs typeface="Arabic Typesetting"/>
              </a:rPr>
              <a:t>ر</a:t>
            </a:r>
            <a:r>
              <a:rPr sz="2800" spc="75" dirty="0">
                <a:solidFill>
                  <a:srgbClr val="FF0000"/>
                </a:solidFill>
                <a:latin typeface="Arabic Typesetting"/>
                <a:cs typeface="Arabic Typesetting"/>
              </a:rPr>
              <a:t>ا</a:t>
            </a:r>
            <a:r>
              <a:rPr sz="2800" spc="-690" dirty="0">
                <a:solidFill>
                  <a:srgbClr val="FF0000"/>
                </a:solidFill>
                <a:latin typeface="Arabic Typesetting"/>
                <a:cs typeface="Arabic Typesetting"/>
              </a:rPr>
              <a:t>ضل</a:t>
            </a:r>
            <a:r>
              <a:rPr sz="2800" spc="-484" dirty="0">
                <a:solidFill>
                  <a:srgbClr val="FF0000"/>
                </a:solidFill>
                <a:latin typeface="Arabic Typesetting"/>
                <a:cs typeface="Arabic Typesetting"/>
              </a:rPr>
              <a:t>م</a:t>
            </a:r>
            <a:r>
              <a:rPr sz="2800" spc="5" dirty="0">
                <a:solidFill>
                  <a:srgbClr val="FF0000"/>
                </a:solidFill>
                <a:latin typeface="Arabic Typesetting"/>
                <a:cs typeface="Arabic Typesetting"/>
              </a:rPr>
              <a:t>ا</a:t>
            </a:r>
            <a:r>
              <a:rPr sz="2800" spc="-5" dirty="0">
                <a:solidFill>
                  <a:srgbClr val="FF0000"/>
                </a:solidFill>
                <a:latin typeface="Arial"/>
                <a:cs typeface="Arial"/>
              </a:rPr>
              <a:t>•</a:t>
            </a:r>
            <a:endParaRPr sz="28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4014" y="2048332"/>
            <a:ext cx="3032760" cy="1855470"/>
          </a:xfrm>
          <a:prstGeom prst="rect">
            <a:avLst/>
          </a:prstGeom>
        </p:spPr>
        <p:txBody>
          <a:bodyPr vert="horz" wrap="square" lIns="0" tIns="12700" rIns="0" bIns="0" rtlCol="0">
            <a:spAutoFit/>
          </a:bodyPr>
          <a:lstStyle/>
          <a:p>
            <a:pPr algn="ctr">
              <a:lnSpc>
                <a:spcPct val="100000"/>
              </a:lnSpc>
              <a:spcBef>
                <a:spcPts val="100"/>
              </a:spcBef>
            </a:pPr>
            <a:r>
              <a:rPr sz="6000" i="0" spc="-780" dirty="0">
                <a:solidFill>
                  <a:srgbClr val="FF0000"/>
                </a:solidFill>
                <a:latin typeface="Arabic Typesetting"/>
                <a:cs typeface="Arabic Typesetting"/>
              </a:rPr>
              <a:t>الله</a:t>
            </a:r>
            <a:r>
              <a:rPr sz="6000" i="0" spc="-20" dirty="0">
                <a:solidFill>
                  <a:srgbClr val="FF0000"/>
                </a:solidFill>
                <a:latin typeface="Arabic Typesetting"/>
                <a:cs typeface="Arabic Typesetting"/>
              </a:rPr>
              <a:t> </a:t>
            </a:r>
            <a:r>
              <a:rPr sz="6000" i="0" spc="175" dirty="0">
                <a:solidFill>
                  <a:srgbClr val="FF0000"/>
                </a:solidFill>
                <a:latin typeface="Arabic Typesetting"/>
                <a:cs typeface="Arabic Typesetting"/>
              </a:rPr>
              <a:t>دم</a:t>
            </a:r>
            <a:r>
              <a:rPr sz="6000" i="0" spc="-2080" dirty="0">
                <a:solidFill>
                  <a:srgbClr val="FF0000"/>
                </a:solidFill>
                <a:latin typeface="Arabic Typesetting"/>
                <a:cs typeface="Arabic Typesetting"/>
              </a:rPr>
              <a:t>ب</a:t>
            </a:r>
            <a:r>
              <a:rPr sz="6000" i="0" spc="-1525" dirty="0">
                <a:solidFill>
                  <a:srgbClr val="FF0000"/>
                </a:solidFill>
                <a:latin typeface="Arabic Typesetting"/>
                <a:cs typeface="Arabic Typesetting"/>
              </a:rPr>
              <a:t>ح</a:t>
            </a:r>
            <a:r>
              <a:rPr sz="6000" i="0" dirty="0">
                <a:solidFill>
                  <a:srgbClr val="FF0000"/>
                </a:solidFill>
                <a:latin typeface="Arabic Typesetting"/>
                <a:cs typeface="Arabic Typesetting"/>
              </a:rPr>
              <a:t> </a:t>
            </a:r>
            <a:r>
              <a:rPr sz="6000" i="0" spc="-1145" dirty="0">
                <a:solidFill>
                  <a:srgbClr val="FF0000"/>
                </a:solidFill>
                <a:latin typeface="Arabic Typesetting"/>
                <a:cs typeface="Arabic Typesetting"/>
              </a:rPr>
              <a:t>تتم</a:t>
            </a:r>
            <a:endParaRPr sz="6000">
              <a:latin typeface="Arabic Typesetting"/>
              <a:cs typeface="Arabic Typesetting"/>
            </a:endParaRPr>
          </a:p>
          <a:p>
            <a:pPr algn="ctr">
              <a:lnSpc>
                <a:spcPct val="100000"/>
              </a:lnSpc>
              <a:spcBef>
                <a:spcPts val="5"/>
              </a:spcBef>
            </a:pPr>
            <a:r>
              <a:rPr sz="6000" i="0" spc="10" dirty="0">
                <a:solidFill>
                  <a:srgbClr val="FF0000"/>
                </a:solidFill>
                <a:latin typeface="Arabic Typesetting"/>
                <a:cs typeface="Arabic Typesetting"/>
              </a:rPr>
              <a:t>)</a:t>
            </a:r>
            <a:r>
              <a:rPr sz="6000" i="0" spc="330" dirty="0">
                <a:solidFill>
                  <a:srgbClr val="FF0000"/>
                </a:solidFill>
                <a:latin typeface="Arabic Typesetting"/>
                <a:cs typeface="Arabic Typesetting"/>
              </a:rPr>
              <a:t>2</a:t>
            </a:r>
            <a:r>
              <a:rPr sz="6000" i="0" dirty="0">
                <a:solidFill>
                  <a:srgbClr val="FF0000"/>
                </a:solidFill>
                <a:latin typeface="Arabic Typesetting"/>
                <a:cs typeface="Arabic Typesetting"/>
              </a:rPr>
              <a:t>(</a:t>
            </a:r>
            <a:r>
              <a:rPr sz="6000" i="0" spc="434" dirty="0">
                <a:solidFill>
                  <a:srgbClr val="FF0000"/>
                </a:solidFill>
                <a:latin typeface="Arabic Typesetting"/>
                <a:cs typeface="Arabic Typesetting"/>
              </a:rPr>
              <a:t>ة</a:t>
            </a:r>
            <a:r>
              <a:rPr sz="6000" i="0" spc="-2350" dirty="0">
                <a:solidFill>
                  <a:srgbClr val="FF0000"/>
                </a:solidFill>
                <a:latin typeface="Arabic Typesetting"/>
                <a:cs typeface="Arabic Typesetting"/>
              </a:rPr>
              <a:t>ي</a:t>
            </a:r>
            <a:r>
              <a:rPr sz="6000" i="0" spc="105" dirty="0">
                <a:solidFill>
                  <a:srgbClr val="FF0000"/>
                </a:solidFill>
                <a:latin typeface="Arabic Typesetting"/>
                <a:cs typeface="Arabic Typesetting"/>
              </a:rPr>
              <a:t>و</a:t>
            </a:r>
            <a:r>
              <a:rPr sz="6000" i="0" spc="-170" dirty="0">
                <a:solidFill>
                  <a:srgbClr val="FF0000"/>
                </a:solidFill>
                <a:latin typeface="Arabic Typesetting"/>
                <a:cs typeface="Arabic Typesetting"/>
              </a:rPr>
              <a:t>ح</a:t>
            </a:r>
            <a:r>
              <a:rPr sz="6000" i="0" spc="-1165" dirty="0">
                <a:solidFill>
                  <a:srgbClr val="FF0000"/>
                </a:solidFill>
                <a:latin typeface="Arabic Typesetting"/>
                <a:cs typeface="Arabic Typesetting"/>
              </a:rPr>
              <a:t>ن</a:t>
            </a:r>
            <a:r>
              <a:rPr sz="6000" i="0" spc="-1575" dirty="0">
                <a:solidFill>
                  <a:srgbClr val="FF0000"/>
                </a:solidFill>
                <a:latin typeface="Arabic Typesetting"/>
                <a:cs typeface="Arabic Typesetting"/>
              </a:rPr>
              <a:t>ل</a:t>
            </a:r>
            <a:r>
              <a:rPr sz="6000" i="0" dirty="0">
                <a:solidFill>
                  <a:srgbClr val="FF0000"/>
                </a:solidFill>
                <a:latin typeface="Arabic Typesetting"/>
                <a:cs typeface="Arabic Typesetting"/>
              </a:rPr>
              <a:t>ا</a:t>
            </a:r>
            <a:r>
              <a:rPr sz="6000" i="0" spc="10" dirty="0">
                <a:solidFill>
                  <a:srgbClr val="FF0000"/>
                </a:solidFill>
                <a:latin typeface="Arabic Typesetting"/>
                <a:cs typeface="Arabic Typesetting"/>
              </a:rPr>
              <a:t> </a:t>
            </a:r>
            <a:r>
              <a:rPr sz="6000" i="0" spc="434" dirty="0">
                <a:solidFill>
                  <a:srgbClr val="FF0000"/>
                </a:solidFill>
                <a:latin typeface="Arabic Typesetting"/>
                <a:cs typeface="Arabic Typesetting"/>
              </a:rPr>
              <a:t>ة</a:t>
            </a:r>
            <a:r>
              <a:rPr sz="6000" i="0" spc="-2065" dirty="0">
                <a:solidFill>
                  <a:srgbClr val="FF0000"/>
                </a:solidFill>
                <a:latin typeface="Arabic Typesetting"/>
                <a:cs typeface="Arabic Typesetting"/>
              </a:rPr>
              <a:t>ي</a:t>
            </a:r>
            <a:r>
              <a:rPr sz="6000" i="0" spc="170" dirty="0">
                <a:solidFill>
                  <a:srgbClr val="FF0000"/>
                </a:solidFill>
                <a:latin typeface="Arabic Typesetting"/>
                <a:cs typeface="Arabic Typesetting"/>
              </a:rPr>
              <a:t>ا</a:t>
            </a:r>
            <a:r>
              <a:rPr sz="6000" i="0" spc="-2435" dirty="0">
                <a:solidFill>
                  <a:srgbClr val="FF0000"/>
                </a:solidFill>
                <a:latin typeface="Arabic Typesetting"/>
                <a:cs typeface="Arabic Typesetting"/>
              </a:rPr>
              <a:t>ف</a:t>
            </a:r>
            <a:r>
              <a:rPr sz="6000" i="0" spc="-465" dirty="0">
                <a:solidFill>
                  <a:srgbClr val="FF0000"/>
                </a:solidFill>
                <a:latin typeface="Arabic Typesetting"/>
                <a:cs typeface="Arabic Typesetting"/>
              </a:rPr>
              <a:t>ك</a:t>
            </a:r>
            <a:r>
              <a:rPr sz="6000" i="0" spc="-1575" dirty="0">
                <a:solidFill>
                  <a:srgbClr val="FF0000"/>
                </a:solidFill>
                <a:latin typeface="Arabic Typesetting"/>
                <a:cs typeface="Arabic Typesetting"/>
              </a:rPr>
              <a:t>ل</a:t>
            </a:r>
            <a:r>
              <a:rPr sz="6000" i="0" dirty="0">
                <a:solidFill>
                  <a:srgbClr val="FF0000"/>
                </a:solidFill>
                <a:latin typeface="Arabic Typesetting"/>
                <a:cs typeface="Arabic Typesetting"/>
              </a:rPr>
              <a:t>ا</a:t>
            </a:r>
            <a:endParaRPr sz="6000">
              <a:latin typeface="Arabic Typesetting"/>
              <a:cs typeface="Arabic Typesetting"/>
            </a:endParaRPr>
          </a:p>
        </p:txBody>
      </p:sp>
      <p:sp>
        <p:nvSpPr>
          <p:cNvPr id="3" name="object 3"/>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51</a:t>
            </a:r>
            <a:endParaRPr sz="14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3514275" y="513440"/>
            <a:ext cx="2465610" cy="879928"/>
            <a:chOff x="6241142" y="1921329"/>
            <a:chExt cx="2149930" cy="879928"/>
          </a:xfrm>
        </p:grpSpPr>
        <p:sp>
          <p:nvSpPr>
            <p:cNvPr id="6" name="شكل حر 5">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2000" b="1" i="0" u="none" strike="noStrike" kern="1200" cap="none" spc="50" normalizeH="0" baseline="0" noProof="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endParaRPr>
            </a:p>
          </p:txBody>
        </p:sp>
        <p:sp>
          <p:nvSpPr>
            <p:cNvPr id="7" name="مربع نص 6">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50" normalizeH="0" baseline="0" noProof="0" dirty="0">
                  <a:ln w="11430"/>
                  <a:gradFill>
                    <a:gsLst>
                      <a:gs pos="25000">
                        <a:srgbClr val="F3A447">
                          <a:satMod val="155000"/>
                        </a:srgbClr>
                      </a:gs>
                      <a:gs pos="100000">
                        <a:srgbClr val="F3A447">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الكفاية الإملائية</a:t>
              </a: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EG"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مربع نص 9">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D092A7">
                        <a:shade val="50000"/>
                        <a:satMod val="120000"/>
                      </a:srgbClr>
                    </a:solidFill>
                    <a:prstDash val="solid"/>
                  </a:ln>
                  <a:gradFill>
                    <a:gsLst>
                      <a:gs pos="0">
                        <a:srgbClr val="D092A7">
                          <a:shade val="20000"/>
                          <a:satMod val="245000"/>
                        </a:srgbClr>
                      </a:gs>
                      <a:gs pos="43000">
                        <a:srgbClr val="D092A7">
                          <a:satMod val="255000"/>
                        </a:srgbClr>
                      </a:gs>
                      <a:gs pos="48000">
                        <a:srgbClr val="D092A7">
                          <a:shade val="85000"/>
                          <a:satMod val="255000"/>
                        </a:srgbClr>
                      </a:gs>
                      <a:gs pos="100000">
                        <a:srgbClr val="D092A7">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ثانيًا:</a:t>
              </a:r>
            </a:p>
          </p:txBody>
        </p:sp>
      </p:grpSp>
      <p:sp>
        <p:nvSpPr>
          <p:cNvPr id="13" name="مستطيل 12">
            <a:hlinkHover r:id="" action="ppaction://noaction" highlightClick="1"/>
          </p:cNvPr>
          <p:cNvSpPr/>
          <p:nvPr/>
        </p:nvSpPr>
        <p:spPr>
          <a:xfrm>
            <a:off x="1683661" y="2002975"/>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مراجعة قواعد الإملاء </a:t>
            </a:r>
          </a:p>
        </p:txBody>
      </p:sp>
      <p:sp>
        <p:nvSpPr>
          <p:cNvPr id="14" name="مستطيل 13">
            <a:hlinkClick r:id="" action="ppaction://noaction"/>
            <a:hlinkHover r:id="" action="ppaction://noaction" highlightClick="1"/>
          </p:cNvPr>
          <p:cNvSpPr/>
          <p:nvPr/>
        </p:nvSpPr>
        <p:spPr>
          <a:xfrm>
            <a:off x="1683661" y="27867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مراجعة قواعد الترقيم</a:t>
            </a:r>
          </a:p>
        </p:txBody>
      </p:sp>
      <p:sp>
        <p:nvSpPr>
          <p:cNvPr id="15" name="مستطيل 14">
            <a:hlinkClick r:id="" action="ppaction://noaction"/>
            <a:hlinkHover r:id="" action="ppaction://noaction" highlightClick="1"/>
          </p:cNvPr>
          <p:cNvSpPr/>
          <p:nvPr/>
        </p:nvSpPr>
        <p:spPr>
          <a:xfrm>
            <a:off x="1683661" y="3599543"/>
            <a:ext cx="2846964"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0">
                  <a:solidFill>
                    <a:srgbClr val="9C85C0">
                      <a:lumMod val="75000"/>
                    </a:srgbClr>
                  </a:solidFill>
                </a:ln>
                <a:solidFill>
                  <a:srgbClr val="9C85C0">
                    <a:lumMod val="50000"/>
                  </a:srgbClr>
                </a:solidFill>
                <a:effectLst>
                  <a:reflection blurRad="12700" stA="50000" endPos="50000" dist="5000" dir="5400000" sy="-100000" rotWithShape="0"/>
                </a:effectLst>
                <a:uLnTx/>
                <a:uFillTx/>
                <a:latin typeface="Calibri"/>
                <a:ea typeface="+mn-ea"/>
                <a:cs typeface="Times New Roman" panose="02020603050405020304" pitchFamily="18" charset="0"/>
              </a:rPr>
              <a:t>التطبيق الكتابي</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5130800" y="223215"/>
            <a:ext cx="2788832" cy="729123"/>
            <a:chOff x="2806055" y="3415865"/>
            <a:chExt cx="2788832" cy="729123"/>
          </a:xfrm>
        </p:grpSpPr>
        <p:pic>
          <p:nvPicPr>
            <p:cNvPr id="7" name="صورة 6" descr="0001.gif"/>
            <p:cNvPicPr>
              <a:picLocks noChangeAspect="1"/>
            </p:cNvPicPr>
            <p:nvPr/>
          </p:nvPicPr>
          <p:blipFill>
            <a:blip r:embed="rId2"/>
            <a:stretch>
              <a:fillRect/>
            </a:stretch>
          </p:blipFill>
          <p:spPr>
            <a:xfrm>
              <a:off x="4809882" y="3415865"/>
              <a:ext cx="785005" cy="729123"/>
            </a:xfrm>
            <a:prstGeom prst="rect">
              <a:avLst/>
            </a:prstGeom>
          </p:spPr>
        </p:pic>
        <p:sp>
          <p:nvSpPr>
            <p:cNvPr id="8" name="مربع نص 7"/>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auto" latinLnBrk="0" hangingPunct="1">
                <a:lnSpc>
                  <a:spcPct val="120000"/>
                </a:lnSpc>
                <a:spcBef>
                  <a:spcPts val="1200"/>
                </a:spcBef>
                <a:spcAft>
                  <a:spcPts val="1200"/>
                </a:spcAft>
                <a:buClrTx/>
                <a:buSzTx/>
                <a:buFontTx/>
                <a:buNone/>
                <a:tabLst/>
                <a:defRPr/>
              </a:pPr>
              <a:r>
                <a:rPr kumimoji="0" lang="ar-EG"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rPr>
                <a:t>نشاطات تمهيدية</a:t>
              </a:r>
              <a:endParaRPr kumimoji="0" lang="en-GB"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endParaRPr>
            </a:p>
          </p:txBody>
        </p:sp>
      </p:grpSp>
      <p:pic>
        <p:nvPicPr>
          <p:cNvPr id="6" name="صورة 5" descr="32.gif"/>
          <p:cNvPicPr>
            <a:picLocks noChangeAspect="1"/>
          </p:cNvPicPr>
          <p:nvPr/>
        </p:nvPicPr>
        <p:blipFill>
          <a:blip r:embed="rId3">
            <a:clrChange>
              <a:clrFrom>
                <a:srgbClr val="FFFFFF"/>
              </a:clrFrom>
              <a:clrTo>
                <a:srgbClr val="FFFFFF">
                  <a:alpha val="0"/>
                </a:srgbClr>
              </a:clrTo>
            </a:clrChange>
          </a:blip>
          <a:srcRect l="5119" t="15124" r="4565" b="43331"/>
          <a:stretch>
            <a:fillRect/>
          </a:stretch>
        </p:blipFill>
        <p:spPr>
          <a:xfrm>
            <a:off x="1501254" y="1419366"/>
            <a:ext cx="7096836" cy="4544706"/>
          </a:xfrm>
          <a:prstGeom prst="rect">
            <a:avLst/>
          </a:prstGeom>
        </p:spPr>
      </p:pic>
      <p:sp>
        <p:nvSpPr>
          <p:cNvPr id="9" name="مربع نص 8"/>
          <p:cNvSpPr txBox="1"/>
          <p:nvPr/>
        </p:nvSpPr>
        <p:spPr>
          <a:xfrm>
            <a:off x="4312693" y="2702257"/>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في نهاية الجملة التي تم معناها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4285397" y="2988858"/>
            <a:ext cx="2210937"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ما بعدها تفصيل لما قبلها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1569493" y="2688609"/>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تعلم حسن الاستماع كما تتعلم حسن الكلام.</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583141" y="3152634"/>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قال: إني أحب الرياضة</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4299045" y="3507476"/>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المعنى قبلها لم يكتمل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4271749" y="3794077"/>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المعنى تمثيل لما قبلها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5" name="مربع نص 14"/>
          <p:cNvSpPr txBox="1"/>
          <p:nvPr/>
        </p:nvSpPr>
        <p:spPr>
          <a:xfrm>
            <a:off x="1555845" y="3507476"/>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الكلم: اسم، فعل، حرف.</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1569493" y="3889613"/>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الجملة لفعلية مثل: جاء الحق</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7" name="مربع نص 16"/>
          <p:cNvSpPr txBox="1"/>
          <p:nvPr/>
        </p:nvSpPr>
        <p:spPr>
          <a:xfrm>
            <a:off x="4299045" y="4408228"/>
            <a:ext cx="2210937"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ما قبلها جملة استفهامية</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8" name="مربع نص 17"/>
          <p:cNvSpPr txBox="1"/>
          <p:nvPr/>
        </p:nvSpPr>
        <p:spPr>
          <a:xfrm>
            <a:off x="4258102" y="5268035"/>
            <a:ext cx="2210937"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المعنى تمثيل لما قبلها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9" name="مربع نص 18"/>
          <p:cNvSpPr txBox="1"/>
          <p:nvPr/>
        </p:nvSpPr>
        <p:spPr>
          <a:xfrm>
            <a:off x="1555845" y="4408228"/>
            <a:ext cx="2715905"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هل أنهيت عملك؟</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0" name="مربع نص 19"/>
          <p:cNvSpPr txBox="1"/>
          <p:nvPr/>
        </p:nvSpPr>
        <p:spPr>
          <a:xfrm>
            <a:off x="1555846" y="5240739"/>
            <a:ext cx="267496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أنهيت عملك ؟</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to="" calcmode="lin" valueType="num">
                                      <p:cBhvr>
                                        <p:cTn id="57" dur="1" fill="hold"/>
                                        <p:tgtEl>
                                          <p:spTgt spid="1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to="" calcmode="lin" valueType="num">
                                      <p:cBhvr>
                                        <p:cTn id="62" dur="1" fill="hold"/>
                                        <p:tgtEl>
                                          <p:spTgt spid="1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to="" calcmode="lin" valueType="num">
                                      <p:cBhvr>
                                        <p:cTn id="67" dur="1" fill="hold"/>
                                        <p:tgtEl>
                                          <p:spTgt spid="1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2.gif"/>
          <p:cNvPicPr>
            <a:picLocks noChangeAspect="1"/>
          </p:cNvPicPr>
          <p:nvPr/>
        </p:nvPicPr>
        <p:blipFill>
          <a:blip r:embed="rId2">
            <a:clrChange>
              <a:clrFrom>
                <a:srgbClr val="FFFFFF"/>
              </a:clrFrom>
              <a:clrTo>
                <a:srgbClr val="FFFFFF">
                  <a:alpha val="0"/>
                </a:srgbClr>
              </a:clrTo>
            </a:clrChange>
          </a:blip>
          <a:srcRect l="5119" t="56170" r="4565" b="8259"/>
          <a:stretch>
            <a:fillRect/>
          </a:stretch>
        </p:blipFill>
        <p:spPr>
          <a:xfrm>
            <a:off x="1514901" y="1842448"/>
            <a:ext cx="7096836" cy="3891118"/>
          </a:xfrm>
          <a:prstGeom prst="rect">
            <a:avLst/>
          </a:prstGeom>
        </p:spPr>
      </p:pic>
      <p:sp>
        <p:nvSpPr>
          <p:cNvPr id="3" name="مربع نص 2"/>
          <p:cNvSpPr txBox="1"/>
          <p:nvPr/>
        </p:nvSpPr>
        <p:spPr>
          <a:xfrm>
            <a:off x="4312693" y="1869743"/>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في المحاورات على حذف الاسم.</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4312693" y="2402006"/>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الكلام بينهما خارج عن سياق ما قبلها وما بعدها.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1583140" y="1869743"/>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Char char="-"/>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كيف حال؟</a:t>
            </a:r>
          </a:p>
          <a:p>
            <a:pPr marL="0" marR="0" lvl="0" indent="0" algn="justLow" defTabSz="914400" rtl="1" eaLnBrk="1" fontAlgn="auto" latinLnBrk="0" hangingPunct="1">
              <a:lnSpc>
                <a:spcPct val="100000"/>
              </a:lnSpc>
              <a:spcBef>
                <a:spcPts val="0"/>
              </a:spcBef>
              <a:spcAft>
                <a:spcPts val="0"/>
              </a:spcAft>
              <a:buClrTx/>
              <a:buSzTx/>
              <a:buFontTx/>
              <a:buChar char="-"/>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 بخير والحمد لله.</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1583140" y="2402006"/>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أبو بكر – رضي الله عنه- أول من آمن من لرجال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4299045" y="2988855"/>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التفسير: ما بينهما يفسر ما قبلها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4299045" y="3521118"/>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الإبراز: تحصر ما بينهما وتبرزه.</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1569492" y="3207223"/>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Char char="-"/>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الذهب الأسود (البترول) هو مصدر ثروة دول الخليج.</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4326340" y="4244450"/>
            <a:ext cx="219728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للكلام بقية لم تذكر.</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583140" y="4148918"/>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Char char="-"/>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صفات طالب العلم كثيرة، منها : اليقظة، التفكير، حسن الاستماع، والجد، ...</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4312692" y="4981428"/>
            <a:ext cx="219728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تدل على أن ما بينهما ليس من كلام الكاتب.</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1610435" y="4981432"/>
            <a:ext cx="2715905"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Char char="-"/>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قال (صلى الله عليه وسلم): ”خيركم من تعلم القرآن وعلمه“.</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duotone>
              <a:schemeClr val="accent2">
                <a:shade val="45000"/>
                <a:satMod val="135000"/>
              </a:schemeClr>
              <a:prstClr val="white"/>
            </a:duotone>
          </a:blip>
          <a:srcRect l="15073" t="60807" r="18762" b="35816"/>
          <a:stretch>
            <a:fillRect/>
          </a:stretch>
        </p:blipFill>
        <p:spPr>
          <a:xfrm>
            <a:off x="1555846" y="1596785"/>
            <a:ext cx="6660106" cy="423081"/>
          </a:xfrm>
          <a:prstGeom prst="rect">
            <a:avLst/>
          </a:prstGeom>
        </p:spPr>
      </p:pic>
      <p:pic>
        <p:nvPicPr>
          <p:cNvPr id="3" name="صورة 2" descr="0060.gif"/>
          <p:cNvPicPr>
            <a:picLocks noChangeAspect="1"/>
          </p:cNvPicPr>
          <p:nvPr/>
        </p:nvPicPr>
        <p:blipFill>
          <a:blip r:embed="rId2">
            <a:clrChange>
              <a:clrFrom>
                <a:srgbClr val="FFFFFF"/>
              </a:clrFrom>
              <a:clrTo>
                <a:srgbClr val="FFFFFF">
                  <a:alpha val="0"/>
                </a:srgbClr>
              </a:clrTo>
            </a:clrChange>
          </a:blip>
          <a:srcRect l="15073" t="64619" r="13339" b="9851"/>
          <a:stretch>
            <a:fillRect/>
          </a:stretch>
        </p:blipFill>
        <p:spPr>
          <a:xfrm>
            <a:off x="1528550" y="2224585"/>
            <a:ext cx="7206018" cy="3198630"/>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8323434" y="1625876"/>
            <a:ext cx="323850" cy="323850"/>
          </a:xfrm>
          <a:prstGeom prst="rect">
            <a:avLst/>
          </a:prstGeom>
        </p:spPr>
      </p:pic>
      <p:sp>
        <p:nvSpPr>
          <p:cNvPr id="5" name="مربع نص 4"/>
          <p:cNvSpPr txBox="1"/>
          <p:nvPr/>
        </p:nvSpPr>
        <p:spPr>
          <a:xfrm>
            <a:off x="7820167" y="2906973"/>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a:t>
            </a:r>
            <a:endParaRPr kumimoji="0" lang="en-GB"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6" name="مربع نص 5"/>
          <p:cNvSpPr txBox="1"/>
          <p:nvPr/>
        </p:nvSpPr>
        <p:spPr>
          <a:xfrm>
            <a:off x="7806519" y="3698543"/>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a:t>
            </a:r>
            <a:endParaRPr kumimoji="0" lang="en-GB"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7" name="مربع نص 6"/>
          <p:cNvSpPr txBox="1"/>
          <p:nvPr/>
        </p:nvSpPr>
        <p:spPr>
          <a:xfrm>
            <a:off x="7806519" y="4285397"/>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a:t>
            </a:r>
            <a:endParaRPr kumimoji="0" lang="en-GB"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8" name="مربع نص 7"/>
          <p:cNvSpPr txBox="1"/>
          <p:nvPr/>
        </p:nvSpPr>
        <p:spPr>
          <a:xfrm>
            <a:off x="7820167" y="4763067"/>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a:t>
            </a:r>
            <a:endParaRPr kumimoji="0" lang="en-GB" sz="32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9" name="مربع نص 8"/>
          <p:cNvSpPr txBox="1"/>
          <p:nvPr/>
        </p:nvSpPr>
        <p:spPr>
          <a:xfrm>
            <a:off x="4367283" y="2879677"/>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0" name="مربع نص 9"/>
          <p:cNvSpPr txBox="1"/>
          <p:nvPr/>
        </p:nvSpPr>
        <p:spPr>
          <a:xfrm>
            <a:off x="4353635" y="3671247"/>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1" name="مربع نص 10"/>
          <p:cNvSpPr txBox="1"/>
          <p:nvPr/>
        </p:nvSpPr>
        <p:spPr>
          <a:xfrm>
            <a:off x="4353635" y="4258101"/>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2" name="مربع نص 11"/>
          <p:cNvSpPr txBox="1"/>
          <p:nvPr/>
        </p:nvSpPr>
        <p:spPr>
          <a:xfrm>
            <a:off x="4367283" y="4735771"/>
            <a:ext cx="750627" cy="58477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32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3" name="مربع نص 12"/>
          <p:cNvSpPr txBox="1"/>
          <p:nvPr/>
        </p:nvSpPr>
        <p:spPr>
          <a:xfrm>
            <a:off x="1651379" y="2688609"/>
            <a:ext cx="270225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في مقدمة الكلام وآخره.</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4" name="مربع نص 13"/>
          <p:cNvSpPr txBox="1"/>
          <p:nvPr/>
        </p:nvSpPr>
        <p:spPr>
          <a:xfrm>
            <a:off x="1651379" y="3794078"/>
            <a:ext cx="270225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أثناء الحوار .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5" name="مربع نص 14"/>
          <p:cNvSpPr txBox="1"/>
          <p:nvPr/>
        </p:nvSpPr>
        <p:spPr>
          <a:xfrm>
            <a:off x="1651379" y="4367284"/>
            <a:ext cx="270225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ذلك إذا أبطأ ... ففي العنف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6" name="مربع نص 15"/>
          <p:cNvSpPr txBox="1"/>
          <p:nvPr/>
        </p:nvSpPr>
        <p:spPr>
          <a:xfrm>
            <a:off x="1651379" y="4954137"/>
            <a:ext cx="270225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آخر مقدمة الكلام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duotone>
              <a:schemeClr val="accent2">
                <a:shade val="45000"/>
                <a:satMod val="135000"/>
              </a:schemeClr>
              <a:prstClr val="white"/>
            </a:duotone>
          </a:blip>
          <a:srcRect l="9376" t="18308" r="20306" b="78231"/>
          <a:stretch>
            <a:fillRect/>
          </a:stretch>
        </p:blipFill>
        <p:spPr>
          <a:xfrm>
            <a:off x="1310184" y="1473957"/>
            <a:ext cx="6905768" cy="423082"/>
          </a:xfrm>
          <a:prstGeom prst="rect">
            <a:avLst/>
          </a:prstGeom>
        </p:spPr>
      </p:pic>
      <p:pic>
        <p:nvPicPr>
          <p:cNvPr id="3" name="صورة 2" descr="0061.gif"/>
          <p:cNvPicPr>
            <a:picLocks noChangeAspect="1"/>
          </p:cNvPicPr>
          <p:nvPr/>
        </p:nvPicPr>
        <p:blipFill>
          <a:blip r:embed="rId2">
            <a:duotone>
              <a:schemeClr val="accent4">
                <a:shade val="45000"/>
                <a:satMod val="135000"/>
              </a:schemeClr>
              <a:prstClr val="white"/>
            </a:duotone>
          </a:blip>
          <a:srcRect l="9376" t="21657" r="18777" b="71756"/>
          <a:stretch>
            <a:fillRect/>
          </a:stretch>
        </p:blipFill>
        <p:spPr>
          <a:xfrm>
            <a:off x="1310184" y="1883391"/>
            <a:ext cx="7055894" cy="805218"/>
          </a:xfrm>
          <a:prstGeom prst="rect">
            <a:avLst/>
          </a:prstGeom>
        </p:spPr>
      </p:pic>
      <p:pic>
        <p:nvPicPr>
          <p:cNvPr id="4" name="صورة 3" descr="0061.gif"/>
          <p:cNvPicPr>
            <a:picLocks noChangeAspect="1"/>
          </p:cNvPicPr>
          <p:nvPr/>
        </p:nvPicPr>
        <p:blipFill>
          <a:blip r:embed="rId2">
            <a:duotone>
              <a:schemeClr val="accent6">
                <a:shade val="45000"/>
                <a:satMod val="135000"/>
              </a:schemeClr>
              <a:prstClr val="white"/>
            </a:duotone>
          </a:blip>
          <a:srcRect l="9376" t="28244" r="14330" b="67848"/>
          <a:stretch>
            <a:fillRect/>
          </a:stretch>
        </p:blipFill>
        <p:spPr>
          <a:xfrm>
            <a:off x="1310184" y="2688609"/>
            <a:ext cx="7492621" cy="477672"/>
          </a:xfrm>
          <a:prstGeom prst="rect">
            <a:avLst/>
          </a:prstGeom>
        </p:spPr>
      </p:pic>
      <p:pic>
        <p:nvPicPr>
          <p:cNvPr id="5" name="صورة 4" descr="0061.gif"/>
          <p:cNvPicPr>
            <a:picLocks noChangeAspect="1"/>
          </p:cNvPicPr>
          <p:nvPr/>
        </p:nvPicPr>
        <p:blipFill>
          <a:blip r:embed="rId2">
            <a:duotone>
              <a:schemeClr val="accent1">
                <a:shade val="45000"/>
                <a:satMod val="135000"/>
              </a:schemeClr>
              <a:prstClr val="white"/>
            </a:duotone>
          </a:blip>
          <a:srcRect l="9376" t="31928" r="14330" b="64834"/>
          <a:stretch>
            <a:fillRect/>
          </a:stretch>
        </p:blipFill>
        <p:spPr>
          <a:xfrm>
            <a:off x="1310184" y="3138985"/>
            <a:ext cx="7492621" cy="395785"/>
          </a:xfrm>
          <a:prstGeom prst="rect">
            <a:avLst/>
          </a:prstGeom>
        </p:spPr>
      </p:pic>
      <p:pic>
        <p:nvPicPr>
          <p:cNvPr id="6" name="صورة 5" descr="0061.gif"/>
          <p:cNvPicPr>
            <a:picLocks noChangeAspect="1"/>
          </p:cNvPicPr>
          <p:nvPr/>
        </p:nvPicPr>
        <p:blipFill>
          <a:blip r:embed="rId2">
            <a:duotone>
              <a:schemeClr val="accent5">
                <a:shade val="45000"/>
                <a:satMod val="135000"/>
              </a:schemeClr>
              <a:prstClr val="white"/>
            </a:duotone>
          </a:blip>
          <a:srcRect l="9376" t="34943" r="14330" b="61707"/>
          <a:stretch>
            <a:fillRect/>
          </a:stretch>
        </p:blipFill>
        <p:spPr>
          <a:xfrm>
            <a:off x="1310184" y="3507475"/>
            <a:ext cx="7492621" cy="409432"/>
          </a:xfrm>
          <a:prstGeom prst="rect">
            <a:avLst/>
          </a:prstGeom>
        </p:spPr>
      </p:pic>
      <p:pic>
        <p:nvPicPr>
          <p:cNvPr id="7" name="صورة 6" descr="0061.gif"/>
          <p:cNvPicPr>
            <a:picLocks noChangeAspect="1"/>
          </p:cNvPicPr>
          <p:nvPr/>
        </p:nvPicPr>
        <p:blipFill>
          <a:blip r:embed="rId2">
            <a:duotone>
              <a:schemeClr val="accent5">
                <a:shade val="45000"/>
                <a:satMod val="135000"/>
              </a:schemeClr>
              <a:prstClr val="white"/>
            </a:duotone>
          </a:blip>
          <a:srcRect l="9376" t="38404" r="14330" b="58358"/>
          <a:stretch>
            <a:fillRect/>
          </a:stretch>
        </p:blipFill>
        <p:spPr>
          <a:xfrm>
            <a:off x="1310184" y="3930555"/>
            <a:ext cx="7492621" cy="395785"/>
          </a:xfrm>
          <a:prstGeom prst="rect">
            <a:avLst/>
          </a:prstGeom>
        </p:spPr>
      </p:pic>
      <p:pic>
        <p:nvPicPr>
          <p:cNvPr id="8" name="صورة 7" descr="0061.gif"/>
          <p:cNvPicPr>
            <a:picLocks noChangeAspect="1"/>
          </p:cNvPicPr>
          <p:nvPr/>
        </p:nvPicPr>
        <p:blipFill>
          <a:blip r:embed="rId2">
            <a:duotone>
              <a:schemeClr val="accent5">
                <a:shade val="45000"/>
                <a:satMod val="135000"/>
              </a:schemeClr>
              <a:prstClr val="white"/>
            </a:duotone>
          </a:blip>
          <a:srcRect l="9376" t="41530" r="14330" b="55232"/>
          <a:stretch>
            <a:fillRect/>
          </a:stretch>
        </p:blipFill>
        <p:spPr>
          <a:xfrm>
            <a:off x="1310184" y="4312693"/>
            <a:ext cx="7492621" cy="395785"/>
          </a:xfrm>
          <a:prstGeom prst="rect">
            <a:avLst/>
          </a:prstGeom>
        </p:spPr>
      </p:pic>
      <p:pic>
        <p:nvPicPr>
          <p:cNvPr id="9" name="صورة 8" descr="0061.gif"/>
          <p:cNvPicPr>
            <a:picLocks noChangeAspect="1"/>
          </p:cNvPicPr>
          <p:nvPr/>
        </p:nvPicPr>
        <p:blipFill>
          <a:blip r:embed="rId2">
            <a:duotone>
              <a:schemeClr val="accent5">
                <a:shade val="45000"/>
                <a:satMod val="135000"/>
              </a:schemeClr>
              <a:prstClr val="white"/>
            </a:duotone>
          </a:blip>
          <a:srcRect l="9376" t="44991" r="14330" b="51883"/>
          <a:stretch>
            <a:fillRect/>
          </a:stretch>
        </p:blipFill>
        <p:spPr>
          <a:xfrm>
            <a:off x="1310184" y="4735773"/>
            <a:ext cx="7492621" cy="382137"/>
          </a:xfrm>
          <a:prstGeom prst="rect">
            <a:avLst/>
          </a:prstGeom>
        </p:spPr>
      </p:pic>
      <p:pic>
        <p:nvPicPr>
          <p:cNvPr id="10" name="صورة 9" descr="0061.gif"/>
          <p:cNvPicPr>
            <a:picLocks noChangeAspect="1"/>
          </p:cNvPicPr>
          <p:nvPr/>
        </p:nvPicPr>
        <p:blipFill>
          <a:blip r:embed="rId2">
            <a:duotone>
              <a:schemeClr val="accent1">
                <a:shade val="45000"/>
                <a:satMod val="135000"/>
              </a:schemeClr>
              <a:prstClr val="white"/>
            </a:duotone>
          </a:blip>
          <a:srcRect l="9376" t="48564" r="14330" b="44625"/>
          <a:stretch>
            <a:fillRect/>
          </a:stretch>
        </p:blipFill>
        <p:spPr>
          <a:xfrm>
            <a:off x="1310184" y="5172501"/>
            <a:ext cx="7492621" cy="832516"/>
          </a:xfrm>
          <a:prstGeom prst="rect">
            <a:avLst/>
          </a:prstGeom>
        </p:spPr>
      </p:pic>
      <p:pic>
        <p:nvPicPr>
          <p:cNvPr id="11" name="صورة 10" descr="صورة4.gif"/>
          <p:cNvPicPr/>
          <p:nvPr/>
        </p:nvPicPr>
        <p:blipFill>
          <a:blip r:embed="rId3">
            <a:duotone>
              <a:prstClr val="black"/>
              <a:schemeClr val="accent2">
                <a:tint val="45000"/>
                <a:satMod val="400000"/>
              </a:schemeClr>
            </a:duotone>
          </a:blip>
          <a:stretch>
            <a:fillRect/>
          </a:stretch>
        </p:blipFill>
        <p:spPr>
          <a:xfrm>
            <a:off x="8300621" y="1519170"/>
            <a:ext cx="339090" cy="323850"/>
          </a:xfrm>
          <a:prstGeom prst="rect">
            <a:avLst/>
          </a:prstGeom>
        </p:spPr>
      </p:pic>
      <p:sp>
        <p:nvSpPr>
          <p:cNvPr id="13" name="مستطيل ذو زوايا قطرية مستديرة 12"/>
          <p:cNvSpPr/>
          <p:nvPr/>
        </p:nvSpPr>
        <p:spPr>
          <a:xfrm rot="19645814">
            <a:off x="1027494" y="1187812"/>
            <a:ext cx="171051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onotype Koufi" pitchFamily="2" charset="-78"/>
                <a:ea typeface="Monotype Koufi" pitchFamily="2" charset="-78"/>
                <a:cs typeface="Times New Roman" panose="02020603050405020304" pitchFamily="18" charset="0"/>
              </a:rPr>
              <a:t>نشاطات التعلم</a:t>
            </a:r>
            <a:endParaRPr kumimoji="0" lang="en-GB"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onotype Koufi" pitchFamily="2" charset="-78"/>
              <a:ea typeface="Monotype Koufi" pitchFamily="2" charset="-78"/>
              <a:cs typeface="+mn-cs"/>
            </a:endParaRPr>
          </a:p>
        </p:txBody>
      </p:sp>
      <p:sp>
        <p:nvSpPr>
          <p:cNvPr id="14" name="مربع نص 13"/>
          <p:cNvSpPr txBox="1"/>
          <p:nvPr/>
        </p:nvSpPr>
        <p:spPr>
          <a:xfrm>
            <a:off x="4285397" y="186974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5" name="مربع نص 14"/>
          <p:cNvSpPr txBox="1"/>
          <p:nvPr/>
        </p:nvSpPr>
        <p:spPr>
          <a:xfrm>
            <a:off x="3439236" y="185609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6" name="مربع نص 15"/>
          <p:cNvSpPr txBox="1"/>
          <p:nvPr/>
        </p:nvSpPr>
        <p:spPr>
          <a:xfrm>
            <a:off x="7287904" y="222458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7" name="مربع نص 16"/>
          <p:cNvSpPr txBox="1"/>
          <p:nvPr/>
        </p:nvSpPr>
        <p:spPr>
          <a:xfrm>
            <a:off x="6237027" y="271590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8" name="مربع نص 17"/>
          <p:cNvSpPr txBox="1"/>
          <p:nvPr/>
        </p:nvSpPr>
        <p:spPr>
          <a:xfrm>
            <a:off x="3398292"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9" name="مربع نص 18"/>
          <p:cNvSpPr txBox="1"/>
          <p:nvPr/>
        </p:nvSpPr>
        <p:spPr>
          <a:xfrm>
            <a:off x="1842448"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0" name="مربع نص 19"/>
          <p:cNvSpPr txBox="1"/>
          <p:nvPr/>
        </p:nvSpPr>
        <p:spPr>
          <a:xfrm>
            <a:off x="7042245" y="391690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1" name="مربع نص 20"/>
          <p:cNvSpPr txBox="1"/>
          <p:nvPr/>
        </p:nvSpPr>
        <p:spPr>
          <a:xfrm>
            <a:off x="5813946"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2" name="مربع نص 21"/>
          <p:cNvSpPr txBox="1"/>
          <p:nvPr/>
        </p:nvSpPr>
        <p:spPr>
          <a:xfrm>
            <a:off x="5172501" y="4312691"/>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3" name="مربع نص 22"/>
          <p:cNvSpPr txBox="1"/>
          <p:nvPr/>
        </p:nvSpPr>
        <p:spPr>
          <a:xfrm>
            <a:off x="5718411" y="4667533"/>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4" name="مربع نص 23"/>
          <p:cNvSpPr txBox="1"/>
          <p:nvPr/>
        </p:nvSpPr>
        <p:spPr>
          <a:xfrm>
            <a:off x="7574507"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5" name="مربع نص 24"/>
          <p:cNvSpPr txBox="1"/>
          <p:nvPr/>
        </p:nvSpPr>
        <p:spPr>
          <a:xfrm>
            <a:off x="7574507" y="388961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6" name="مربع نص 25"/>
          <p:cNvSpPr txBox="1"/>
          <p:nvPr/>
        </p:nvSpPr>
        <p:spPr>
          <a:xfrm>
            <a:off x="7588155" y="428539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7" name="مربع نص 26"/>
          <p:cNvSpPr txBox="1"/>
          <p:nvPr/>
        </p:nvSpPr>
        <p:spPr>
          <a:xfrm>
            <a:off x="7588155" y="466753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8" name="مربع نص 27"/>
          <p:cNvSpPr txBox="1"/>
          <p:nvPr/>
        </p:nvSpPr>
        <p:spPr>
          <a:xfrm>
            <a:off x="5431808"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29" name="مربع نص 28"/>
          <p:cNvSpPr txBox="1"/>
          <p:nvPr/>
        </p:nvSpPr>
        <p:spPr>
          <a:xfrm>
            <a:off x="4653886"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30" name="مربع نص 29"/>
          <p:cNvSpPr txBox="1"/>
          <p:nvPr/>
        </p:nvSpPr>
        <p:spPr>
          <a:xfrm>
            <a:off x="7206017" y="5595583"/>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to="" calcmode="lin" valueType="num">
                                      <p:cBhvr>
                                        <p:cTn id="37" dur="1" fill="hold"/>
                                        <p:tgtEl>
                                          <p:spTgt spid="1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to="" calcmode="lin" valueType="num">
                                      <p:cBhvr>
                                        <p:cTn id="67" dur="1" fill="hold"/>
                                        <p:tgtEl>
                                          <p:spTgt spid="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to="" calcmode="lin" valueType="num">
                                      <p:cBhvr>
                                        <p:cTn id="72" dur="1" fill="hold"/>
                                        <p:tgtEl>
                                          <p:spTgt spid="2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 to="" calcmode="lin" valueType="num">
                                      <p:cBhvr>
                                        <p:cTn id="82" dur="1" fill="hold"/>
                                        <p:tgtEl>
                                          <p:spTgt spid="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to="" calcmode="lin" valueType="num">
                                      <p:cBhvr>
                                        <p:cTn id="87" dur="1" fill="hold"/>
                                        <p:tgtEl>
                                          <p:spTgt spid="2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to="" calcmode="lin" valueType="num">
                                      <p:cBhvr>
                                        <p:cTn id="102" dur="1" fill="hold"/>
                                        <p:tgtEl>
                                          <p:spTgt spid="2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 to="" calcmode="lin" valueType="num">
                                      <p:cBhvr>
                                        <p:cTn id="112" dur="1" fill="hold"/>
                                        <p:tgtEl>
                                          <p:spTgt spid="9"/>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 to="" calcmode="lin" valueType="num">
                                      <p:cBhvr>
                                        <p:cTn id="117" dur="1" fill="hold"/>
                                        <p:tgtEl>
                                          <p:spTgt spid="2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to="" calcmode="lin" valueType="num">
                                      <p:cBhvr>
                                        <p:cTn id="122" dur="1" fill="hold"/>
                                        <p:tgtEl>
                                          <p:spTgt spid="23"/>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 to="" calcmode="lin" valueType="num">
                                      <p:cBhvr>
                                        <p:cTn id="127" dur="1" fill="hold"/>
                                        <p:tgtEl>
                                          <p:spTgt spid="10"/>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 to="" calcmode="lin" valueType="num">
                                      <p:cBhvr>
                                        <p:cTn id="132" dur="1" fill="hold"/>
                                        <p:tgtEl>
                                          <p:spTgt spid="28"/>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 to="" calcmode="lin" valueType="num">
                                      <p:cBhvr>
                                        <p:cTn id="137" dur="1" fill="hold"/>
                                        <p:tgtEl>
                                          <p:spTgt spid="29"/>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 to="" calcmode="lin" valueType="num">
                                      <p:cBhvr>
                                        <p:cTn id="142" dur="1" fill="hold"/>
                                        <p:tgtEl>
                                          <p:spTgt spid="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srcRect l="9376" t="55263" r="14330" b="38596"/>
          <a:stretch>
            <a:fillRect/>
          </a:stretch>
        </p:blipFill>
        <p:spPr>
          <a:xfrm>
            <a:off x="1364776" y="1624082"/>
            <a:ext cx="7492621" cy="750628"/>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3633433"/>
            <a:ext cx="323850" cy="323850"/>
          </a:xfrm>
          <a:prstGeom prst="rect">
            <a:avLst/>
          </a:prstGeom>
        </p:spPr>
      </p:pic>
      <p:pic>
        <p:nvPicPr>
          <p:cNvPr id="4" name="صورة 3" descr="0061.gif"/>
          <p:cNvPicPr>
            <a:picLocks noChangeAspect="1"/>
          </p:cNvPicPr>
          <p:nvPr/>
        </p:nvPicPr>
        <p:blipFill>
          <a:blip r:embed="rId2"/>
          <a:srcRect l="9376" t="61738" r="14330" b="34689"/>
          <a:stretch>
            <a:fillRect/>
          </a:stretch>
        </p:blipFill>
        <p:spPr>
          <a:xfrm>
            <a:off x="1364776" y="2415654"/>
            <a:ext cx="7492621" cy="436728"/>
          </a:xfrm>
          <a:prstGeom prst="rect">
            <a:avLst/>
          </a:prstGeom>
        </p:spPr>
      </p:pic>
      <p:pic>
        <p:nvPicPr>
          <p:cNvPr id="5" name="صورة 4" descr="0061.gif"/>
          <p:cNvPicPr>
            <a:picLocks noChangeAspect="1"/>
          </p:cNvPicPr>
          <p:nvPr/>
        </p:nvPicPr>
        <p:blipFill>
          <a:blip r:embed="rId2"/>
          <a:srcRect l="9376" t="65422" r="14330" b="30335"/>
          <a:stretch>
            <a:fillRect/>
          </a:stretch>
        </p:blipFill>
        <p:spPr>
          <a:xfrm>
            <a:off x="1364776" y="2866030"/>
            <a:ext cx="7492621" cy="518615"/>
          </a:xfrm>
          <a:prstGeom prst="rect">
            <a:avLst/>
          </a:prstGeom>
        </p:spPr>
      </p:pic>
      <p:pic>
        <p:nvPicPr>
          <p:cNvPr id="6" name="صورة 5" descr="0061.gif"/>
          <p:cNvPicPr>
            <a:picLocks noChangeAspect="1"/>
          </p:cNvPicPr>
          <p:nvPr/>
        </p:nvPicPr>
        <p:blipFill>
          <a:blip r:embed="rId2"/>
          <a:srcRect l="9376" t="71786" r="18916" b="25200"/>
          <a:stretch>
            <a:fillRect/>
          </a:stretch>
        </p:blipFill>
        <p:spPr>
          <a:xfrm>
            <a:off x="1364776" y="3643952"/>
            <a:ext cx="7042245" cy="368490"/>
          </a:xfrm>
          <a:prstGeom prst="rect">
            <a:avLst/>
          </a:prstGeom>
        </p:spPr>
      </p:pic>
      <p:pic>
        <p:nvPicPr>
          <p:cNvPr id="7" name="صورة 6" descr="0061.gif"/>
          <p:cNvPicPr>
            <a:picLocks noChangeAspect="1"/>
          </p:cNvPicPr>
          <p:nvPr/>
        </p:nvPicPr>
        <p:blipFill>
          <a:blip r:embed="rId2"/>
          <a:srcRect l="9376" t="74689" r="14330" b="8259"/>
          <a:stretch>
            <a:fillRect/>
          </a:stretch>
        </p:blipFill>
        <p:spPr>
          <a:xfrm>
            <a:off x="1364776" y="3998794"/>
            <a:ext cx="7492621" cy="2084423"/>
          </a:xfrm>
          <a:prstGeom prst="rect">
            <a:avLst/>
          </a:prstGeom>
        </p:spPr>
      </p:pic>
      <p:sp>
        <p:nvSpPr>
          <p:cNvPr id="8" name="مربع نص 7"/>
          <p:cNvSpPr txBox="1"/>
          <p:nvPr/>
        </p:nvSpPr>
        <p:spPr>
          <a:xfrm>
            <a:off x="6359855" y="1856092"/>
            <a:ext cx="40943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_</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9" name="مربع نص 8"/>
          <p:cNvSpPr txBox="1"/>
          <p:nvPr/>
        </p:nvSpPr>
        <p:spPr>
          <a:xfrm>
            <a:off x="7315199"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0" name="مربع نص 9"/>
          <p:cNvSpPr txBox="1"/>
          <p:nvPr/>
        </p:nvSpPr>
        <p:spPr>
          <a:xfrm>
            <a:off x="6005014"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1" name="مربع نص 10"/>
          <p:cNvSpPr txBox="1"/>
          <p:nvPr/>
        </p:nvSpPr>
        <p:spPr>
          <a:xfrm>
            <a:off x="6933061" y="2906970"/>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en-GB"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12" name="مربع نص 11"/>
          <p:cNvSpPr txBox="1"/>
          <p:nvPr/>
        </p:nvSpPr>
        <p:spPr>
          <a:xfrm>
            <a:off x="1787857" y="4708474"/>
            <a:ext cx="6810229"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جاء المدير، والوكيل،والمعلم، والطلاب مستعدون .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13" name="مربع نص 12"/>
          <p:cNvSpPr txBox="1"/>
          <p:nvPr/>
        </p:nvSpPr>
        <p:spPr>
          <a:xfrm>
            <a:off x="1815153" y="5104259"/>
            <a:ext cx="6810229"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جاء المدير والوكيل، والمعلم والطلاب مستعدون .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14" name="مربع نص 13"/>
          <p:cNvSpPr txBox="1"/>
          <p:nvPr/>
        </p:nvSpPr>
        <p:spPr>
          <a:xfrm>
            <a:off x="1842449" y="5472748"/>
            <a:ext cx="6810229"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جاء المدير، والوكيل والمعلم والطلاب مستعدون .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to="" calcmode="lin" valueType="num">
                                      <p:cBhvr>
                                        <p:cTn id="42" dur="1" fill="hold"/>
                                        <p:tgtEl>
                                          <p:spTgt spid="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duotone>
              <a:schemeClr val="accent2">
                <a:shade val="45000"/>
                <a:satMod val="135000"/>
              </a:schemeClr>
              <a:prstClr val="white"/>
            </a:duotone>
          </a:blip>
          <a:srcRect l="66759" t="9950" r="17556" b="87034"/>
          <a:stretch>
            <a:fillRect/>
          </a:stretch>
        </p:blipFill>
        <p:spPr>
          <a:xfrm>
            <a:off x="5651639" y="1037230"/>
            <a:ext cx="1881925" cy="450376"/>
          </a:xfrm>
          <a:prstGeom prst="rect">
            <a:avLst/>
          </a:prstGeom>
        </p:spPr>
      </p:pic>
      <p:pic>
        <p:nvPicPr>
          <p:cNvPr id="3" name="صورة 2" descr="0062.gif"/>
          <p:cNvPicPr>
            <a:picLocks noChangeAspect="1"/>
          </p:cNvPicPr>
          <p:nvPr/>
        </p:nvPicPr>
        <p:blipFill>
          <a:blip r:embed="rId2"/>
          <a:srcRect l="71985" t="15817" r="14956" b="75082"/>
          <a:stretch>
            <a:fillRect/>
          </a:stretch>
        </p:blipFill>
        <p:spPr>
          <a:xfrm>
            <a:off x="6810233" y="1692322"/>
            <a:ext cx="1132764" cy="982639"/>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7600103" y="1175500"/>
            <a:ext cx="323850" cy="323850"/>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861" t="15817" r="28330" b="72175"/>
          <a:stretch>
            <a:fillRect/>
          </a:stretch>
        </p:blipFill>
        <p:spPr>
          <a:xfrm>
            <a:off x="2115403" y="1692322"/>
            <a:ext cx="4667534" cy="1296538"/>
          </a:xfrm>
          <a:prstGeom prst="rect">
            <a:avLst/>
          </a:prstGeom>
        </p:spPr>
      </p:pic>
      <p:pic>
        <p:nvPicPr>
          <p:cNvPr id="7" name="صورة 6" descr="0062.gif"/>
          <p:cNvPicPr>
            <a:picLocks noChangeAspect="1"/>
          </p:cNvPicPr>
          <p:nvPr/>
        </p:nvPicPr>
        <p:blipFill>
          <a:blip r:embed="rId2"/>
          <a:srcRect l="71985" t="29721" r="14956" b="61936"/>
          <a:stretch>
            <a:fillRect/>
          </a:stretch>
        </p:blipFill>
        <p:spPr>
          <a:xfrm>
            <a:off x="6810233" y="3193576"/>
            <a:ext cx="1132764" cy="900752"/>
          </a:xfrm>
          <a:prstGeom prst="rect">
            <a:avLst/>
          </a:prstGeom>
        </p:spPr>
      </p:pic>
      <p:pic>
        <p:nvPicPr>
          <p:cNvPr id="8" name="صورة 7" descr="0062.gif"/>
          <p:cNvPicPr>
            <a:picLocks noChangeAspect="1"/>
          </p:cNvPicPr>
          <p:nvPr/>
        </p:nvPicPr>
        <p:blipFill>
          <a:blip r:embed="rId2"/>
          <a:srcRect l="71985" t="40971" r="14956" b="51571"/>
          <a:stretch>
            <a:fillRect/>
          </a:stretch>
        </p:blipFill>
        <p:spPr>
          <a:xfrm>
            <a:off x="6810233" y="4408227"/>
            <a:ext cx="1132764" cy="805218"/>
          </a:xfrm>
          <a:prstGeom prst="rect">
            <a:avLst/>
          </a:prstGeom>
        </p:spPr>
      </p:pic>
      <p:pic>
        <p:nvPicPr>
          <p:cNvPr id="9" name="صورة 8" descr="0062.gif"/>
          <p:cNvPicPr>
            <a:picLocks noChangeAspect="1"/>
          </p:cNvPicPr>
          <p:nvPr/>
        </p:nvPicPr>
        <p:blipFill>
          <a:blip r:embed="rId2"/>
          <a:srcRect l="71985" t="49314" r="14956" b="43481"/>
          <a:stretch>
            <a:fillRect/>
          </a:stretch>
        </p:blipFill>
        <p:spPr>
          <a:xfrm>
            <a:off x="6810233" y="5308979"/>
            <a:ext cx="1132764" cy="777922"/>
          </a:xfrm>
          <a:prstGeom prst="rect">
            <a:avLst/>
          </a:prstGeom>
        </p:spPr>
      </p:pic>
      <p:pic>
        <p:nvPicPr>
          <p:cNvPr id="10" name="صورة 9" descr="0062.gif"/>
          <p:cNvPicPr>
            <a:picLocks noChangeAspect="1"/>
          </p:cNvPicPr>
          <p:nvPr/>
        </p:nvPicPr>
        <p:blipFill>
          <a:blip r:embed="rId2">
            <a:clrChange>
              <a:clrFrom>
                <a:srgbClr val="FFFFFF"/>
              </a:clrFrom>
              <a:clrTo>
                <a:srgbClr val="FFFFFF">
                  <a:alpha val="0"/>
                </a:srgbClr>
              </a:clrTo>
            </a:clrChange>
          </a:blip>
          <a:srcRect l="17861" t="28205" r="28330" b="59913"/>
          <a:stretch>
            <a:fillRect/>
          </a:stretch>
        </p:blipFill>
        <p:spPr>
          <a:xfrm>
            <a:off x="2115403" y="3029803"/>
            <a:ext cx="4667534" cy="1282890"/>
          </a:xfrm>
          <a:prstGeom prst="rect">
            <a:avLst/>
          </a:prstGeom>
        </p:spPr>
      </p:pic>
      <p:pic>
        <p:nvPicPr>
          <p:cNvPr id="11" name="صورة 10" descr="0062.gif"/>
          <p:cNvPicPr>
            <a:picLocks noChangeAspect="1"/>
          </p:cNvPicPr>
          <p:nvPr/>
        </p:nvPicPr>
        <p:blipFill>
          <a:blip r:embed="rId2">
            <a:clrChange>
              <a:clrFrom>
                <a:srgbClr val="FFFFFF"/>
              </a:clrFrom>
              <a:clrTo>
                <a:srgbClr val="FFFFFF">
                  <a:alpha val="0"/>
                </a:srgbClr>
              </a:clrTo>
            </a:clrChange>
          </a:blip>
          <a:srcRect l="17861" t="40972" r="28330" b="43481"/>
          <a:stretch>
            <a:fillRect/>
          </a:stretch>
        </p:blipFill>
        <p:spPr>
          <a:xfrm>
            <a:off x="2115403" y="4408227"/>
            <a:ext cx="4667534" cy="1678674"/>
          </a:xfrm>
          <a:prstGeom prst="rect">
            <a:avLst/>
          </a:prstGeom>
        </p:spPr>
      </p:pic>
      <p:sp>
        <p:nvSpPr>
          <p:cNvPr id="12" name="مربع نص 11"/>
          <p:cNvSpPr txBox="1"/>
          <p:nvPr/>
        </p:nvSpPr>
        <p:spPr>
          <a:xfrm>
            <a:off x="2238232" y="2524836"/>
            <a:ext cx="442187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أنام مبكرًا</a:t>
            </a:r>
            <a:r>
              <a:rPr kumimoji="0" lang="ar-EG" sz="1800" b="0" i="0" u="none" strike="noStrike" kern="1200" cap="none" spc="0" normalizeH="0" baseline="0" noProof="0" dirty="0">
                <a:ln w="18415" cmpd="sng">
                  <a:solidFill>
                    <a:srgbClr val="0000FF"/>
                  </a:solidFill>
                  <a:prstDash val="solid"/>
                </a:ln>
                <a:solidFill>
                  <a:srgbClr val="0000FF"/>
                </a:solidFill>
                <a:effectLst>
                  <a:outerShdw blurRad="63500" dir="3600000" algn="tl" rotWithShape="0">
                    <a:srgbClr val="000000">
                      <a:alpha val="70000"/>
                    </a:srgbClr>
                  </a:outerShdw>
                </a:effectLst>
                <a:uLnTx/>
                <a:uFillTx/>
                <a:latin typeface="Calibri"/>
                <a:ea typeface="+mn-ea"/>
                <a:cs typeface="Arial" panose="020B0604020202020204" pitchFamily="34" charset="0"/>
              </a:rPr>
              <a:t>؛</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لأن التبكير في النوم ينشط الجسم في الصباح</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3" name="مربع نص 12"/>
          <p:cNvSpPr txBox="1"/>
          <p:nvPr/>
        </p:nvSpPr>
        <p:spPr>
          <a:xfrm>
            <a:off x="2251880" y="3835021"/>
            <a:ext cx="442187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علوم البلاغة ثلاثة</a:t>
            </a:r>
            <a:r>
              <a:rPr kumimoji="0" lang="ar-EG" sz="1800" b="0" i="0" u="none" strike="noStrike" kern="1200" cap="none" spc="0" normalizeH="0" baseline="0" noProof="0" dirty="0">
                <a:ln w="18415" cmpd="sng">
                  <a:solidFill>
                    <a:srgbClr val="0000FF"/>
                  </a:solidFill>
                  <a:prstDash val="solid"/>
                </a:ln>
                <a:solidFill>
                  <a:srgbClr val="0000FF"/>
                </a:solidFill>
                <a:effectLst>
                  <a:outerShdw blurRad="63500" dir="3600000" algn="tl" rotWithShape="0">
                    <a:srgbClr val="000000">
                      <a:alpha val="70000"/>
                    </a:srgbClr>
                  </a:outerShdw>
                </a:effectLst>
                <a:uLnTx/>
                <a:uFillTx/>
                <a:latin typeface="Calibri"/>
                <a:ea typeface="+mn-ea"/>
                <a:cs typeface="Arial" panose="020B0604020202020204" pitchFamily="34" charset="0"/>
              </a:rPr>
              <a:t>: </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علم المعاني، والبيان، والبديع .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4" name="مربع نص 13"/>
          <p:cNvSpPr txBox="1"/>
          <p:nvPr/>
        </p:nvSpPr>
        <p:spPr>
          <a:xfrm>
            <a:off x="2251880" y="5240741"/>
            <a:ext cx="442187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هل ستكتب خطبة محفلية ؟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5" name="مربع نص 14"/>
          <p:cNvSpPr txBox="1"/>
          <p:nvPr/>
        </p:nvSpPr>
        <p:spPr>
          <a:xfrm>
            <a:off x="2251880" y="5568287"/>
            <a:ext cx="442187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لله در خطبة كتبتها في السنة الماضية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srcRect l="15816" t="58631" r="17824" b="37492"/>
          <a:stretch>
            <a:fillRect/>
          </a:stretch>
        </p:blipFill>
        <p:spPr>
          <a:xfrm>
            <a:off x="1487606" y="1692322"/>
            <a:ext cx="6755642" cy="491320"/>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300420" y="1775065"/>
            <a:ext cx="323850" cy="314325"/>
          </a:xfrm>
          <a:prstGeom prst="rect">
            <a:avLst/>
          </a:prstGeom>
        </p:spPr>
      </p:pic>
      <p:pic>
        <p:nvPicPr>
          <p:cNvPr id="5" name="صورة 4" descr="0062.gif"/>
          <p:cNvPicPr>
            <a:picLocks noChangeAspect="1"/>
          </p:cNvPicPr>
          <p:nvPr/>
        </p:nvPicPr>
        <p:blipFill>
          <a:blip r:embed="rId2">
            <a:clrChange>
              <a:clrFrom>
                <a:srgbClr val="FFFFFF"/>
              </a:clrFrom>
              <a:clrTo>
                <a:srgbClr val="FFFFFF">
                  <a:alpha val="0"/>
                </a:srgbClr>
              </a:clrTo>
            </a:clrChange>
          </a:blip>
          <a:srcRect l="53755" t="64123" r="14071" b="10136"/>
          <a:stretch>
            <a:fillRect/>
          </a:stretch>
        </p:blipFill>
        <p:spPr>
          <a:xfrm>
            <a:off x="5349922" y="2388358"/>
            <a:ext cx="3275463" cy="3261815"/>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559" t="64123" r="46111" b="10136"/>
          <a:stretch>
            <a:fillRect/>
          </a:stretch>
        </p:blipFill>
        <p:spPr>
          <a:xfrm>
            <a:off x="1665027" y="2388358"/>
            <a:ext cx="3698543" cy="3261815"/>
          </a:xfrm>
          <a:prstGeom prst="rect">
            <a:avLst/>
          </a:prstGeom>
        </p:spPr>
      </p:pic>
      <p:sp>
        <p:nvSpPr>
          <p:cNvPr id="7" name="مربع نص 6"/>
          <p:cNvSpPr txBox="1"/>
          <p:nvPr/>
        </p:nvSpPr>
        <p:spPr>
          <a:xfrm>
            <a:off x="1705970" y="2511187"/>
            <a:ext cx="3575714" cy="1172629"/>
          </a:xfrm>
          <a:prstGeom prst="rect">
            <a:avLst/>
          </a:prstGeom>
          <a:noFill/>
        </p:spPr>
        <p:txBody>
          <a:bodyPr wrap="square" rtlCol="0">
            <a:spAutoFit/>
          </a:bodyPr>
          <a:lstStyle/>
          <a:p>
            <a:pPr marL="0" marR="0" lvl="0" indent="457200" algn="justLow" defTabSz="914400" rtl="1" eaLnBrk="1" fontAlgn="auto" latinLnBrk="0" hangingPunct="1">
              <a:lnSpc>
                <a:spcPct val="13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كتب رجل إلى عبد الله بن عمر -</a:t>
            </a: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sym typeface="AGA Arabesque"/>
              </a:rPr>
              <a:t>- يسأل عن العلم، فأجابه: إن العلم أكثر من أن أكتب </a:t>
            </a:r>
            <a:r>
              <a:rPr kumimoji="0" lang="ar-EG" sz="18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sym typeface="AGA Arabesque"/>
              </a:rPr>
              <a:t>به</a:t>
            </a: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sym typeface="AGA Arabesque"/>
              </a:rPr>
              <a:t> إليك.</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8" name="مربع نص 7"/>
          <p:cNvSpPr txBox="1"/>
          <p:nvPr/>
        </p:nvSpPr>
        <p:spPr>
          <a:xfrm>
            <a:off x="1705970" y="3630305"/>
            <a:ext cx="3575714" cy="1532727"/>
          </a:xfrm>
          <a:prstGeom prst="rect">
            <a:avLst/>
          </a:prstGeom>
          <a:noFill/>
        </p:spPr>
        <p:txBody>
          <a:bodyPr wrap="square" rtlCol="0">
            <a:spAutoFit/>
          </a:bodyPr>
          <a:lstStyle/>
          <a:p>
            <a:pPr marL="0" marR="0" lvl="0" indent="457200" algn="justLow" defTabSz="914400" rtl="1" eaLnBrk="1" fontAlgn="auto" latinLnBrk="0" hangingPunct="1">
              <a:lnSpc>
                <a:spcPct val="13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ولكن إذا استطعت أن تلقي لله كاف اللسان عن أعراض المسلمين، خفيف الظن من دمائهم،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خميص</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البطن من أموالهم، ملازمًا لجماعتهم - فافعل</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2004" t="10547" r="20057" b="85932"/>
          <a:stretch>
            <a:fillRect/>
          </a:stretch>
        </p:blipFill>
        <p:spPr>
          <a:xfrm>
            <a:off x="3411940" y="1473958"/>
            <a:ext cx="4626591" cy="423081"/>
          </a:xfrm>
          <a:prstGeom prst="rect">
            <a:avLst/>
          </a:prstGeom>
        </p:spPr>
      </p:pic>
      <p:pic>
        <p:nvPicPr>
          <p:cNvPr id="3" name="صورة 2"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14069" r="13835" b="82864"/>
          <a:stretch>
            <a:fillRect/>
          </a:stretch>
        </p:blipFill>
        <p:spPr>
          <a:xfrm>
            <a:off x="1419367" y="1897039"/>
            <a:ext cx="7219666" cy="368489"/>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17023" r="13835" b="79910"/>
          <a:stretch>
            <a:fillRect/>
          </a:stretch>
        </p:blipFill>
        <p:spPr>
          <a:xfrm>
            <a:off x="1419367" y="2251881"/>
            <a:ext cx="7219666" cy="36848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20318" r="13835" b="77183"/>
          <a:stretch>
            <a:fillRect/>
          </a:stretch>
        </p:blipFill>
        <p:spPr>
          <a:xfrm>
            <a:off x="1419367" y="2647666"/>
            <a:ext cx="7219666" cy="300250"/>
          </a:xfrm>
          <a:prstGeom prst="rect">
            <a:avLst/>
          </a:prstGeom>
        </p:spPr>
      </p:pic>
      <p:pic>
        <p:nvPicPr>
          <p:cNvPr id="7" name="صورة 6"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1357" t="22931" r="13835" b="73888"/>
          <a:stretch>
            <a:fillRect/>
          </a:stretch>
        </p:blipFill>
        <p:spPr>
          <a:xfrm>
            <a:off x="1419367" y="2961564"/>
            <a:ext cx="7219666" cy="382137"/>
          </a:xfrm>
          <a:prstGeom prst="rect">
            <a:avLst/>
          </a:prstGeom>
        </p:spPr>
      </p:pic>
      <p:pic>
        <p:nvPicPr>
          <p:cNvPr id="8" name="صورة 7"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28157" r="19350" b="68776"/>
          <a:stretch>
            <a:fillRect/>
          </a:stretch>
        </p:blipFill>
        <p:spPr>
          <a:xfrm>
            <a:off x="1419367" y="3589361"/>
            <a:ext cx="6687403" cy="368490"/>
          </a:xfrm>
          <a:prstGeom prst="rect">
            <a:avLst/>
          </a:prstGeom>
        </p:spPr>
      </p:pic>
      <p:pic>
        <p:nvPicPr>
          <p:cNvPr id="9" name="صورة 8"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31338" r="13835" b="65822"/>
          <a:stretch>
            <a:fillRect/>
          </a:stretch>
        </p:blipFill>
        <p:spPr>
          <a:xfrm>
            <a:off x="1419367" y="3971499"/>
            <a:ext cx="7219666" cy="341194"/>
          </a:xfrm>
          <a:prstGeom prst="rect">
            <a:avLst/>
          </a:prstGeom>
        </p:spPr>
      </p:pic>
      <p:pic>
        <p:nvPicPr>
          <p:cNvPr id="10" name="صورة 9"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40767" r="13835" b="56052"/>
          <a:stretch>
            <a:fillRect/>
          </a:stretch>
        </p:blipFill>
        <p:spPr>
          <a:xfrm>
            <a:off x="1419367" y="5104263"/>
            <a:ext cx="7219666" cy="382137"/>
          </a:xfrm>
          <a:prstGeom prst="rect">
            <a:avLst/>
          </a:prstGeom>
        </p:spPr>
      </p:pic>
      <p:pic>
        <p:nvPicPr>
          <p:cNvPr id="11" name="صورة 10"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44289" r="13835" b="52303"/>
          <a:stretch>
            <a:fillRect/>
          </a:stretch>
        </p:blipFill>
        <p:spPr>
          <a:xfrm>
            <a:off x="1419367" y="5527343"/>
            <a:ext cx="7219666" cy="409433"/>
          </a:xfrm>
          <a:prstGeom prst="rect">
            <a:avLst/>
          </a:prstGeom>
        </p:spPr>
      </p:pic>
      <p:pic>
        <p:nvPicPr>
          <p:cNvPr id="12" name="صورة 11" descr="صورة47.gif"/>
          <p:cNvPicPr/>
          <p:nvPr/>
        </p:nvPicPr>
        <p:blipFill>
          <a:blip r:embed="rId3">
            <a:duotone>
              <a:prstClr val="black"/>
              <a:schemeClr val="accent2">
                <a:tint val="45000"/>
                <a:satMod val="400000"/>
              </a:schemeClr>
            </a:duotone>
          </a:blip>
          <a:stretch>
            <a:fillRect/>
          </a:stretch>
        </p:blipFill>
        <p:spPr>
          <a:xfrm>
            <a:off x="8168424" y="1583663"/>
            <a:ext cx="316230" cy="323850"/>
          </a:xfrm>
          <a:prstGeom prst="rect">
            <a:avLst/>
          </a:prstGeom>
        </p:spPr>
      </p:pic>
      <p:pic>
        <p:nvPicPr>
          <p:cNvPr id="13" name="صورة 12" descr="صورة41.gif"/>
          <p:cNvPicPr/>
          <p:nvPr/>
        </p:nvPicPr>
        <p:blipFill>
          <a:blip r:embed="rId4">
            <a:duotone>
              <a:prstClr val="black"/>
              <a:schemeClr val="accent2">
                <a:tint val="45000"/>
                <a:satMod val="400000"/>
              </a:schemeClr>
            </a:duotone>
          </a:blip>
          <a:stretch>
            <a:fillRect/>
          </a:stretch>
        </p:blipFill>
        <p:spPr>
          <a:xfrm>
            <a:off x="8173509" y="3602996"/>
            <a:ext cx="335280" cy="333375"/>
          </a:xfrm>
          <a:prstGeom prst="rect">
            <a:avLst/>
          </a:prstGeom>
        </p:spPr>
      </p:pic>
      <p:sp>
        <p:nvSpPr>
          <p:cNvPr id="15" name="مربع نص 14"/>
          <p:cNvSpPr txBox="1"/>
          <p:nvPr/>
        </p:nvSpPr>
        <p:spPr>
          <a:xfrm>
            <a:off x="2947916" y="1937981"/>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لَمْ تشارك زملائك في نشاطهم </a:t>
            </a:r>
            <a:endParaRPr kumimoji="0" lang="en-GB"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16" name="مربع نص 15"/>
          <p:cNvSpPr txBox="1"/>
          <p:nvPr/>
        </p:nvSpPr>
        <p:spPr>
          <a:xfrm>
            <a:off x="2947916" y="229282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يجتهد في المذاكرة، ينجح</a:t>
            </a:r>
            <a:endParaRPr kumimoji="0" lang="en-GB"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17" name="مربع نص 16"/>
          <p:cNvSpPr txBox="1"/>
          <p:nvPr/>
        </p:nvSpPr>
        <p:spPr>
          <a:xfrm>
            <a:off x="2947916" y="259307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تفعلوا من خير في سبيل الله، يفلحوا </a:t>
            </a:r>
            <a:endParaRPr kumimoji="0" lang="en-GB"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18" name="مربع نص 17"/>
          <p:cNvSpPr txBox="1"/>
          <p:nvPr/>
        </p:nvSpPr>
        <p:spPr>
          <a:xfrm>
            <a:off x="2961564" y="3002508"/>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أجمل السماء الصافية في ليلة ظهر القمر فيها بدرًا</a:t>
            </a:r>
            <a:endParaRPr kumimoji="0" lang="en-GB"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pic>
        <p:nvPicPr>
          <p:cNvPr id="19" name="صورة 18"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34065" r="13835" b="59687"/>
          <a:stretch>
            <a:fillRect/>
          </a:stretch>
        </p:blipFill>
        <p:spPr>
          <a:xfrm>
            <a:off x="1419367" y="4299045"/>
            <a:ext cx="7219666" cy="750627"/>
          </a:xfrm>
          <a:prstGeom prst="rect">
            <a:avLst/>
          </a:prstGeom>
        </p:spPr>
      </p:pic>
      <p:sp>
        <p:nvSpPr>
          <p:cNvPr id="20" name="مربع نص 19"/>
          <p:cNvSpPr txBox="1"/>
          <p:nvPr/>
        </p:nvSpPr>
        <p:spPr>
          <a:xfrm>
            <a:off x="5909481" y="4244452"/>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1" name="مربع نص 20"/>
          <p:cNvSpPr txBox="1"/>
          <p:nvPr/>
        </p:nvSpPr>
        <p:spPr>
          <a:xfrm>
            <a:off x="3302758" y="4244452"/>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2" name="مربع نص 21"/>
          <p:cNvSpPr txBox="1"/>
          <p:nvPr/>
        </p:nvSpPr>
        <p:spPr>
          <a:xfrm>
            <a:off x="6291618" y="4531054"/>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3" name="مربع نص 22"/>
          <p:cNvSpPr txBox="1"/>
          <p:nvPr/>
        </p:nvSpPr>
        <p:spPr>
          <a:xfrm>
            <a:off x="3916907" y="4531054"/>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4" name="مربع نص 23"/>
          <p:cNvSpPr txBox="1"/>
          <p:nvPr/>
        </p:nvSpPr>
        <p:spPr>
          <a:xfrm>
            <a:off x="5213444" y="5486397"/>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5" name="مربع نص 24"/>
          <p:cNvSpPr txBox="1"/>
          <p:nvPr/>
        </p:nvSpPr>
        <p:spPr>
          <a:xfrm>
            <a:off x="5076968" y="5472749"/>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6" name="مربع نص 25"/>
          <p:cNvSpPr txBox="1"/>
          <p:nvPr/>
        </p:nvSpPr>
        <p:spPr>
          <a:xfrm>
            <a:off x="3589362" y="5472749"/>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
        <p:nvSpPr>
          <p:cNvPr id="27" name="مربع نص 26"/>
          <p:cNvSpPr txBox="1"/>
          <p:nvPr/>
        </p:nvSpPr>
        <p:spPr>
          <a:xfrm>
            <a:off x="3343702" y="5472749"/>
            <a:ext cx="245659"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24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to="" calcmode="lin" valueType="num">
                                      <p:cBhvr>
                                        <p:cTn id="72" dur="1" fill="hold"/>
                                        <p:tgtEl>
                                          <p:spTgt spid="1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to="" calcmode="lin" valueType="num">
                                      <p:cBhvr>
                                        <p:cTn id="77" dur="1" fill="hold"/>
                                        <p:tgtEl>
                                          <p:spTgt spid="2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to="" calcmode="lin" valueType="num">
                                      <p:cBhvr>
                                        <p:cTn id="92" dur="1" fill="hold"/>
                                        <p:tgtEl>
                                          <p:spTgt spid="23"/>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 to="" calcmode="lin" valueType="num">
                                      <p:cBhvr>
                                        <p:cTn id="97" dur="1" fill="hold"/>
                                        <p:tgtEl>
                                          <p:spTgt spid="1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 to="" calcmode="lin" valueType="num">
                                      <p:cBhvr>
                                        <p:cTn id="102" dur="1" fill="hold"/>
                                        <p:tgtEl>
                                          <p:spTgt spid="1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610" y="34952"/>
            <a:ext cx="8993953" cy="587203"/>
          </a:xfrm>
          <a:prstGeom prst="rect">
            <a:avLst/>
          </a:prstGeom>
        </p:spPr>
      </p:pic>
      <p:grpSp>
        <p:nvGrpSpPr>
          <p:cNvPr id="3" name="object 3"/>
          <p:cNvGrpSpPr/>
          <p:nvPr/>
        </p:nvGrpSpPr>
        <p:grpSpPr>
          <a:xfrm>
            <a:off x="0" y="714755"/>
            <a:ext cx="9144000" cy="5643880"/>
            <a:chOff x="0" y="714755"/>
            <a:chExt cx="9144000" cy="5643880"/>
          </a:xfrm>
        </p:grpSpPr>
        <p:pic>
          <p:nvPicPr>
            <p:cNvPr id="4" name="object 4"/>
            <p:cNvPicPr/>
            <p:nvPr/>
          </p:nvPicPr>
          <p:blipFill>
            <a:blip r:embed="rId3" cstate="print"/>
            <a:stretch>
              <a:fillRect/>
            </a:stretch>
          </p:blipFill>
          <p:spPr>
            <a:xfrm>
              <a:off x="0" y="714755"/>
              <a:ext cx="9144000" cy="5643372"/>
            </a:xfrm>
            <a:prstGeom prst="rect">
              <a:avLst/>
            </a:prstGeom>
          </p:spPr>
        </p:pic>
        <p:sp>
          <p:nvSpPr>
            <p:cNvPr id="5" name="object 5"/>
            <p:cNvSpPr/>
            <p:nvPr/>
          </p:nvSpPr>
          <p:spPr>
            <a:xfrm>
              <a:off x="214287" y="1700847"/>
              <a:ext cx="6786880" cy="585470"/>
            </a:xfrm>
            <a:custGeom>
              <a:avLst/>
              <a:gdLst/>
              <a:ahLst/>
              <a:cxnLst/>
              <a:rect l="l" t="t" r="r" b="b"/>
              <a:pathLst>
                <a:path w="6786880" h="585469">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6" name="object 6"/>
            <p:cNvSpPr/>
            <p:nvPr/>
          </p:nvSpPr>
          <p:spPr>
            <a:xfrm>
              <a:off x="214287" y="1694433"/>
              <a:ext cx="6786880" cy="610870"/>
            </a:xfrm>
            <a:custGeom>
              <a:avLst/>
              <a:gdLst/>
              <a:ahLst/>
              <a:cxnLst/>
              <a:rect l="l" t="t" r="r" b="b"/>
              <a:pathLst>
                <a:path w="6786880" h="610869">
                  <a:moveTo>
                    <a:pt x="6786587" y="0"/>
                  </a:moveTo>
                  <a:lnTo>
                    <a:pt x="6786587" y="610615"/>
                  </a:lnTo>
                </a:path>
                <a:path w="6786880" h="610869">
                  <a:moveTo>
                    <a:pt x="0" y="0"/>
                  </a:moveTo>
                  <a:lnTo>
                    <a:pt x="0" y="610615"/>
                  </a:lnTo>
                </a:path>
              </a:pathLst>
            </a:custGeom>
            <a:ln w="12700">
              <a:solidFill>
                <a:srgbClr val="FFFFFF"/>
              </a:solidFill>
            </a:ln>
          </p:spPr>
          <p:txBody>
            <a:bodyPr wrap="square" lIns="0" tIns="0" rIns="0" bIns="0" rtlCol="0"/>
            <a:lstStyle/>
            <a:p>
              <a:endParaRPr/>
            </a:p>
          </p:txBody>
        </p:sp>
        <p:sp>
          <p:nvSpPr>
            <p:cNvPr id="7" name="object 7"/>
            <p:cNvSpPr/>
            <p:nvPr/>
          </p:nvSpPr>
          <p:spPr>
            <a:xfrm>
              <a:off x="207937" y="1694433"/>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207937" y="2286000"/>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sp>
          <p:nvSpPr>
            <p:cNvPr id="9" name="object 9"/>
            <p:cNvSpPr/>
            <p:nvPr/>
          </p:nvSpPr>
          <p:spPr>
            <a:xfrm>
              <a:off x="214287" y="2526601"/>
              <a:ext cx="6786880" cy="585470"/>
            </a:xfrm>
            <a:custGeom>
              <a:avLst/>
              <a:gdLst/>
              <a:ahLst/>
              <a:cxnLst/>
              <a:rect l="l" t="t" r="r" b="b"/>
              <a:pathLst>
                <a:path w="6786880" h="585469">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10" name="object 10"/>
            <p:cNvSpPr/>
            <p:nvPr/>
          </p:nvSpPr>
          <p:spPr>
            <a:xfrm>
              <a:off x="214287" y="2520188"/>
              <a:ext cx="6786880" cy="610870"/>
            </a:xfrm>
            <a:custGeom>
              <a:avLst/>
              <a:gdLst/>
              <a:ahLst/>
              <a:cxnLst/>
              <a:rect l="l" t="t" r="r" b="b"/>
              <a:pathLst>
                <a:path w="6786880" h="610869">
                  <a:moveTo>
                    <a:pt x="6786587" y="0"/>
                  </a:moveTo>
                  <a:lnTo>
                    <a:pt x="6786587" y="610615"/>
                  </a:lnTo>
                </a:path>
                <a:path w="6786880" h="610869">
                  <a:moveTo>
                    <a:pt x="0" y="0"/>
                  </a:moveTo>
                  <a:lnTo>
                    <a:pt x="0" y="610615"/>
                  </a:lnTo>
                </a:path>
              </a:pathLst>
            </a:custGeom>
            <a:ln w="12700">
              <a:solidFill>
                <a:srgbClr val="FFFFFF"/>
              </a:solidFill>
            </a:ln>
          </p:spPr>
          <p:txBody>
            <a:bodyPr wrap="square" lIns="0" tIns="0" rIns="0" bIns="0" rtlCol="0"/>
            <a:lstStyle/>
            <a:p>
              <a:endParaRPr/>
            </a:p>
          </p:txBody>
        </p:sp>
        <p:sp>
          <p:nvSpPr>
            <p:cNvPr id="11" name="object 11"/>
            <p:cNvSpPr/>
            <p:nvPr/>
          </p:nvSpPr>
          <p:spPr>
            <a:xfrm>
              <a:off x="207937" y="2520188"/>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12" name="object 12"/>
            <p:cNvSpPr/>
            <p:nvPr/>
          </p:nvSpPr>
          <p:spPr>
            <a:xfrm>
              <a:off x="207937" y="3111754"/>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sp>
          <p:nvSpPr>
            <p:cNvPr id="13" name="object 13"/>
            <p:cNvSpPr/>
            <p:nvPr/>
          </p:nvSpPr>
          <p:spPr>
            <a:xfrm>
              <a:off x="214287" y="3286061"/>
              <a:ext cx="6786880" cy="585470"/>
            </a:xfrm>
            <a:custGeom>
              <a:avLst/>
              <a:gdLst/>
              <a:ahLst/>
              <a:cxnLst/>
              <a:rect l="l" t="t" r="r" b="b"/>
              <a:pathLst>
                <a:path w="6786880" h="585470">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14" name="object 14"/>
            <p:cNvSpPr/>
            <p:nvPr/>
          </p:nvSpPr>
          <p:spPr>
            <a:xfrm>
              <a:off x="214287" y="3279775"/>
              <a:ext cx="6786880" cy="610870"/>
            </a:xfrm>
            <a:custGeom>
              <a:avLst/>
              <a:gdLst/>
              <a:ahLst/>
              <a:cxnLst/>
              <a:rect l="l" t="t" r="r" b="b"/>
              <a:pathLst>
                <a:path w="6786880" h="610870">
                  <a:moveTo>
                    <a:pt x="6786587" y="0"/>
                  </a:moveTo>
                  <a:lnTo>
                    <a:pt x="6786587" y="610488"/>
                  </a:lnTo>
                </a:path>
                <a:path w="6786880" h="610870">
                  <a:moveTo>
                    <a:pt x="0" y="0"/>
                  </a:moveTo>
                  <a:lnTo>
                    <a:pt x="0" y="610488"/>
                  </a:lnTo>
                </a:path>
              </a:pathLst>
            </a:custGeom>
            <a:ln w="12700">
              <a:solidFill>
                <a:srgbClr val="FFFFFF"/>
              </a:solidFill>
            </a:ln>
          </p:spPr>
          <p:txBody>
            <a:bodyPr wrap="square" lIns="0" tIns="0" rIns="0" bIns="0" rtlCol="0"/>
            <a:lstStyle/>
            <a:p>
              <a:endParaRPr/>
            </a:p>
          </p:txBody>
        </p:sp>
        <p:sp>
          <p:nvSpPr>
            <p:cNvPr id="15" name="object 15"/>
            <p:cNvSpPr/>
            <p:nvPr/>
          </p:nvSpPr>
          <p:spPr>
            <a:xfrm>
              <a:off x="207937" y="3279775"/>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16" name="object 16"/>
            <p:cNvSpPr/>
            <p:nvPr/>
          </p:nvSpPr>
          <p:spPr>
            <a:xfrm>
              <a:off x="207937" y="3871213"/>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sp>
          <p:nvSpPr>
            <p:cNvPr id="17" name="object 17"/>
            <p:cNvSpPr/>
            <p:nvPr/>
          </p:nvSpPr>
          <p:spPr>
            <a:xfrm>
              <a:off x="214287" y="3986847"/>
              <a:ext cx="6786880" cy="585470"/>
            </a:xfrm>
            <a:custGeom>
              <a:avLst/>
              <a:gdLst/>
              <a:ahLst/>
              <a:cxnLst/>
              <a:rect l="l" t="t" r="r" b="b"/>
              <a:pathLst>
                <a:path w="6786880" h="585470">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18" name="object 18"/>
            <p:cNvSpPr/>
            <p:nvPr/>
          </p:nvSpPr>
          <p:spPr>
            <a:xfrm>
              <a:off x="214287" y="3980560"/>
              <a:ext cx="6786880" cy="610870"/>
            </a:xfrm>
            <a:custGeom>
              <a:avLst/>
              <a:gdLst/>
              <a:ahLst/>
              <a:cxnLst/>
              <a:rect l="l" t="t" r="r" b="b"/>
              <a:pathLst>
                <a:path w="6786880" h="610870">
                  <a:moveTo>
                    <a:pt x="6786587" y="0"/>
                  </a:moveTo>
                  <a:lnTo>
                    <a:pt x="6786587" y="610488"/>
                  </a:lnTo>
                </a:path>
                <a:path w="6786880" h="610870">
                  <a:moveTo>
                    <a:pt x="0" y="0"/>
                  </a:moveTo>
                  <a:lnTo>
                    <a:pt x="0" y="610488"/>
                  </a:lnTo>
                </a:path>
              </a:pathLst>
            </a:custGeom>
            <a:ln w="12700">
              <a:solidFill>
                <a:srgbClr val="FFFFFF"/>
              </a:solidFill>
            </a:ln>
          </p:spPr>
          <p:txBody>
            <a:bodyPr wrap="square" lIns="0" tIns="0" rIns="0" bIns="0" rtlCol="0"/>
            <a:lstStyle/>
            <a:p>
              <a:endParaRPr/>
            </a:p>
          </p:txBody>
        </p:sp>
        <p:sp>
          <p:nvSpPr>
            <p:cNvPr id="19" name="object 19"/>
            <p:cNvSpPr/>
            <p:nvPr/>
          </p:nvSpPr>
          <p:spPr>
            <a:xfrm>
              <a:off x="207937" y="3980560"/>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20" name="object 20"/>
            <p:cNvSpPr/>
            <p:nvPr/>
          </p:nvSpPr>
          <p:spPr>
            <a:xfrm>
              <a:off x="207937" y="4572000"/>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sp>
          <p:nvSpPr>
            <p:cNvPr id="21" name="object 21"/>
            <p:cNvSpPr/>
            <p:nvPr/>
          </p:nvSpPr>
          <p:spPr>
            <a:xfrm>
              <a:off x="214287" y="4714938"/>
              <a:ext cx="6786880" cy="585470"/>
            </a:xfrm>
            <a:custGeom>
              <a:avLst/>
              <a:gdLst/>
              <a:ahLst/>
              <a:cxnLst/>
              <a:rect l="l" t="t" r="r" b="b"/>
              <a:pathLst>
                <a:path w="6786880" h="585470">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22" name="object 22"/>
            <p:cNvSpPr/>
            <p:nvPr/>
          </p:nvSpPr>
          <p:spPr>
            <a:xfrm>
              <a:off x="214287" y="4708525"/>
              <a:ext cx="6786880" cy="610870"/>
            </a:xfrm>
            <a:custGeom>
              <a:avLst/>
              <a:gdLst/>
              <a:ahLst/>
              <a:cxnLst/>
              <a:rect l="l" t="t" r="r" b="b"/>
              <a:pathLst>
                <a:path w="6786880" h="610870">
                  <a:moveTo>
                    <a:pt x="6786587" y="0"/>
                  </a:moveTo>
                  <a:lnTo>
                    <a:pt x="6786587" y="610616"/>
                  </a:lnTo>
                </a:path>
                <a:path w="6786880" h="610870">
                  <a:moveTo>
                    <a:pt x="0" y="0"/>
                  </a:moveTo>
                  <a:lnTo>
                    <a:pt x="0" y="610616"/>
                  </a:lnTo>
                </a:path>
              </a:pathLst>
            </a:custGeom>
            <a:ln w="12700">
              <a:solidFill>
                <a:srgbClr val="FFFFFF"/>
              </a:solidFill>
            </a:ln>
          </p:spPr>
          <p:txBody>
            <a:bodyPr wrap="square" lIns="0" tIns="0" rIns="0" bIns="0" rtlCol="0"/>
            <a:lstStyle/>
            <a:p>
              <a:endParaRPr/>
            </a:p>
          </p:txBody>
        </p:sp>
        <p:sp>
          <p:nvSpPr>
            <p:cNvPr id="23" name="object 23"/>
            <p:cNvSpPr/>
            <p:nvPr/>
          </p:nvSpPr>
          <p:spPr>
            <a:xfrm>
              <a:off x="207937" y="4708525"/>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24" name="object 24"/>
            <p:cNvSpPr/>
            <p:nvPr/>
          </p:nvSpPr>
          <p:spPr>
            <a:xfrm>
              <a:off x="207937" y="5300090"/>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sp>
          <p:nvSpPr>
            <p:cNvPr id="25" name="object 25"/>
            <p:cNvSpPr/>
            <p:nvPr/>
          </p:nvSpPr>
          <p:spPr>
            <a:xfrm>
              <a:off x="214287" y="5558485"/>
              <a:ext cx="6786880" cy="585470"/>
            </a:xfrm>
            <a:custGeom>
              <a:avLst/>
              <a:gdLst/>
              <a:ahLst/>
              <a:cxnLst/>
              <a:rect l="l" t="t" r="r" b="b"/>
              <a:pathLst>
                <a:path w="6786880" h="585470">
                  <a:moveTo>
                    <a:pt x="6786626" y="0"/>
                  </a:moveTo>
                  <a:lnTo>
                    <a:pt x="0" y="0"/>
                  </a:lnTo>
                  <a:lnTo>
                    <a:pt x="0" y="585152"/>
                  </a:lnTo>
                  <a:lnTo>
                    <a:pt x="6786626" y="585152"/>
                  </a:lnTo>
                  <a:lnTo>
                    <a:pt x="6786626" y="0"/>
                  </a:lnTo>
                  <a:close/>
                </a:path>
              </a:pathLst>
            </a:custGeom>
            <a:solidFill>
              <a:srgbClr val="717BA2"/>
            </a:solidFill>
          </p:spPr>
          <p:txBody>
            <a:bodyPr wrap="square" lIns="0" tIns="0" rIns="0" bIns="0" rtlCol="0"/>
            <a:lstStyle/>
            <a:p>
              <a:endParaRPr/>
            </a:p>
          </p:txBody>
        </p:sp>
        <p:sp>
          <p:nvSpPr>
            <p:cNvPr id="26" name="object 26"/>
            <p:cNvSpPr/>
            <p:nvPr/>
          </p:nvSpPr>
          <p:spPr>
            <a:xfrm>
              <a:off x="214287" y="5552185"/>
              <a:ext cx="6786880" cy="610870"/>
            </a:xfrm>
            <a:custGeom>
              <a:avLst/>
              <a:gdLst/>
              <a:ahLst/>
              <a:cxnLst/>
              <a:rect l="l" t="t" r="r" b="b"/>
              <a:pathLst>
                <a:path w="6786880" h="610870">
                  <a:moveTo>
                    <a:pt x="6786587" y="0"/>
                  </a:moveTo>
                  <a:lnTo>
                    <a:pt x="6786587" y="610501"/>
                  </a:lnTo>
                </a:path>
                <a:path w="6786880" h="610870">
                  <a:moveTo>
                    <a:pt x="0" y="0"/>
                  </a:moveTo>
                  <a:lnTo>
                    <a:pt x="0" y="610501"/>
                  </a:lnTo>
                </a:path>
              </a:pathLst>
            </a:custGeom>
            <a:ln w="12700">
              <a:solidFill>
                <a:srgbClr val="FFFFFF"/>
              </a:solidFill>
            </a:ln>
          </p:spPr>
          <p:txBody>
            <a:bodyPr wrap="square" lIns="0" tIns="0" rIns="0" bIns="0" rtlCol="0"/>
            <a:lstStyle/>
            <a:p>
              <a:endParaRPr/>
            </a:p>
          </p:txBody>
        </p:sp>
        <p:sp>
          <p:nvSpPr>
            <p:cNvPr id="27" name="object 27"/>
            <p:cNvSpPr/>
            <p:nvPr/>
          </p:nvSpPr>
          <p:spPr>
            <a:xfrm>
              <a:off x="207937" y="5552185"/>
              <a:ext cx="6799580" cy="12700"/>
            </a:xfrm>
            <a:custGeom>
              <a:avLst/>
              <a:gdLst/>
              <a:ahLst/>
              <a:cxnLst/>
              <a:rect l="l" t="t" r="r" b="b"/>
              <a:pathLst>
                <a:path w="6799580" h="12700">
                  <a:moveTo>
                    <a:pt x="0" y="12700"/>
                  </a:moveTo>
                  <a:lnTo>
                    <a:pt x="6799287" y="12700"/>
                  </a:lnTo>
                  <a:lnTo>
                    <a:pt x="6799287" y="0"/>
                  </a:lnTo>
                  <a:lnTo>
                    <a:pt x="0" y="0"/>
                  </a:lnTo>
                  <a:lnTo>
                    <a:pt x="0" y="12700"/>
                  </a:lnTo>
                  <a:close/>
                </a:path>
              </a:pathLst>
            </a:custGeom>
            <a:solidFill>
              <a:srgbClr val="FFFFFF"/>
            </a:solidFill>
          </p:spPr>
          <p:txBody>
            <a:bodyPr wrap="square" lIns="0" tIns="0" rIns="0" bIns="0" rtlCol="0"/>
            <a:lstStyle/>
            <a:p>
              <a:endParaRPr/>
            </a:p>
          </p:txBody>
        </p:sp>
        <p:sp>
          <p:nvSpPr>
            <p:cNvPr id="28" name="object 28"/>
            <p:cNvSpPr/>
            <p:nvPr/>
          </p:nvSpPr>
          <p:spPr>
            <a:xfrm>
              <a:off x="207937" y="6143637"/>
              <a:ext cx="6799580" cy="0"/>
            </a:xfrm>
            <a:custGeom>
              <a:avLst/>
              <a:gdLst/>
              <a:ahLst/>
              <a:cxnLst/>
              <a:rect l="l" t="t" r="r" b="b"/>
              <a:pathLst>
                <a:path w="6799580">
                  <a:moveTo>
                    <a:pt x="0" y="0"/>
                  </a:moveTo>
                  <a:lnTo>
                    <a:pt x="6799287" y="0"/>
                  </a:lnTo>
                </a:path>
              </a:pathLst>
            </a:custGeom>
            <a:ln w="38100">
              <a:solidFill>
                <a:srgbClr val="FFFFFF"/>
              </a:solidFill>
            </a:ln>
          </p:spPr>
          <p:txBody>
            <a:bodyPr wrap="square" lIns="0" tIns="0" rIns="0" bIns="0" rtlCol="0"/>
            <a:lstStyle/>
            <a:p>
              <a:endParaRPr/>
            </a:p>
          </p:txBody>
        </p:sp>
      </p:grpSp>
      <p:sp>
        <p:nvSpPr>
          <p:cNvPr id="29" name="object 29"/>
          <p:cNvSpPr txBox="1"/>
          <p:nvPr/>
        </p:nvSpPr>
        <p:spPr>
          <a:xfrm>
            <a:off x="220637" y="1627758"/>
            <a:ext cx="6774180" cy="4372610"/>
          </a:xfrm>
          <a:prstGeom prst="rect">
            <a:avLst/>
          </a:prstGeom>
        </p:spPr>
        <p:txBody>
          <a:bodyPr vert="horz" wrap="square" lIns="0" tIns="13335" rIns="0" bIns="0" rtlCol="0">
            <a:spAutoFit/>
          </a:bodyPr>
          <a:lstStyle/>
          <a:p>
            <a:pPr marR="130810" algn="r">
              <a:lnSpc>
                <a:spcPct val="100000"/>
              </a:lnSpc>
              <a:spcBef>
                <a:spcPts val="105"/>
              </a:spcBef>
            </a:pPr>
            <a:r>
              <a:rPr sz="3200" spc="-525" dirty="0">
                <a:solidFill>
                  <a:srgbClr val="FFFFFF"/>
                </a:solidFill>
                <a:latin typeface="Arabic Typesetting"/>
                <a:cs typeface="Arabic Typesetting"/>
              </a:rPr>
              <a:t>برلخا</a:t>
            </a:r>
            <a:r>
              <a:rPr sz="3200" dirty="0">
                <a:solidFill>
                  <a:srgbClr val="FFFFFF"/>
                </a:solidFill>
                <a:latin typeface="Arabic Typesetting"/>
                <a:cs typeface="Arabic Typesetting"/>
              </a:rPr>
              <a:t> </a:t>
            </a:r>
            <a:r>
              <a:rPr sz="3200" spc="-560" dirty="0">
                <a:solidFill>
                  <a:srgbClr val="FFFFFF"/>
                </a:solidFill>
                <a:latin typeface="Arabic Typesetting"/>
                <a:cs typeface="Arabic Typesetting"/>
              </a:rPr>
              <a:t>بصنتو</a:t>
            </a:r>
            <a:r>
              <a:rPr sz="3200" dirty="0">
                <a:solidFill>
                  <a:srgbClr val="FFFFFF"/>
                </a:solidFill>
                <a:latin typeface="Arabic Typesetting"/>
                <a:cs typeface="Arabic Typesetting"/>
              </a:rPr>
              <a:t> </a:t>
            </a:r>
            <a:r>
              <a:rPr sz="3200" spc="-440" dirty="0">
                <a:solidFill>
                  <a:srgbClr val="FFFFFF"/>
                </a:solidFill>
                <a:latin typeface="Arabic Typesetting"/>
                <a:cs typeface="Arabic Typesetting"/>
              </a:rPr>
              <a:t>أ</a:t>
            </a:r>
            <a:r>
              <a:rPr sz="4800" spc="622" baseline="2604" dirty="0">
                <a:solidFill>
                  <a:srgbClr val="FFFFFF"/>
                </a:solidFill>
                <a:latin typeface="Arabic Typesetting"/>
                <a:cs typeface="Arabic Typesetting"/>
              </a:rPr>
              <a:t> </a:t>
            </a:r>
            <a:r>
              <a:rPr sz="3200" spc="-600" dirty="0">
                <a:solidFill>
                  <a:srgbClr val="FFFFFF"/>
                </a:solidFill>
                <a:latin typeface="Arabic Typesetting"/>
                <a:cs typeface="Arabic Typesetting"/>
              </a:rPr>
              <a:t>دتب</a:t>
            </a:r>
            <a:r>
              <a:rPr sz="4800" spc="-900" baseline="1736" dirty="0">
                <a:solidFill>
                  <a:srgbClr val="FFFFFF"/>
                </a:solidFill>
                <a:latin typeface="Arabic Typesetting"/>
                <a:cs typeface="Arabic Typesetting"/>
              </a:rPr>
              <a:t>لم</a:t>
            </a:r>
            <a:r>
              <a:rPr sz="3200" spc="-600"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835" dirty="0">
                <a:solidFill>
                  <a:srgbClr val="FFFFFF"/>
                </a:solidFill>
                <a:latin typeface="Arabic Typesetting"/>
                <a:cs typeface="Arabic Typesetting"/>
              </a:rPr>
              <a:t>عفرت</a:t>
            </a:r>
            <a:r>
              <a:rPr sz="3200" spc="-10" dirty="0">
                <a:solidFill>
                  <a:srgbClr val="FFFFFF"/>
                </a:solidFill>
                <a:latin typeface="Arabic Typesetting"/>
                <a:cs typeface="Arabic Typesetting"/>
              </a:rPr>
              <a:t> </a:t>
            </a:r>
            <a:r>
              <a:rPr sz="3200" spc="-105" dirty="0">
                <a:solidFill>
                  <a:srgbClr val="FFFFFF"/>
                </a:solidFill>
                <a:latin typeface="Arabic Typesetting"/>
                <a:cs typeface="Arabic Typesetting"/>
              </a:rPr>
              <a:t>....راص</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spc="-560" dirty="0">
                <a:solidFill>
                  <a:srgbClr val="FFFFFF"/>
                </a:solidFill>
                <a:latin typeface="Arabic Typesetting"/>
                <a:cs typeface="Arabic Typesetting"/>
              </a:rPr>
              <a:t>سيل</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555" dirty="0">
                <a:solidFill>
                  <a:srgbClr val="FFFFFF"/>
                </a:solidFill>
                <a:latin typeface="Arabic Typesetting"/>
                <a:cs typeface="Arabic Typesetting"/>
              </a:rPr>
              <a:t>ىضحأ</a:t>
            </a:r>
            <a:r>
              <a:rPr sz="4800" spc="315" baseline="2604"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spc="-360" dirty="0">
                <a:solidFill>
                  <a:srgbClr val="FFFFFF"/>
                </a:solidFill>
                <a:latin typeface="Arabic Typesetting"/>
                <a:cs typeface="Arabic Typesetting"/>
              </a:rPr>
              <a:t>سىمأ</a:t>
            </a:r>
            <a:r>
              <a:rPr sz="4800" spc="1604" baseline="2604"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0" dirty="0">
                <a:solidFill>
                  <a:srgbClr val="FFFFFF"/>
                </a:solidFill>
                <a:latin typeface="Arabic Typesetting"/>
                <a:cs typeface="Arabic Typesetting"/>
              </a:rPr>
              <a:t> </a:t>
            </a:r>
            <a:r>
              <a:rPr sz="3200" spc="-625" dirty="0">
                <a:solidFill>
                  <a:srgbClr val="FFFFFF"/>
                </a:solidFill>
                <a:latin typeface="Arabic Typesetting"/>
                <a:cs typeface="Arabic Typesetting"/>
              </a:rPr>
              <a:t>حبصأ</a:t>
            </a:r>
            <a:r>
              <a:rPr sz="4800" baseline="2604" dirty="0">
                <a:solidFill>
                  <a:srgbClr val="FFFFFF"/>
                </a:solidFill>
                <a:latin typeface="Arabic Typesetting"/>
                <a:cs typeface="Arabic Typesetting"/>
              </a:rPr>
              <a:t> </a:t>
            </a:r>
            <a:endParaRPr sz="4800" baseline="2604">
              <a:latin typeface="Arabic Typesetting"/>
              <a:cs typeface="Arabic Typesetting"/>
            </a:endParaRPr>
          </a:p>
          <a:p>
            <a:pPr marR="130810" algn="r">
              <a:lnSpc>
                <a:spcPct val="100000"/>
              </a:lnSpc>
              <a:spcBef>
                <a:spcPts val="2660"/>
              </a:spcBef>
            </a:pPr>
            <a:r>
              <a:rPr sz="3200" spc="-605" dirty="0">
                <a:solidFill>
                  <a:srgbClr val="FFFFFF"/>
                </a:solidFill>
                <a:latin typeface="Arabic Typesetting"/>
                <a:cs typeface="Arabic Typesetting"/>
              </a:rPr>
              <a:t>برلخ</a:t>
            </a:r>
            <a:r>
              <a:rPr sz="3200" spc="-204" dirty="0">
                <a:solidFill>
                  <a:srgbClr val="FFFFFF"/>
                </a:solidFill>
                <a:latin typeface="Arabic Typesetting"/>
                <a:cs typeface="Arabic Typesetting"/>
              </a:rPr>
              <a:t>ا</a:t>
            </a:r>
            <a:r>
              <a:rPr sz="3200" dirty="0">
                <a:solidFill>
                  <a:srgbClr val="FFFFFF"/>
                </a:solidFill>
                <a:latin typeface="Arabic Typesetting"/>
                <a:cs typeface="Arabic Typesetting"/>
              </a:rPr>
              <a:t> </a:t>
            </a:r>
            <a:r>
              <a:rPr sz="3200" spc="-395" dirty="0">
                <a:solidFill>
                  <a:srgbClr val="FFFFFF"/>
                </a:solidFill>
                <a:latin typeface="Arabic Typesetting"/>
                <a:cs typeface="Arabic Typesetting"/>
              </a:rPr>
              <a:t>ع</a:t>
            </a:r>
            <a:r>
              <a:rPr sz="3200" spc="-1685" dirty="0">
                <a:solidFill>
                  <a:srgbClr val="FFFFFF"/>
                </a:solidFill>
                <a:latin typeface="Arabic Typesetting"/>
                <a:cs typeface="Arabic Typesetting"/>
              </a:rPr>
              <a:t>ف</a:t>
            </a:r>
            <a:r>
              <a:rPr sz="3200" spc="95" dirty="0">
                <a:solidFill>
                  <a:srgbClr val="FFFFFF"/>
                </a:solidFill>
                <a:latin typeface="Arabic Typesetting"/>
                <a:cs typeface="Arabic Typesetting"/>
              </a:rPr>
              <a:t>ر</a:t>
            </a:r>
            <a:r>
              <a:rPr sz="3200" spc="-1510" dirty="0">
                <a:solidFill>
                  <a:srgbClr val="FFFFFF"/>
                </a:solidFill>
                <a:latin typeface="Arabic Typesetting"/>
                <a:cs typeface="Arabic Typesetting"/>
              </a:rPr>
              <a:t>ت</a:t>
            </a:r>
            <a:r>
              <a:rPr sz="3200" dirty="0">
                <a:solidFill>
                  <a:srgbClr val="FFFFFF"/>
                </a:solidFill>
                <a:latin typeface="Arabic Typesetting"/>
                <a:cs typeface="Arabic Typesetting"/>
              </a:rPr>
              <a:t>و</a:t>
            </a:r>
            <a:r>
              <a:rPr sz="3200" spc="-10" dirty="0">
                <a:solidFill>
                  <a:srgbClr val="FFFFFF"/>
                </a:solidFill>
                <a:latin typeface="Arabic Typesetting"/>
                <a:cs typeface="Arabic Typesetting"/>
              </a:rPr>
              <a:t> </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45" baseline="2604" dirty="0">
                <a:solidFill>
                  <a:srgbClr val="FFFFFF"/>
                </a:solidFill>
                <a:latin typeface="Arabic Typesetting"/>
                <a:cs typeface="Arabic Typesetting"/>
              </a:rPr>
              <a:t> </a:t>
            </a:r>
            <a:r>
              <a:rPr sz="3200" spc="225" dirty="0">
                <a:solidFill>
                  <a:srgbClr val="FFFFFF"/>
                </a:solidFill>
                <a:latin typeface="Arabic Typesetting"/>
                <a:cs typeface="Arabic Typesetting"/>
              </a:rPr>
              <a:t>د</a:t>
            </a:r>
            <a:r>
              <a:rPr sz="3200" spc="-1235" dirty="0">
                <a:solidFill>
                  <a:srgbClr val="FFFFFF"/>
                </a:solidFill>
                <a:latin typeface="Arabic Typesetting"/>
                <a:cs typeface="Arabic Typesetting"/>
              </a:rPr>
              <a:t>تب</a:t>
            </a:r>
            <a:r>
              <a:rPr sz="4800" spc="-1012" baseline="1736" dirty="0">
                <a:solidFill>
                  <a:srgbClr val="FFFFFF"/>
                </a:solidFill>
                <a:latin typeface="Arabic Typesetting"/>
                <a:cs typeface="Arabic Typesetting"/>
              </a:rPr>
              <a:t>لم</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spc="170" dirty="0">
                <a:solidFill>
                  <a:srgbClr val="FFFFFF"/>
                </a:solidFill>
                <a:latin typeface="Arabic Typesetting"/>
                <a:cs typeface="Arabic Typesetting"/>
              </a:rPr>
              <a:t>ب</a:t>
            </a:r>
            <a:r>
              <a:rPr sz="3200" spc="-780" dirty="0">
                <a:solidFill>
                  <a:srgbClr val="FFFFFF"/>
                </a:solidFill>
                <a:latin typeface="Arabic Typesetting"/>
                <a:cs typeface="Arabic Typesetting"/>
              </a:rPr>
              <a:t>ص</a:t>
            </a:r>
            <a:r>
              <a:rPr sz="3200" spc="-625" dirty="0">
                <a:solidFill>
                  <a:srgbClr val="FFFFFF"/>
                </a:solidFill>
                <a:latin typeface="Arabic Typesetting"/>
                <a:cs typeface="Arabic Typesetting"/>
              </a:rPr>
              <a:t>ن</a:t>
            </a:r>
            <a:r>
              <a:rPr sz="3200" spc="-1410" dirty="0">
                <a:solidFill>
                  <a:srgbClr val="FFFFFF"/>
                </a:solidFill>
                <a:latin typeface="Arabic Typesetting"/>
                <a:cs typeface="Arabic Typesetting"/>
              </a:rPr>
              <a:t>ت</a:t>
            </a:r>
            <a:r>
              <a:rPr sz="3200" spc="-5" dirty="0">
                <a:solidFill>
                  <a:srgbClr val="FFFFFF"/>
                </a:solidFill>
                <a:latin typeface="Arabic Typesetting"/>
                <a:cs typeface="Arabic Typesetting"/>
              </a:rPr>
              <a:t> </a:t>
            </a:r>
            <a:r>
              <a:rPr sz="3200" spc="235" dirty="0">
                <a:solidFill>
                  <a:srgbClr val="FFFFFF"/>
                </a:solidFill>
                <a:latin typeface="Arabic Typesetting"/>
                <a:cs typeface="Arabic Typesetting"/>
              </a:rPr>
              <a:t>ل</a:t>
            </a:r>
            <a:r>
              <a:rPr sz="3200" spc="-430" dirty="0">
                <a:solidFill>
                  <a:srgbClr val="FFFFFF"/>
                </a:solidFill>
                <a:latin typeface="Arabic Typesetting"/>
                <a:cs typeface="Arabic Typesetting"/>
              </a:rPr>
              <a:t>ع</a:t>
            </a:r>
            <a:r>
              <a:rPr sz="3200" spc="-840" dirty="0">
                <a:solidFill>
                  <a:srgbClr val="FFFFFF"/>
                </a:solidFill>
                <a:latin typeface="Arabic Typesetting"/>
                <a:cs typeface="Arabic Typesetting"/>
              </a:rPr>
              <a:t>ل</a:t>
            </a:r>
            <a:r>
              <a:rPr sz="3200" dirty="0">
                <a:solidFill>
                  <a:srgbClr val="FFFFFF"/>
                </a:solidFill>
                <a:latin typeface="Arabic Typesetting"/>
                <a:cs typeface="Arabic Typesetting"/>
              </a:rPr>
              <a:t> –</a:t>
            </a:r>
            <a:r>
              <a:rPr sz="3200" spc="5" dirty="0">
                <a:solidFill>
                  <a:srgbClr val="FFFFFF"/>
                </a:solidFill>
                <a:latin typeface="Arabic Typesetting"/>
                <a:cs typeface="Arabic Typesetting"/>
              </a:rPr>
              <a:t> </a:t>
            </a:r>
            <a:r>
              <a:rPr sz="3200" spc="170" dirty="0">
                <a:solidFill>
                  <a:srgbClr val="FFFFFF"/>
                </a:solidFill>
                <a:latin typeface="Arabic Typesetting"/>
                <a:cs typeface="Arabic Typesetting"/>
              </a:rPr>
              <a:t>ت</a:t>
            </a:r>
            <a:r>
              <a:rPr sz="3200" spc="-960" dirty="0">
                <a:solidFill>
                  <a:srgbClr val="FFFFFF"/>
                </a:solidFill>
                <a:latin typeface="Arabic Typesetting"/>
                <a:cs typeface="Arabic Typesetting"/>
              </a:rPr>
              <a:t>ي</a:t>
            </a:r>
            <a:r>
              <a:rPr sz="3200" spc="-840" dirty="0">
                <a:solidFill>
                  <a:srgbClr val="FFFFFF"/>
                </a:solidFill>
                <a:latin typeface="Arabic Typesetting"/>
                <a:cs typeface="Arabic Typesetting"/>
              </a:rPr>
              <a:t>ل</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850" dirty="0">
                <a:solidFill>
                  <a:srgbClr val="FFFFFF"/>
                </a:solidFill>
                <a:latin typeface="Arabic Typesetting"/>
                <a:cs typeface="Arabic Typesetting"/>
              </a:rPr>
              <a:t>ن</a:t>
            </a:r>
            <a:r>
              <a:rPr sz="4800" baseline="-5208" dirty="0">
                <a:solidFill>
                  <a:srgbClr val="FFFFFF"/>
                </a:solidFill>
                <a:latin typeface="Arabic Typesetting"/>
                <a:cs typeface="Arabic Typesetting"/>
              </a:rPr>
              <a:t> </a:t>
            </a:r>
            <a:r>
              <a:rPr sz="4800" spc="450" baseline="-5208" dirty="0">
                <a:solidFill>
                  <a:srgbClr val="FFFFFF"/>
                </a:solidFill>
                <a:latin typeface="Arabic Typesetting"/>
                <a:cs typeface="Arabic Typesetting"/>
              </a:rPr>
              <a:t> </a:t>
            </a:r>
            <a:r>
              <a:rPr sz="3200" spc="-240" dirty="0">
                <a:solidFill>
                  <a:srgbClr val="FFFFFF"/>
                </a:solidFill>
                <a:latin typeface="Arabic Typesetting"/>
                <a:cs typeface="Arabic Typesetting"/>
              </a:rPr>
              <a:t>ك</a:t>
            </a:r>
            <a:r>
              <a:rPr sz="3200" spc="-840" dirty="0">
                <a:solidFill>
                  <a:srgbClr val="FFFFFF"/>
                </a:solidFill>
                <a:latin typeface="Arabic Typesetting"/>
                <a:cs typeface="Arabic Typesetting"/>
              </a:rPr>
              <a:t>ل</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840" dirty="0">
                <a:solidFill>
                  <a:srgbClr val="FFFFFF"/>
                </a:solidFill>
                <a:latin typeface="Arabic Typesetting"/>
                <a:cs typeface="Arabic Typesetting"/>
              </a:rPr>
              <a:t>ن</a:t>
            </a:r>
            <a:r>
              <a:rPr sz="4800" baseline="-5208" dirty="0">
                <a:solidFill>
                  <a:srgbClr val="FFFFFF"/>
                </a:solidFill>
                <a:latin typeface="Arabic Typesetting"/>
                <a:cs typeface="Arabic Typesetting"/>
              </a:rPr>
              <a:t> </a:t>
            </a:r>
            <a:r>
              <a:rPr sz="4800" spc="284" baseline="-5208" dirty="0">
                <a:solidFill>
                  <a:srgbClr val="FFFFFF"/>
                </a:solidFill>
                <a:latin typeface="Arabic Typesetting"/>
                <a:cs typeface="Arabic Typesetting"/>
              </a:rPr>
              <a:t> </a:t>
            </a:r>
            <a:r>
              <a:rPr sz="3200" spc="-1310" dirty="0">
                <a:solidFill>
                  <a:srgbClr val="FFFFFF"/>
                </a:solidFill>
                <a:latin typeface="Arabic Typesetting"/>
                <a:cs typeface="Arabic Typesetting"/>
              </a:rPr>
              <a:t>ك</a:t>
            </a:r>
            <a:r>
              <a:rPr sz="4800" baseline="1736" dirty="0">
                <a:solidFill>
                  <a:srgbClr val="FFFFFF"/>
                </a:solidFill>
                <a:latin typeface="Arabic Typesetting"/>
                <a:cs typeface="Arabic Typesetting"/>
              </a:rPr>
              <a:t>   </a:t>
            </a:r>
            <a:r>
              <a:rPr sz="4800" spc="-292" baseline="1736"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spc="-840" dirty="0">
                <a:solidFill>
                  <a:srgbClr val="FFFFFF"/>
                </a:solidFill>
                <a:latin typeface="Arabic Typesetting"/>
                <a:cs typeface="Arabic Typesetting"/>
              </a:rPr>
              <a:t>ن</a:t>
            </a:r>
            <a:r>
              <a:rPr sz="4800" baseline="-5208" dirty="0">
                <a:solidFill>
                  <a:srgbClr val="FFFFFF"/>
                </a:solidFill>
                <a:latin typeface="Arabic Typesetting"/>
                <a:cs typeface="Arabic Typesetting"/>
              </a:rPr>
              <a:t> </a:t>
            </a:r>
            <a:r>
              <a:rPr sz="4800" spc="284" baseline="-5208" dirty="0">
                <a:solidFill>
                  <a:srgbClr val="FFFFFF"/>
                </a:solidFill>
                <a:latin typeface="Arabic Typesetting"/>
                <a:cs typeface="Arabic Typesetting"/>
              </a:rPr>
              <a:t> </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p>
            <a:pPr marR="130810" algn="r">
              <a:lnSpc>
                <a:spcPct val="100000"/>
              </a:lnSpc>
              <a:spcBef>
                <a:spcPts val="2145"/>
              </a:spcBef>
            </a:pPr>
            <a:r>
              <a:rPr sz="3200" spc="235" dirty="0">
                <a:solidFill>
                  <a:srgbClr val="FFFFFF"/>
                </a:solidFill>
                <a:latin typeface="Arabic Typesetting"/>
                <a:cs typeface="Arabic Typesetting"/>
              </a:rPr>
              <a:t>ل</a:t>
            </a:r>
            <a:r>
              <a:rPr sz="3200" spc="-960" dirty="0">
                <a:solidFill>
                  <a:srgbClr val="FFFFFF"/>
                </a:solidFill>
                <a:latin typeface="Arabic Typesetting"/>
                <a:cs typeface="Arabic Typesetting"/>
              </a:rPr>
              <a:t>ي</a:t>
            </a:r>
            <a:r>
              <a:rPr sz="3200" spc="-640" dirty="0">
                <a:solidFill>
                  <a:srgbClr val="FFFFFF"/>
                </a:solidFill>
                <a:latin typeface="Arabic Typesetting"/>
                <a:cs typeface="Arabic Typesetting"/>
              </a:rPr>
              <a:t>ل</a:t>
            </a:r>
            <a:r>
              <a:rPr sz="3200" spc="-430" dirty="0">
                <a:solidFill>
                  <a:srgbClr val="FFFFFF"/>
                </a:solidFill>
                <a:latin typeface="Arabic Typesetting"/>
                <a:cs typeface="Arabic Typesetting"/>
              </a:rPr>
              <a:t>ع</a:t>
            </a:r>
            <a:r>
              <a:rPr sz="3200" spc="-1235" dirty="0">
                <a:solidFill>
                  <a:srgbClr val="FFFFFF"/>
                </a:solidFill>
                <a:latin typeface="Arabic Typesetting"/>
                <a:cs typeface="Arabic Typesetting"/>
              </a:rPr>
              <a:t>ت</a:t>
            </a:r>
            <a:r>
              <a:rPr sz="4800" spc="-1267" baseline="1736"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م</a:t>
            </a:r>
            <a:r>
              <a:rPr sz="3200" spc="-265" dirty="0">
                <a:solidFill>
                  <a:srgbClr val="FFFFFF"/>
                </a:solidFill>
                <a:latin typeface="Arabic Typesetting"/>
                <a:cs typeface="Arabic Typesetting"/>
              </a:rPr>
              <a:t>لا</a:t>
            </a:r>
            <a:r>
              <a:rPr sz="3200" dirty="0">
                <a:solidFill>
                  <a:srgbClr val="FFFFFF"/>
                </a:solidFill>
                <a:latin typeface="Arabic Typesetting"/>
                <a:cs typeface="Arabic Typesetting"/>
              </a:rPr>
              <a:t> –</a:t>
            </a:r>
            <a:r>
              <a:rPr sz="3200" spc="5" dirty="0">
                <a:solidFill>
                  <a:srgbClr val="FFFFFF"/>
                </a:solidFill>
                <a:latin typeface="Arabic Typesetting"/>
                <a:cs typeface="Arabic Typesetting"/>
              </a:rPr>
              <a:t> </a:t>
            </a:r>
            <a:r>
              <a:rPr sz="3200" spc="-570" dirty="0">
                <a:solidFill>
                  <a:srgbClr val="FFFFFF"/>
                </a:solidFill>
                <a:latin typeface="Arabic Typesetting"/>
                <a:cs typeface="Arabic Typesetting"/>
              </a:rPr>
              <a:t>تىح</a:t>
            </a:r>
            <a:r>
              <a:rPr sz="3200" dirty="0">
                <a:solidFill>
                  <a:srgbClr val="FFFFFF"/>
                </a:solidFill>
                <a:latin typeface="Arabic Typesetting"/>
                <a:cs typeface="Arabic Typesetting"/>
              </a:rPr>
              <a:t> –</a:t>
            </a:r>
            <a:r>
              <a:rPr sz="3200" spc="15" dirty="0">
                <a:solidFill>
                  <a:srgbClr val="FFFFFF"/>
                </a:solidFill>
                <a:latin typeface="Arabic Typesetting"/>
                <a:cs typeface="Arabic Typesetting"/>
              </a:rPr>
              <a:t> </a:t>
            </a:r>
            <a:r>
              <a:rPr sz="3200" spc="-655" dirty="0">
                <a:solidFill>
                  <a:srgbClr val="FFFFFF"/>
                </a:solidFill>
                <a:latin typeface="Arabic Typesetting"/>
                <a:cs typeface="Arabic Typesetting"/>
              </a:rPr>
              <a:t>كي</a:t>
            </a:r>
            <a:r>
              <a:rPr sz="3200" dirty="0">
                <a:solidFill>
                  <a:srgbClr val="FFFFFF"/>
                </a:solidFill>
                <a:latin typeface="Arabic Typesetting"/>
                <a:cs typeface="Arabic Typesetting"/>
              </a:rPr>
              <a:t> –</a:t>
            </a:r>
            <a:r>
              <a:rPr sz="3200" spc="5" dirty="0">
                <a:solidFill>
                  <a:srgbClr val="FFFFFF"/>
                </a:solidFill>
                <a:latin typeface="Arabic Typesetting"/>
                <a:cs typeface="Arabic Typesetting"/>
              </a:rPr>
              <a:t> </a:t>
            </a:r>
            <a:r>
              <a:rPr sz="3200" spc="-370" dirty="0">
                <a:solidFill>
                  <a:srgbClr val="FFFFFF"/>
                </a:solidFill>
                <a:latin typeface="Arabic Typesetting"/>
                <a:cs typeface="Arabic Typesetting"/>
              </a:rPr>
              <a:t>نل</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p>
            <a:pPr marR="77470" algn="r">
              <a:lnSpc>
                <a:spcPct val="100000"/>
              </a:lnSpc>
              <a:spcBef>
                <a:spcPts val="1680"/>
              </a:spcBef>
            </a:pPr>
            <a:r>
              <a:rPr sz="3200" spc="5" dirty="0">
                <a:solidFill>
                  <a:srgbClr val="FFFFFF"/>
                </a:solidFill>
                <a:latin typeface="Arabic Typesetting"/>
                <a:cs typeface="Arabic Typesetting"/>
              </a:rPr>
              <a:t>.</a:t>
            </a:r>
            <a:r>
              <a:rPr sz="3200" spc="95" dirty="0">
                <a:solidFill>
                  <a:srgbClr val="FFFFFF"/>
                </a:solidFill>
                <a:latin typeface="Arabic Typesetting"/>
                <a:cs typeface="Arabic Typesetting"/>
              </a:rPr>
              <a:t>ر</a:t>
            </a:r>
            <a:r>
              <a:rPr sz="3200" spc="-110" dirty="0">
                <a:solidFill>
                  <a:srgbClr val="FFFFFF"/>
                </a:solidFill>
                <a:latin typeface="Arabic Typesetting"/>
                <a:cs typeface="Arabic Typesetting"/>
              </a:rPr>
              <a:t>م</a:t>
            </a:r>
            <a:r>
              <a:rPr sz="3200" spc="-1150" dirty="0">
                <a:solidFill>
                  <a:srgbClr val="FFFFFF"/>
                </a:solidFill>
                <a:latin typeface="Arabic Typesetting"/>
                <a:cs typeface="Arabic Typesetting"/>
              </a:rPr>
              <a:t>ل</a:t>
            </a:r>
            <a:r>
              <a:rPr sz="4800" baseline="4340" dirty="0">
                <a:solidFill>
                  <a:srgbClr val="FFFFFF"/>
                </a:solidFill>
                <a:latin typeface="Arabic Typesetting"/>
                <a:cs typeface="Arabic Typesetting"/>
              </a:rPr>
              <a:t>  </a:t>
            </a:r>
            <a:r>
              <a:rPr sz="4800" spc="-337" baseline="4340" dirty="0">
                <a:solidFill>
                  <a:srgbClr val="FFFFFF"/>
                </a:solidFill>
                <a:latin typeface="Arabic Typesetting"/>
                <a:cs typeface="Arabic Typesetting"/>
              </a:rPr>
              <a:t> </a:t>
            </a:r>
            <a:r>
              <a:rPr sz="3200" dirty="0">
                <a:solidFill>
                  <a:srgbClr val="FFFFFF"/>
                </a:solidFill>
                <a:latin typeface="Arabic Typesetting"/>
                <a:cs typeface="Arabic Typesetting"/>
              </a:rPr>
              <a:t>ا</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م</a:t>
            </a:r>
            <a:r>
              <a:rPr sz="3200" spc="-265" dirty="0">
                <a:solidFill>
                  <a:srgbClr val="FFFFFF"/>
                </a:solidFill>
                <a:latin typeface="Arabic Typesetting"/>
                <a:cs typeface="Arabic Typesetting"/>
              </a:rPr>
              <a:t>لا</a:t>
            </a:r>
            <a:r>
              <a:rPr sz="3200" dirty="0">
                <a:solidFill>
                  <a:srgbClr val="FFFFFF"/>
                </a:solidFill>
                <a:latin typeface="Arabic Typesetting"/>
                <a:cs typeface="Arabic Typesetting"/>
              </a:rPr>
              <a:t> –</a:t>
            </a:r>
            <a:r>
              <a:rPr sz="3200" spc="15" dirty="0">
                <a:solidFill>
                  <a:srgbClr val="FFFFFF"/>
                </a:solidFill>
                <a:latin typeface="Arabic Typesetting"/>
                <a:cs typeface="Arabic Typesetting"/>
              </a:rPr>
              <a:t> </a:t>
            </a:r>
            <a:r>
              <a:rPr sz="3200" spc="240" dirty="0">
                <a:solidFill>
                  <a:srgbClr val="FFFFFF"/>
                </a:solidFill>
                <a:latin typeface="Arabic Typesetting"/>
                <a:cs typeface="Arabic Typesetting"/>
              </a:rPr>
              <a:t>ة</a:t>
            </a:r>
            <a:r>
              <a:rPr sz="3200" spc="-960" dirty="0">
                <a:solidFill>
                  <a:srgbClr val="FFFFFF"/>
                </a:solidFill>
                <a:latin typeface="Arabic Typesetting"/>
                <a:cs typeface="Arabic Typesetting"/>
              </a:rPr>
              <a:t>ي</a:t>
            </a:r>
            <a:r>
              <a:rPr sz="3200" spc="-170" dirty="0">
                <a:solidFill>
                  <a:srgbClr val="FFFFFF"/>
                </a:solidFill>
                <a:latin typeface="Arabic Typesetting"/>
                <a:cs typeface="Arabic Typesetting"/>
              </a:rPr>
              <a:t>ه</a:t>
            </a:r>
            <a:r>
              <a:rPr sz="3200" spc="90" dirty="0">
                <a:solidFill>
                  <a:srgbClr val="FFFFFF"/>
                </a:solidFill>
                <a:latin typeface="Arabic Typesetting"/>
                <a:cs typeface="Arabic Typesetting"/>
              </a:rPr>
              <a:t>ا</a:t>
            </a:r>
            <a:r>
              <a:rPr sz="3200" spc="-625" dirty="0">
                <a:solidFill>
                  <a:srgbClr val="FFFFFF"/>
                </a:solidFill>
                <a:latin typeface="Arabic Typesetting"/>
                <a:cs typeface="Arabic Typesetting"/>
              </a:rPr>
              <a:t>ن</a:t>
            </a:r>
            <a:r>
              <a:rPr sz="3200" spc="-844" dirty="0">
                <a:solidFill>
                  <a:srgbClr val="FFFFFF"/>
                </a:solidFill>
                <a:latin typeface="Arabic Typesetting"/>
                <a:cs typeface="Arabic Typesetting"/>
              </a:rPr>
              <a:t>ل</a:t>
            </a:r>
            <a:r>
              <a:rPr sz="3200" dirty="0">
                <a:solidFill>
                  <a:srgbClr val="FFFFFF"/>
                </a:solidFill>
                <a:latin typeface="Arabic Typesetting"/>
                <a:cs typeface="Arabic Typesetting"/>
              </a:rPr>
              <a:t>ا </a:t>
            </a:r>
            <a:r>
              <a:rPr sz="3200" spc="-265" dirty="0">
                <a:solidFill>
                  <a:srgbClr val="FFFFFF"/>
                </a:solidFill>
                <a:latin typeface="Arabic Typesetting"/>
                <a:cs typeface="Arabic Typesetting"/>
              </a:rPr>
              <a:t>لا</a:t>
            </a:r>
            <a:r>
              <a:rPr sz="3200" dirty="0">
                <a:solidFill>
                  <a:srgbClr val="FFFFFF"/>
                </a:solidFill>
                <a:latin typeface="Arabic Typesetting"/>
                <a:cs typeface="Arabic Typesetting"/>
              </a:rPr>
              <a:t> – </a:t>
            </a:r>
            <a:r>
              <a:rPr sz="3200" spc="85" dirty="0">
                <a:solidFill>
                  <a:srgbClr val="FFFFFF"/>
                </a:solidFill>
                <a:latin typeface="Arabic Typesetting"/>
                <a:cs typeface="Arabic Typesetting"/>
              </a:rPr>
              <a:t>ا</a:t>
            </a:r>
            <a:r>
              <a:rPr sz="3200" spc="-795" dirty="0">
                <a:solidFill>
                  <a:srgbClr val="FFFFFF"/>
                </a:solidFill>
                <a:latin typeface="Arabic Typesetting"/>
                <a:cs typeface="Arabic Typesetting"/>
              </a:rPr>
              <a:t>ل</a:t>
            </a:r>
            <a:r>
              <a:rPr sz="3200" spc="-560" dirty="0">
                <a:solidFill>
                  <a:srgbClr val="FFFFFF"/>
                </a:solidFill>
                <a:latin typeface="Arabic Typesetting"/>
                <a:cs typeface="Arabic Typesetting"/>
              </a:rPr>
              <a:t>م</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600" dirty="0">
                <a:solidFill>
                  <a:srgbClr val="FFFFFF"/>
                </a:solidFill>
                <a:latin typeface="Arabic Typesetting"/>
                <a:cs typeface="Arabic Typesetting"/>
              </a:rPr>
              <a:t>لم</a:t>
            </a:r>
            <a:endParaRPr sz="3200">
              <a:latin typeface="Arabic Typesetting"/>
              <a:cs typeface="Arabic Typesetting"/>
            </a:endParaRPr>
          </a:p>
          <a:p>
            <a:pPr marR="114300" algn="r">
              <a:lnSpc>
                <a:spcPct val="100000"/>
              </a:lnSpc>
              <a:spcBef>
                <a:spcPts val="1889"/>
              </a:spcBef>
            </a:pPr>
            <a:r>
              <a:rPr sz="3200" spc="5" dirty="0">
                <a:solidFill>
                  <a:srgbClr val="FFFFFF"/>
                </a:solidFill>
                <a:latin typeface="Arabic Typesetting"/>
                <a:cs typeface="Arabic Typesetting"/>
              </a:rPr>
              <a:t>..</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795" dirty="0">
                <a:solidFill>
                  <a:srgbClr val="FFFFFF"/>
                </a:solidFill>
                <a:latin typeface="Arabic Typesetting"/>
                <a:cs typeface="Arabic Typesetting"/>
              </a:rPr>
              <a:t>ثم</a:t>
            </a:r>
            <a:r>
              <a:rPr sz="3200" spc="-275" dirty="0">
                <a:solidFill>
                  <a:srgbClr val="FFFFFF"/>
                </a:solidFill>
                <a:latin typeface="Arabic Typesetting"/>
                <a:cs typeface="Arabic Typesetting"/>
              </a:rPr>
              <a:t>ا</a:t>
            </a:r>
            <a:r>
              <a:rPr sz="3200" spc="-1019" dirty="0">
                <a:solidFill>
                  <a:srgbClr val="FFFFFF"/>
                </a:solidFill>
                <a:latin typeface="Arabic Typesetting"/>
                <a:cs typeface="Arabic Typesetting"/>
              </a:rPr>
              <a:t>ي</a:t>
            </a:r>
            <a:r>
              <a:rPr sz="3200" spc="-100" dirty="0">
                <a:solidFill>
                  <a:srgbClr val="FFFFFF"/>
                </a:solidFill>
                <a:latin typeface="Arabic Typesetting"/>
                <a:cs typeface="Arabic Typesetting"/>
              </a:rPr>
              <a:t>ح</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1065" dirty="0">
                <a:solidFill>
                  <a:srgbClr val="FFFFFF"/>
                </a:solidFill>
                <a:latin typeface="Arabic Typesetting"/>
                <a:cs typeface="Arabic Typesetting"/>
              </a:rPr>
              <a:t>ي</a:t>
            </a:r>
            <a:r>
              <a:rPr sz="4800" baseline="-4340" dirty="0">
                <a:solidFill>
                  <a:srgbClr val="FFFFFF"/>
                </a:solidFill>
                <a:latin typeface="Arabic Typesetting"/>
                <a:cs typeface="Arabic Typesetting"/>
              </a:rPr>
              <a:t>ّ </a:t>
            </a:r>
            <a:r>
              <a:rPr sz="4800" spc="-337" baseline="-4340" dirty="0">
                <a:solidFill>
                  <a:srgbClr val="FFFFFF"/>
                </a:solidFill>
                <a:latin typeface="Arabic Typesetting"/>
                <a:cs typeface="Arabic Typesetting"/>
              </a:rPr>
              <a:t> </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95" dirty="0">
                <a:solidFill>
                  <a:srgbClr val="FFFFFF"/>
                </a:solidFill>
                <a:latin typeface="Arabic Typesetting"/>
                <a:cs typeface="Arabic Typesetting"/>
              </a:rPr>
              <a:t>ن</a:t>
            </a:r>
            <a:r>
              <a:rPr sz="3200" spc="-1140" dirty="0">
                <a:solidFill>
                  <a:srgbClr val="FFFFFF"/>
                </a:solidFill>
                <a:latin typeface="Arabic Typesetting"/>
                <a:cs typeface="Arabic Typesetting"/>
              </a:rPr>
              <a:t>ي</a:t>
            </a:r>
            <a:r>
              <a:rPr sz="3200" spc="-440"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r>
              <a:rPr sz="4800" spc="-337" baseline="2604"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15" dirty="0">
                <a:solidFill>
                  <a:srgbClr val="FFFFFF"/>
                </a:solidFill>
                <a:latin typeface="Arabic Typesetting"/>
                <a:cs typeface="Arabic Typesetting"/>
              </a:rPr>
              <a:t> </a:t>
            </a:r>
            <a:r>
              <a:rPr sz="3200" spc="95" dirty="0">
                <a:solidFill>
                  <a:srgbClr val="FFFFFF"/>
                </a:solidFill>
                <a:latin typeface="Arabic Typesetting"/>
                <a:cs typeface="Arabic Typesetting"/>
              </a:rPr>
              <a:t>ن</a:t>
            </a:r>
            <a:r>
              <a:rPr sz="3200" spc="-635" dirty="0">
                <a:solidFill>
                  <a:srgbClr val="FFFFFF"/>
                </a:solidFill>
                <a:latin typeface="Arabic Typesetting"/>
                <a:cs typeface="Arabic Typesetting"/>
              </a:rPr>
              <a:t>م</a:t>
            </a:r>
            <a:r>
              <a:rPr sz="4800" baseline="-4340" dirty="0">
                <a:solidFill>
                  <a:srgbClr val="FFFFFF"/>
                </a:solidFill>
                <a:latin typeface="Arabic Typesetting"/>
                <a:cs typeface="Arabic Typesetting"/>
              </a:rPr>
              <a:t>َ </a:t>
            </a:r>
            <a:r>
              <a:rPr sz="4800" spc="-172" baseline="-4340"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125" dirty="0">
                <a:solidFill>
                  <a:srgbClr val="FFFFFF"/>
                </a:solidFill>
                <a:latin typeface="Arabic Typesetting"/>
                <a:cs typeface="Arabic Typesetting"/>
              </a:rPr>
              <a:t>ف</a:t>
            </a:r>
            <a:r>
              <a:rPr sz="3200" spc="-960" dirty="0">
                <a:solidFill>
                  <a:srgbClr val="FFFFFF"/>
                </a:solidFill>
                <a:latin typeface="Arabic Typesetting"/>
                <a:cs typeface="Arabic Typesetting"/>
              </a:rPr>
              <a:t>ي</a:t>
            </a:r>
            <a:r>
              <a:rPr sz="3200" spc="-950" dirty="0">
                <a:solidFill>
                  <a:srgbClr val="FFFFFF"/>
                </a:solidFill>
                <a:latin typeface="Arabic Typesetting"/>
                <a:cs typeface="Arabic Typesetting"/>
              </a:rPr>
              <a:t>ك</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575" dirty="0">
                <a:solidFill>
                  <a:srgbClr val="FFFFFF"/>
                </a:solidFill>
                <a:latin typeface="Arabic Typesetting"/>
                <a:cs typeface="Arabic Typesetting"/>
              </a:rPr>
              <a:t>تىم</a:t>
            </a:r>
            <a:r>
              <a:rPr sz="3200" spc="5"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204" dirty="0">
                <a:solidFill>
                  <a:srgbClr val="FFFFFF"/>
                </a:solidFill>
                <a:latin typeface="Arabic Typesetting"/>
                <a:cs typeface="Arabic Typesetting"/>
              </a:rPr>
              <a:t>ما</a:t>
            </a:r>
            <a:r>
              <a:rPr sz="3200" spc="-365" dirty="0">
                <a:solidFill>
                  <a:srgbClr val="FFFFFF"/>
                </a:solidFill>
                <a:latin typeface="Arabic Typesetting"/>
                <a:cs typeface="Arabic Typesetting"/>
              </a:rPr>
              <a:t>م</a:t>
            </a:r>
            <a:r>
              <a:rPr sz="3200" spc="-480" dirty="0">
                <a:solidFill>
                  <a:srgbClr val="FFFFFF"/>
                </a:solidFill>
                <a:latin typeface="Arabic Typesetting"/>
                <a:cs typeface="Arabic Typesetting"/>
              </a:rPr>
              <a:t>ه</a:t>
            </a:r>
            <a:r>
              <a:rPr sz="3200" spc="10" dirty="0">
                <a:solidFill>
                  <a:srgbClr val="FFFFFF"/>
                </a:solidFill>
                <a:latin typeface="Arabic Typesetting"/>
                <a:cs typeface="Arabic Typesetting"/>
              </a:rPr>
              <a:t> </a:t>
            </a:r>
            <a:r>
              <a:rPr sz="3200" dirty="0">
                <a:solidFill>
                  <a:srgbClr val="FFFFFF"/>
                </a:solidFill>
                <a:latin typeface="Arabic Typesetting"/>
                <a:cs typeface="Arabic Typesetting"/>
              </a:rPr>
              <a:t>–</a:t>
            </a:r>
            <a:r>
              <a:rPr sz="3200" spc="5" dirty="0">
                <a:solidFill>
                  <a:srgbClr val="FFFFFF"/>
                </a:solidFill>
                <a:latin typeface="Arabic Typesetting"/>
                <a:cs typeface="Arabic Typesetting"/>
              </a:rPr>
              <a:t> </a:t>
            </a:r>
            <a:r>
              <a:rPr sz="3200" spc="90" dirty="0">
                <a:solidFill>
                  <a:srgbClr val="FFFFFF"/>
                </a:solidFill>
                <a:latin typeface="Arabic Typesetting"/>
                <a:cs typeface="Arabic Typesetting"/>
              </a:rPr>
              <a:t>ا</a:t>
            </a:r>
            <a:r>
              <a:rPr sz="3200" spc="-105" dirty="0">
                <a:solidFill>
                  <a:srgbClr val="FFFFFF"/>
                </a:solidFill>
                <a:latin typeface="Arabic Typesetting"/>
                <a:cs typeface="Arabic Typesetting"/>
              </a:rPr>
              <a:t>م</a:t>
            </a:r>
            <a:r>
              <a:rPr sz="3200" dirty="0">
                <a:solidFill>
                  <a:srgbClr val="FFFFFF"/>
                </a:solidFill>
                <a:latin typeface="Arabic Typesetting"/>
                <a:cs typeface="Arabic Typesetting"/>
              </a:rPr>
              <a:t> –</a:t>
            </a:r>
            <a:r>
              <a:rPr sz="3200" spc="15" dirty="0">
                <a:solidFill>
                  <a:srgbClr val="FFFFFF"/>
                </a:solidFill>
                <a:latin typeface="Arabic Typesetting"/>
                <a:cs typeface="Arabic Typesetting"/>
              </a:rPr>
              <a:t> </a:t>
            </a:r>
            <a:r>
              <a:rPr sz="3200" dirty="0">
                <a:solidFill>
                  <a:srgbClr val="FFFFFF"/>
                </a:solidFill>
                <a:latin typeface="Arabic Typesetting"/>
                <a:cs typeface="Arabic Typesetting"/>
              </a:rPr>
              <a:t>ن</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endParaRPr sz="3200">
              <a:latin typeface="Arabic Typesetting"/>
              <a:cs typeface="Arabic Typesetting"/>
            </a:endParaRPr>
          </a:p>
          <a:p>
            <a:pPr marR="74930" algn="r">
              <a:lnSpc>
                <a:spcPct val="100000"/>
              </a:lnSpc>
              <a:spcBef>
                <a:spcPts val="2805"/>
              </a:spcBef>
            </a:pPr>
            <a:r>
              <a:rPr sz="3200" spc="-240" dirty="0">
                <a:solidFill>
                  <a:srgbClr val="FFFFFF"/>
                </a:solidFill>
                <a:latin typeface="Arabic Typesetting"/>
                <a:cs typeface="Arabic Typesetting"/>
              </a:rPr>
              <a:t>ه</a:t>
            </a:r>
            <a:r>
              <a:rPr sz="3200" spc="-1375" dirty="0">
                <a:solidFill>
                  <a:srgbClr val="FFFFFF"/>
                </a:solidFill>
                <a:latin typeface="Arabic Typesetting"/>
                <a:cs typeface="Arabic Typesetting"/>
              </a:rPr>
              <a:t>ف</a:t>
            </a:r>
            <a:r>
              <a:rPr sz="3200" spc="225" dirty="0">
                <a:solidFill>
                  <a:srgbClr val="FFFFFF"/>
                </a:solidFill>
                <a:latin typeface="Arabic Typesetting"/>
                <a:cs typeface="Arabic Typesetting"/>
              </a:rPr>
              <a:t>ذ</a:t>
            </a:r>
            <a:r>
              <a:rPr sz="3200" spc="-229" dirty="0">
                <a:solidFill>
                  <a:srgbClr val="FFFFFF"/>
                </a:solidFill>
                <a:latin typeface="Arabic Typesetting"/>
                <a:cs typeface="Arabic Typesetting"/>
              </a:rPr>
              <a:t>ح</a:t>
            </a:r>
            <a:r>
              <a:rPr sz="3200" spc="-5" dirty="0">
                <a:solidFill>
                  <a:srgbClr val="FFFFFF"/>
                </a:solidFill>
                <a:latin typeface="Arabic Typesetting"/>
                <a:cs typeface="Arabic Typesetting"/>
              </a:rPr>
              <a:t> </a:t>
            </a:r>
            <a:r>
              <a:rPr sz="3200" spc="225" dirty="0">
                <a:solidFill>
                  <a:srgbClr val="FFFFFF"/>
                </a:solidFill>
                <a:latin typeface="Arabic Typesetting"/>
                <a:cs typeface="Arabic Typesetting"/>
              </a:rPr>
              <a:t>د</a:t>
            </a:r>
            <a:r>
              <a:rPr sz="3200" spc="-430" dirty="0">
                <a:solidFill>
                  <a:srgbClr val="FFFFFF"/>
                </a:solidFill>
                <a:latin typeface="Arabic Typesetting"/>
                <a:cs typeface="Arabic Typesetting"/>
              </a:rPr>
              <a:t>ع</a:t>
            </a:r>
            <a:r>
              <a:rPr sz="3200" spc="-1450" dirty="0">
                <a:solidFill>
                  <a:srgbClr val="FFFFFF"/>
                </a:solidFill>
                <a:latin typeface="Arabic Typesetting"/>
                <a:cs typeface="Arabic Typesetting"/>
              </a:rPr>
              <a:t>ب</a:t>
            </a:r>
            <a:r>
              <a:rPr sz="3200" dirty="0">
                <a:solidFill>
                  <a:srgbClr val="FFFFFF"/>
                </a:solidFill>
                <a:latin typeface="Arabic Typesetting"/>
                <a:cs typeface="Arabic Typesetting"/>
              </a:rPr>
              <a:t> </a:t>
            </a:r>
            <a:r>
              <a:rPr sz="3200" spc="-490" dirty="0">
                <a:solidFill>
                  <a:srgbClr val="FFFFFF"/>
                </a:solidFill>
                <a:latin typeface="Arabic Typesetting"/>
                <a:cs typeface="Arabic Typesetting"/>
              </a:rPr>
              <a:t>له</a:t>
            </a:r>
            <a:r>
              <a:rPr sz="3200" spc="-480" dirty="0">
                <a:solidFill>
                  <a:srgbClr val="FFFFFF"/>
                </a:solidFill>
                <a:latin typeface="Arabic Typesetting"/>
                <a:cs typeface="Arabic Typesetting"/>
              </a:rPr>
              <a:t>مح</a:t>
            </a:r>
            <a:r>
              <a:rPr sz="3200" dirty="0">
                <a:solidFill>
                  <a:srgbClr val="FFFFFF"/>
                </a:solidFill>
                <a:latin typeface="Arabic Typesetting"/>
                <a:cs typeface="Arabic Typesetting"/>
              </a:rPr>
              <a:t> </a:t>
            </a:r>
            <a:r>
              <a:rPr sz="3200" spc="235" dirty="0">
                <a:solidFill>
                  <a:srgbClr val="FFFFFF"/>
                </a:solidFill>
                <a:latin typeface="Arabic Typesetting"/>
                <a:cs typeface="Arabic Typesetting"/>
              </a:rPr>
              <a:t>ل</a:t>
            </a:r>
            <a:r>
              <a:rPr sz="3200" spc="-819" dirty="0">
                <a:solidFill>
                  <a:srgbClr val="FFFFFF"/>
                </a:solidFill>
                <a:latin typeface="Arabic Typesetting"/>
                <a:cs typeface="Arabic Typesetting"/>
              </a:rPr>
              <a:t>يح</a:t>
            </a:r>
            <a:r>
              <a:rPr sz="3200" spc="10" dirty="0">
                <a:solidFill>
                  <a:srgbClr val="FFFFFF"/>
                </a:solidFill>
                <a:latin typeface="Arabic Typesetting"/>
                <a:cs typeface="Arabic Typesetting"/>
              </a:rPr>
              <a:t> </a:t>
            </a:r>
            <a:r>
              <a:rPr sz="3200" spc="-240" dirty="0">
                <a:solidFill>
                  <a:srgbClr val="FFFFFF"/>
                </a:solidFill>
                <a:latin typeface="Arabic Typesetting"/>
                <a:cs typeface="Arabic Typesetting"/>
              </a:rPr>
              <a:t>ه</a:t>
            </a:r>
            <a:r>
              <a:rPr sz="3200" spc="-1235" dirty="0">
                <a:solidFill>
                  <a:srgbClr val="FFFFFF"/>
                </a:solidFill>
                <a:latin typeface="Arabic Typesetting"/>
                <a:cs typeface="Arabic Typesetting"/>
              </a:rPr>
              <a:t>ب</a:t>
            </a:r>
            <a:r>
              <a:rPr sz="3200" spc="-1135" dirty="0">
                <a:solidFill>
                  <a:srgbClr val="FFFFFF"/>
                </a:solidFill>
                <a:latin typeface="Arabic Typesetting"/>
                <a:cs typeface="Arabic Typesetting"/>
              </a:rPr>
              <a:t>ئ</a:t>
            </a:r>
            <a:r>
              <a:rPr sz="3200" spc="-345" dirty="0">
                <a:solidFill>
                  <a:srgbClr val="FFFFFF"/>
                </a:solidFill>
                <a:latin typeface="Arabic Typesetting"/>
                <a:cs typeface="Arabic Typesetting"/>
              </a:rPr>
              <a:t>نا</a:t>
            </a:r>
            <a:r>
              <a:rPr sz="3200" dirty="0">
                <a:solidFill>
                  <a:srgbClr val="FFFFFF"/>
                </a:solidFill>
                <a:latin typeface="Arabic Typesetting"/>
                <a:cs typeface="Arabic Typesetting"/>
              </a:rPr>
              <a:t> –</a:t>
            </a:r>
            <a:r>
              <a:rPr sz="3200" spc="15" dirty="0">
                <a:solidFill>
                  <a:srgbClr val="FFFFFF"/>
                </a:solidFill>
                <a:latin typeface="Arabic Typesetting"/>
                <a:cs typeface="Arabic Typesetting"/>
              </a:rPr>
              <a:t> </a:t>
            </a:r>
            <a:r>
              <a:rPr sz="3200" spc="-605" dirty="0">
                <a:solidFill>
                  <a:srgbClr val="FFFFFF"/>
                </a:solidFill>
                <a:latin typeface="Arabic Typesetting"/>
                <a:cs typeface="Arabic Typesetting"/>
              </a:rPr>
              <a:t>لعفلبا</a:t>
            </a:r>
            <a:r>
              <a:rPr sz="3200" dirty="0">
                <a:solidFill>
                  <a:srgbClr val="FFFFFF"/>
                </a:solidFill>
                <a:latin typeface="Arabic Typesetting"/>
                <a:cs typeface="Arabic Typesetting"/>
              </a:rPr>
              <a:t> </a:t>
            </a:r>
            <a:r>
              <a:rPr sz="3200" spc="-254" dirty="0">
                <a:solidFill>
                  <a:srgbClr val="FFFFFF"/>
                </a:solidFill>
                <a:latin typeface="Arabic Typesetting"/>
                <a:cs typeface="Arabic Typesetting"/>
              </a:rPr>
              <a:t>ماق</a:t>
            </a:r>
            <a:r>
              <a:rPr sz="3200" dirty="0">
                <a:solidFill>
                  <a:srgbClr val="FFFFFF"/>
                </a:solidFill>
                <a:latin typeface="Arabic Typesetting"/>
                <a:cs typeface="Arabic Typesetting"/>
              </a:rPr>
              <a:t> نم </a:t>
            </a:r>
            <a:r>
              <a:rPr sz="3200" spc="-480" dirty="0">
                <a:solidFill>
                  <a:srgbClr val="FFFFFF"/>
                </a:solidFill>
                <a:latin typeface="Arabic Typesetting"/>
                <a:cs typeface="Arabic Typesetting"/>
              </a:rPr>
              <a:t>لى</a:t>
            </a:r>
            <a:r>
              <a:rPr sz="3200" spc="-409" dirty="0">
                <a:solidFill>
                  <a:srgbClr val="FFFFFF"/>
                </a:solidFill>
                <a:latin typeface="Arabic Typesetting"/>
                <a:cs typeface="Arabic Typesetting"/>
              </a:rPr>
              <a:t>ع</a:t>
            </a:r>
            <a:r>
              <a:rPr sz="3200" dirty="0">
                <a:solidFill>
                  <a:srgbClr val="FFFFFF"/>
                </a:solidFill>
                <a:latin typeface="Arabic Typesetting"/>
                <a:cs typeface="Arabic Typesetting"/>
              </a:rPr>
              <a:t> </a:t>
            </a:r>
            <a:r>
              <a:rPr sz="3200" spc="-290" dirty="0">
                <a:solidFill>
                  <a:srgbClr val="FFFFFF"/>
                </a:solidFill>
                <a:latin typeface="Arabic Typesetting"/>
                <a:cs typeface="Arabic Typesetting"/>
              </a:rPr>
              <a:t>لدي</a:t>
            </a:r>
            <a:r>
              <a:rPr sz="3200" dirty="0">
                <a:solidFill>
                  <a:srgbClr val="FFFFFF"/>
                </a:solidFill>
                <a:latin typeface="Arabic Typesetting"/>
                <a:cs typeface="Arabic Typesetting"/>
              </a:rPr>
              <a:t> </a:t>
            </a:r>
            <a:r>
              <a:rPr sz="3200" spc="-375" dirty="0">
                <a:solidFill>
                  <a:srgbClr val="FFFFFF"/>
                </a:solidFill>
                <a:latin typeface="Arabic Typesetting"/>
                <a:cs typeface="Arabic Typesetting"/>
              </a:rPr>
              <a:t>لعافلا</a:t>
            </a:r>
            <a:endParaRPr sz="3200">
              <a:latin typeface="Arabic Typesetting"/>
              <a:cs typeface="Arabic Typesetting"/>
            </a:endParaRPr>
          </a:p>
        </p:txBody>
      </p:sp>
      <p:sp>
        <p:nvSpPr>
          <p:cNvPr id="30" name="object 30"/>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7</a:t>
            </a:r>
            <a:endParaRPr sz="1400">
              <a:latin typeface="Arial"/>
              <a:cs typeface="Arial"/>
            </a:endParaRPr>
          </a:p>
        </p:txBody>
      </p:sp>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48038" r="13835" b="49115"/>
          <a:stretch>
            <a:fillRect/>
          </a:stretch>
        </p:blipFill>
        <p:spPr>
          <a:xfrm>
            <a:off x="1351129" y="1555845"/>
            <a:ext cx="7246962" cy="300251"/>
          </a:xfrm>
          <a:prstGeom prst="rect">
            <a:avLst/>
          </a:prstGeom>
        </p:spPr>
      </p:pic>
      <p:pic>
        <p:nvPicPr>
          <p:cNvPr id="3" name="صورة 2" descr="صورة3.gif"/>
          <p:cNvPicPr/>
          <p:nvPr/>
        </p:nvPicPr>
        <p:blipFill>
          <a:blip r:embed="rId3">
            <a:duotone>
              <a:prstClr val="black"/>
              <a:schemeClr val="accent2">
                <a:tint val="45000"/>
                <a:satMod val="400000"/>
              </a:schemeClr>
            </a:duotone>
          </a:blip>
          <a:stretch>
            <a:fillRect/>
          </a:stretch>
        </p:blipFill>
        <p:spPr>
          <a:xfrm>
            <a:off x="8218735" y="2537935"/>
            <a:ext cx="323850" cy="323850"/>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50885" r="13835" b="42514"/>
          <a:stretch>
            <a:fillRect/>
          </a:stretch>
        </p:blipFill>
        <p:spPr>
          <a:xfrm>
            <a:off x="1351129" y="1856096"/>
            <a:ext cx="7246962" cy="696035"/>
          </a:xfrm>
          <a:prstGeom prst="rect">
            <a:avLst/>
          </a:prstGeom>
        </p:spPr>
      </p:pic>
      <p:pic>
        <p:nvPicPr>
          <p:cNvPr id="5" name="صورة 4"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57486" r="19048" b="35525"/>
          <a:stretch>
            <a:fillRect/>
          </a:stretch>
        </p:blipFill>
        <p:spPr>
          <a:xfrm>
            <a:off x="1351129" y="2552131"/>
            <a:ext cx="6741993" cy="73697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4456" t="64475" r="13835" b="8259"/>
          <a:stretch>
            <a:fillRect/>
          </a:stretch>
        </p:blipFill>
        <p:spPr>
          <a:xfrm>
            <a:off x="1651379" y="3289110"/>
            <a:ext cx="6946712" cy="2875251"/>
          </a:xfrm>
          <a:prstGeom prst="rect">
            <a:avLst/>
          </a:prstGeom>
        </p:spPr>
      </p:pic>
      <p:sp>
        <p:nvSpPr>
          <p:cNvPr id="7" name="مربع نص 6"/>
          <p:cNvSpPr txBox="1"/>
          <p:nvPr/>
        </p:nvSpPr>
        <p:spPr>
          <a:xfrm>
            <a:off x="3807726" y="3848669"/>
            <a:ext cx="210175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 أجمل مصايف المملكة؟</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8" name="مربع نص 7"/>
          <p:cNvSpPr txBox="1"/>
          <p:nvPr/>
        </p:nvSpPr>
        <p:spPr>
          <a:xfrm>
            <a:off x="1705970" y="3835021"/>
            <a:ext cx="210175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الاستفهام عن أمر مجهول</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9" name="مربع نص 8"/>
          <p:cNvSpPr txBox="1"/>
          <p:nvPr/>
        </p:nvSpPr>
        <p:spPr>
          <a:xfrm>
            <a:off x="3794079" y="4244454"/>
            <a:ext cx="2101755" cy="646331"/>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استمعت إلى حديثه بإنصات؛ لأني أريد أن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0" name="مربع نص 9"/>
          <p:cNvSpPr txBox="1"/>
          <p:nvPr/>
        </p:nvSpPr>
        <p:spPr>
          <a:xfrm>
            <a:off x="1692323" y="4230806"/>
            <a:ext cx="2101755" cy="646331"/>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إنَّ الجملة الأول نتيجة للجملة الثانية .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11" name="مربع نص 10"/>
          <p:cNvSpPr txBox="1"/>
          <p:nvPr/>
        </p:nvSpPr>
        <p:spPr>
          <a:xfrm>
            <a:off x="3807726" y="4967785"/>
            <a:ext cx="210175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 ترغب في المذاكرة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معى</a:t>
            </a: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2" name="مربع نص 11"/>
          <p:cNvSpPr txBox="1"/>
          <p:nvPr/>
        </p:nvSpPr>
        <p:spPr>
          <a:xfrm>
            <a:off x="1705970" y="4954137"/>
            <a:ext cx="2101755"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الاستفهام عن الرغبة</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13" name="مربع نص 12"/>
          <p:cNvSpPr txBox="1"/>
          <p:nvPr/>
        </p:nvSpPr>
        <p:spPr>
          <a:xfrm>
            <a:off x="3807726" y="5377218"/>
            <a:ext cx="2101755" cy="646331"/>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 أكثر حوادث المرور التي يرتكبها المدخنون !</a:t>
            </a:r>
            <a:endParaRPr kumimoji="0" lang="en-GB"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mn-cs"/>
            </a:endParaRPr>
          </a:p>
        </p:txBody>
      </p:sp>
      <p:sp>
        <p:nvSpPr>
          <p:cNvPr id="14" name="مربع نص 13"/>
          <p:cNvSpPr txBox="1"/>
          <p:nvPr/>
        </p:nvSpPr>
        <p:spPr>
          <a:xfrm>
            <a:off x="1705970" y="5363570"/>
            <a:ext cx="2101755" cy="646331"/>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التعجب من كثرة الحوادث المرورية من التدخين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4.gif"/>
          <p:cNvPicPr>
            <a:picLocks noChangeAspect="1"/>
          </p:cNvPicPr>
          <p:nvPr/>
        </p:nvPicPr>
        <p:blipFill>
          <a:blip r:embed="rId2">
            <a:duotone>
              <a:schemeClr val="accent2">
                <a:shade val="45000"/>
                <a:satMod val="135000"/>
              </a:schemeClr>
              <a:prstClr val="white"/>
            </a:duotone>
          </a:blip>
          <a:srcRect l="13091" t="13532" r="18401" b="83645"/>
          <a:stretch>
            <a:fillRect/>
          </a:stretch>
        </p:blipFill>
        <p:spPr>
          <a:xfrm>
            <a:off x="1364776" y="1501253"/>
            <a:ext cx="6796585" cy="395786"/>
          </a:xfrm>
          <a:prstGeom prst="rect">
            <a:avLst/>
          </a:prstGeom>
        </p:spPr>
      </p:pic>
      <p:pic>
        <p:nvPicPr>
          <p:cNvPr id="3" name="صورة 2" descr="0064.gif"/>
          <p:cNvPicPr>
            <a:picLocks noChangeAspect="1"/>
          </p:cNvPicPr>
          <p:nvPr/>
        </p:nvPicPr>
        <p:blipFill>
          <a:blip r:embed="rId2">
            <a:duotone>
              <a:schemeClr val="accent4">
                <a:shade val="45000"/>
                <a:satMod val="135000"/>
              </a:schemeClr>
              <a:prstClr val="white"/>
            </a:duotone>
          </a:blip>
          <a:srcRect l="13091" t="16452" r="11110" b="68559"/>
          <a:stretch>
            <a:fillRect/>
          </a:stretch>
        </p:blipFill>
        <p:spPr>
          <a:xfrm>
            <a:off x="1364776" y="1910687"/>
            <a:ext cx="7519917" cy="2101755"/>
          </a:xfrm>
          <a:prstGeom prst="rect">
            <a:avLst/>
          </a:prstGeom>
        </p:spPr>
      </p:pic>
      <p:pic>
        <p:nvPicPr>
          <p:cNvPr id="4" name="صورة 3" descr="0064.gif"/>
          <p:cNvPicPr>
            <a:picLocks noChangeAspect="1"/>
          </p:cNvPicPr>
          <p:nvPr/>
        </p:nvPicPr>
        <p:blipFill>
          <a:blip r:embed="rId2">
            <a:duotone>
              <a:schemeClr val="accent3">
                <a:shade val="45000"/>
                <a:satMod val="135000"/>
              </a:schemeClr>
              <a:prstClr val="white"/>
            </a:duotone>
          </a:blip>
          <a:srcRect l="13091" t="31539" r="11110" b="55224"/>
          <a:stretch>
            <a:fillRect/>
          </a:stretch>
        </p:blipFill>
        <p:spPr>
          <a:xfrm>
            <a:off x="1364776" y="4026090"/>
            <a:ext cx="7519917" cy="1856095"/>
          </a:xfrm>
          <a:prstGeom prst="rect">
            <a:avLst/>
          </a:prstGeom>
        </p:spPr>
      </p:pic>
      <p:pic>
        <p:nvPicPr>
          <p:cNvPr id="5" name="صورة 4" descr="صورة42.gif"/>
          <p:cNvPicPr/>
          <p:nvPr/>
        </p:nvPicPr>
        <p:blipFill>
          <a:blip r:embed="rId3">
            <a:duotone>
              <a:prstClr val="black"/>
              <a:schemeClr val="accent2">
                <a:tint val="45000"/>
                <a:satMod val="400000"/>
              </a:schemeClr>
            </a:duotone>
          </a:blip>
          <a:stretch>
            <a:fillRect/>
          </a:stretch>
        </p:blipFill>
        <p:spPr>
          <a:xfrm>
            <a:off x="8291656" y="1554359"/>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19367" y="1569485"/>
            <a:ext cx="7165075" cy="461664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كفى هزءًا </a:t>
            </a:r>
            <a:r>
              <a:rPr kumimoji="0" lang="ar-EG" sz="21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بي</a:t>
            </a: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وكيف يا رفيقة الدرب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لقد تعبت معط، وصبرت من الإهمال والإقصاء والاختفاء!</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ماذا تريد من حتى تكون مسرورة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أريد ألا تضعني في موضع أخشى على نفسي فيه كما هو الحال.</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اعلمي، أيتها الصديقة: إن لكل كوضع أضعك فيه منزلة لا نيا لها غيرك.</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كيف ؟!  لقد أشعرتني بالراحة قليلا .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هذا التغيير في موضعك دليل على تعدد الوظائف التي تقومين </a:t>
            </a:r>
            <a:r>
              <a:rPr kumimoji="0" lang="ar-EG" sz="21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بها</a:t>
            </a: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الله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إي والله.</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عندما نضعك هكذا  (خ) أو هكذا (ج) فقد تغير الحرف أو نضعك نقطة آخر الجملة من أجل الراحة وعندما تتكرر النقاط هذا يعني أن هناك كلامًا محذوفًا ... </a:t>
            </a:r>
            <a:r>
              <a:rPr kumimoji="0" lang="ar-EG" sz="21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إلخ</a:t>
            </a:r>
            <a:endParaRPr kumimoji="0" lang="ar-EG" sz="21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1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الآن أشعرتني – بالراحة، فشكرًا على لطفك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iterate type="wd">
                                    <p:tmAbs val="500"/>
                                  </p:iterate>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10149" r="16994" b="82195"/>
          <a:stretch>
            <a:fillRect/>
          </a:stretch>
        </p:blipFill>
        <p:spPr>
          <a:xfrm>
            <a:off x="1433016" y="1337478"/>
            <a:ext cx="6646459" cy="887105"/>
          </a:xfrm>
          <a:prstGeom prst="rect">
            <a:avLst/>
          </a:prstGeom>
        </p:spPr>
      </p:pic>
      <p:pic>
        <p:nvPicPr>
          <p:cNvPr id="4" name="صورة 3" descr="46.gif"/>
          <p:cNvPicPr>
            <a:picLocks noChangeAspect="1"/>
          </p:cNvPicPr>
          <p:nvPr/>
        </p:nvPicPr>
        <p:blipFill>
          <a:blip r:embed="rId3"/>
          <a:stretch>
            <a:fillRect/>
          </a:stretch>
        </p:blipFill>
        <p:spPr>
          <a:xfrm>
            <a:off x="1187354" y="2006219"/>
            <a:ext cx="7956646" cy="4316973"/>
          </a:xfrm>
          <a:prstGeom prst="rect">
            <a:avLst/>
          </a:prstGeom>
        </p:spPr>
      </p:pic>
      <p:sp>
        <p:nvSpPr>
          <p:cNvPr id="5" name="مربع نص 4"/>
          <p:cNvSpPr txBox="1"/>
          <p:nvPr/>
        </p:nvSpPr>
        <p:spPr>
          <a:xfrm>
            <a:off x="2361062" y="2169994"/>
            <a:ext cx="5431809" cy="1477328"/>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رئيس تحرير صحيفة ( مـا ) المحترم؛</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السلام عليكم ورحمة الله وبركاته،</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أعلم أنَّ علامات الترقيم رموز توضع بين أجزاء الكلام؛ كي يتمكن القارئ من فهم المقروء، ويميز بين الاستفهام والتأثر، وبين القول والمقول.</a:t>
            </a:r>
          </a:p>
        </p:txBody>
      </p:sp>
      <p:sp>
        <p:nvSpPr>
          <p:cNvPr id="6" name="مربع نص 5"/>
          <p:cNvSpPr txBox="1"/>
          <p:nvPr/>
        </p:nvSpPr>
        <p:spPr>
          <a:xfrm>
            <a:off x="2361062" y="4572005"/>
            <a:ext cx="5431809"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والترقيم هو فن أُخِذ عن الغرب، واستعمل في الكتابة العربية من بعد مجيء الحملة الفرنسية على مصر والشام، فهل عرف علمائنا الترقيم؟ نعم، حيث كانت عندهم رموز ومختصرات تدل على مفاهيم تساعد على إدراك المحتوى.</a:t>
            </a:r>
          </a:p>
        </p:txBody>
      </p:sp>
      <p:sp>
        <p:nvSpPr>
          <p:cNvPr id="7" name="مربع نص 6"/>
          <p:cNvSpPr txBox="1"/>
          <p:nvPr/>
        </p:nvSpPr>
        <p:spPr>
          <a:xfrm>
            <a:off x="2388357" y="3562070"/>
            <a:ext cx="5431809"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إنَّ لعلامات الترقيم فوائد جمة منها:</a:t>
            </a:r>
          </a:p>
          <a:p>
            <a:pPr marL="342900" marR="0" lvl="0" indent="-342900" algn="justLow"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تميز بين كلام الكاتب والكلام المنقول عن غيره .</a:t>
            </a:r>
          </a:p>
          <a:p>
            <a:pPr marL="342900" marR="0" lvl="0" indent="-342900" algn="justLow" defTabSz="914400" rtl="1" eaLnBrk="1" fontAlgn="auto" latinLnBrk="0" hangingPunct="1">
              <a:lnSpc>
                <a:spcPct val="100000"/>
              </a:lnSpc>
              <a:spcBef>
                <a:spcPts val="0"/>
              </a:spcBef>
              <a:spcAft>
                <a:spcPts val="0"/>
              </a:spcAft>
              <a:buClrTx/>
              <a:buSzTx/>
              <a:buFontTx/>
              <a:buAutoNum type="arabicPeriod"/>
              <a:tabLst/>
              <a:defRPr/>
            </a:pPr>
            <a:r>
              <a:rPr kumimoji="0" lang="ar-EG" sz="1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rial" panose="020B0604020202020204" pitchFamily="34" charset="0"/>
              </a:rPr>
              <a:t>يفسر كلمات غامضة ربما يؤثر جهل معناها على فهم المقروء.</a:t>
            </a:r>
          </a:p>
        </p:txBody>
      </p:sp>
      <p:pic>
        <p:nvPicPr>
          <p:cNvPr id="8" name="صورة 7" descr="صورة44.gif"/>
          <p:cNvPicPr/>
          <p:nvPr/>
        </p:nvPicPr>
        <p:blipFill>
          <a:blip r:embed="rId4">
            <a:duotone>
              <a:prstClr val="black"/>
              <a:schemeClr val="accent2">
                <a:tint val="45000"/>
                <a:satMod val="400000"/>
              </a:schemeClr>
            </a:duotone>
          </a:blip>
          <a:stretch>
            <a:fillRect/>
          </a:stretch>
        </p:blipFill>
        <p:spPr>
          <a:xfrm>
            <a:off x="8173108" y="1402495"/>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67393" r="16848" b="25304"/>
          <a:stretch>
            <a:fillRect/>
          </a:stretch>
        </p:blipFill>
        <p:spPr>
          <a:xfrm>
            <a:off x="1487607" y="1364775"/>
            <a:ext cx="6660106" cy="846161"/>
          </a:xfrm>
          <a:prstGeom prst="rect">
            <a:avLst/>
          </a:prstGeom>
        </p:spPr>
      </p:pic>
      <p:pic>
        <p:nvPicPr>
          <p:cNvPr id="3" name="صورة 2" descr="55.png"/>
          <p:cNvPicPr>
            <a:picLocks noChangeAspect="1"/>
          </p:cNvPicPr>
          <p:nvPr/>
        </p:nvPicPr>
        <p:blipFill>
          <a:blip r:embed="rId3"/>
          <a:stretch>
            <a:fillRect/>
          </a:stretch>
        </p:blipFill>
        <p:spPr>
          <a:xfrm>
            <a:off x="1323834" y="2306473"/>
            <a:ext cx="7564866" cy="3903260"/>
          </a:xfrm>
          <a:prstGeom prst="rect">
            <a:avLst/>
          </a:prstGeom>
        </p:spPr>
      </p:pic>
      <p:sp>
        <p:nvSpPr>
          <p:cNvPr id="4" name="مستطيل 3"/>
          <p:cNvSpPr/>
          <p:nvPr/>
        </p:nvSpPr>
        <p:spPr>
          <a:xfrm>
            <a:off x="6155140"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rPr>
              <a:t>تقع أول الكلام</a:t>
            </a:r>
            <a:endParaRPr kumimoji="0" lang="en-GB"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endParaRPr>
          </a:p>
        </p:txBody>
      </p:sp>
      <p:sp>
        <p:nvSpPr>
          <p:cNvPr id="5" name="مستطيل 4"/>
          <p:cNvSpPr/>
          <p:nvPr/>
        </p:nvSpPr>
        <p:spPr>
          <a:xfrm>
            <a:off x="3916907"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rPr>
              <a:t>تقع وسط الكلام</a:t>
            </a:r>
            <a:endParaRPr kumimoji="0" lang="en-GB"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endParaRPr>
          </a:p>
        </p:txBody>
      </p:sp>
      <p:sp>
        <p:nvSpPr>
          <p:cNvPr id="6" name="مستطيل 5"/>
          <p:cNvSpPr/>
          <p:nvPr/>
        </p:nvSpPr>
        <p:spPr>
          <a:xfrm>
            <a:off x="1678673" y="286603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rPr>
              <a:t>لا تقع إلا آخر الكلام</a:t>
            </a:r>
            <a:endParaRPr kumimoji="0" lang="en-GB"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Monotype Koufi" pitchFamily="2" charset="-78"/>
              <a:ea typeface="Monotype Koufi" pitchFamily="2" charset="-78"/>
              <a:cs typeface="Monotype Koufi" pitchFamily="2" charset="-78"/>
            </a:endParaRPr>
          </a:p>
        </p:txBody>
      </p:sp>
      <p:sp>
        <p:nvSpPr>
          <p:cNvPr id="7" name="مستطيل 6"/>
          <p:cNvSpPr/>
          <p:nvPr/>
        </p:nvSpPr>
        <p:spPr>
          <a:xfrm>
            <a:off x="6155140"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تنصيص “         </a:t>
            </a: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Arial" panose="020B0604020202020204" pitchFamily="34" charset="0"/>
              </a:rPr>
              <a:t>”</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8" name="مستطيل 7"/>
          <p:cNvSpPr/>
          <p:nvPr/>
        </p:nvSpPr>
        <p:spPr>
          <a:xfrm>
            <a:off x="3916907"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فاصلة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9" name="مستطيل 8"/>
          <p:cNvSpPr/>
          <p:nvPr/>
        </p:nvSpPr>
        <p:spPr>
          <a:xfrm>
            <a:off x="1678673" y="339829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نقطة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0" name="مستطيل 9"/>
          <p:cNvSpPr/>
          <p:nvPr/>
        </p:nvSpPr>
        <p:spPr>
          <a:xfrm>
            <a:off x="6141493"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قوسان   (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1" name="مستطيل 10"/>
          <p:cNvSpPr/>
          <p:nvPr/>
        </p:nvSpPr>
        <p:spPr>
          <a:xfrm>
            <a:off x="3903260"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فاصله منقوطة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2" name="مستطيل 11"/>
          <p:cNvSpPr/>
          <p:nvPr/>
        </p:nvSpPr>
        <p:spPr>
          <a:xfrm>
            <a:off x="1665026" y="3957855"/>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استفهام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3" name="مستطيل 12"/>
          <p:cNvSpPr/>
          <p:nvPr/>
        </p:nvSpPr>
        <p:spPr>
          <a:xfrm>
            <a:off x="6141493"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قوسا ترتيب {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4" name="مستطيل 13"/>
          <p:cNvSpPr/>
          <p:nvPr/>
        </p:nvSpPr>
        <p:spPr>
          <a:xfrm>
            <a:off x="3903260"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تعجب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5" name="مستطيل 14"/>
          <p:cNvSpPr/>
          <p:nvPr/>
        </p:nvSpPr>
        <p:spPr>
          <a:xfrm>
            <a:off x="1665026" y="4490118"/>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 علامة الحذف</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sp>
        <p:nvSpPr>
          <p:cNvPr id="16" name="مستطيل 15"/>
          <p:cNvSpPr/>
          <p:nvPr/>
        </p:nvSpPr>
        <p:spPr>
          <a:xfrm>
            <a:off x="3903260" y="5008732"/>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Times New Roman" panose="02020603050405020304" pitchFamily="18" charset="0"/>
              </a:rPr>
              <a:t>شرطة   -       -</a:t>
            </a:r>
            <a:endParaRPr kumimoji="0" lang="en-GB" sz="20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Monotype Koufi" pitchFamily="2" charset="-78"/>
              <a:ea typeface="Monotype Koufi" pitchFamily="2" charset="-78"/>
              <a:cs typeface="+mn-cs"/>
            </a:endParaRPr>
          </a:p>
        </p:txBody>
      </p:sp>
      <p:pic>
        <p:nvPicPr>
          <p:cNvPr id="19" name="صورة 18" descr="10.gif"/>
          <p:cNvPicPr>
            <a:picLocks noChangeAspect="1"/>
          </p:cNvPicPr>
          <p:nvPr/>
        </p:nvPicPr>
        <p:blipFill>
          <a:blip r:embed="rId4">
            <a:duotone>
              <a:prstClr val="black"/>
              <a:schemeClr val="accent2">
                <a:tint val="45000"/>
                <a:satMod val="400000"/>
              </a:schemeClr>
            </a:duotone>
          </a:blip>
          <a:stretch>
            <a:fillRect/>
          </a:stretch>
        </p:blipFill>
        <p:spPr>
          <a:xfrm>
            <a:off x="8172847" y="1479993"/>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3.gif"/>
          <p:cNvPicPr>
            <a:picLocks noChangeAspect="1"/>
          </p:cNvPicPr>
          <p:nvPr/>
        </p:nvPicPr>
        <p:blipFill>
          <a:blip r:embed="rId2">
            <a:clrChange>
              <a:clrFrom>
                <a:srgbClr val="FFFFFF"/>
              </a:clrFrom>
              <a:clrTo>
                <a:srgbClr val="FFFFFF">
                  <a:alpha val="0"/>
                </a:srgbClr>
              </a:clrTo>
            </a:clrChange>
          </a:blip>
          <a:srcRect l="4202" t="9751" r="9466" b="51011"/>
          <a:stretch>
            <a:fillRect/>
          </a:stretch>
        </p:blipFill>
        <p:spPr>
          <a:xfrm>
            <a:off x="1433015" y="1460306"/>
            <a:ext cx="7219667" cy="4339993"/>
          </a:xfrm>
          <a:prstGeom prst="rect">
            <a:avLst/>
          </a:prstGeom>
        </p:spPr>
      </p:pic>
      <p:sp>
        <p:nvSpPr>
          <p:cNvPr id="3" name="مربع نص 2"/>
          <p:cNvSpPr txBox="1"/>
          <p:nvPr/>
        </p:nvSpPr>
        <p:spPr>
          <a:xfrm>
            <a:off x="7710985" y="4544705"/>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العناوين الرئيسية والجانبية</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6837528" y="4558352"/>
            <a:ext cx="791570"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الكتابة في فقرات.</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5964071" y="4531057"/>
            <a:ext cx="791570" cy="95410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بدء الموضوع بتحديد أهدافه.</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5090614" y="4503762"/>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إنهاء الموضوع بملخص</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4217157" y="4612947"/>
            <a:ext cx="791570"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التعداد</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3343700" y="4585652"/>
            <a:ext cx="791570" cy="116955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تسلسل العرض بحسب العناصر الفنية</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2470243" y="4558357"/>
            <a:ext cx="791570" cy="73866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الإبراز بالخطوط أو التلوين</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596786" y="4531062"/>
            <a:ext cx="791570"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الجداول والرسوم</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3.gif"/>
          <p:cNvPicPr>
            <a:picLocks noChangeAspect="1"/>
          </p:cNvPicPr>
          <p:nvPr/>
        </p:nvPicPr>
        <p:blipFill>
          <a:blip r:embed="rId2">
            <a:clrChange>
              <a:clrFrom>
                <a:srgbClr val="FFFFFF"/>
              </a:clrFrom>
              <a:clrTo>
                <a:srgbClr val="FFFFFF">
                  <a:alpha val="0"/>
                </a:srgbClr>
              </a:clrTo>
            </a:clrChange>
          </a:blip>
          <a:srcRect l="4202" t="52568" r="9466" b="10050"/>
          <a:stretch>
            <a:fillRect/>
          </a:stretch>
        </p:blipFill>
        <p:spPr>
          <a:xfrm>
            <a:off x="1473958" y="1883391"/>
            <a:ext cx="7219667" cy="4134729"/>
          </a:xfrm>
          <a:prstGeom prst="rect">
            <a:avLst/>
          </a:prstGeom>
        </p:spPr>
      </p:pic>
      <p:sp>
        <p:nvSpPr>
          <p:cNvPr id="3" name="مربع نص 2"/>
          <p:cNvSpPr txBox="1"/>
          <p:nvPr/>
        </p:nvSpPr>
        <p:spPr>
          <a:xfrm>
            <a:off x="7055893" y="2429301"/>
            <a:ext cx="1555844"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العناوين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1555845" y="2415653"/>
            <a:ext cx="5486399"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التعبير عن الفكرة الأساسية للموضوع بعنوان كبير.</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5" name="مربع نص 4"/>
          <p:cNvSpPr txBox="1"/>
          <p:nvPr/>
        </p:nvSpPr>
        <p:spPr>
          <a:xfrm>
            <a:off x="7055893" y="2838734"/>
            <a:ext cx="1555844"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التعداد</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555845" y="2825086"/>
            <a:ext cx="5486399"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تعداد الجزئيات التفصيلية باستخدام: الترقيم، التنقيط.</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7" name="مربع نص 6"/>
          <p:cNvSpPr txBox="1"/>
          <p:nvPr/>
        </p:nvSpPr>
        <p:spPr>
          <a:xfrm>
            <a:off x="7055893" y="3248167"/>
            <a:ext cx="1555844"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الكتابة في فقرات</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1555845" y="3234519"/>
            <a:ext cx="5486399"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تبدأ الفقرة بفراغ أول السطر، تنتهي بنقطة، تعبر كل فقرة عن فكرة واحدة</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9" name="مربع نص 8"/>
          <p:cNvSpPr txBox="1"/>
          <p:nvPr/>
        </p:nvSpPr>
        <p:spPr>
          <a:xfrm>
            <a:off x="1487606" y="4517409"/>
            <a:ext cx="7028597" cy="1015663"/>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إن علامات الترقيم مثلها مثل إشارة المرور، فالقارئ مثل السيارة التي تثير وسط الزحام، فلولا  الإشارات المرورية ما وصلت إلى الهدف، كذلك القارئ دون وجود علامات الترقيم في النص لا يستطيع الوصول إلى الهدف والمعنى المراد من النص.</a:t>
            </a:r>
            <a:endParaRPr kumimoji="0" lang="ar-SA" sz="20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2">
                <a:shade val="45000"/>
                <a:satMod val="135000"/>
              </a:schemeClr>
              <a:prstClr val="white"/>
            </a:duotone>
          </a:blip>
          <a:srcRect l="30549" t="18308" r="15073" b="77376"/>
          <a:stretch>
            <a:fillRect/>
          </a:stretch>
        </p:blipFill>
        <p:spPr>
          <a:xfrm>
            <a:off x="2634009" y="1828801"/>
            <a:ext cx="5663820" cy="559559"/>
          </a:xfrm>
          <a:prstGeom prst="rect">
            <a:avLst/>
          </a:prstGeom>
        </p:spPr>
      </p:pic>
      <p:pic>
        <p:nvPicPr>
          <p:cNvPr id="3" name="صورة 2" descr="0075.gif"/>
          <p:cNvPicPr>
            <a:picLocks noChangeAspect="1"/>
          </p:cNvPicPr>
          <p:nvPr/>
        </p:nvPicPr>
        <p:blipFill>
          <a:blip r:embed="rId2">
            <a:duotone>
              <a:schemeClr val="accent4">
                <a:shade val="45000"/>
                <a:satMod val="135000"/>
              </a:schemeClr>
              <a:prstClr val="white"/>
            </a:duotone>
          </a:blip>
          <a:srcRect l="14825" t="26729" r="15073" b="46954"/>
          <a:stretch>
            <a:fillRect/>
          </a:stretch>
        </p:blipFill>
        <p:spPr>
          <a:xfrm>
            <a:off x="1433015" y="2674972"/>
            <a:ext cx="7301552" cy="3411933"/>
          </a:xfrm>
          <a:prstGeom prst="rect">
            <a:avLst/>
          </a:prstGeom>
        </p:spPr>
      </p:pic>
      <p:sp>
        <p:nvSpPr>
          <p:cNvPr id="4" name="مربع نص 3"/>
          <p:cNvSpPr txBox="1"/>
          <p:nvPr/>
        </p:nvSpPr>
        <p:spPr>
          <a:xfrm>
            <a:off x="3862316" y="1310187"/>
            <a:ext cx="197892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GA Sindibad Regular" pitchFamily="2" charset="-78"/>
              </a:rPr>
              <a:t>أعراف الكتابة</a:t>
            </a:r>
            <a:endParaRPr kumimoji="0" lang="en-GB"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GA Sindibad Regul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4">
                <a:shade val="45000"/>
                <a:satMod val="135000"/>
              </a:schemeClr>
              <a:prstClr val="white"/>
            </a:duotone>
          </a:blip>
          <a:srcRect l="14825" t="53532" r="15073" b="13433"/>
          <a:stretch>
            <a:fillRect/>
          </a:stretch>
        </p:blipFill>
        <p:spPr>
          <a:xfrm>
            <a:off x="1514901" y="1637732"/>
            <a:ext cx="7301552" cy="4367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12537" r="12596" b="83333"/>
          <a:stretch>
            <a:fillRect/>
          </a:stretch>
        </p:blipFill>
        <p:spPr>
          <a:xfrm>
            <a:off x="1392073" y="1160061"/>
            <a:ext cx="7397086" cy="518615"/>
          </a:xfrm>
          <a:prstGeom prst="rect">
            <a:avLst/>
          </a:prstGeom>
        </p:spPr>
      </p:pic>
      <p:pic>
        <p:nvPicPr>
          <p:cNvPr id="3" name="صورة 2" descr="0076.gif"/>
          <p:cNvPicPr>
            <a:picLocks noChangeAspect="1"/>
          </p:cNvPicPr>
          <p:nvPr/>
        </p:nvPicPr>
        <p:blipFill>
          <a:blip r:embed="rId2">
            <a:duotone>
              <a:schemeClr val="accent1">
                <a:shade val="45000"/>
                <a:satMod val="135000"/>
              </a:schemeClr>
              <a:prstClr val="white"/>
            </a:duotone>
          </a:blip>
          <a:srcRect l="14082" t="19710" r="12596" b="77247"/>
          <a:stretch>
            <a:fillRect/>
          </a:stretch>
        </p:blipFill>
        <p:spPr>
          <a:xfrm>
            <a:off x="1392073" y="1705971"/>
            <a:ext cx="7397086" cy="382137"/>
          </a:xfrm>
          <a:prstGeom prst="rect">
            <a:avLst/>
          </a:prstGeom>
        </p:spPr>
      </p:pic>
      <p:pic>
        <p:nvPicPr>
          <p:cNvPr id="4" name="صورة 3" descr="0076.gif"/>
          <p:cNvPicPr>
            <a:picLocks noChangeAspect="1"/>
          </p:cNvPicPr>
          <p:nvPr/>
        </p:nvPicPr>
        <p:blipFill>
          <a:blip r:embed="rId2">
            <a:duotone>
              <a:schemeClr val="accent2">
                <a:shade val="45000"/>
                <a:satMod val="135000"/>
              </a:schemeClr>
              <a:prstClr val="white"/>
            </a:duotone>
          </a:blip>
          <a:srcRect l="14082" t="22644" r="12596" b="73443"/>
          <a:stretch>
            <a:fillRect/>
          </a:stretch>
        </p:blipFill>
        <p:spPr>
          <a:xfrm>
            <a:off x="1392073" y="2033516"/>
            <a:ext cx="7397086" cy="491320"/>
          </a:xfrm>
          <a:prstGeom prst="rect">
            <a:avLst/>
          </a:prstGeom>
        </p:spPr>
      </p:pic>
      <p:pic>
        <p:nvPicPr>
          <p:cNvPr id="5" name="صورة 4" descr="0076.gif"/>
          <p:cNvPicPr>
            <a:picLocks noChangeAspect="1"/>
          </p:cNvPicPr>
          <p:nvPr/>
        </p:nvPicPr>
        <p:blipFill>
          <a:blip r:embed="rId2">
            <a:duotone>
              <a:schemeClr val="accent5">
                <a:shade val="45000"/>
                <a:satMod val="135000"/>
              </a:schemeClr>
              <a:prstClr val="white"/>
            </a:duotone>
          </a:blip>
          <a:srcRect l="14082" t="26448" r="12596" b="63879"/>
          <a:stretch>
            <a:fillRect/>
          </a:stretch>
        </p:blipFill>
        <p:spPr>
          <a:xfrm>
            <a:off x="1392073" y="2511188"/>
            <a:ext cx="7397086" cy="1214651"/>
          </a:xfrm>
          <a:prstGeom prst="rect">
            <a:avLst/>
          </a:prstGeom>
        </p:spPr>
      </p:pic>
      <p:pic>
        <p:nvPicPr>
          <p:cNvPr id="6" name="صورة 5" descr="0076.gif"/>
          <p:cNvPicPr>
            <a:picLocks noChangeAspect="1"/>
          </p:cNvPicPr>
          <p:nvPr/>
        </p:nvPicPr>
        <p:blipFill>
          <a:blip r:embed="rId2">
            <a:duotone>
              <a:schemeClr val="accent5">
                <a:shade val="45000"/>
                <a:satMod val="135000"/>
              </a:schemeClr>
              <a:prstClr val="white"/>
            </a:duotone>
          </a:blip>
          <a:srcRect l="14082" t="36121" r="16519" b="46599"/>
          <a:stretch>
            <a:fillRect/>
          </a:stretch>
        </p:blipFill>
        <p:spPr>
          <a:xfrm>
            <a:off x="1392073" y="3725839"/>
            <a:ext cx="7001300" cy="2169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358128"/>
          </a:xfrm>
          <a:prstGeom prst="rect">
            <a:avLst/>
          </a:prstGeom>
        </p:spPr>
      </p:pic>
      <p:sp>
        <p:nvSpPr>
          <p:cNvPr id="3" name="object 3"/>
          <p:cNvSpPr txBox="1"/>
          <p:nvPr/>
        </p:nvSpPr>
        <p:spPr>
          <a:xfrm>
            <a:off x="4678426" y="2383282"/>
            <a:ext cx="860425" cy="3788410"/>
          </a:xfrm>
          <a:prstGeom prst="rect">
            <a:avLst/>
          </a:prstGeom>
        </p:spPr>
        <p:txBody>
          <a:bodyPr vert="horz" wrap="square" lIns="0" tIns="58419" rIns="0" bIns="0" rtlCol="0">
            <a:spAutoFit/>
          </a:bodyPr>
          <a:lstStyle/>
          <a:p>
            <a:pPr marL="241300" marR="232410">
              <a:lnSpc>
                <a:spcPts val="2550"/>
              </a:lnSpc>
              <a:spcBef>
                <a:spcPts val="459"/>
              </a:spcBef>
            </a:pPr>
            <a:r>
              <a:rPr sz="2400" spc="-200" dirty="0">
                <a:solidFill>
                  <a:srgbClr val="FF0000"/>
                </a:solidFill>
                <a:latin typeface="Arabic Typesetting"/>
                <a:cs typeface="Arabic Typesetting"/>
              </a:rPr>
              <a:t>ةمضلا  ةمضلا</a:t>
            </a:r>
            <a:endParaRPr sz="2400">
              <a:latin typeface="Arabic Typesetting"/>
              <a:cs typeface="Arabic Typesetting"/>
            </a:endParaRPr>
          </a:p>
          <a:p>
            <a:pPr marL="287020" indent="-45720">
              <a:lnSpc>
                <a:spcPct val="100000"/>
              </a:lnSpc>
              <a:spcBef>
                <a:spcPts val="465"/>
              </a:spcBef>
            </a:pPr>
            <a:r>
              <a:rPr sz="2400" spc="-215" dirty="0">
                <a:solidFill>
                  <a:srgbClr val="FF0000"/>
                </a:solidFill>
                <a:latin typeface="Arabic Typesetting"/>
                <a:cs typeface="Arabic Typesetting"/>
              </a:rPr>
              <a:t>ةمضلا</a:t>
            </a:r>
            <a:endParaRPr sz="2400">
              <a:latin typeface="Arabic Typesetting"/>
              <a:cs typeface="Arabic Typesetting"/>
            </a:endParaRPr>
          </a:p>
          <a:p>
            <a:pPr marL="242570" marR="233045" indent="43815">
              <a:lnSpc>
                <a:spcPct val="121500"/>
              </a:lnSpc>
              <a:spcBef>
                <a:spcPts val="5"/>
              </a:spcBef>
            </a:pPr>
            <a:r>
              <a:rPr sz="2400" spc="-145" dirty="0">
                <a:solidFill>
                  <a:srgbClr val="FF0000"/>
                </a:solidFill>
                <a:latin typeface="Arabic Typesetting"/>
                <a:cs typeface="Arabic Typesetting"/>
              </a:rPr>
              <a:t>واولا </a:t>
            </a:r>
            <a:r>
              <a:rPr sz="2400" spc="-470" dirty="0">
                <a:solidFill>
                  <a:srgbClr val="FF0000"/>
                </a:solidFill>
                <a:latin typeface="Arabic Typesetting"/>
                <a:cs typeface="Arabic Typesetting"/>
              </a:rPr>
              <a:t> </a:t>
            </a:r>
            <a:r>
              <a:rPr sz="2400" spc="95" dirty="0">
                <a:solidFill>
                  <a:srgbClr val="FF0000"/>
                </a:solidFill>
                <a:latin typeface="Arabic Typesetting"/>
                <a:cs typeface="Arabic Typesetting"/>
              </a:rPr>
              <a:t>ف</a:t>
            </a:r>
            <a:r>
              <a:rPr sz="2400" spc="-635" dirty="0">
                <a:solidFill>
                  <a:srgbClr val="FF0000"/>
                </a:solidFill>
                <a:latin typeface="Arabic Typesetting"/>
                <a:cs typeface="Arabic Typesetting"/>
              </a:rPr>
              <a:t>ل</a:t>
            </a:r>
            <a:r>
              <a:rPr sz="2400" spc="-850" dirty="0">
                <a:solidFill>
                  <a:srgbClr val="FF0000"/>
                </a:solidFill>
                <a:latin typeface="Arabic Typesetting"/>
                <a:cs typeface="Arabic Typesetting"/>
              </a:rPr>
              <a:t>ل</a:t>
            </a:r>
            <a:r>
              <a:rPr sz="3600" spc="-195" baseline="4629" dirty="0">
                <a:solidFill>
                  <a:srgbClr val="FF0000"/>
                </a:solidFill>
                <a:latin typeface="Arabic Typesetting"/>
                <a:cs typeface="Arabic Typesetting"/>
              </a:rPr>
              <a:t>  </a:t>
            </a:r>
            <a:r>
              <a:rPr sz="3600" spc="-457" baseline="4629" dirty="0">
                <a:solidFill>
                  <a:srgbClr val="FF0000"/>
                </a:solidFill>
                <a:latin typeface="Arabic Typesetting"/>
                <a:cs typeface="Arabic Typesetting"/>
              </a:rPr>
              <a:t> </a:t>
            </a:r>
            <a:r>
              <a:rPr sz="2400" spc="-130" dirty="0">
                <a:solidFill>
                  <a:srgbClr val="FF0000"/>
                </a:solidFill>
                <a:latin typeface="Arabic Typesetting"/>
                <a:cs typeface="Arabic Typesetting"/>
              </a:rPr>
              <a:t>ا</a:t>
            </a:r>
            <a:endParaRPr sz="2400">
              <a:latin typeface="Arabic Typesetting"/>
              <a:cs typeface="Arabic Typesetting"/>
            </a:endParaRPr>
          </a:p>
          <a:p>
            <a:pPr marL="53340" marR="43815" indent="233045">
              <a:lnSpc>
                <a:spcPct val="117200"/>
              </a:lnSpc>
              <a:spcBef>
                <a:spcPts val="315"/>
              </a:spcBef>
            </a:pPr>
            <a:r>
              <a:rPr sz="2400" spc="-145" dirty="0">
                <a:solidFill>
                  <a:srgbClr val="FF0000"/>
                </a:solidFill>
                <a:latin typeface="Arabic Typesetting"/>
                <a:cs typeface="Arabic Typesetting"/>
              </a:rPr>
              <a:t>واولا </a:t>
            </a:r>
            <a:r>
              <a:rPr sz="2400" spc="-140" dirty="0">
                <a:solidFill>
                  <a:srgbClr val="FF0000"/>
                </a:solidFill>
                <a:latin typeface="Arabic Typesetting"/>
                <a:cs typeface="Arabic Typesetting"/>
              </a:rPr>
              <a:t> </a:t>
            </a:r>
            <a:r>
              <a:rPr sz="2400" spc="-5" dirty="0">
                <a:solidFill>
                  <a:srgbClr val="FF0000"/>
                </a:solidFill>
                <a:latin typeface="Arabic Typesetting"/>
                <a:cs typeface="Arabic Typesetting"/>
              </a:rPr>
              <a:t>ن</a:t>
            </a:r>
            <a:r>
              <a:rPr sz="2400" spc="40" dirty="0">
                <a:solidFill>
                  <a:srgbClr val="FF0000"/>
                </a:solidFill>
                <a:latin typeface="Arabic Typesetting"/>
                <a:cs typeface="Arabic Typesetting"/>
              </a:rPr>
              <a:t>و</a:t>
            </a:r>
            <a:r>
              <a:rPr sz="2400" spc="-459" dirty="0">
                <a:solidFill>
                  <a:srgbClr val="FF0000"/>
                </a:solidFill>
                <a:latin typeface="Arabic Typesetting"/>
                <a:cs typeface="Arabic Typesetting"/>
              </a:rPr>
              <a:t>ن</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114" dirty="0">
                <a:solidFill>
                  <a:srgbClr val="FF0000"/>
                </a:solidFill>
                <a:latin typeface="Arabic Typesetting"/>
                <a:cs typeface="Arabic Typesetting"/>
              </a:rPr>
              <a:t>ت</a:t>
            </a:r>
            <a:r>
              <a:rPr sz="2400" spc="40" dirty="0">
                <a:solidFill>
                  <a:srgbClr val="FF0000"/>
                </a:solidFill>
                <a:latin typeface="Arabic Typesetting"/>
                <a:cs typeface="Arabic Typesetting"/>
              </a:rPr>
              <a:t>و</a:t>
            </a:r>
            <a:r>
              <a:rPr sz="2400" spc="-919" dirty="0">
                <a:solidFill>
                  <a:srgbClr val="FF0000"/>
                </a:solidFill>
                <a:latin typeface="Arabic Typesetting"/>
                <a:cs typeface="Arabic Typesetting"/>
              </a:rPr>
              <a:t>ب</a:t>
            </a:r>
            <a:r>
              <a:rPr sz="3600" spc="-1582" baseline="1157" dirty="0">
                <a:solidFill>
                  <a:srgbClr val="FF0000"/>
                </a:solidFill>
                <a:latin typeface="Arabic Typesetting"/>
                <a:cs typeface="Arabic Typesetting"/>
              </a:rPr>
              <a:t>ث</a:t>
            </a:r>
            <a:endParaRPr sz="3600" baseline="1157">
              <a:latin typeface="Arabic Typesetting"/>
              <a:cs typeface="Arabic Typesetting"/>
            </a:endParaRPr>
          </a:p>
          <a:p>
            <a:pPr marL="12700" marR="5080" indent="228600">
              <a:lnSpc>
                <a:spcPct val="117200"/>
              </a:lnSpc>
            </a:pPr>
            <a:r>
              <a:rPr sz="2400" spc="-215" dirty="0">
                <a:solidFill>
                  <a:srgbClr val="FF0000"/>
                </a:solidFill>
                <a:latin typeface="Arabic Typesetting"/>
                <a:cs typeface="Arabic Typesetting"/>
              </a:rPr>
              <a:t>ةمضلا </a:t>
            </a:r>
            <a:r>
              <a:rPr sz="2400" spc="-210" dirty="0">
                <a:solidFill>
                  <a:srgbClr val="FF0000"/>
                </a:solidFill>
                <a:latin typeface="Arabic Typesetting"/>
                <a:cs typeface="Arabic Typesetting"/>
              </a:rPr>
              <a:t> </a:t>
            </a:r>
            <a:r>
              <a:rPr sz="2400" spc="-225" dirty="0">
                <a:solidFill>
                  <a:srgbClr val="FF0000"/>
                </a:solidFill>
                <a:latin typeface="Arabic Typesetting"/>
                <a:cs typeface="Arabic Typesetting"/>
              </a:rPr>
              <a:t>ة</a:t>
            </a:r>
            <a:r>
              <a:rPr sz="2400" spc="-240" dirty="0">
                <a:solidFill>
                  <a:srgbClr val="FF0000"/>
                </a:solidFill>
                <a:latin typeface="Arabic Typesetting"/>
                <a:cs typeface="Arabic Typesetting"/>
              </a:rPr>
              <a:t>ردقلما</a:t>
            </a:r>
            <a:r>
              <a:rPr sz="2400" spc="5" dirty="0">
                <a:solidFill>
                  <a:srgbClr val="FF0000"/>
                </a:solidFill>
                <a:latin typeface="Arabic Typesetting"/>
                <a:cs typeface="Arabic Typesetting"/>
              </a:rPr>
              <a:t> </a:t>
            </a:r>
            <a:r>
              <a:rPr sz="2400" spc="-270" dirty="0">
                <a:solidFill>
                  <a:srgbClr val="FF0000"/>
                </a:solidFill>
                <a:latin typeface="Arabic Typesetting"/>
                <a:cs typeface="Arabic Typesetting"/>
              </a:rPr>
              <a:t>ةمض</a:t>
            </a:r>
            <a:r>
              <a:rPr sz="2400" spc="-265" dirty="0">
                <a:solidFill>
                  <a:srgbClr val="FF0000"/>
                </a:solidFill>
                <a:latin typeface="Arabic Typesetting"/>
                <a:cs typeface="Arabic Typesetting"/>
              </a:rPr>
              <a:t>ل</a:t>
            </a:r>
            <a:r>
              <a:rPr sz="2400" dirty="0">
                <a:solidFill>
                  <a:srgbClr val="FF0000"/>
                </a:solidFill>
                <a:latin typeface="Arabic Typesetting"/>
                <a:cs typeface="Arabic Typesetting"/>
              </a:rPr>
              <a:t>ا</a:t>
            </a:r>
            <a:endParaRPr sz="2400">
              <a:latin typeface="Arabic Typesetting"/>
              <a:cs typeface="Arabic Typesetting"/>
            </a:endParaRPr>
          </a:p>
        </p:txBody>
      </p:sp>
      <p:sp>
        <p:nvSpPr>
          <p:cNvPr id="7" name="object 7"/>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8</a:t>
            </a:r>
            <a:endParaRPr sz="14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
        <p:nvSpPr>
          <p:cNvPr id="4" name="object 4"/>
          <p:cNvSpPr txBox="1"/>
          <p:nvPr/>
        </p:nvSpPr>
        <p:spPr>
          <a:xfrm>
            <a:off x="3176777" y="2383282"/>
            <a:ext cx="863600" cy="3788410"/>
          </a:xfrm>
          <a:prstGeom prst="rect">
            <a:avLst/>
          </a:prstGeom>
        </p:spPr>
        <p:txBody>
          <a:bodyPr vert="horz" wrap="square" lIns="0" tIns="33020" rIns="0" bIns="0" rtlCol="0">
            <a:spAutoFit/>
          </a:bodyPr>
          <a:lstStyle/>
          <a:p>
            <a:pPr marL="242570" marR="233679" algn="ctr">
              <a:lnSpc>
                <a:spcPts val="2800"/>
              </a:lnSpc>
              <a:spcBef>
                <a:spcPts val="260"/>
              </a:spcBef>
            </a:pPr>
            <a:r>
              <a:rPr sz="2400" spc="170" dirty="0">
                <a:solidFill>
                  <a:srgbClr val="FF0000"/>
                </a:solidFill>
                <a:latin typeface="Arabic Typesetting"/>
                <a:cs typeface="Arabic Typesetting"/>
              </a:rPr>
              <a:t>ة</a:t>
            </a:r>
            <a:r>
              <a:rPr sz="2400" spc="-145" dirty="0">
                <a:solidFill>
                  <a:srgbClr val="FF0000"/>
                </a:solidFill>
                <a:latin typeface="Arabic Typesetting"/>
                <a:cs typeface="Arabic Typesetting"/>
              </a:rPr>
              <a:t>ح</a:t>
            </a:r>
            <a:r>
              <a:rPr sz="2400" spc="-975" dirty="0">
                <a:solidFill>
                  <a:srgbClr val="FF0000"/>
                </a:solidFill>
                <a:latin typeface="Arabic Typesetting"/>
                <a:cs typeface="Arabic Typesetting"/>
              </a:rPr>
              <a:t>تف</a:t>
            </a:r>
            <a:r>
              <a:rPr sz="2400" spc="-635"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170" dirty="0">
                <a:solidFill>
                  <a:srgbClr val="FF0000"/>
                </a:solidFill>
                <a:latin typeface="Arabic Typesetting"/>
                <a:cs typeface="Arabic Typesetting"/>
              </a:rPr>
              <a:t>ة</a:t>
            </a:r>
            <a:r>
              <a:rPr sz="2400" spc="-145" dirty="0">
                <a:solidFill>
                  <a:srgbClr val="FF0000"/>
                </a:solidFill>
                <a:latin typeface="Arabic Typesetting"/>
                <a:cs typeface="Arabic Typesetting"/>
              </a:rPr>
              <a:t>ح</a:t>
            </a:r>
            <a:r>
              <a:rPr sz="2400" spc="-975" dirty="0">
                <a:solidFill>
                  <a:srgbClr val="FF0000"/>
                </a:solidFill>
                <a:latin typeface="Arabic Typesetting"/>
                <a:cs typeface="Arabic Typesetting"/>
              </a:rPr>
              <a:t>تف</a:t>
            </a:r>
            <a:r>
              <a:rPr sz="2400" spc="-635" dirty="0">
                <a:solidFill>
                  <a:srgbClr val="FF0000"/>
                </a:solidFill>
                <a:latin typeface="Arabic Typesetting"/>
                <a:cs typeface="Arabic Typesetting"/>
              </a:rPr>
              <a:t>ل</a:t>
            </a:r>
            <a:r>
              <a:rPr sz="2400" dirty="0">
                <a:solidFill>
                  <a:srgbClr val="FF0000"/>
                </a:solidFill>
                <a:latin typeface="Arabic Typesetting"/>
                <a:cs typeface="Arabic Typesetting"/>
              </a:rPr>
              <a:t>ا</a:t>
            </a:r>
            <a:endParaRPr sz="2400">
              <a:latin typeface="Arabic Typesetting"/>
              <a:cs typeface="Arabic Typesetting"/>
            </a:endParaRPr>
          </a:p>
          <a:p>
            <a:pPr marL="207645" marR="198120" algn="ctr">
              <a:lnSpc>
                <a:spcPct val="117200"/>
              </a:lnSpc>
              <a:spcBef>
                <a:spcPts val="235"/>
              </a:spcBef>
            </a:pPr>
            <a:r>
              <a:rPr sz="2400" spc="-225" dirty="0">
                <a:solidFill>
                  <a:srgbClr val="FF0000"/>
                </a:solidFill>
                <a:latin typeface="Arabic Typesetting"/>
                <a:cs typeface="Arabic Typesetting"/>
              </a:rPr>
              <a:t>ة</a:t>
            </a:r>
            <a:r>
              <a:rPr sz="2400" spc="-235" dirty="0">
                <a:solidFill>
                  <a:srgbClr val="FF0000"/>
                </a:solidFill>
                <a:latin typeface="Arabic Typesetting"/>
                <a:cs typeface="Arabic Typesetting"/>
              </a:rPr>
              <a:t>س</a:t>
            </a:r>
            <a:r>
              <a:rPr sz="2400" spc="-120" dirty="0">
                <a:solidFill>
                  <a:srgbClr val="FF0000"/>
                </a:solidFill>
                <a:latin typeface="Arabic Typesetting"/>
                <a:cs typeface="Arabic Typesetting"/>
              </a:rPr>
              <a:t>ر</a:t>
            </a:r>
            <a:r>
              <a:rPr sz="3600" spc="-270" baseline="1157" dirty="0">
                <a:solidFill>
                  <a:srgbClr val="FF0000"/>
                </a:solidFill>
                <a:latin typeface="Arabic Typesetting"/>
                <a:cs typeface="Arabic Typesetting"/>
              </a:rPr>
              <a:t>ك</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260" dirty="0">
                <a:solidFill>
                  <a:srgbClr val="FF0000"/>
                </a:solidFill>
                <a:latin typeface="Arabic Typesetting"/>
                <a:cs typeface="Arabic Typesetting"/>
              </a:rPr>
              <a:t>ءاي</a:t>
            </a:r>
            <a:r>
              <a:rPr sz="3600" spc="-390" baseline="1157" dirty="0">
                <a:solidFill>
                  <a:srgbClr val="FF0000"/>
                </a:solidFill>
                <a:latin typeface="Arabic Typesetting"/>
                <a:cs typeface="Arabic Typesetting"/>
              </a:rPr>
              <a:t>ل</a:t>
            </a:r>
            <a:r>
              <a:rPr sz="2400" spc="-260" dirty="0">
                <a:solidFill>
                  <a:srgbClr val="FF0000"/>
                </a:solidFill>
                <a:latin typeface="Arabic Typesetting"/>
                <a:cs typeface="Arabic Typesetting"/>
              </a:rPr>
              <a:t>ا </a:t>
            </a:r>
            <a:r>
              <a:rPr sz="2400" spc="-254" dirty="0">
                <a:solidFill>
                  <a:srgbClr val="FF0000"/>
                </a:solidFill>
                <a:latin typeface="Arabic Typesetting"/>
                <a:cs typeface="Arabic Typesetting"/>
              </a:rPr>
              <a:t> ءاي</a:t>
            </a:r>
            <a:r>
              <a:rPr sz="3600" spc="-382" baseline="1157" dirty="0">
                <a:solidFill>
                  <a:srgbClr val="FF0000"/>
                </a:solidFill>
                <a:latin typeface="Arabic Typesetting"/>
                <a:cs typeface="Arabic Typesetting"/>
              </a:rPr>
              <a:t>ل</a:t>
            </a:r>
            <a:r>
              <a:rPr sz="2400" spc="-254" dirty="0">
                <a:solidFill>
                  <a:srgbClr val="FF0000"/>
                </a:solidFill>
                <a:latin typeface="Arabic Typesetting"/>
                <a:cs typeface="Arabic Typesetting"/>
              </a:rPr>
              <a:t>ا </a:t>
            </a:r>
            <a:r>
              <a:rPr sz="2400" spc="-250" dirty="0">
                <a:solidFill>
                  <a:srgbClr val="FF0000"/>
                </a:solidFill>
                <a:latin typeface="Arabic Typesetting"/>
                <a:cs typeface="Arabic Typesetting"/>
              </a:rPr>
              <a:t> </a:t>
            </a:r>
            <a:r>
              <a:rPr sz="2400" spc="-465" dirty="0">
                <a:solidFill>
                  <a:srgbClr val="FF0000"/>
                </a:solidFill>
                <a:latin typeface="Arabic Typesetting"/>
                <a:cs typeface="Arabic Typesetting"/>
              </a:rPr>
              <a:t>فلل</a:t>
            </a:r>
            <a:r>
              <a:rPr sz="3600" spc="-675" baseline="4629" dirty="0">
                <a:solidFill>
                  <a:srgbClr val="FF0000"/>
                </a:solidFill>
                <a:latin typeface="Arabic Typesetting"/>
                <a:cs typeface="Arabic Typesetting"/>
              </a:rPr>
              <a:t> </a:t>
            </a:r>
            <a:r>
              <a:rPr sz="2400" dirty="0">
                <a:solidFill>
                  <a:srgbClr val="FF0000"/>
                </a:solidFill>
                <a:latin typeface="Arabic Typesetting"/>
                <a:cs typeface="Arabic Typesetting"/>
              </a:rPr>
              <a:t>ا</a:t>
            </a:r>
            <a:endParaRPr sz="2400">
              <a:latin typeface="Arabic Typesetting"/>
              <a:cs typeface="Arabic Typesetting"/>
            </a:endParaRPr>
          </a:p>
          <a:p>
            <a:pPr marL="33655" marR="25400" algn="ctr">
              <a:lnSpc>
                <a:spcPct val="108200"/>
              </a:lnSpc>
              <a:spcBef>
                <a:spcPts val="520"/>
              </a:spcBef>
            </a:pPr>
            <a:r>
              <a:rPr sz="2400" spc="-5" dirty="0">
                <a:solidFill>
                  <a:srgbClr val="FF0000"/>
                </a:solidFill>
                <a:latin typeface="Arabic Typesetting"/>
                <a:cs typeface="Arabic Typesetting"/>
              </a:rPr>
              <a:t>ن</a:t>
            </a:r>
            <a:r>
              <a:rPr sz="2400" spc="40" dirty="0">
                <a:solidFill>
                  <a:srgbClr val="FF0000"/>
                </a:solidFill>
                <a:latin typeface="Arabic Typesetting"/>
                <a:cs typeface="Arabic Typesetting"/>
              </a:rPr>
              <a:t>و</a:t>
            </a:r>
            <a:r>
              <a:rPr sz="2400" spc="-465" dirty="0">
                <a:solidFill>
                  <a:srgbClr val="FF0000"/>
                </a:solidFill>
                <a:latin typeface="Arabic Typesetting"/>
                <a:cs typeface="Arabic Typesetting"/>
              </a:rPr>
              <a:t>ن</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a:t>
            </a:r>
            <a:r>
              <a:rPr sz="2400" spc="-5" dirty="0">
                <a:solidFill>
                  <a:srgbClr val="FF0000"/>
                </a:solidFill>
                <a:latin typeface="Arabic Typesetting"/>
                <a:cs typeface="Arabic Typesetting"/>
              </a:rPr>
              <a:t> </a:t>
            </a:r>
            <a:r>
              <a:rPr sz="2400" dirty="0">
                <a:solidFill>
                  <a:srgbClr val="FF0000"/>
                </a:solidFill>
                <a:latin typeface="Arabic Typesetting"/>
                <a:cs typeface="Arabic Typesetting"/>
              </a:rPr>
              <a:t>ف</a:t>
            </a:r>
            <a:r>
              <a:rPr sz="2400" spc="160" dirty="0">
                <a:solidFill>
                  <a:srgbClr val="FF0000"/>
                </a:solidFill>
                <a:latin typeface="Arabic Typesetting"/>
                <a:cs typeface="Arabic Typesetting"/>
              </a:rPr>
              <a:t>ذ</a:t>
            </a:r>
            <a:r>
              <a:rPr sz="2400" spc="-114" dirty="0">
                <a:solidFill>
                  <a:srgbClr val="FF0000"/>
                </a:solidFill>
                <a:latin typeface="Arabic Typesetting"/>
                <a:cs typeface="Arabic Typesetting"/>
              </a:rPr>
              <a:t>ح  </a:t>
            </a:r>
            <a:r>
              <a:rPr sz="2400" spc="-425" dirty="0">
                <a:solidFill>
                  <a:srgbClr val="FF0000"/>
                </a:solidFill>
                <a:latin typeface="Arabic Typesetting"/>
                <a:cs typeface="Arabic Typesetting"/>
              </a:rPr>
              <a:t>ةحتفلا</a:t>
            </a:r>
            <a:endParaRPr sz="2400">
              <a:latin typeface="Arabic Typesetting"/>
              <a:cs typeface="Arabic Typesetting"/>
            </a:endParaRPr>
          </a:p>
          <a:p>
            <a:pPr algn="ctr">
              <a:lnSpc>
                <a:spcPct val="100000"/>
              </a:lnSpc>
              <a:spcBef>
                <a:spcPts val="495"/>
              </a:spcBef>
            </a:pPr>
            <a:r>
              <a:rPr sz="2400" spc="-225" dirty="0">
                <a:solidFill>
                  <a:srgbClr val="FF0000"/>
                </a:solidFill>
                <a:latin typeface="Arabic Typesetting"/>
                <a:cs typeface="Arabic Typesetting"/>
              </a:rPr>
              <a:t>ة</a:t>
            </a:r>
            <a:r>
              <a:rPr sz="2400" spc="-5" dirty="0">
                <a:solidFill>
                  <a:srgbClr val="FF0000"/>
                </a:solidFill>
                <a:latin typeface="Arabic Typesetting"/>
                <a:cs typeface="Arabic Typesetting"/>
              </a:rPr>
              <a:t>ر</a:t>
            </a:r>
            <a:r>
              <a:rPr sz="2400" spc="165" dirty="0">
                <a:solidFill>
                  <a:srgbClr val="FF0000"/>
                </a:solidFill>
                <a:latin typeface="Arabic Typesetting"/>
                <a:cs typeface="Arabic Typesetting"/>
              </a:rPr>
              <a:t>د</a:t>
            </a:r>
            <a:r>
              <a:rPr sz="2400" spc="-590" dirty="0">
                <a:solidFill>
                  <a:srgbClr val="FF0000"/>
                </a:solidFill>
                <a:latin typeface="Arabic Typesetting"/>
                <a:cs typeface="Arabic Typesetting"/>
              </a:rPr>
              <a:t>ق</a:t>
            </a:r>
            <a:r>
              <a:rPr sz="2400" spc="-505" dirty="0">
                <a:solidFill>
                  <a:srgbClr val="FF0000"/>
                </a:solidFill>
                <a:latin typeface="Arabic Typesetting"/>
                <a:cs typeface="Arabic Typesetting"/>
              </a:rPr>
              <a:t>لم</a:t>
            </a:r>
            <a:r>
              <a:rPr sz="2400" dirty="0">
                <a:solidFill>
                  <a:srgbClr val="FF0000"/>
                </a:solidFill>
                <a:latin typeface="Arabic Typesetting"/>
                <a:cs typeface="Arabic Typesetting"/>
              </a:rPr>
              <a:t>ا</a:t>
            </a:r>
            <a:r>
              <a:rPr sz="2400" spc="20" dirty="0">
                <a:solidFill>
                  <a:srgbClr val="FF0000"/>
                </a:solidFill>
                <a:latin typeface="Arabic Typesetting"/>
                <a:cs typeface="Arabic Typesetting"/>
              </a:rPr>
              <a:t> </a:t>
            </a:r>
            <a:r>
              <a:rPr sz="2400" spc="170" dirty="0">
                <a:solidFill>
                  <a:srgbClr val="FF0000"/>
                </a:solidFill>
                <a:latin typeface="Arabic Typesetting"/>
                <a:cs typeface="Arabic Typesetting"/>
              </a:rPr>
              <a:t>ة</a:t>
            </a:r>
            <a:r>
              <a:rPr sz="2400" spc="-145" dirty="0">
                <a:solidFill>
                  <a:srgbClr val="FF0000"/>
                </a:solidFill>
                <a:latin typeface="Arabic Typesetting"/>
                <a:cs typeface="Arabic Typesetting"/>
              </a:rPr>
              <a:t>ح</a:t>
            </a:r>
            <a:r>
              <a:rPr sz="2400" spc="-975" dirty="0">
                <a:solidFill>
                  <a:srgbClr val="FF0000"/>
                </a:solidFill>
                <a:latin typeface="Arabic Typesetting"/>
                <a:cs typeface="Arabic Typesetting"/>
              </a:rPr>
              <a:t>تف</a:t>
            </a:r>
            <a:r>
              <a:rPr sz="2400" spc="-635" dirty="0">
                <a:solidFill>
                  <a:srgbClr val="FF0000"/>
                </a:solidFill>
                <a:latin typeface="Arabic Typesetting"/>
                <a:cs typeface="Arabic Typesetting"/>
              </a:rPr>
              <a:t>ل</a:t>
            </a:r>
            <a:r>
              <a:rPr sz="2400" dirty="0">
                <a:solidFill>
                  <a:srgbClr val="FF0000"/>
                </a:solidFill>
                <a:latin typeface="Arabic Typesetting"/>
                <a:cs typeface="Arabic Typesetting"/>
              </a:rPr>
              <a:t>ا</a:t>
            </a:r>
            <a:endParaRPr sz="2400">
              <a:latin typeface="Arabic Typesetting"/>
              <a:cs typeface="Arabic Typesetting"/>
            </a:endParaRPr>
          </a:p>
        </p:txBody>
      </p:sp>
      <p:sp>
        <p:nvSpPr>
          <p:cNvPr id="5" name="object 5"/>
          <p:cNvSpPr txBox="1"/>
          <p:nvPr/>
        </p:nvSpPr>
        <p:spPr>
          <a:xfrm>
            <a:off x="1942592" y="2320163"/>
            <a:ext cx="474980" cy="3851275"/>
          </a:xfrm>
          <a:prstGeom prst="rect">
            <a:avLst/>
          </a:prstGeom>
        </p:spPr>
        <p:txBody>
          <a:bodyPr vert="horz" wrap="square" lIns="0" tIns="19050" rIns="0" bIns="0" rtlCol="0">
            <a:spAutoFit/>
          </a:bodyPr>
          <a:lstStyle/>
          <a:p>
            <a:pPr marL="12700" marR="5080" algn="ctr">
              <a:lnSpc>
                <a:spcPct val="115399"/>
              </a:lnSpc>
              <a:spcBef>
                <a:spcPts val="150"/>
              </a:spcBef>
            </a:pPr>
            <a:r>
              <a:rPr sz="2400" spc="-225" dirty="0">
                <a:solidFill>
                  <a:srgbClr val="FF0000"/>
                </a:solidFill>
                <a:latin typeface="Arabic Typesetting"/>
                <a:cs typeface="Arabic Typesetting"/>
              </a:rPr>
              <a:t>ة</a:t>
            </a:r>
            <a:r>
              <a:rPr sz="2400" spc="-235" dirty="0">
                <a:solidFill>
                  <a:srgbClr val="FF0000"/>
                </a:solidFill>
                <a:latin typeface="Arabic Typesetting"/>
                <a:cs typeface="Arabic Typesetting"/>
              </a:rPr>
              <a:t>س</a:t>
            </a:r>
            <a:r>
              <a:rPr sz="2400" spc="-120" dirty="0">
                <a:solidFill>
                  <a:srgbClr val="FF0000"/>
                </a:solidFill>
                <a:latin typeface="Arabic Typesetting"/>
                <a:cs typeface="Arabic Typesetting"/>
              </a:rPr>
              <a:t>ر</a:t>
            </a:r>
            <a:r>
              <a:rPr sz="3600" spc="-270" baseline="1157" dirty="0">
                <a:solidFill>
                  <a:srgbClr val="FF0000"/>
                </a:solidFill>
                <a:latin typeface="Arabic Typesetting"/>
                <a:cs typeface="Arabic Typesetting"/>
              </a:rPr>
              <a:t>ك</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225" dirty="0">
                <a:solidFill>
                  <a:srgbClr val="FF0000"/>
                </a:solidFill>
                <a:latin typeface="Arabic Typesetting"/>
                <a:cs typeface="Arabic Typesetting"/>
              </a:rPr>
              <a:t>ة</a:t>
            </a:r>
            <a:r>
              <a:rPr sz="2400" spc="-235" dirty="0">
                <a:solidFill>
                  <a:srgbClr val="FF0000"/>
                </a:solidFill>
                <a:latin typeface="Arabic Typesetting"/>
                <a:cs typeface="Arabic Typesetting"/>
              </a:rPr>
              <a:t>س</a:t>
            </a:r>
            <a:r>
              <a:rPr sz="2400" spc="-120" dirty="0">
                <a:solidFill>
                  <a:srgbClr val="FF0000"/>
                </a:solidFill>
                <a:latin typeface="Arabic Typesetting"/>
                <a:cs typeface="Arabic Typesetting"/>
              </a:rPr>
              <a:t>ر</a:t>
            </a:r>
            <a:r>
              <a:rPr sz="3600" spc="-270" baseline="1157" dirty="0">
                <a:solidFill>
                  <a:srgbClr val="FF0000"/>
                </a:solidFill>
                <a:latin typeface="Arabic Typesetting"/>
                <a:cs typeface="Arabic Typesetting"/>
              </a:rPr>
              <a:t>ك</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225" dirty="0">
                <a:solidFill>
                  <a:srgbClr val="FF0000"/>
                </a:solidFill>
                <a:latin typeface="Arabic Typesetting"/>
                <a:cs typeface="Arabic Typesetting"/>
              </a:rPr>
              <a:t>ة</a:t>
            </a:r>
            <a:r>
              <a:rPr sz="2400" spc="-235" dirty="0">
                <a:solidFill>
                  <a:srgbClr val="FF0000"/>
                </a:solidFill>
                <a:latin typeface="Arabic Typesetting"/>
                <a:cs typeface="Arabic Typesetting"/>
              </a:rPr>
              <a:t>س</a:t>
            </a:r>
            <a:r>
              <a:rPr sz="2400" spc="-120" dirty="0">
                <a:solidFill>
                  <a:srgbClr val="FF0000"/>
                </a:solidFill>
                <a:latin typeface="Arabic Typesetting"/>
                <a:cs typeface="Arabic Typesetting"/>
              </a:rPr>
              <a:t>ر</a:t>
            </a:r>
            <a:r>
              <a:rPr sz="3600" spc="-270" baseline="1157" dirty="0">
                <a:solidFill>
                  <a:srgbClr val="FF0000"/>
                </a:solidFill>
                <a:latin typeface="Arabic Typesetting"/>
                <a:cs typeface="Arabic Typesetting"/>
              </a:rPr>
              <a:t>ك</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  </a:t>
            </a:r>
            <a:r>
              <a:rPr sz="2400" spc="-260" dirty="0">
                <a:solidFill>
                  <a:srgbClr val="FF0000"/>
                </a:solidFill>
                <a:latin typeface="Arabic Typesetting"/>
                <a:cs typeface="Arabic Typesetting"/>
              </a:rPr>
              <a:t>ءاي</a:t>
            </a:r>
            <a:r>
              <a:rPr sz="3600" spc="-390" baseline="1157" dirty="0">
                <a:solidFill>
                  <a:srgbClr val="FF0000"/>
                </a:solidFill>
                <a:latin typeface="Arabic Typesetting"/>
                <a:cs typeface="Arabic Typesetting"/>
              </a:rPr>
              <a:t>ل</a:t>
            </a:r>
            <a:r>
              <a:rPr sz="2400" spc="-260" dirty="0">
                <a:solidFill>
                  <a:srgbClr val="FF0000"/>
                </a:solidFill>
                <a:latin typeface="Arabic Typesetting"/>
                <a:cs typeface="Arabic Typesetting"/>
              </a:rPr>
              <a:t>ا </a:t>
            </a:r>
            <a:r>
              <a:rPr sz="2400" spc="-254" dirty="0">
                <a:solidFill>
                  <a:srgbClr val="FF0000"/>
                </a:solidFill>
                <a:latin typeface="Arabic Typesetting"/>
                <a:cs typeface="Arabic Typesetting"/>
              </a:rPr>
              <a:t> ءاي</a:t>
            </a:r>
            <a:r>
              <a:rPr sz="3600" spc="-382" baseline="1157" dirty="0">
                <a:solidFill>
                  <a:srgbClr val="FF0000"/>
                </a:solidFill>
                <a:latin typeface="Arabic Typesetting"/>
                <a:cs typeface="Arabic Typesetting"/>
              </a:rPr>
              <a:t>ل</a:t>
            </a:r>
            <a:r>
              <a:rPr sz="2400" spc="-254" dirty="0">
                <a:solidFill>
                  <a:srgbClr val="FF0000"/>
                </a:solidFill>
                <a:latin typeface="Arabic Typesetting"/>
                <a:cs typeface="Arabic Typesetting"/>
              </a:rPr>
              <a:t>ا </a:t>
            </a:r>
            <a:r>
              <a:rPr sz="2400" spc="-250" dirty="0">
                <a:solidFill>
                  <a:srgbClr val="FF0000"/>
                </a:solidFill>
                <a:latin typeface="Arabic Typesetting"/>
                <a:cs typeface="Arabic Typesetting"/>
              </a:rPr>
              <a:t> </a:t>
            </a:r>
            <a:r>
              <a:rPr sz="2400" spc="-254" dirty="0">
                <a:solidFill>
                  <a:srgbClr val="FF0000"/>
                </a:solidFill>
                <a:latin typeface="Arabic Typesetting"/>
                <a:cs typeface="Arabic Typesetting"/>
              </a:rPr>
              <a:t>ءاي</a:t>
            </a:r>
            <a:r>
              <a:rPr sz="3600" spc="-382" baseline="1157" dirty="0">
                <a:solidFill>
                  <a:srgbClr val="FF0000"/>
                </a:solidFill>
                <a:latin typeface="Arabic Typesetting"/>
                <a:cs typeface="Arabic Typesetting"/>
              </a:rPr>
              <a:t>ل</a:t>
            </a:r>
            <a:r>
              <a:rPr sz="2400" spc="-254" dirty="0">
                <a:solidFill>
                  <a:srgbClr val="FF0000"/>
                </a:solidFill>
                <a:latin typeface="Arabic Typesetting"/>
                <a:cs typeface="Arabic Typesetting"/>
              </a:rPr>
              <a:t>ا</a:t>
            </a:r>
            <a:endParaRPr sz="2400">
              <a:latin typeface="Arabic Typesetting"/>
              <a:cs typeface="Arabic Typesetting"/>
            </a:endParaRPr>
          </a:p>
          <a:p>
            <a:pPr algn="ctr">
              <a:lnSpc>
                <a:spcPct val="100000"/>
              </a:lnSpc>
              <a:spcBef>
                <a:spcPts val="495"/>
              </a:spcBef>
            </a:pPr>
            <a:r>
              <a:rPr sz="2400" dirty="0">
                <a:solidFill>
                  <a:srgbClr val="FF0000"/>
                </a:solidFill>
                <a:latin typeface="Arabic Typesetting"/>
                <a:cs typeface="Arabic Typesetting"/>
              </a:rPr>
              <a:t>×</a:t>
            </a:r>
            <a:endParaRPr sz="2400">
              <a:latin typeface="Arabic Typesetting"/>
              <a:cs typeface="Arabic Typesetting"/>
            </a:endParaRPr>
          </a:p>
          <a:p>
            <a:pPr algn="ctr">
              <a:lnSpc>
                <a:spcPct val="100000"/>
              </a:lnSpc>
              <a:spcBef>
                <a:spcPts val="760"/>
              </a:spcBef>
            </a:pPr>
            <a:r>
              <a:rPr sz="2400" dirty="0">
                <a:solidFill>
                  <a:srgbClr val="FF0000"/>
                </a:solidFill>
                <a:latin typeface="Arabic Typesetting"/>
                <a:cs typeface="Arabic Typesetting"/>
              </a:rPr>
              <a:t>×</a:t>
            </a:r>
            <a:endParaRPr sz="2400">
              <a:latin typeface="Arabic Typesetting"/>
              <a:cs typeface="Arabic Typesetting"/>
            </a:endParaRPr>
          </a:p>
          <a:p>
            <a:pPr algn="ctr">
              <a:lnSpc>
                <a:spcPct val="100000"/>
              </a:lnSpc>
              <a:spcBef>
                <a:spcPts val="234"/>
              </a:spcBef>
            </a:pPr>
            <a:r>
              <a:rPr sz="2400" dirty="0">
                <a:solidFill>
                  <a:srgbClr val="FF0000"/>
                </a:solidFill>
                <a:latin typeface="Arabic Typesetting"/>
                <a:cs typeface="Arabic Typesetting"/>
              </a:rPr>
              <a:t>×</a:t>
            </a:r>
            <a:endParaRPr sz="2400">
              <a:latin typeface="Arabic Typesetting"/>
              <a:cs typeface="Arabic Typesetting"/>
            </a:endParaRPr>
          </a:p>
        </p:txBody>
      </p:sp>
      <p:sp>
        <p:nvSpPr>
          <p:cNvPr id="6" name="object 6"/>
          <p:cNvSpPr txBox="1"/>
          <p:nvPr/>
        </p:nvSpPr>
        <p:spPr>
          <a:xfrm>
            <a:off x="157073" y="2209708"/>
            <a:ext cx="1188720" cy="3961765"/>
          </a:xfrm>
          <a:prstGeom prst="rect">
            <a:avLst/>
          </a:prstGeom>
        </p:spPr>
        <p:txBody>
          <a:bodyPr vert="horz" wrap="square" lIns="0" tIns="114300" rIns="0" bIns="0" rtlCol="0">
            <a:spAutoFit/>
          </a:bodyPr>
          <a:lstStyle/>
          <a:p>
            <a:pPr marL="471170">
              <a:lnSpc>
                <a:spcPct val="100000"/>
              </a:lnSpc>
              <a:spcBef>
                <a:spcPts val="900"/>
              </a:spcBef>
            </a:pPr>
            <a:r>
              <a:rPr sz="2400" dirty="0">
                <a:solidFill>
                  <a:srgbClr val="FF0000"/>
                </a:solidFill>
                <a:latin typeface="Arabic Typesetting"/>
                <a:cs typeface="Arabic Typesetting"/>
              </a:rPr>
              <a:t>×</a:t>
            </a:r>
            <a:endParaRPr sz="2400">
              <a:latin typeface="Arabic Typesetting"/>
              <a:cs typeface="Arabic Typesetting"/>
            </a:endParaRPr>
          </a:p>
          <a:p>
            <a:pPr marL="542925">
              <a:lnSpc>
                <a:spcPct val="100000"/>
              </a:lnSpc>
              <a:spcBef>
                <a:spcPts val="800"/>
              </a:spcBef>
            </a:pPr>
            <a:r>
              <a:rPr sz="2400" dirty="0">
                <a:solidFill>
                  <a:srgbClr val="FF0000"/>
                </a:solidFill>
                <a:latin typeface="Arabic Typesetting"/>
                <a:cs typeface="Arabic Typesetting"/>
              </a:rPr>
              <a:t>×</a:t>
            </a:r>
            <a:endParaRPr sz="2400">
              <a:latin typeface="Arabic Typesetting"/>
              <a:cs typeface="Arabic Typesetting"/>
            </a:endParaRPr>
          </a:p>
          <a:p>
            <a:pPr marL="542925">
              <a:lnSpc>
                <a:spcPct val="100000"/>
              </a:lnSpc>
              <a:spcBef>
                <a:spcPts val="60"/>
              </a:spcBef>
            </a:pPr>
            <a:r>
              <a:rPr sz="2400" dirty="0">
                <a:solidFill>
                  <a:srgbClr val="FF0000"/>
                </a:solidFill>
                <a:latin typeface="Arabic Typesetting"/>
                <a:cs typeface="Arabic Typesetting"/>
              </a:rPr>
              <a:t>×</a:t>
            </a:r>
            <a:endParaRPr sz="2400">
              <a:latin typeface="Arabic Typesetting"/>
              <a:cs typeface="Arabic Typesetting"/>
            </a:endParaRPr>
          </a:p>
          <a:p>
            <a:pPr marL="542925">
              <a:lnSpc>
                <a:spcPct val="100000"/>
              </a:lnSpc>
              <a:spcBef>
                <a:spcPts val="930"/>
              </a:spcBef>
            </a:pPr>
            <a:r>
              <a:rPr sz="2400" dirty="0">
                <a:solidFill>
                  <a:srgbClr val="FF0000"/>
                </a:solidFill>
                <a:latin typeface="Arabic Typesetting"/>
                <a:cs typeface="Arabic Typesetting"/>
              </a:rPr>
              <a:t>×</a:t>
            </a:r>
            <a:endParaRPr sz="2400">
              <a:latin typeface="Arabic Typesetting"/>
              <a:cs typeface="Arabic Typesetting"/>
            </a:endParaRPr>
          </a:p>
          <a:p>
            <a:pPr marL="542925">
              <a:lnSpc>
                <a:spcPct val="100000"/>
              </a:lnSpc>
              <a:spcBef>
                <a:spcPts val="500"/>
              </a:spcBef>
            </a:pPr>
            <a:r>
              <a:rPr sz="2400" dirty="0">
                <a:solidFill>
                  <a:srgbClr val="FF0000"/>
                </a:solidFill>
                <a:latin typeface="Arabic Typesetting"/>
                <a:cs typeface="Arabic Typesetting"/>
              </a:rPr>
              <a:t>×</a:t>
            </a:r>
            <a:endParaRPr sz="2400">
              <a:latin typeface="Arabic Typesetting"/>
              <a:cs typeface="Arabic Typesetting"/>
            </a:endParaRPr>
          </a:p>
          <a:p>
            <a:pPr marL="542925">
              <a:lnSpc>
                <a:spcPct val="100000"/>
              </a:lnSpc>
              <a:spcBef>
                <a:spcPts val="495"/>
              </a:spcBef>
            </a:pPr>
            <a:r>
              <a:rPr sz="2400" dirty="0">
                <a:solidFill>
                  <a:srgbClr val="FF0000"/>
                </a:solidFill>
                <a:latin typeface="Arabic Typesetting"/>
                <a:cs typeface="Arabic Typesetting"/>
              </a:rPr>
              <a:t>×</a:t>
            </a:r>
            <a:endParaRPr sz="2400">
              <a:latin typeface="Arabic Typesetting"/>
              <a:cs typeface="Arabic Typesetting"/>
            </a:endParaRPr>
          </a:p>
          <a:p>
            <a:pPr marL="195580" marR="189230" algn="ctr">
              <a:lnSpc>
                <a:spcPct val="117200"/>
              </a:lnSpc>
            </a:pPr>
            <a:r>
              <a:rPr sz="2400" spc="-5" dirty="0">
                <a:solidFill>
                  <a:srgbClr val="FF0000"/>
                </a:solidFill>
                <a:latin typeface="Arabic Typesetting"/>
                <a:cs typeface="Arabic Typesetting"/>
              </a:rPr>
              <a:t>ن</a:t>
            </a:r>
            <a:r>
              <a:rPr sz="2400" spc="40" dirty="0">
                <a:solidFill>
                  <a:srgbClr val="FF0000"/>
                </a:solidFill>
                <a:latin typeface="Arabic Typesetting"/>
                <a:cs typeface="Arabic Typesetting"/>
              </a:rPr>
              <a:t>و</a:t>
            </a:r>
            <a:r>
              <a:rPr sz="2400" spc="-465" dirty="0">
                <a:solidFill>
                  <a:srgbClr val="FF0000"/>
                </a:solidFill>
                <a:latin typeface="Arabic Typesetting"/>
                <a:cs typeface="Arabic Typesetting"/>
              </a:rPr>
              <a:t>ن</a:t>
            </a:r>
            <a:r>
              <a:rPr sz="3600" spc="-952" baseline="1157" dirty="0">
                <a:solidFill>
                  <a:srgbClr val="FF0000"/>
                </a:solidFill>
                <a:latin typeface="Arabic Typesetting"/>
                <a:cs typeface="Arabic Typesetting"/>
              </a:rPr>
              <a:t>ل</a:t>
            </a:r>
            <a:r>
              <a:rPr sz="2400" dirty="0">
                <a:solidFill>
                  <a:srgbClr val="FF0000"/>
                </a:solidFill>
                <a:latin typeface="Arabic Typesetting"/>
                <a:cs typeface="Arabic Typesetting"/>
              </a:rPr>
              <a:t>ا</a:t>
            </a:r>
            <a:r>
              <a:rPr sz="2400" spc="-5" dirty="0">
                <a:solidFill>
                  <a:srgbClr val="FF0000"/>
                </a:solidFill>
                <a:latin typeface="Arabic Typesetting"/>
                <a:cs typeface="Arabic Typesetting"/>
              </a:rPr>
              <a:t> </a:t>
            </a:r>
            <a:r>
              <a:rPr sz="2400" dirty="0">
                <a:solidFill>
                  <a:srgbClr val="FF0000"/>
                </a:solidFill>
                <a:latin typeface="Arabic Typesetting"/>
                <a:cs typeface="Arabic Typesetting"/>
              </a:rPr>
              <a:t>ف</a:t>
            </a:r>
            <a:r>
              <a:rPr sz="2400" spc="160" dirty="0">
                <a:solidFill>
                  <a:srgbClr val="FF0000"/>
                </a:solidFill>
                <a:latin typeface="Arabic Typesetting"/>
                <a:cs typeface="Arabic Typesetting"/>
              </a:rPr>
              <a:t>ذ</a:t>
            </a:r>
            <a:r>
              <a:rPr sz="2400" spc="-114" dirty="0">
                <a:solidFill>
                  <a:srgbClr val="FF0000"/>
                </a:solidFill>
                <a:latin typeface="Arabic Typesetting"/>
                <a:cs typeface="Arabic Typesetting"/>
              </a:rPr>
              <a:t>ح  </a:t>
            </a:r>
            <a:r>
              <a:rPr sz="2400" spc="-190" dirty="0">
                <a:solidFill>
                  <a:srgbClr val="FF0000"/>
                </a:solidFill>
                <a:latin typeface="Arabic Typesetting"/>
                <a:cs typeface="Arabic Typesetting"/>
              </a:rPr>
              <a:t>نوكس</a:t>
            </a:r>
            <a:r>
              <a:rPr sz="3600" spc="-284" baseline="1157" dirty="0">
                <a:solidFill>
                  <a:srgbClr val="FF0000"/>
                </a:solidFill>
                <a:latin typeface="Arabic Typesetting"/>
                <a:cs typeface="Arabic Typesetting"/>
              </a:rPr>
              <a:t>ل</a:t>
            </a:r>
            <a:r>
              <a:rPr sz="2400" spc="-190" dirty="0">
                <a:solidFill>
                  <a:srgbClr val="FF0000"/>
                </a:solidFill>
                <a:latin typeface="Arabic Typesetting"/>
                <a:cs typeface="Arabic Typesetting"/>
              </a:rPr>
              <a:t>ا</a:t>
            </a:r>
            <a:endParaRPr sz="2400">
              <a:latin typeface="Arabic Typesetting"/>
              <a:cs typeface="Arabic Typesetting"/>
            </a:endParaRPr>
          </a:p>
          <a:p>
            <a:pPr algn="ctr">
              <a:lnSpc>
                <a:spcPct val="100000"/>
              </a:lnSpc>
              <a:spcBef>
                <a:spcPts val="495"/>
              </a:spcBef>
            </a:pPr>
            <a:r>
              <a:rPr sz="2400" spc="-305" dirty="0">
                <a:solidFill>
                  <a:srgbClr val="FF0000"/>
                </a:solidFill>
                <a:latin typeface="Arabic Typesetting"/>
                <a:cs typeface="Arabic Typesetting"/>
              </a:rPr>
              <a:t>لةعل</a:t>
            </a:r>
            <a:r>
              <a:rPr sz="2400" spc="-130" dirty="0">
                <a:solidFill>
                  <a:srgbClr val="FF0000"/>
                </a:solidFill>
                <a:latin typeface="Arabic Typesetting"/>
                <a:cs typeface="Arabic Typesetting"/>
              </a:rPr>
              <a:t>ا</a:t>
            </a:r>
            <a:r>
              <a:rPr sz="2400" dirty="0">
                <a:solidFill>
                  <a:srgbClr val="FF0000"/>
                </a:solidFill>
                <a:latin typeface="Arabic Typesetting"/>
                <a:cs typeface="Arabic Typesetting"/>
              </a:rPr>
              <a:t> </a:t>
            </a:r>
            <a:r>
              <a:rPr sz="2400" spc="-215" dirty="0">
                <a:solidFill>
                  <a:srgbClr val="FF0000"/>
                </a:solidFill>
                <a:latin typeface="Arabic Typesetting"/>
                <a:cs typeface="Arabic Typesetting"/>
              </a:rPr>
              <a:t>ف</a:t>
            </a:r>
            <a:r>
              <a:rPr sz="2400" spc="-10" dirty="0">
                <a:solidFill>
                  <a:srgbClr val="FF0000"/>
                </a:solidFill>
                <a:latin typeface="Arabic Typesetting"/>
                <a:cs typeface="Arabic Typesetting"/>
              </a:rPr>
              <a:t>ر</a:t>
            </a:r>
            <a:r>
              <a:rPr sz="2400" spc="-5" dirty="0">
                <a:solidFill>
                  <a:srgbClr val="FF0000"/>
                </a:solidFill>
                <a:latin typeface="Arabic Typesetting"/>
                <a:cs typeface="Arabic Typesetting"/>
              </a:rPr>
              <a:t>ح</a:t>
            </a:r>
            <a:r>
              <a:rPr sz="2400" spc="-15" dirty="0">
                <a:solidFill>
                  <a:srgbClr val="FF0000"/>
                </a:solidFill>
                <a:latin typeface="Arabic Typesetting"/>
                <a:cs typeface="Arabic Typesetting"/>
              </a:rPr>
              <a:t> </a:t>
            </a:r>
            <a:r>
              <a:rPr sz="2400" spc="-5" dirty="0">
                <a:solidFill>
                  <a:srgbClr val="FF0000"/>
                </a:solidFill>
                <a:latin typeface="Arabic Typesetting"/>
                <a:cs typeface="Arabic Typesetting"/>
              </a:rPr>
              <a:t>فذح</a:t>
            </a:r>
            <a:endParaRPr sz="2400">
              <a:latin typeface="Arabic Typesetting"/>
              <a:cs typeface="Arabic Typesetting"/>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53402" r="12596" b="43012"/>
          <a:stretch>
            <a:fillRect/>
          </a:stretch>
        </p:blipFill>
        <p:spPr>
          <a:xfrm>
            <a:off x="1528550" y="1528549"/>
            <a:ext cx="7397086" cy="450376"/>
          </a:xfrm>
          <a:prstGeom prst="rect">
            <a:avLst/>
          </a:prstGeom>
        </p:spPr>
      </p:pic>
      <p:pic>
        <p:nvPicPr>
          <p:cNvPr id="3" name="صورة 2" descr="0076.gif"/>
          <p:cNvPicPr>
            <a:picLocks noChangeAspect="1"/>
          </p:cNvPicPr>
          <p:nvPr/>
        </p:nvPicPr>
        <p:blipFill>
          <a:blip r:embed="rId2">
            <a:duotone>
              <a:schemeClr val="accent3">
                <a:shade val="45000"/>
                <a:satMod val="135000"/>
              </a:schemeClr>
              <a:prstClr val="white"/>
            </a:duotone>
          </a:blip>
          <a:srcRect l="14082" t="57532" r="12596" b="36165"/>
          <a:stretch>
            <a:fillRect/>
          </a:stretch>
        </p:blipFill>
        <p:spPr>
          <a:xfrm>
            <a:off x="1528550" y="2047164"/>
            <a:ext cx="7397086" cy="791570"/>
          </a:xfrm>
          <a:prstGeom prst="rect">
            <a:avLst/>
          </a:prstGeom>
        </p:spPr>
      </p:pic>
      <p:pic>
        <p:nvPicPr>
          <p:cNvPr id="4" name="صورة 3" descr="0076.gif"/>
          <p:cNvPicPr>
            <a:picLocks noChangeAspect="1"/>
          </p:cNvPicPr>
          <p:nvPr/>
        </p:nvPicPr>
        <p:blipFill>
          <a:blip r:embed="rId2">
            <a:duotone>
              <a:schemeClr val="accent4">
                <a:shade val="45000"/>
                <a:satMod val="135000"/>
              </a:schemeClr>
              <a:prstClr val="white"/>
            </a:duotone>
          </a:blip>
          <a:srcRect l="14082" t="63944" r="16113" b="9652"/>
          <a:stretch>
            <a:fillRect/>
          </a:stretch>
        </p:blipFill>
        <p:spPr>
          <a:xfrm>
            <a:off x="1528550" y="2852382"/>
            <a:ext cx="7042244" cy="33157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srcRect l="11110" t="16915" r="15073" b="56415"/>
          <a:stretch>
            <a:fillRect/>
          </a:stretch>
        </p:blipFill>
        <p:spPr>
          <a:xfrm>
            <a:off x="1282890" y="1392072"/>
            <a:ext cx="7465325" cy="3357349"/>
          </a:xfrm>
          <a:prstGeom prst="rect">
            <a:avLst/>
          </a:prstGeom>
        </p:spPr>
      </p:pic>
      <p:sp>
        <p:nvSpPr>
          <p:cNvPr id="3" name="مستطيل ذو زوايا قطرية مستديرة 2"/>
          <p:cNvSpPr/>
          <p:nvPr/>
        </p:nvSpPr>
        <p:spPr>
          <a:xfrm rot="20175653">
            <a:off x="1359084" y="1133217"/>
            <a:ext cx="123839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kern="1200" cap="none" spc="0" normalizeH="0" baseline="0" noProof="0" dirty="0">
                <a:ln w="18415" cmpd="sng">
                  <a:solidFill>
                    <a:srgbClr val="0000FF"/>
                  </a:solidFill>
                  <a:prstDash val="solid"/>
                </a:ln>
                <a:solidFill>
                  <a:srgbClr val="0000FF"/>
                </a:solidFill>
                <a:effectLst>
                  <a:outerShdw blurRad="63500" dir="3600000" algn="tl" rotWithShape="0">
                    <a:srgbClr val="000000">
                      <a:alpha val="70000"/>
                    </a:srgbClr>
                  </a:outerShdw>
                </a:effectLst>
                <a:uLnTx/>
                <a:uFillTx/>
                <a:latin typeface="Monotype Koufi" pitchFamily="2" charset="-78"/>
                <a:ea typeface="Monotype Koufi" pitchFamily="2" charset="-78"/>
                <a:cs typeface="Times New Roman" panose="02020603050405020304" pitchFamily="18" charset="0"/>
              </a:rPr>
              <a:t>الاستنتاج</a:t>
            </a:r>
            <a:endParaRPr kumimoji="0" lang="en-GB" sz="2000" b="0" i="0" u="none" strike="noStrike" kern="1200" cap="none" spc="0" normalizeH="0" baseline="0" noProof="0" dirty="0">
              <a:ln w="18415" cmpd="sng">
                <a:solidFill>
                  <a:srgbClr val="0000FF"/>
                </a:solidFill>
                <a:prstDash val="solid"/>
              </a:ln>
              <a:solidFill>
                <a:srgbClr val="0000FF"/>
              </a:solidFill>
              <a:effectLst>
                <a:outerShdw blurRad="63500" dir="3600000" algn="tl" rotWithShape="0">
                  <a:srgbClr val="000000">
                    <a:alpha val="70000"/>
                  </a:srgbClr>
                </a:outerShdw>
              </a:effectLst>
              <a:uLnTx/>
              <a:uFillTx/>
              <a:latin typeface="Monotype Koufi" pitchFamily="2" charset="-78"/>
              <a:ea typeface="Monotype Koufi" pitchFamily="2" charset="-78"/>
              <a:cs typeface="+mn-cs"/>
            </a:endParaRPr>
          </a:p>
        </p:txBody>
      </p:sp>
      <p:sp>
        <p:nvSpPr>
          <p:cNvPr id="4" name="مربع نص 3"/>
          <p:cNvSpPr txBox="1"/>
          <p:nvPr/>
        </p:nvSpPr>
        <p:spPr>
          <a:xfrm>
            <a:off x="1665027" y="3070747"/>
            <a:ext cx="495413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الشعر في العصر الجاهلي .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5" name="مربع نص 4"/>
          <p:cNvSpPr txBox="1"/>
          <p:nvPr/>
        </p:nvSpPr>
        <p:spPr>
          <a:xfrm>
            <a:off x="1665027" y="3466532"/>
            <a:ext cx="495413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أولا: المطولات – ثانيًا: المقطعات .</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6" name="مربع نص 5"/>
          <p:cNvSpPr txBox="1"/>
          <p:nvPr/>
        </p:nvSpPr>
        <p:spPr>
          <a:xfrm>
            <a:off x="1678675" y="3835022"/>
            <a:ext cx="495413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الرقمي، النقطي، اللفظي</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
        <p:nvSpPr>
          <p:cNvPr id="7" name="مربع نص 6"/>
          <p:cNvSpPr txBox="1"/>
          <p:nvPr/>
        </p:nvSpPr>
        <p:spPr>
          <a:xfrm>
            <a:off x="1678675" y="4230807"/>
            <a:ext cx="4954137" cy="369332"/>
          </a:xfrm>
          <a:prstGeom prst="rect">
            <a:avLst/>
          </a:prstGeom>
          <a:noFill/>
        </p:spPr>
        <p:txBody>
          <a:bodyPr wrap="square" rtlCol="0">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إظهار العنوان بخط بارز عن باقي النص.</a:t>
            </a:r>
            <a:endParaRPr kumimoji="0" lang="en-GB"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0077.gif"/>
          <p:cNvPicPr>
            <a:picLocks noChangeAspect="1"/>
          </p:cNvPicPr>
          <p:nvPr/>
        </p:nvPicPr>
        <p:blipFill>
          <a:blip r:embed="rId2">
            <a:duotone>
              <a:schemeClr val="accent3">
                <a:shade val="45000"/>
                <a:satMod val="135000"/>
              </a:schemeClr>
              <a:prstClr val="white"/>
            </a:duotone>
          </a:blip>
          <a:srcRect l="22985" t="47149" r="15073" b="29419"/>
          <a:stretch>
            <a:fillRect/>
          </a:stretch>
        </p:blipFill>
        <p:spPr>
          <a:xfrm>
            <a:off x="1512301" y="2197290"/>
            <a:ext cx="7304150" cy="3439235"/>
          </a:xfrm>
          <a:prstGeom prst="rect">
            <a:avLst/>
          </a:prstGeom>
        </p:spPr>
      </p:pic>
      <p:pic>
        <p:nvPicPr>
          <p:cNvPr id="2" name="صورة 1" descr="0077.gif"/>
          <p:cNvPicPr>
            <a:picLocks noChangeAspect="1"/>
          </p:cNvPicPr>
          <p:nvPr/>
        </p:nvPicPr>
        <p:blipFill>
          <a:blip r:embed="rId2"/>
          <a:srcRect l="22985" t="43802" r="15073" b="52944"/>
          <a:stretch>
            <a:fillRect/>
          </a:stretch>
        </p:blipFill>
        <p:spPr>
          <a:xfrm>
            <a:off x="1512301" y="1705968"/>
            <a:ext cx="7304150" cy="477674"/>
          </a:xfrm>
          <a:prstGeom prst="rect">
            <a:avLst/>
          </a:prstGeom>
        </p:spPr>
      </p:pic>
      <p:sp>
        <p:nvSpPr>
          <p:cNvPr id="3" name="مربع نص 2"/>
          <p:cNvSpPr txBox="1"/>
          <p:nvPr/>
        </p:nvSpPr>
        <p:spPr>
          <a:xfrm>
            <a:off x="1705969" y="259307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2</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4" name="مربع نص 3"/>
          <p:cNvSpPr txBox="1"/>
          <p:nvPr/>
        </p:nvSpPr>
        <p:spPr>
          <a:xfrm>
            <a:off x="1692321" y="3029802"/>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1</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5" name="مربع نص 4"/>
          <p:cNvSpPr txBox="1"/>
          <p:nvPr/>
        </p:nvSpPr>
        <p:spPr>
          <a:xfrm>
            <a:off x="1705969" y="346653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3</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6" name="مربع نص 5"/>
          <p:cNvSpPr txBox="1"/>
          <p:nvPr/>
        </p:nvSpPr>
        <p:spPr>
          <a:xfrm>
            <a:off x="1692321" y="387596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4</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7" name="مربع نص 6"/>
          <p:cNvSpPr txBox="1"/>
          <p:nvPr/>
        </p:nvSpPr>
        <p:spPr>
          <a:xfrm>
            <a:off x="1705969" y="4326339"/>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6</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8" name="مربع نص 7"/>
          <p:cNvSpPr txBox="1"/>
          <p:nvPr/>
        </p:nvSpPr>
        <p:spPr>
          <a:xfrm>
            <a:off x="1719617" y="4776715"/>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5</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
        <p:nvSpPr>
          <p:cNvPr id="9" name="مربع نص 8"/>
          <p:cNvSpPr txBox="1"/>
          <p:nvPr/>
        </p:nvSpPr>
        <p:spPr>
          <a:xfrm>
            <a:off x="1719617" y="517250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7</a:t>
            </a:r>
            <a:endParaRPr kumimoji="0" lang="en-GB" sz="24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4.gif"/>
          <p:cNvPicPr>
            <a:picLocks noChangeAspect="1"/>
          </p:cNvPicPr>
          <p:nvPr/>
        </p:nvPicPr>
        <p:blipFill>
          <a:blip r:embed="rId2">
            <a:clrChange>
              <a:clrFrom>
                <a:srgbClr val="FFFFFF"/>
              </a:clrFrom>
              <a:clrTo>
                <a:srgbClr val="FFFFFF">
                  <a:alpha val="0"/>
                </a:srgbClr>
              </a:clrTo>
            </a:clrChange>
          </a:blip>
          <a:srcRect l="4565" t="8358" r="4011" b="48153"/>
          <a:stretch>
            <a:fillRect/>
          </a:stretch>
        </p:blipFill>
        <p:spPr>
          <a:xfrm>
            <a:off x="1419368" y="1405719"/>
            <a:ext cx="7151426" cy="4735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الهمزة في أول الكلمة.gif"/>
          <p:cNvPicPr>
            <a:picLocks noChangeAspect="1"/>
          </p:cNvPicPr>
          <p:nvPr/>
        </p:nvPicPr>
        <p:blipFill>
          <a:blip r:embed="rId2">
            <a:clrChange>
              <a:clrFrom>
                <a:srgbClr val="CCFFFF"/>
              </a:clrFrom>
              <a:clrTo>
                <a:srgbClr val="CCFFFF">
                  <a:alpha val="0"/>
                </a:srgbClr>
              </a:clrTo>
            </a:clrChange>
          </a:blip>
          <a:srcRect t="26587"/>
          <a:stretch>
            <a:fillRect/>
          </a:stretch>
        </p:blipFill>
        <p:spPr>
          <a:xfrm>
            <a:off x="1596788" y="1255592"/>
            <a:ext cx="7165075" cy="4853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همزة الهمزة في وسط الكلمة.gif"/>
          <p:cNvPicPr>
            <a:picLocks noChangeAspect="1"/>
          </p:cNvPicPr>
          <p:nvPr/>
        </p:nvPicPr>
        <p:blipFill>
          <a:blip r:embed="rId2">
            <a:clrChange>
              <a:clrFrom>
                <a:srgbClr val="CCFFFF"/>
              </a:clrFrom>
              <a:clrTo>
                <a:srgbClr val="CCFFFF">
                  <a:alpha val="0"/>
                </a:srgbClr>
              </a:clrTo>
            </a:clrChange>
          </a:blip>
          <a:srcRect t="40368"/>
          <a:stretch>
            <a:fillRect/>
          </a:stretch>
        </p:blipFill>
        <p:spPr>
          <a:xfrm>
            <a:off x="1665027" y="1569486"/>
            <a:ext cx="6919415" cy="399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5.gif"/>
          <p:cNvPicPr>
            <a:picLocks noChangeAspect="1"/>
          </p:cNvPicPr>
          <p:nvPr/>
        </p:nvPicPr>
        <p:blipFill>
          <a:blip r:embed="rId2">
            <a:clrChange>
              <a:clrFrom>
                <a:srgbClr val="FFFFFF"/>
              </a:clrFrom>
              <a:clrTo>
                <a:srgbClr val="FFFFFF">
                  <a:alpha val="0"/>
                </a:srgbClr>
              </a:clrTo>
            </a:clrChange>
          </a:blip>
          <a:srcRect l="3675" t="8358" r="9729" b="48322"/>
          <a:stretch>
            <a:fillRect/>
          </a:stretch>
        </p:blipFill>
        <p:spPr>
          <a:xfrm>
            <a:off x="1405719" y="1446663"/>
            <a:ext cx="7260609" cy="4804012"/>
          </a:xfrm>
          <a:prstGeom prst="rect">
            <a:avLst/>
          </a:prstGeom>
        </p:spPr>
      </p:pic>
      <p:sp>
        <p:nvSpPr>
          <p:cNvPr id="4" name="مربع نص 3"/>
          <p:cNvSpPr txBox="1"/>
          <p:nvPr/>
        </p:nvSpPr>
        <p:spPr>
          <a:xfrm>
            <a:off x="6591869" y="4367283"/>
            <a:ext cx="195163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دعا، نجا، عصا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5322626" y="436728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ثلاثي أصله واو</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6591869" y="4735773"/>
            <a:ext cx="195163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أمريكا، طنطا،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موسيقا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5322626" y="473577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كلمة أعجمية</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6591869" y="5104263"/>
            <a:ext cx="195163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أنا، هذا ، إذا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5322626" y="510426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أسماء مبنية</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6591869" y="5431809"/>
            <a:ext cx="195163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لا ، إلا ، أنا ، ما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5322626" y="5472753"/>
            <a:ext cx="1241947"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جميع الحروف</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3207224" y="4353635"/>
            <a:ext cx="200622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مسعى، ملهى، انتهى</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1542197" y="4299043"/>
            <a:ext cx="1651379"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عدد حروفها أربعة أو أكثر</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3207224" y="4722125"/>
            <a:ext cx="200622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هوى، رمى، سعى</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5" name="مربع نص 14"/>
          <p:cNvSpPr txBox="1"/>
          <p:nvPr/>
        </p:nvSpPr>
        <p:spPr>
          <a:xfrm>
            <a:off x="1821352" y="4735773"/>
            <a:ext cx="1276686"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أصل الألف ياء</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3207224" y="5786663"/>
            <a:ext cx="2006220"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إلى، على ، بلى ، حتى</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5.gif"/>
          <p:cNvPicPr>
            <a:picLocks noChangeAspect="1"/>
          </p:cNvPicPr>
          <p:nvPr/>
        </p:nvPicPr>
        <p:blipFill>
          <a:blip r:embed="rId2">
            <a:clrChange>
              <a:clrFrom>
                <a:srgbClr val="FFFFFF"/>
              </a:clrFrom>
              <a:clrTo>
                <a:srgbClr val="FFFFFF">
                  <a:alpha val="0"/>
                </a:srgbClr>
              </a:clrTo>
            </a:clrChange>
          </a:blip>
          <a:srcRect l="3675" t="54263" r="9729" b="9055"/>
          <a:stretch>
            <a:fillRect/>
          </a:stretch>
        </p:blipFill>
        <p:spPr>
          <a:xfrm>
            <a:off x="1487606" y="1842446"/>
            <a:ext cx="7260609" cy="4067905"/>
          </a:xfrm>
          <a:prstGeom prst="rect">
            <a:avLst/>
          </a:prstGeom>
        </p:spPr>
      </p:pic>
      <p:sp>
        <p:nvSpPr>
          <p:cNvPr id="3" name="مربع نص 2"/>
          <p:cNvSpPr txBox="1"/>
          <p:nvPr/>
        </p:nvSpPr>
        <p:spPr>
          <a:xfrm>
            <a:off x="1624084" y="2825087"/>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لكن، إله، هذا، الرحمن</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4" name="مربع نص 3"/>
          <p:cNvSpPr txBox="1"/>
          <p:nvPr/>
        </p:nvSpPr>
        <p:spPr>
          <a:xfrm>
            <a:off x="1624084" y="3234520"/>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قاضٍ، راعٍ.</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5" name="مربع نص 4"/>
          <p:cNvSpPr txBox="1"/>
          <p:nvPr/>
        </p:nvSpPr>
        <p:spPr>
          <a:xfrm>
            <a:off x="1624084" y="3643953"/>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لم يدع، اسعَ، ارمِ</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1624084" y="4094330"/>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بسم الله، للحم، محمد بن  عبد الله</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7" name="مربع نص 6"/>
          <p:cNvSpPr txBox="1"/>
          <p:nvPr/>
        </p:nvSpPr>
        <p:spPr>
          <a:xfrm>
            <a:off x="1624084" y="4544707"/>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عمرو، </a:t>
            </a:r>
            <a:r>
              <a:rPr kumimoji="0" lang="ar-EG" sz="18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أؤلئك</a:t>
            </a: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 أولاء</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1624084" y="4954140"/>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قرأت كتابًا مفيدًا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9" name="مربع نص 8"/>
          <p:cNvSpPr txBox="1"/>
          <p:nvPr/>
        </p:nvSpPr>
        <p:spPr>
          <a:xfrm>
            <a:off x="1624084" y="5363573"/>
            <a:ext cx="3084394"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هؤلاء دعوا ربهم- لم </a:t>
            </a:r>
            <a:r>
              <a:rPr kumimoji="0" lang="ar-EG" sz="18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يهملوا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6.gif"/>
          <p:cNvPicPr>
            <a:picLocks noChangeAspect="1"/>
          </p:cNvPicPr>
          <p:nvPr/>
        </p:nvPicPr>
        <p:blipFill>
          <a:blip r:embed="rId2">
            <a:clrChange>
              <a:clrFrom>
                <a:srgbClr val="FFFFFF"/>
              </a:clrFrom>
              <a:clrTo>
                <a:srgbClr val="FFFFFF">
                  <a:alpha val="0"/>
                </a:srgbClr>
              </a:clrTo>
            </a:clrChange>
          </a:blip>
          <a:srcRect l="6781" t="11741" r="3180" b="55921"/>
          <a:stretch>
            <a:fillRect/>
          </a:stretch>
        </p:blipFill>
        <p:spPr>
          <a:xfrm>
            <a:off x="1555846" y="1398893"/>
            <a:ext cx="7083188" cy="3541597"/>
          </a:xfrm>
          <a:prstGeom prst="rect">
            <a:avLst/>
          </a:prstGeom>
        </p:spPr>
      </p:pic>
      <p:sp>
        <p:nvSpPr>
          <p:cNvPr id="3" name="مربع نص 2"/>
          <p:cNvSpPr txBox="1"/>
          <p:nvPr/>
        </p:nvSpPr>
        <p:spPr>
          <a:xfrm>
            <a:off x="3521122" y="1951630"/>
            <a:ext cx="5008729"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محمد طالب مجتهد.</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3848669" y="2988861"/>
            <a:ext cx="1978926"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بعلبك - </a:t>
            </a:r>
            <a:r>
              <a:rPr kumimoji="0" lang="ar-EG" sz="1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حنابعل</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6018663" y="3316408"/>
            <a:ext cx="80521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3493827" y="3316407"/>
            <a:ext cx="1978926"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ألا، إلا، لكيلا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6414448" y="3643954"/>
            <a:ext cx="80521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3889612" y="3657601"/>
            <a:ext cx="1978926"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مما - ممن</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7233313" y="4012443"/>
            <a:ext cx="80521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2975212" y="3971500"/>
            <a:ext cx="1978926" cy="369332"/>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علامَ، إلامَ، بمَ، عما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3725839" y="4326342"/>
            <a:ext cx="4189863" cy="646331"/>
          </a:xfrm>
          <a:prstGeom prst="rect">
            <a:avLst/>
          </a:prstGeom>
          <a:noFill/>
        </p:spPr>
        <p:txBody>
          <a:bodyPr wrap="square" rtlCol="1">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ما الغير الاستفهامية بأدوات الاستفهام وأسماء الشرط، أينما – كيفما- بينما- إنما- حسبما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7.gif"/>
          <p:cNvPicPr>
            <a:picLocks noChangeAspect="1"/>
          </p:cNvPicPr>
          <p:nvPr/>
        </p:nvPicPr>
        <p:blipFill>
          <a:blip r:embed="rId2">
            <a:clrChange>
              <a:clrFrom>
                <a:srgbClr val="FFFFFF"/>
              </a:clrFrom>
              <a:clrTo>
                <a:srgbClr val="FFFFFF">
                  <a:alpha val="0"/>
                </a:srgbClr>
              </a:clrTo>
            </a:clrChange>
          </a:blip>
          <a:srcRect l="3149" t="17313" r="9729" b="38815"/>
          <a:stretch>
            <a:fillRect/>
          </a:stretch>
        </p:blipFill>
        <p:spPr>
          <a:xfrm>
            <a:off x="1378424" y="1323829"/>
            <a:ext cx="7233313" cy="4817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610" y="34952"/>
            <a:ext cx="8993953" cy="587203"/>
          </a:xfrm>
          <a:prstGeom prst="rect">
            <a:avLst/>
          </a:prstGeom>
        </p:spPr>
      </p:pic>
      <p:pic>
        <p:nvPicPr>
          <p:cNvPr id="3" name="object 3"/>
          <p:cNvPicPr/>
          <p:nvPr/>
        </p:nvPicPr>
        <p:blipFill>
          <a:blip r:embed="rId3" cstate="print"/>
          <a:stretch>
            <a:fillRect/>
          </a:stretch>
        </p:blipFill>
        <p:spPr>
          <a:xfrm>
            <a:off x="784849" y="1081407"/>
            <a:ext cx="7731207" cy="4653013"/>
          </a:xfrm>
          <a:prstGeom prst="rect">
            <a:avLst/>
          </a:prstGeom>
        </p:spPr>
      </p:pic>
      <p:graphicFrame>
        <p:nvGraphicFramePr>
          <p:cNvPr id="4" name="object 4"/>
          <p:cNvGraphicFramePr>
            <a:graphicFrameLocks noGrp="1"/>
          </p:cNvGraphicFramePr>
          <p:nvPr/>
        </p:nvGraphicFramePr>
        <p:xfrm>
          <a:off x="2875279" y="2670429"/>
          <a:ext cx="6019800" cy="3162935"/>
        </p:xfrm>
        <a:graphic>
          <a:graphicData uri="http://schemas.openxmlformats.org/drawingml/2006/table">
            <a:tbl>
              <a:tblPr firstRow="1" bandRow="1">
                <a:tableStyleId>{2D5ABB26-0587-4C30-8999-92F81FD0307C}</a:tableStyleId>
              </a:tblPr>
              <a:tblGrid>
                <a:gridCol w="6000750">
                  <a:extLst>
                    <a:ext uri="{9D8B030D-6E8A-4147-A177-3AD203B41FA5}">
                      <a16:colId xmlns:a16="http://schemas.microsoft.com/office/drawing/2014/main" val="20000"/>
                    </a:ext>
                  </a:extLst>
                </a:gridCol>
              </a:tblGrid>
              <a:tr h="553720">
                <a:tc>
                  <a:txBody>
                    <a:bodyPr/>
                    <a:lstStyle/>
                    <a:p>
                      <a:pPr marR="26034" algn="ctr">
                        <a:lnSpc>
                          <a:spcPts val="3370"/>
                        </a:lnSpc>
                      </a:pPr>
                      <a:r>
                        <a:rPr sz="3200" spc="-1245" dirty="0">
                          <a:solidFill>
                            <a:srgbClr val="FFFFFF"/>
                          </a:solidFill>
                          <a:latin typeface="Arabic Typesetting"/>
                          <a:cs typeface="Arabic Typesetting"/>
                        </a:rPr>
                        <a:t>ئ</a:t>
                      </a:r>
                      <a:r>
                        <a:rPr sz="3200" dirty="0">
                          <a:solidFill>
                            <a:srgbClr val="FFFFFF"/>
                          </a:solidFill>
                          <a:latin typeface="Arabic Typesetting"/>
                          <a:cs typeface="Arabic Typesetting"/>
                        </a:rPr>
                        <a:t>  </a:t>
                      </a:r>
                      <a:r>
                        <a:rPr sz="3200" spc="-320" dirty="0">
                          <a:solidFill>
                            <a:srgbClr val="FFFFFF"/>
                          </a:solidFill>
                          <a:latin typeface="Arabic Typesetting"/>
                          <a:cs typeface="Arabic Typesetting"/>
                        </a:rPr>
                        <a:t> </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اق</a:t>
                      </a:r>
                      <a:r>
                        <a:rPr sz="3200" spc="5" dirty="0">
                          <a:solidFill>
                            <a:srgbClr val="FFFFFF"/>
                          </a:solidFill>
                          <a:latin typeface="Arabic Typesetting"/>
                          <a:cs typeface="Arabic Typesetting"/>
                        </a:rPr>
                        <a:t> </a:t>
                      </a:r>
                      <a:r>
                        <a:rPr sz="3200" spc="-5" dirty="0">
                          <a:solidFill>
                            <a:srgbClr val="FFFFFF"/>
                          </a:solidFill>
                          <a:latin typeface="Arabic Typesetting"/>
                          <a:cs typeface="Arabic Typesetting"/>
                        </a:rPr>
                        <a:t>ا</a:t>
                      </a:r>
                      <a:r>
                        <a:rPr sz="3200" spc="-855" dirty="0">
                          <a:solidFill>
                            <a:srgbClr val="FFFFFF"/>
                          </a:solidFill>
                          <a:latin typeface="Arabic Typesetting"/>
                          <a:cs typeface="Arabic Typesetting"/>
                        </a:rPr>
                        <a:t>لد</a:t>
                      </a:r>
                      <a:r>
                        <a:rPr sz="3200" dirty="0">
                          <a:solidFill>
                            <a:srgbClr val="FFFFFF"/>
                          </a:solidFill>
                          <a:latin typeface="Arabic Typesetting"/>
                          <a:cs typeface="Arabic Typesetting"/>
                        </a:rPr>
                        <a:t>ً</a:t>
                      </a:r>
                      <a:r>
                        <a:rPr sz="3200" spc="204" dirty="0">
                          <a:solidFill>
                            <a:srgbClr val="FFFFFF"/>
                          </a:solidFill>
                          <a:latin typeface="Arabic Typesetting"/>
                          <a:cs typeface="Arabic Typesetting"/>
                        </a:rPr>
                        <a:t> </a:t>
                      </a:r>
                      <a:r>
                        <a:rPr sz="3200" dirty="0">
                          <a:solidFill>
                            <a:srgbClr val="FFFFFF"/>
                          </a:solidFill>
                          <a:latin typeface="Arabic Typesetting"/>
                          <a:cs typeface="Arabic Typesetting"/>
                        </a:rPr>
                        <a:t>اخ</a:t>
                      </a:r>
                      <a:r>
                        <a:rPr sz="3200" spc="10" dirty="0">
                          <a:solidFill>
                            <a:srgbClr val="FFFFFF"/>
                          </a:solidFill>
                          <a:latin typeface="Arabic Typesetting"/>
                          <a:cs typeface="Arabic Typesetting"/>
                        </a:rPr>
                        <a:t> </a:t>
                      </a:r>
                      <a:r>
                        <a:rPr sz="3200" spc="-840" dirty="0">
                          <a:solidFill>
                            <a:srgbClr val="FFFFFF"/>
                          </a:solidFill>
                          <a:latin typeface="Arabic Typesetting"/>
                          <a:cs typeface="Arabic Typesetting"/>
                        </a:rPr>
                        <a:t>ن</a:t>
                      </a:r>
                      <a:r>
                        <a:rPr sz="4800" baseline="-5208" dirty="0">
                          <a:solidFill>
                            <a:srgbClr val="FFFFFF"/>
                          </a:solidFill>
                          <a:latin typeface="Arabic Typesetting"/>
                          <a:cs typeface="Arabic Typesetting"/>
                        </a:rPr>
                        <a:t> </a:t>
                      </a:r>
                      <a:r>
                        <a:rPr sz="4800" spc="284" baseline="-5208" dirty="0">
                          <a:solidFill>
                            <a:srgbClr val="FFFFFF"/>
                          </a:solidFill>
                          <a:latin typeface="Arabic Typesetting"/>
                          <a:cs typeface="Arabic Typesetting"/>
                        </a:rPr>
                        <a:t> </a:t>
                      </a:r>
                      <a:r>
                        <a:rPr sz="3200" spc="-290" dirty="0">
                          <a:solidFill>
                            <a:srgbClr val="FFFFFF"/>
                          </a:solidFill>
                          <a:latin typeface="Arabic Typesetting"/>
                          <a:cs typeface="Arabic Typesetting"/>
                        </a:rPr>
                        <a:t>ا</a:t>
                      </a:r>
                      <a:r>
                        <a:rPr sz="3200" dirty="0">
                          <a:solidFill>
                            <a:srgbClr val="FFFFFF"/>
                          </a:solidFill>
                          <a:latin typeface="Arabic Typesetting"/>
                          <a:cs typeface="Arabic Typesetting"/>
                        </a:rPr>
                        <a:t> </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0"/>
                  </a:ext>
                </a:extLst>
              </a:tr>
              <a:tr h="576580">
                <a:tc>
                  <a:txBody>
                    <a:bodyPr/>
                    <a:lstStyle/>
                    <a:p>
                      <a:pPr marL="3175" algn="ctr">
                        <a:lnSpc>
                          <a:spcPts val="3370"/>
                        </a:lnSpc>
                      </a:pPr>
                      <a:r>
                        <a:rPr sz="3200" spc="-1245" dirty="0">
                          <a:solidFill>
                            <a:srgbClr val="FFFFFF"/>
                          </a:solidFill>
                          <a:latin typeface="Arabic Typesetting"/>
                          <a:cs typeface="Arabic Typesetting"/>
                        </a:rPr>
                        <a:t>ئ</a:t>
                      </a:r>
                      <a:r>
                        <a:rPr sz="3200" dirty="0">
                          <a:solidFill>
                            <a:srgbClr val="FFFFFF"/>
                          </a:solidFill>
                          <a:latin typeface="Arabic Typesetting"/>
                          <a:cs typeface="Arabic Typesetting"/>
                        </a:rPr>
                        <a:t>  </a:t>
                      </a:r>
                      <a:r>
                        <a:rPr sz="3200" spc="-320" dirty="0">
                          <a:solidFill>
                            <a:srgbClr val="FFFFFF"/>
                          </a:solidFill>
                          <a:latin typeface="Arabic Typesetting"/>
                          <a:cs typeface="Arabic Typesetting"/>
                        </a:rPr>
                        <a:t> </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اق</a:t>
                      </a:r>
                      <a:r>
                        <a:rPr sz="3200" spc="5" dirty="0">
                          <a:solidFill>
                            <a:srgbClr val="FFFFFF"/>
                          </a:solidFill>
                          <a:latin typeface="Arabic Typesetting"/>
                          <a:cs typeface="Arabic Typesetting"/>
                        </a:rPr>
                        <a:t> </a:t>
                      </a:r>
                      <a:r>
                        <a:rPr sz="3200" spc="-5" dirty="0">
                          <a:solidFill>
                            <a:srgbClr val="FFFFFF"/>
                          </a:solidFill>
                          <a:latin typeface="Arabic Typesetting"/>
                          <a:cs typeface="Arabic Typesetting"/>
                        </a:rPr>
                        <a:t>ا</a:t>
                      </a:r>
                      <a:r>
                        <a:rPr sz="3200" spc="-855" dirty="0">
                          <a:solidFill>
                            <a:srgbClr val="FFFFFF"/>
                          </a:solidFill>
                          <a:latin typeface="Arabic Typesetting"/>
                          <a:cs typeface="Arabic Typesetting"/>
                        </a:rPr>
                        <a:t>لد</a:t>
                      </a:r>
                      <a:r>
                        <a:rPr sz="3200" dirty="0">
                          <a:solidFill>
                            <a:srgbClr val="FFFFFF"/>
                          </a:solidFill>
                          <a:latin typeface="Arabic Typesetting"/>
                          <a:cs typeface="Arabic Typesetting"/>
                        </a:rPr>
                        <a:t>ً</a:t>
                      </a:r>
                      <a:r>
                        <a:rPr sz="3200" spc="204" dirty="0">
                          <a:solidFill>
                            <a:srgbClr val="FFFFFF"/>
                          </a:solidFill>
                          <a:latin typeface="Arabic Typesetting"/>
                          <a:cs typeface="Arabic Typesetting"/>
                        </a:rPr>
                        <a:t> </a:t>
                      </a:r>
                      <a:r>
                        <a:rPr sz="3200" dirty="0">
                          <a:solidFill>
                            <a:srgbClr val="FFFFFF"/>
                          </a:solidFill>
                          <a:latin typeface="Arabic Typesetting"/>
                          <a:cs typeface="Arabic Typesetting"/>
                        </a:rPr>
                        <a:t>اخ</a:t>
                      </a:r>
                      <a:r>
                        <a:rPr sz="3200" spc="-5" dirty="0">
                          <a:solidFill>
                            <a:srgbClr val="FFFFFF"/>
                          </a:solidFill>
                          <a:latin typeface="Arabic Typesetting"/>
                          <a:cs typeface="Arabic Typesetting"/>
                        </a:rPr>
                        <a:t> </a:t>
                      </a:r>
                      <a:r>
                        <a:rPr sz="3200" spc="-1305" dirty="0">
                          <a:solidFill>
                            <a:srgbClr val="FFFFFF"/>
                          </a:solidFill>
                          <a:latin typeface="Arabic Typesetting"/>
                          <a:cs typeface="Arabic Typesetting"/>
                        </a:rPr>
                        <a:t>ت</a:t>
                      </a:r>
                      <a:r>
                        <a:rPr sz="3200" dirty="0">
                          <a:solidFill>
                            <a:srgbClr val="FFFFFF"/>
                          </a:solidFill>
                          <a:latin typeface="Arabic Typesetting"/>
                          <a:cs typeface="Arabic Typesetting"/>
                        </a:rPr>
                        <a:t>َ </a:t>
                      </a:r>
                      <a:r>
                        <a:rPr sz="3200" spc="15" dirty="0">
                          <a:solidFill>
                            <a:srgbClr val="FFFFFF"/>
                          </a:solidFill>
                          <a:latin typeface="Arabic Typesetting"/>
                          <a:cs typeface="Arabic Typesetting"/>
                        </a:rPr>
                        <a:t> </a:t>
                      </a:r>
                      <a:r>
                        <a:rPr sz="3200" spc="-5" dirty="0">
                          <a:solidFill>
                            <a:srgbClr val="FFFFFF"/>
                          </a:solidFill>
                          <a:latin typeface="Arabic Typesetting"/>
                          <a:cs typeface="Arabic Typesetting"/>
                        </a:rPr>
                        <a:t>ي</a:t>
                      </a:r>
                      <a:r>
                        <a:rPr sz="3200" dirty="0">
                          <a:solidFill>
                            <a:srgbClr val="FFFFFF"/>
                          </a:solidFill>
                          <a:latin typeface="Arabic Typesetting"/>
                          <a:cs typeface="Arabic Typesetting"/>
                        </a:rPr>
                        <a:t>ل</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1"/>
                  </a:ext>
                </a:extLst>
              </a:tr>
              <a:tr h="485775">
                <a:tc>
                  <a:txBody>
                    <a:bodyPr/>
                    <a:lstStyle/>
                    <a:p>
                      <a:pPr marL="1905" algn="ctr">
                        <a:lnSpc>
                          <a:spcPts val="3454"/>
                        </a:lnSpc>
                      </a:pPr>
                      <a:r>
                        <a:rPr sz="3200" spc="-375" dirty="0">
                          <a:solidFill>
                            <a:srgbClr val="FFFFFF"/>
                          </a:solidFill>
                          <a:latin typeface="Arabic Typesetting"/>
                          <a:cs typeface="Arabic Typesetting"/>
                        </a:rPr>
                        <a:t>ا</a:t>
                      </a:r>
                      <a:r>
                        <a:rPr sz="4800" spc="-562" baseline="3472" dirty="0">
                          <a:solidFill>
                            <a:srgbClr val="FFFFFF"/>
                          </a:solidFill>
                          <a:latin typeface="Arabic Typesetting"/>
                          <a:cs typeface="Arabic Typesetting"/>
                        </a:rPr>
                        <a:t>ً</a:t>
                      </a:r>
                      <a:r>
                        <a:rPr sz="3200" spc="-375" dirty="0">
                          <a:solidFill>
                            <a:srgbClr val="FFFFFF"/>
                          </a:solidFill>
                          <a:latin typeface="Arabic Typesetting"/>
                          <a:cs typeface="Arabic Typesetting"/>
                        </a:rPr>
                        <a:t>ئراق</a:t>
                      </a:r>
                      <a:r>
                        <a:rPr sz="3200" spc="-135" dirty="0">
                          <a:solidFill>
                            <a:srgbClr val="FFFFFF"/>
                          </a:solidFill>
                          <a:latin typeface="Arabic Typesetting"/>
                          <a:cs typeface="Arabic Typesetting"/>
                        </a:rPr>
                        <a:t> </a:t>
                      </a:r>
                      <a:r>
                        <a:rPr sz="3200" spc="-1019" dirty="0">
                          <a:solidFill>
                            <a:srgbClr val="FFFFFF"/>
                          </a:solidFill>
                          <a:latin typeface="Arabic Typesetting"/>
                          <a:cs typeface="Arabic Typesetting"/>
                        </a:rPr>
                        <a:t>لد</a:t>
                      </a:r>
                      <a:r>
                        <a:rPr sz="4800" spc="1350" baseline="2604" dirty="0">
                          <a:solidFill>
                            <a:srgbClr val="FFFFFF"/>
                          </a:solidFill>
                          <a:latin typeface="Arabic Typesetting"/>
                          <a:cs typeface="Arabic Typesetting"/>
                        </a:rPr>
                        <a:t> </a:t>
                      </a:r>
                      <a:r>
                        <a:rPr sz="3200" spc="-70" dirty="0">
                          <a:solidFill>
                            <a:srgbClr val="FFFFFF"/>
                          </a:solidFill>
                          <a:latin typeface="Arabic Typesetting"/>
                          <a:cs typeface="Arabic Typesetting"/>
                        </a:rPr>
                        <a:t>اخ</a:t>
                      </a:r>
                      <a:r>
                        <a:rPr sz="3200" dirty="0">
                          <a:solidFill>
                            <a:srgbClr val="FFFFFF"/>
                          </a:solidFill>
                          <a:latin typeface="Arabic Typesetting"/>
                          <a:cs typeface="Arabic Typesetting"/>
                        </a:rPr>
                        <a:t> </a:t>
                      </a:r>
                      <a:r>
                        <a:rPr sz="3200" spc="-245" dirty="0">
                          <a:solidFill>
                            <a:srgbClr val="FFFFFF"/>
                          </a:solidFill>
                          <a:latin typeface="Arabic Typesetting"/>
                          <a:cs typeface="Arabic Typesetting"/>
                        </a:rPr>
                        <a:t>ر</a:t>
                      </a:r>
                      <a:r>
                        <a:rPr sz="4800" spc="-367" baseline="-8680" dirty="0">
                          <a:solidFill>
                            <a:srgbClr val="FFFFFF"/>
                          </a:solidFill>
                          <a:latin typeface="Arabic Typesetting"/>
                          <a:cs typeface="Arabic Typesetting"/>
                        </a:rPr>
                        <a:t>َ</a:t>
                      </a:r>
                      <a:r>
                        <a:rPr sz="4800" spc="-247" baseline="-8680" dirty="0">
                          <a:solidFill>
                            <a:srgbClr val="FFFFFF"/>
                          </a:solidFill>
                          <a:latin typeface="Arabic Typesetting"/>
                          <a:cs typeface="Arabic Typesetting"/>
                        </a:rPr>
                        <a:t> </a:t>
                      </a:r>
                      <a:r>
                        <a:rPr sz="3200" spc="-370" dirty="0">
                          <a:solidFill>
                            <a:srgbClr val="FFFFFF"/>
                          </a:solidFill>
                          <a:latin typeface="Arabic Typesetting"/>
                          <a:cs typeface="Arabic Typesetting"/>
                        </a:rPr>
                        <a:t>اص</a:t>
                      </a:r>
                      <a:endParaRPr sz="32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2"/>
                  </a:ext>
                </a:extLst>
              </a:tr>
              <a:tr h="467995">
                <a:tc>
                  <a:txBody>
                    <a:bodyPr/>
                    <a:lstStyle/>
                    <a:p>
                      <a:pPr marR="36195" algn="ctr">
                        <a:lnSpc>
                          <a:spcPts val="3445"/>
                        </a:lnSpc>
                      </a:pPr>
                      <a:r>
                        <a:rPr sz="3200" spc="-1270" dirty="0">
                          <a:solidFill>
                            <a:srgbClr val="FFFFFF"/>
                          </a:solidFill>
                          <a:latin typeface="Arabic Typesetting"/>
                          <a:cs typeface="Arabic Typesetting"/>
                        </a:rPr>
                        <a:t>ي</a:t>
                      </a:r>
                      <a:r>
                        <a:rPr sz="3200" dirty="0">
                          <a:solidFill>
                            <a:srgbClr val="FFFFFF"/>
                          </a:solidFill>
                          <a:latin typeface="Arabic Typesetting"/>
                          <a:cs typeface="Arabic Typesetting"/>
                        </a:rPr>
                        <a:t>ِ </a:t>
                      </a:r>
                      <a:r>
                        <a:rPr sz="3200" spc="-20" dirty="0">
                          <a:solidFill>
                            <a:srgbClr val="FFFFFF"/>
                          </a:solidFill>
                          <a:latin typeface="Arabic Typesetting"/>
                          <a:cs typeface="Arabic Typesetting"/>
                        </a:rPr>
                        <a:t> </a:t>
                      </a:r>
                      <a:r>
                        <a:rPr sz="3200" spc="-320" dirty="0">
                          <a:solidFill>
                            <a:srgbClr val="FFFFFF"/>
                          </a:solidFill>
                          <a:latin typeface="Arabic Typesetting"/>
                          <a:cs typeface="Arabic Typesetting"/>
                        </a:rPr>
                        <a:t>ئ</a:t>
                      </a:r>
                      <a:r>
                        <a:rPr sz="3200" dirty="0">
                          <a:solidFill>
                            <a:srgbClr val="FFFFFF"/>
                          </a:solidFill>
                          <a:latin typeface="Arabic Typesetting"/>
                          <a:cs typeface="Arabic Typesetting"/>
                        </a:rPr>
                        <a:t>ر</a:t>
                      </a:r>
                      <a:r>
                        <a:rPr sz="3200" spc="5" dirty="0">
                          <a:solidFill>
                            <a:srgbClr val="FFFFFF"/>
                          </a:solidFill>
                          <a:latin typeface="Arabic Typesetting"/>
                          <a:cs typeface="Arabic Typesetting"/>
                        </a:rPr>
                        <a:t>ا</a:t>
                      </a:r>
                      <a:r>
                        <a:rPr sz="3200" dirty="0">
                          <a:solidFill>
                            <a:srgbClr val="FFFFFF"/>
                          </a:solidFill>
                          <a:latin typeface="Arabic Typesetting"/>
                          <a:cs typeface="Arabic Typesetting"/>
                        </a:rPr>
                        <a:t>ق</a:t>
                      </a:r>
                      <a:r>
                        <a:rPr sz="3200" spc="10" dirty="0">
                          <a:solidFill>
                            <a:srgbClr val="FFFFFF"/>
                          </a:solidFill>
                          <a:latin typeface="Arabic Typesetting"/>
                          <a:cs typeface="Arabic Typesetting"/>
                        </a:rPr>
                        <a:t> </a:t>
                      </a:r>
                      <a:r>
                        <a:rPr sz="3200" spc="-765" dirty="0">
                          <a:solidFill>
                            <a:srgbClr val="FFFFFF"/>
                          </a:solidFill>
                          <a:latin typeface="Arabic Typesetting"/>
                          <a:cs typeface="Arabic Typesetting"/>
                        </a:rPr>
                        <a:t>ن</a:t>
                      </a:r>
                      <a:r>
                        <a:rPr sz="4800" baseline="-1736" dirty="0">
                          <a:solidFill>
                            <a:srgbClr val="FFFFFF"/>
                          </a:solidFill>
                          <a:latin typeface="Arabic Typesetting"/>
                          <a:cs typeface="Arabic Typesetting"/>
                        </a:rPr>
                        <a:t>ِ</a:t>
                      </a:r>
                      <a:r>
                        <a:rPr sz="4800" spc="187" baseline="-1736" dirty="0">
                          <a:solidFill>
                            <a:srgbClr val="FFFFFF"/>
                          </a:solidFill>
                          <a:latin typeface="Arabic Typesetting"/>
                          <a:cs typeface="Arabic Typesetting"/>
                        </a:rPr>
                        <a:t> </a:t>
                      </a:r>
                      <a:r>
                        <a:rPr sz="3200" spc="5" dirty="0">
                          <a:solidFill>
                            <a:srgbClr val="FFFFFF"/>
                          </a:solidFill>
                          <a:latin typeface="Arabic Typesetting"/>
                          <a:cs typeface="Arabic Typesetting"/>
                        </a:rPr>
                        <a:t>ا</a:t>
                      </a:r>
                      <a:r>
                        <a:rPr sz="3200" dirty="0">
                          <a:solidFill>
                            <a:srgbClr val="FFFFFF"/>
                          </a:solidFill>
                          <a:latin typeface="Arabic Typesetting"/>
                          <a:cs typeface="Arabic Typesetting"/>
                        </a:rPr>
                        <a:t>ب</a:t>
                      </a:r>
                      <a:r>
                        <a:rPr sz="4800" spc="-7" baseline="1736" dirty="0">
                          <a:solidFill>
                            <a:srgbClr val="FFFFFF"/>
                          </a:solidFill>
                          <a:latin typeface="Arabic Typesetting"/>
                          <a:cs typeface="Arabic Typesetting"/>
                        </a:rPr>
                        <a:t>ل</a:t>
                      </a:r>
                      <a:r>
                        <a:rPr sz="3200" spc="5" dirty="0">
                          <a:solidFill>
                            <a:srgbClr val="FFFFFF"/>
                          </a:solidFill>
                          <a:latin typeface="Arabic Typesetting"/>
                          <a:cs typeface="Arabic Typesetting"/>
                        </a:rPr>
                        <a:t>ا</a:t>
                      </a:r>
                      <a:r>
                        <a:rPr sz="3200" dirty="0">
                          <a:solidFill>
                            <a:srgbClr val="FFFFFF"/>
                          </a:solidFill>
                          <a:latin typeface="Arabic Typesetting"/>
                          <a:cs typeface="Arabic Typesetting"/>
                        </a:rPr>
                        <a:t>ط</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 </a:t>
                      </a:r>
                      <a:r>
                        <a:rPr sz="3200" spc="-780" dirty="0">
                          <a:solidFill>
                            <a:srgbClr val="FFFFFF"/>
                          </a:solidFill>
                          <a:latin typeface="Arabic Typesetting"/>
                          <a:cs typeface="Arabic Typesetting"/>
                        </a:rPr>
                        <a:t>ح</a:t>
                      </a:r>
                      <a:r>
                        <a:rPr sz="4800" baseline="-4340" dirty="0">
                          <a:solidFill>
                            <a:srgbClr val="FFFFFF"/>
                          </a:solidFill>
                          <a:latin typeface="Arabic Typesetting"/>
                          <a:cs typeface="Arabic Typesetting"/>
                        </a:rPr>
                        <a:t>َ</a:t>
                      </a:r>
                      <a:r>
                        <a:rPr sz="4800" spc="202" baseline="-4340" dirty="0">
                          <a:solidFill>
                            <a:srgbClr val="FFFFFF"/>
                          </a:solidFill>
                          <a:latin typeface="Arabic Typesetting"/>
                          <a:cs typeface="Arabic Typesetting"/>
                        </a:rPr>
                        <a:t> </a:t>
                      </a:r>
                      <a:r>
                        <a:rPr sz="3200" dirty="0">
                          <a:solidFill>
                            <a:srgbClr val="FFFFFF"/>
                          </a:solidFill>
                          <a:latin typeface="Arabic Typesetting"/>
                          <a:cs typeface="Arabic Typesetting"/>
                        </a:rPr>
                        <a:t>ب</a:t>
                      </a:r>
                      <a:r>
                        <a:rPr sz="4800" spc="7" baseline="1736" dirty="0">
                          <a:solidFill>
                            <a:srgbClr val="FFFFFF"/>
                          </a:solidFill>
                          <a:latin typeface="Arabic Typesetting"/>
                          <a:cs typeface="Arabic Typesetting"/>
                        </a:rPr>
                        <a:t>ص</a:t>
                      </a:r>
                      <a:r>
                        <a:rPr sz="3200" spc="-425" dirty="0">
                          <a:solidFill>
                            <a:srgbClr val="FFFFFF"/>
                          </a:solidFill>
                          <a:latin typeface="Arabic Typesetting"/>
                          <a:cs typeface="Arabic Typesetting"/>
                        </a:rPr>
                        <a:t>أ</a:t>
                      </a:r>
                      <a:r>
                        <a:rPr sz="4800" baseline="3472" dirty="0">
                          <a:solidFill>
                            <a:srgbClr val="FFFFFF"/>
                          </a:solidFill>
                          <a:latin typeface="Arabic Typesetting"/>
                          <a:cs typeface="Arabic Typesetting"/>
                        </a:rPr>
                        <a:t> </a:t>
                      </a:r>
                      <a:endParaRPr sz="4800" baseline="3472">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3"/>
                  </a:ext>
                </a:extLst>
              </a:tr>
              <a:tr h="499745">
                <a:tc>
                  <a:txBody>
                    <a:bodyPr/>
                    <a:lstStyle/>
                    <a:p>
                      <a:pPr marR="40005" algn="ctr">
                        <a:lnSpc>
                          <a:spcPts val="3375"/>
                        </a:lnSpc>
                      </a:pPr>
                      <a:r>
                        <a:rPr sz="3200" spc="-1330" dirty="0">
                          <a:solidFill>
                            <a:srgbClr val="FFFFFF"/>
                          </a:solidFill>
                          <a:latin typeface="Arabic Typesetting"/>
                          <a:cs typeface="Arabic Typesetting"/>
                        </a:rPr>
                        <a:t>ي</a:t>
                      </a:r>
                      <a:r>
                        <a:rPr sz="4800" baseline="-5208" dirty="0">
                          <a:solidFill>
                            <a:srgbClr val="FFFFFF"/>
                          </a:solidFill>
                          <a:latin typeface="Arabic Typesetting"/>
                          <a:cs typeface="Arabic Typesetting"/>
                        </a:rPr>
                        <a:t>َ </a:t>
                      </a:r>
                      <a:r>
                        <a:rPr sz="4800" spc="60" baseline="-5208" dirty="0">
                          <a:solidFill>
                            <a:srgbClr val="FFFFFF"/>
                          </a:solidFill>
                          <a:latin typeface="Arabic Typesetting"/>
                          <a:cs typeface="Arabic Typesetting"/>
                        </a:rPr>
                        <a:t> </a:t>
                      </a:r>
                      <a:r>
                        <a:rPr sz="3200" spc="-320" dirty="0">
                          <a:solidFill>
                            <a:srgbClr val="FFFFFF"/>
                          </a:solidFill>
                          <a:latin typeface="Arabic Typesetting"/>
                          <a:cs typeface="Arabic Typesetting"/>
                        </a:rPr>
                        <a:t>ئ</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اق</a:t>
                      </a:r>
                      <a:r>
                        <a:rPr sz="3200" spc="-5" dirty="0">
                          <a:solidFill>
                            <a:srgbClr val="FFFFFF"/>
                          </a:solidFill>
                          <a:latin typeface="Arabic Typesetting"/>
                          <a:cs typeface="Arabic Typesetting"/>
                        </a:rPr>
                        <a:t> </a:t>
                      </a:r>
                      <a:r>
                        <a:rPr sz="3200" spc="-1080" dirty="0">
                          <a:solidFill>
                            <a:srgbClr val="FFFFFF"/>
                          </a:solidFill>
                          <a:latin typeface="Arabic Typesetting"/>
                          <a:cs typeface="Arabic Typesetting"/>
                        </a:rPr>
                        <a:t>ب</a:t>
                      </a:r>
                      <a:r>
                        <a:rPr sz="4800" baseline="-3472" dirty="0">
                          <a:solidFill>
                            <a:srgbClr val="FFFFFF"/>
                          </a:solidFill>
                          <a:latin typeface="Arabic Typesetting"/>
                          <a:cs typeface="Arabic Typesetting"/>
                        </a:rPr>
                        <a:t>ُ </a:t>
                      </a:r>
                      <a:r>
                        <a:rPr sz="4800" spc="-315" baseline="-3472" dirty="0">
                          <a:solidFill>
                            <a:srgbClr val="FFFFFF"/>
                          </a:solidFill>
                          <a:latin typeface="Arabic Typesetting"/>
                          <a:cs typeface="Arabic Typesetting"/>
                        </a:rPr>
                        <a:t> </a:t>
                      </a:r>
                      <a:r>
                        <a:rPr sz="3200" dirty="0">
                          <a:solidFill>
                            <a:srgbClr val="FFFFFF"/>
                          </a:solidFill>
                          <a:latin typeface="Arabic Typesetting"/>
                          <a:cs typeface="Arabic Typesetting"/>
                        </a:rPr>
                        <a:t>لاط</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 </a:t>
                      </a:r>
                      <a:r>
                        <a:rPr sz="3200" spc="-780" dirty="0">
                          <a:solidFill>
                            <a:srgbClr val="FFFFFF"/>
                          </a:solidFill>
                          <a:latin typeface="Arabic Typesetting"/>
                          <a:cs typeface="Arabic Typesetting"/>
                        </a:rPr>
                        <a:t>ح</a:t>
                      </a:r>
                      <a:r>
                        <a:rPr sz="4800" baseline="-6076" dirty="0">
                          <a:solidFill>
                            <a:srgbClr val="FFFFFF"/>
                          </a:solidFill>
                          <a:latin typeface="Arabic Typesetting"/>
                          <a:cs typeface="Arabic Typesetting"/>
                        </a:rPr>
                        <a:t>َ</a:t>
                      </a:r>
                      <a:r>
                        <a:rPr sz="4800" spc="202" baseline="-6076"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3200" spc="5" dirty="0">
                          <a:solidFill>
                            <a:srgbClr val="FFFFFF"/>
                          </a:solidFill>
                          <a:latin typeface="Arabic Typesetting"/>
                          <a:cs typeface="Arabic Typesetting"/>
                        </a:rPr>
                        <a:t>ص</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extLst>
                  <a:ext uri="{0D108BD9-81ED-4DB2-BD59-A6C34878D82A}">
                    <a16:rowId xmlns:a16="http://schemas.microsoft.com/office/drawing/2014/main" val="10004"/>
                  </a:ext>
                </a:extLst>
              </a:tr>
              <a:tr h="579120">
                <a:tc>
                  <a:txBody>
                    <a:bodyPr/>
                    <a:lstStyle/>
                    <a:p>
                      <a:pPr marR="42545" algn="ctr">
                        <a:lnSpc>
                          <a:spcPts val="3375"/>
                        </a:lnSpc>
                      </a:pPr>
                      <a:r>
                        <a:rPr sz="3200" spc="5" dirty="0">
                          <a:solidFill>
                            <a:srgbClr val="FFFFFF"/>
                          </a:solidFill>
                          <a:latin typeface="Arabic Typesetting"/>
                          <a:cs typeface="Arabic Typesetting"/>
                        </a:rPr>
                        <a:t>.</a:t>
                      </a:r>
                      <a:r>
                        <a:rPr sz="3200" spc="-1100" dirty="0">
                          <a:solidFill>
                            <a:srgbClr val="FFFFFF"/>
                          </a:solidFill>
                          <a:latin typeface="Arabic Typesetting"/>
                          <a:cs typeface="Arabic Typesetting"/>
                        </a:rPr>
                        <a:t>ت</a:t>
                      </a:r>
                      <a:r>
                        <a:rPr sz="4800" baseline="6076" dirty="0">
                          <a:solidFill>
                            <a:srgbClr val="FFFFFF"/>
                          </a:solidFill>
                          <a:latin typeface="Arabic Typesetting"/>
                          <a:cs typeface="Arabic Typesetting"/>
                        </a:rPr>
                        <a:t>  </a:t>
                      </a:r>
                      <a:r>
                        <a:rPr sz="4800" spc="-284" baseline="6076" dirty="0">
                          <a:solidFill>
                            <a:srgbClr val="FFFFFF"/>
                          </a:solidFill>
                          <a:latin typeface="Arabic Typesetting"/>
                          <a:cs typeface="Arabic Typesetting"/>
                        </a:rPr>
                        <a:t> </a:t>
                      </a:r>
                      <a:r>
                        <a:rPr sz="3200" dirty="0">
                          <a:solidFill>
                            <a:srgbClr val="FFFFFF"/>
                          </a:solidFill>
                          <a:latin typeface="Arabic Typesetting"/>
                          <a:cs typeface="Arabic Typesetting"/>
                        </a:rPr>
                        <a:t>ا</a:t>
                      </a:r>
                      <a:r>
                        <a:rPr sz="3200" spc="-320" dirty="0">
                          <a:solidFill>
                            <a:srgbClr val="FFFFFF"/>
                          </a:solidFill>
                          <a:latin typeface="Arabic Typesetting"/>
                          <a:cs typeface="Arabic Typesetting"/>
                        </a:rPr>
                        <a:t>ئ</a:t>
                      </a:r>
                      <a:r>
                        <a:rPr sz="3200" spc="-5" dirty="0">
                          <a:solidFill>
                            <a:srgbClr val="FFFFFF"/>
                          </a:solidFill>
                          <a:latin typeface="Arabic Typesetting"/>
                          <a:cs typeface="Arabic Typesetting"/>
                        </a:rPr>
                        <a:t>ر</a:t>
                      </a:r>
                      <a:r>
                        <a:rPr sz="3200" dirty="0">
                          <a:solidFill>
                            <a:srgbClr val="FFFFFF"/>
                          </a:solidFill>
                          <a:latin typeface="Arabic Typesetting"/>
                          <a:cs typeface="Arabic Typesetting"/>
                        </a:rPr>
                        <a:t>اق</a:t>
                      </a:r>
                      <a:r>
                        <a:rPr sz="3200" spc="-5" dirty="0">
                          <a:solidFill>
                            <a:srgbClr val="FFFFFF"/>
                          </a:solidFill>
                          <a:latin typeface="Arabic Typesetting"/>
                          <a:cs typeface="Arabic Typesetting"/>
                        </a:rPr>
                        <a:t> </a:t>
                      </a:r>
                      <a:r>
                        <a:rPr sz="3200" spc="-1065" dirty="0">
                          <a:solidFill>
                            <a:srgbClr val="FFFFFF"/>
                          </a:solidFill>
                          <a:latin typeface="Arabic Typesetting"/>
                          <a:cs typeface="Arabic Typesetting"/>
                        </a:rPr>
                        <a:t>ت</a:t>
                      </a:r>
                      <a:r>
                        <a:rPr sz="3200" dirty="0">
                          <a:solidFill>
                            <a:srgbClr val="FFFFFF"/>
                          </a:solidFill>
                          <a:latin typeface="Arabic Typesetting"/>
                          <a:cs typeface="Arabic Typesetting"/>
                        </a:rPr>
                        <a:t>ُ </a:t>
                      </a:r>
                      <a:r>
                        <a:rPr sz="3200" spc="-225" dirty="0">
                          <a:solidFill>
                            <a:srgbClr val="FFFFFF"/>
                          </a:solidFill>
                          <a:latin typeface="Arabic Typesetting"/>
                          <a:cs typeface="Arabic Typesetting"/>
                        </a:rPr>
                        <a:t> </a:t>
                      </a:r>
                      <a:r>
                        <a:rPr sz="3200" dirty="0">
                          <a:solidFill>
                            <a:srgbClr val="FFFFFF"/>
                          </a:solidFill>
                          <a:latin typeface="Arabic Typesetting"/>
                          <a:cs typeface="Arabic Typesetting"/>
                        </a:rPr>
                        <a:t>ا</a:t>
                      </a:r>
                      <a:r>
                        <a:rPr sz="3200" spc="-5" dirty="0">
                          <a:solidFill>
                            <a:srgbClr val="FFFFFF"/>
                          </a:solidFill>
                          <a:latin typeface="Arabic Typesetting"/>
                          <a:cs typeface="Arabic Typesetting"/>
                        </a:rPr>
                        <a:t>بل</a:t>
                      </a:r>
                      <a:r>
                        <a:rPr sz="3200" dirty="0">
                          <a:solidFill>
                            <a:srgbClr val="FFFFFF"/>
                          </a:solidFill>
                          <a:latin typeface="Arabic Typesetting"/>
                          <a:cs typeface="Arabic Typesetting"/>
                        </a:rPr>
                        <a:t>اط</a:t>
                      </a:r>
                      <a:r>
                        <a:rPr sz="3200" spc="-5" dirty="0">
                          <a:solidFill>
                            <a:srgbClr val="FFFFFF"/>
                          </a:solidFill>
                          <a:latin typeface="Arabic Typesetting"/>
                          <a:cs typeface="Arabic Typesetting"/>
                        </a:rPr>
                        <a:t>ل</a:t>
                      </a:r>
                      <a:r>
                        <a:rPr sz="3200" dirty="0">
                          <a:solidFill>
                            <a:srgbClr val="FFFFFF"/>
                          </a:solidFill>
                          <a:latin typeface="Arabic Typesetting"/>
                          <a:cs typeface="Arabic Typesetting"/>
                        </a:rPr>
                        <a:t>ا </a:t>
                      </a:r>
                      <a:r>
                        <a:rPr sz="3200" spc="5" dirty="0">
                          <a:solidFill>
                            <a:srgbClr val="FFFFFF"/>
                          </a:solidFill>
                          <a:latin typeface="Arabic Typesetting"/>
                          <a:cs typeface="Arabic Typesetting"/>
                        </a:rPr>
                        <a:t>ت</a:t>
                      </a:r>
                      <a:r>
                        <a:rPr sz="3200" spc="-1035" dirty="0">
                          <a:solidFill>
                            <a:srgbClr val="FFFFFF"/>
                          </a:solidFill>
                          <a:latin typeface="Arabic Typesetting"/>
                          <a:cs typeface="Arabic Typesetting"/>
                        </a:rPr>
                        <a:t>ح</a:t>
                      </a:r>
                      <a:r>
                        <a:rPr sz="4800" baseline="-6076" dirty="0">
                          <a:solidFill>
                            <a:srgbClr val="FFFFFF"/>
                          </a:solidFill>
                          <a:latin typeface="Arabic Typesetting"/>
                          <a:cs typeface="Arabic Typesetting"/>
                        </a:rPr>
                        <a:t>َ </a:t>
                      </a:r>
                      <a:r>
                        <a:rPr sz="4800" spc="-390" baseline="-6076" dirty="0">
                          <a:solidFill>
                            <a:srgbClr val="FFFFFF"/>
                          </a:solidFill>
                          <a:latin typeface="Arabic Typesetting"/>
                          <a:cs typeface="Arabic Typesetting"/>
                        </a:rPr>
                        <a:t> </a:t>
                      </a:r>
                      <a:r>
                        <a:rPr sz="3200" spc="-5" dirty="0">
                          <a:solidFill>
                            <a:srgbClr val="FFFFFF"/>
                          </a:solidFill>
                          <a:latin typeface="Arabic Typesetting"/>
                          <a:cs typeface="Arabic Typesetting"/>
                        </a:rPr>
                        <a:t>ب</a:t>
                      </a:r>
                      <a:r>
                        <a:rPr sz="3200" dirty="0">
                          <a:solidFill>
                            <a:srgbClr val="FFFFFF"/>
                          </a:solidFill>
                          <a:latin typeface="Arabic Typesetting"/>
                          <a:cs typeface="Arabic Typesetting"/>
                        </a:rPr>
                        <a:t>ص</a:t>
                      </a:r>
                      <a:r>
                        <a:rPr sz="3200" spc="-425" dirty="0">
                          <a:solidFill>
                            <a:srgbClr val="FFFFFF"/>
                          </a:solidFill>
                          <a:latin typeface="Arabic Typesetting"/>
                          <a:cs typeface="Arabic Typesetting"/>
                        </a:rPr>
                        <a:t>أ</a:t>
                      </a:r>
                      <a:r>
                        <a:rPr sz="4800" baseline="2604" dirty="0">
                          <a:solidFill>
                            <a:srgbClr val="FFFFFF"/>
                          </a:solidFill>
                          <a:latin typeface="Arabic Typesetting"/>
                          <a:cs typeface="Arabic Typesetting"/>
                        </a:rPr>
                        <a:t> </a:t>
                      </a:r>
                      <a:endParaRPr sz="4800" baseline="2604">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extLst>
                  <a:ext uri="{0D108BD9-81ED-4DB2-BD59-A6C34878D82A}">
                    <a16:rowId xmlns:a16="http://schemas.microsoft.com/office/drawing/2014/main" val="10005"/>
                  </a:ext>
                </a:extLst>
              </a:tr>
            </a:tbl>
          </a:graphicData>
        </a:graphic>
      </p:graphicFrame>
      <p:sp>
        <p:nvSpPr>
          <p:cNvPr id="5" name="object 5"/>
          <p:cNvSpPr txBox="1"/>
          <p:nvPr/>
        </p:nvSpPr>
        <p:spPr>
          <a:xfrm>
            <a:off x="667512" y="6401361"/>
            <a:ext cx="182880" cy="225425"/>
          </a:xfrm>
          <a:prstGeom prst="rect">
            <a:avLst/>
          </a:prstGeom>
        </p:spPr>
        <p:txBody>
          <a:bodyPr vert="horz" wrap="square" lIns="0" tIns="0" rIns="0" bIns="0" rtlCol="0">
            <a:spAutoFit/>
          </a:bodyPr>
          <a:lstStyle/>
          <a:p>
            <a:pPr marL="38100">
              <a:lnSpc>
                <a:spcPts val="1655"/>
              </a:lnSpc>
            </a:pPr>
            <a:r>
              <a:rPr sz="1400" spc="-40" dirty="0">
                <a:solidFill>
                  <a:srgbClr val="464652"/>
                </a:solidFill>
                <a:latin typeface="Arial"/>
                <a:cs typeface="Arial"/>
              </a:rPr>
              <a:t>9</a:t>
            </a:r>
            <a:endParaRPr sz="140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7.gif"/>
          <p:cNvPicPr>
            <a:picLocks noChangeAspect="1"/>
          </p:cNvPicPr>
          <p:nvPr/>
        </p:nvPicPr>
        <p:blipFill>
          <a:blip r:embed="rId2">
            <a:clrChange>
              <a:clrFrom>
                <a:srgbClr val="FFFFFF"/>
              </a:clrFrom>
              <a:clrTo>
                <a:srgbClr val="FFFFFF">
                  <a:alpha val="0"/>
                </a:srgbClr>
              </a:clrTo>
            </a:clrChange>
          </a:blip>
          <a:srcRect l="3149" t="64044" r="9729" b="10050"/>
          <a:stretch>
            <a:fillRect/>
          </a:stretch>
        </p:blipFill>
        <p:spPr>
          <a:xfrm>
            <a:off x="1542197" y="2210937"/>
            <a:ext cx="7233313" cy="2844755"/>
          </a:xfrm>
          <a:prstGeom prst="rect">
            <a:avLst/>
          </a:prstGeom>
        </p:spPr>
      </p:pic>
      <p:sp>
        <p:nvSpPr>
          <p:cNvPr id="3" name="مربع نص 2"/>
          <p:cNvSpPr txBox="1"/>
          <p:nvPr/>
        </p:nvSpPr>
        <p:spPr>
          <a:xfrm>
            <a:off x="6728346" y="3370997"/>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المفضل ابن محمد</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4790364" y="3370997"/>
            <a:ext cx="191068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المفضل بن محمد</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6741994" y="3657599"/>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محمد ابن يعلي</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4804012" y="3657599"/>
            <a:ext cx="191068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محمد بن يعلي</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6755641" y="3971497"/>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عاشو</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4817659" y="3971497"/>
            <a:ext cx="191068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عاشوا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6769289" y="4258099"/>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تسع وأربعين قصيد</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4831307" y="4258099"/>
            <a:ext cx="191068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تسعة وأربعين قصيدة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6769289" y="4571998"/>
            <a:ext cx="191068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خاص</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4831307" y="4571998"/>
            <a:ext cx="1910687"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خاصًا</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3234519" y="3343701"/>
            <a:ext cx="1624084"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(في طبعتها الأخيرة)</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1610436" y="3343701"/>
            <a:ext cx="1583145"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-في طبعتها الأخيرة-</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5" name="مربع نص 14"/>
          <p:cNvSpPr txBox="1"/>
          <p:nvPr/>
        </p:nvSpPr>
        <p:spPr>
          <a:xfrm>
            <a:off x="3248167" y="3657599"/>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مغمور !</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1624084" y="3657599"/>
            <a:ext cx="158314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مغمور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7" name="مربع نص 16"/>
          <p:cNvSpPr txBox="1"/>
          <p:nvPr/>
        </p:nvSpPr>
        <p:spPr>
          <a:xfrm>
            <a:off x="3261814" y="3971497"/>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ترجمة: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8" name="مربع نص 17"/>
          <p:cNvSpPr txBox="1"/>
          <p:nvPr/>
        </p:nvSpPr>
        <p:spPr>
          <a:xfrm>
            <a:off x="1637731" y="3971497"/>
            <a:ext cx="158314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ترجمة ؛</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9" name="مربع نص 18"/>
          <p:cNvSpPr txBox="1"/>
          <p:nvPr/>
        </p:nvSpPr>
        <p:spPr>
          <a:xfrm>
            <a:off x="3275462" y="4258099"/>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الإسلام.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0" name="مربع نص 19"/>
          <p:cNvSpPr txBox="1"/>
          <p:nvPr/>
        </p:nvSpPr>
        <p:spPr>
          <a:xfrm>
            <a:off x="1651379" y="4258099"/>
            <a:ext cx="158314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الإسلام،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1" name="مربع نص 20"/>
          <p:cNvSpPr txBox="1"/>
          <p:nvPr/>
        </p:nvSpPr>
        <p:spPr>
          <a:xfrm>
            <a:off x="3275462" y="4571998"/>
            <a:ext cx="162408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القصيرة.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2" name="مربع نص 21"/>
          <p:cNvSpPr txBox="1"/>
          <p:nvPr/>
        </p:nvSpPr>
        <p:spPr>
          <a:xfrm>
            <a:off x="1651379" y="4571998"/>
            <a:ext cx="158314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القصيرة،</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to="" calcmode="lin" valueType="num">
                                      <p:cBhvr>
                                        <p:cTn id="102" dur="1" fill="hold"/>
                                        <p:tgtEl>
                                          <p:spTgt spid="2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8.gif"/>
          <p:cNvPicPr>
            <a:picLocks noChangeAspect="1"/>
          </p:cNvPicPr>
          <p:nvPr/>
        </p:nvPicPr>
        <p:blipFill>
          <a:blip r:embed="rId2">
            <a:clrChange>
              <a:clrFrom>
                <a:srgbClr val="FFFFFF"/>
              </a:clrFrom>
              <a:clrTo>
                <a:srgbClr val="FFFFFF">
                  <a:alpha val="0"/>
                </a:srgbClr>
              </a:clrTo>
            </a:clrChange>
          </a:blip>
          <a:srcRect l="5396" t="11144" r="3457" b="57766"/>
          <a:stretch>
            <a:fillRect/>
          </a:stretch>
        </p:blipFill>
        <p:spPr>
          <a:xfrm>
            <a:off x="1528549" y="1835631"/>
            <a:ext cx="7055893" cy="3350525"/>
          </a:xfrm>
          <a:prstGeom prst="rect">
            <a:avLst/>
          </a:prstGeom>
        </p:spPr>
      </p:pic>
      <p:sp>
        <p:nvSpPr>
          <p:cNvPr id="3" name="مربع نص 2"/>
          <p:cNvSpPr txBox="1"/>
          <p:nvPr/>
        </p:nvSpPr>
        <p:spPr>
          <a:xfrm>
            <a:off x="5581934" y="2756854"/>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متوفى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1569493" y="274320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أصلها توفى – يتوفى – أكثر من ثلاثة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5581934" y="3070753"/>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مؤلف</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1569493" y="3057105"/>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مفتوحة وما قبلها مضموم.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5581934" y="3398300"/>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اسم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1569493" y="3384652"/>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من الأسماء التي تبدأ بهمزة وصل</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5581934" y="3739495"/>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متوأشعارفى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569493" y="3725847"/>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اسم.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5581934" y="4053394"/>
            <a:ext cx="1405720"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المفضل بن محمد</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569493" y="403974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متوسطة بين علمين.</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5581934" y="4353645"/>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ماتوا</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1569493" y="4339997"/>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لكي تفرق بين المفرد والجمع.</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5" name="مربع نص 14"/>
          <p:cNvSpPr txBox="1"/>
          <p:nvPr/>
        </p:nvSpPr>
        <p:spPr>
          <a:xfrm>
            <a:off x="5581934" y="4667544"/>
            <a:ext cx="140572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لعبد</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1569493" y="4653896"/>
            <a:ext cx="39987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لا يصح الابتداء </a:t>
            </a: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به</a:t>
            </a: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 أو الوقوف عليه.</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9.gif"/>
          <p:cNvPicPr>
            <a:picLocks noChangeAspect="1"/>
          </p:cNvPicPr>
          <p:nvPr/>
        </p:nvPicPr>
        <p:blipFill>
          <a:blip r:embed="rId2">
            <a:clrChange>
              <a:clrFrom>
                <a:srgbClr val="FFFFFF"/>
              </a:clrFrom>
              <a:clrTo>
                <a:srgbClr val="FFFFFF">
                  <a:alpha val="0"/>
                </a:srgbClr>
              </a:clrTo>
            </a:clrChange>
          </a:blip>
          <a:srcRect l="2886" t="18507" r="9729" b="41277"/>
          <a:stretch>
            <a:fillRect/>
          </a:stretch>
        </p:blipFill>
        <p:spPr>
          <a:xfrm>
            <a:off x="1364776" y="1487605"/>
            <a:ext cx="7219666" cy="439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39.gif"/>
          <p:cNvPicPr>
            <a:picLocks noChangeAspect="1"/>
          </p:cNvPicPr>
          <p:nvPr/>
        </p:nvPicPr>
        <p:blipFill>
          <a:blip r:embed="rId2">
            <a:clrChange>
              <a:clrFrom>
                <a:srgbClr val="FFFFFF"/>
              </a:clrFrom>
              <a:clrTo>
                <a:srgbClr val="FFFFFF">
                  <a:alpha val="0"/>
                </a:srgbClr>
              </a:clrTo>
            </a:clrChange>
          </a:blip>
          <a:srcRect l="2886" t="60722" r="9729" b="8060"/>
          <a:stretch>
            <a:fillRect/>
          </a:stretch>
        </p:blipFill>
        <p:spPr>
          <a:xfrm>
            <a:off x="1528549" y="1815152"/>
            <a:ext cx="7219666" cy="3411325"/>
          </a:xfrm>
          <a:prstGeom prst="rect">
            <a:avLst/>
          </a:prstGeom>
        </p:spPr>
      </p:pic>
      <p:sp>
        <p:nvSpPr>
          <p:cNvPr id="3" name="مربع نص 2"/>
          <p:cNvSpPr txBox="1"/>
          <p:nvPr/>
        </p:nvSpPr>
        <p:spPr>
          <a:xfrm>
            <a:off x="2497541" y="2142699"/>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أمضى الطالب وقته في القراءة.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2497541" y="2456596"/>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قضى الحاكم بالعدل.</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2511189" y="2756847"/>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قسى</a:t>
            </a: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 بعض الآباء على أبنائه.</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2511189" y="3029803"/>
            <a:ext cx="369854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انتهى الوقت بسرعة فائقة.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2579428" y="3944204"/>
            <a:ext cx="85981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عصا</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2579428" y="4258102"/>
            <a:ext cx="85981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مغنى</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9" name="مربع نص 8"/>
          <p:cNvSpPr txBox="1"/>
          <p:nvPr/>
        </p:nvSpPr>
        <p:spPr>
          <a:xfrm>
            <a:off x="2579428" y="4572000"/>
            <a:ext cx="85981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أعمى</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0" name="مربع نص 9"/>
          <p:cNvSpPr txBox="1"/>
          <p:nvPr/>
        </p:nvSpPr>
        <p:spPr>
          <a:xfrm>
            <a:off x="2579428" y="4885898"/>
            <a:ext cx="85981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هوى</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8159" r="3734" b="65301"/>
          <a:stretch>
            <a:fillRect/>
          </a:stretch>
        </p:blipFill>
        <p:spPr>
          <a:xfrm>
            <a:off x="1446664" y="1405719"/>
            <a:ext cx="7137778" cy="2893326"/>
          </a:xfrm>
          <a:prstGeom prst="rect">
            <a:avLst/>
          </a:prstGeom>
        </p:spPr>
      </p:pic>
      <p:sp>
        <p:nvSpPr>
          <p:cNvPr id="3" name="مربع نص 2"/>
          <p:cNvSpPr txBox="1"/>
          <p:nvPr/>
        </p:nvSpPr>
        <p:spPr>
          <a:xfrm>
            <a:off x="4708478" y="2306472"/>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مبدأ</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4708478" y="264766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كفاءة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4708478" y="301615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قارئان</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4708478" y="338464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أصدقاؤك</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4708478" y="3753136"/>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شيئان</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1487607" y="2320120"/>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يلقى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1487607" y="266131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عفى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487607" y="302980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ذكرى</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1487607" y="339829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خطايا</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487607" y="3766784"/>
            <a:ext cx="18970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مهما</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5.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30962" t="57924" r="9855" b="38240"/>
          <a:stretch>
            <a:fillRect/>
          </a:stretch>
        </p:blipFill>
        <p:spPr>
          <a:xfrm>
            <a:off x="2938687" y="1781303"/>
            <a:ext cx="5908430" cy="498764"/>
          </a:xfrm>
          <a:prstGeom prst="rect">
            <a:avLst/>
          </a:prstGeom>
        </p:spPr>
      </p:pic>
      <p:pic>
        <p:nvPicPr>
          <p:cNvPr id="3" name="صورة 2" descr="0045.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51202" t="64908" r="16773" b="12570"/>
          <a:stretch>
            <a:fillRect/>
          </a:stretch>
        </p:blipFill>
        <p:spPr>
          <a:xfrm>
            <a:off x="5237018" y="2695702"/>
            <a:ext cx="2968831" cy="2719449"/>
          </a:xfrm>
          <a:prstGeom prst="rect">
            <a:avLst/>
          </a:prstGeom>
        </p:spPr>
      </p:pic>
      <p:pic>
        <p:nvPicPr>
          <p:cNvPr id="4" name="صورة 3" descr="همزة القطع.gif"/>
          <p:cNvPicPr>
            <a:picLocks noChangeAspect="1"/>
          </p:cNvPicPr>
          <p:nvPr/>
        </p:nvPicPr>
        <p:blipFill>
          <a:blip r:embed="rId3">
            <a:clrChange>
              <a:clrFrom>
                <a:srgbClr val="FFFFFF"/>
              </a:clrFrom>
              <a:clrTo>
                <a:srgbClr val="FFFFFF">
                  <a:alpha val="0"/>
                </a:srgbClr>
              </a:clrTo>
            </a:clrChange>
          </a:blip>
          <a:stretch>
            <a:fillRect/>
          </a:stretch>
        </p:blipFill>
        <p:spPr>
          <a:xfrm>
            <a:off x="1484416" y="2610400"/>
            <a:ext cx="3871356" cy="2982878"/>
          </a:xfrm>
          <a:prstGeom prst="rect">
            <a:avLst/>
          </a:prstGeom>
        </p:spPr>
      </p:pic>
      <p:sp>
        <p:nvSpPr>
          <p:cNvPr id="5" name="مربع نص 4"/>
          <p:cNvSpPr txBox="1"/>
          <p:nvPr/>
        </p:nvSpPr>
        <p:spPr>
          <a:xfrm>
            <a:off x="4560125" y="3526973"/>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رسمها</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4572000" y="4298870"/>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مثالها</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1781298" y="3538847"/>
            <a:ext cx="72439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نطقها</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30346" t="10825" r="6021" b="86665"/>
          <a:stretch>
            <a:fillRect/>
          </a:stretch>
        </p:blipFill>
        <p:spPr>
          <a:xfrm>
            <a:off x="3265714" y="1460665"/>
            <a:ext cx="5545777" cy="285008"/>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953" t="13126" r="6021" b="72018"/>
          <a:stretch>
            <a:fillRect/>
          </a:stretch>
        </p:blipFill>
        <p:spPr>
          <a:xfrm>
            <a:off x="1401289" y="1721922"/>
            <a:ext cx="7410202" cy="1686296"/>
          </a:xfrm>
          <a:prstGeom prst="rect">
            <a:avLst/>
          </a:prstGeom>
        </p:spPr>
      </p:pic>
      <p:pic>
        <p:nvPicPr>
          <p:cNvPr id="4" name="صورة 3" descr="0046.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29119" t="28086" r="6021" b="68880"/>
          <a:stretch>
            <a:fillRect/>
          </a:stretch>
        </p:blipFill>
        <p:spPr>
          <a:xfrm>
            <a:off x="3158836" y="3420094"/>
            <a:ext cx="5652655" cy="344384"/>
          </a:xfrm>
          <a:prstGeom prst="rect">
            <a:avLst/>
          </a:prstGeom>
        </p:spPr>
      </p:pic>
      <p:pic>
        <p:nvPicPr>
          <p:cNvPr id="5" name="صورة 4" descr="004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27212" t="31539" r="6021" b="65113"/>
          <a:stretch>
            <a:fillRect/>
          </a:stretch>
        </p:blipFill>
        <p:spPr>
          <a:xfrm>
            <a:off x="2992582" y="3811979"/>
            <a:ext cx="5818909" cy="380011"/>
          </a:xfrm>
          <a:prstGeom prst="rect">
            <a:avLst/>
          </a:prstGeom>
        </p:spPr>
      </p:pic>
      <p:pic>
        <p:nvPicPr>
          <p:cNvPr id="6" name="صورة 5" descr="004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27212" t="35724" r="6021" b="60196"/>
          <a:stretch>
            <a:fillRect/>
          </a:stretch>
        </p:blipFill>
        <p:spPr>
          <a:xfrm>
            <a:off x="2992582" y="4286992"/>
            <a:ext cx="5818909" cy="463138"/>
          </a:xfrm>
          <a:prstGeom prst="rect">
            <a:avLst/>
          </a:prstGeom>
        </p:spPr>
      </p:pic>
      <p:sp>
        <p:nvSpPr>
          <p:cNvPr id="7" name="مربع نص 6"/>
          <p:cNvSpPr txBox="1"/>
          <p:nvPr/>
        </p:nvSpPr>
        <p:spPr>
          <a:xfrm>
            <a:off x="3123210" y="3800104"/>
            <a:ext cx="4346369"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إصلاح – أعين – إن – أشرف . </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3123210" y="4251364"/>
            <a:ext cx="4346369"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ابن – ازدحام – استزدني – استحسن.</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43972" t="39909" r="6021" b="57267"/>
          <a:stretch>
            <a:fillRect/>
          </a:stretch>
        </p:blipFill>
        <p:spPr>
          <a:xfrm>
            <a:off x="4583875" y="1531917"/>
            <a:ext cx="4358244" cy="320634"/>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953" t="43989" r="6021" b="37076"/>
          <a:stretch>
            <a:fillRect/>
          </a:stretch>
        </p:blipFill>
        <p:spPr>
          <a:xfrm>
            <a:off x="1330036" y="1995055"/>
            <a:ext cx="7612083" cy="2149433"/>
          </a:xfrm>
          <a:prstGeom prst="rect">
            <a:avLst/>
          </a:prstGeom>
        </p:spPr>
      </p:pic>
      <p:sp>
        <p:nvSpPr>
          <p:cNvPr id="4" name="مربع نص 3"/>
          <p:cNvSpPr txBox="1"/>
          <p:nvPr/>
        </p:nvSpPr>
        <p:spPr>
          <a:xfrm>
            <a:off x="5070764" y="2291938"/>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أحْسَنَ الله إليك كما أحسنت إلي.</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5058889" y="2588820"/>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أكرمْ أباك وأمك.</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5058889" y="2885702"/>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إنجاز الأعمال في وقتها جيد.</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5058889" y="3182584"/>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استغفر خالد ربه.</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5058889" y="3467591"/>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استعدْ للامتحان.</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5058889" y="3764473"/>
            <a:ext cx="2398815" cy="338554"/>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أمرَ الله بالقسط.</a:t>
            </a:r>
            <a:endParaRPr kumimoji="0" lang="ar-SA"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484416" y="2280062"/>
            <a:ext cx="2232560"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انكسر الزجاج.</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1" name="مربع نص 10"/>
          <p:cNvSpPr txBox="1"/>
          <p:nvPr/>
        </p:nvSpPr>
        <p:spPr>
          <a:xfrm>
            <a:off x="1472541" y="2576944"/>
            <a:ext cx="2232560"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ابتهِجْ يوم نجاحك.</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2" name="مربع نص 11"/>
          <p:cNvSpPr txBox="1"/>
          <p:nvPr/>
        </p:nvSpPr>
        <p:spPr>
          <a:xfrm>
            <a:off x="1472541" y="2873826"/>
            <a:ext cx="2232560"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الابتكار دليل على العبقرية.</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3" name="مربع نص 12"/>
          <p:cNvSpPr txBox="1"/>
          <p:nvPr/>
        </p:nvSpPr>
        <p:spPr>
          <a:xfrm>
            <a:off x="1472541" y="3170708"/>
            <a:ext cx="2232560"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ادن مني يا صديقي.</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4" name="مربع نص 13"/>
          <p:cNvSpPr txBox="1"/>
          <p:nvPr/>
        </p:nvSpPr>
        <p:spPr>
          <a:xfrm>
            <a:off x="1389412" y="3467590"/>
            <a:ext cx="2339439"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استهزاء العبد بالناس يغضب الله</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5" name="مربع نص 14"/>
          <p:cNvSpPr txBox="1"/>
          <p:nvPr/>
        </p:nvSpPr>
        <p:spPr>
          <a:xfrm>
            <a:off x="1472541" y="3752597"/>
            <a:ext cx="2232560" cy="338554"/>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أرغب في أن أكون الأول .</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0052.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15268" t="21158" r="12156" b="52706"/>
          <a:stretch>
            <a:fillRect/>
          </a:stretch>
        </p:blipFill>
        <p:spPr>
          <a:xfrm>
            <a:off x="1448790" y="1935676"/>
            <a:ext cx="7064024" cy="3313215"/>
          </a:xfrm>
          <a:prstGeom prst="rect">
            <a:avLst/>
          </a:prstGeom>
        </p:spPr>
      </p:pic>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74485" t="16128" r="6247" b="80420"/>
          <a:stretch>
            <a:fillRect/>
          </a:stretch>
        </p:blipFill>
        <p:spPr>
          <a:xfrm>
            <a:off x="6923314" y="1413164"/>
            <a:ext cx="1781299" cy="415636"/>
          </a:xfrm>
          <a:prstGeom prst="rect">
            <a:avLst/>
          </a:prstGeom>
        </p:spPr>
      </p:pic>
      <p:sp>
        <p:nvSpPr>
          <p:cNvPr id="3" name="مربع نص 2"/>
          <p:cNvSpPr txBox="1"/>
          <p:nvPr/>
        </p:nvSpPr>
        <p:spPr>
          <a:xfrm>
            <a:off x="4381200" y="276695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rPr>
              <a:t>السكون</a:t>
            </a:r>
            <a:endParaRPr kumimoji="0" lang="ar-SA"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3420000" y="276695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rPr>
              <a:t>الفتح</a:t>
            </a:r>
            <a:endParaRPr kumimoji="0" lang="ar-SA"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2496250" y="277882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rPr>
              <a:t>الفتح</a:t>
            </a:r>
            <a:endParaRPr kumimoji="0" lang="ar-SA"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1548000" y="277882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rPr>
              <a:t>الألف</a:t>
            </a:r>
            <a:endParaRPr kumimoji="0" lang="ar-SA" sz="1800" b="1" i="0" u="none" strike="noStrike" kern="1200" cap="none" spc="0" normalizeH="0" baseline="0" noProof="0" dirty="0">
              <a:ln w="11430">
                <a:solidFill>
                  <a:sysClr val="windowText" lastClr="000000"/>
                </a:solidFill>
              </a:ln>
              <a:solidFill>
                <a:sysClr val="windowText" lastClr="000000"/>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4381200" y="3087587"/>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الفتح</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9" name="مربع نص 8"/>
          <p:cNvSpPr txBox="1"/>
          <p:nvPr/>
        </p:nvSpPr>
        <p:spPr>
          <a:xfrm>
            <a:off x="3420000" y="3087587"/>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0" name="مربع نص 9"/>
          <p:cNvSpPr txBox="1"/>
          <p:nvPr/>
        </p:nvSpPr>
        <p:spPr>
          <a:xfrm>
            <a:off x="2496250" y="3099462"/>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1" name="مربع نص 10"/>
          <p:cNvSpPr txBox="1"/>
          <p:nvPr/>
        </p:nvSpPr>
        <p:spPr>
          <a:xfrm>
            <a:off x="1548000" y="3099462"/>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الألف</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2" name="مربع نص 11"/>
          <p:cNvSpPr txBox="1"/>
          <p:nvPr/>
        </p:nvSpPr>
        <p:spPr>
          <a:xfrm>
            <a:off x="4381200" y="343197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السكون</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3420000" y="343197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2496250" y="344384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5" name="مربع نص 14"/>
          <p:cNvSpPr txBox="1"/>
          <p:nvPr/>
        </p:nvSpPr>
        <p:spPr>
          <a:xfrm>
            <a:off x="1548000" y="344384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الواو</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4381200" y="376448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الفتح </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7" name="مربع نص 16"/>
          <p:cNvSpPr txBox="1"/>
          <p:nvPr/>
        </p:nvSpPr>
        <p:spPr>
          <a:xfrm>
            <a:off x="3420000" y="376448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8" name="مربع نص 17"/>
          <p:cNvSpPr txBox="1"/>
          <p:nvPr/>
        </p:nvSpPr>
        <p:spPr>
          <a:xfrm>
            <a:off x="2496250" y="377635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9" name="مربع نص 18"/>
          <p:cNvSpPr txBox="1"/>
          <p:nvPr/>
        </p:nvSpPr>
        <p:spPr>
          <a:xfrm>
            <a:off x="1548000" y="377635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الواو</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0" name="مربع نص 19"/>
          <p:cNvSpPr txBox="1"/>
          <p:nvPr/>
        </p:nvSpPr>
        <p:spPr>
          <a:xfrm>
            <a:off x="4381200" y="410886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الفتح</a:t>
            </a:r>
            <a:endParaRPr kumimoji="0" lang="ar-SA"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1" name="مربع نص 20"/>
          <p:cNvSpPr txBox="1"/>
          <p:nvPr/>
        </p:nvSpPr>
        <p:spPr>
          <a:xfrm>
            <a:off x="3420000" y="410886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2" name="مربع نص 21"/>
          <p:cNvSpPr txBox="1"/>
          <p:nvPr/>
        </p:nvSpPr>
        <p:spPr>
          <a:xfrm>
            <a:off x="2496250" y="412074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3" name="مربع نص 22"/>
          <p:cNvSpPr txBox="1"/>
          <p:nvPr/>
        </p:nvSpPr>
        <p:spPr>
          <a:xfrm>
            <a:off x="1548000" y="412074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الياء</a:t>
            </a:r>
            <a:endParaRPr kumimoji="0" lang="ar-SA" sz="1800" b="1" i="0" u="none" strike="noStrike" kern="1200" cap="none" spc="0" normalizeH="0" baseline="0" noProof="0" dirty="0">
              <a:ln w="11430">
                <a:solidFill>
                  <a:sysClr val="windowText" lastClr="000000"/>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4" name="مربع نص 23"/>
          <p:cNvSpPr txBox="1"/>
          <p:nvPr/>
        </p:nvSpPr>
        <p:spPr>
          <a:xfrm>
            <a:off x="4381200" y="4441377"/>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الضم</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5" name="مربع نص 24"/>
          <p:cNvSpPr txBox="1"/>
          <p:nvPr/>
        </p:nvSpPr>
        <p:spPr>
          <a:xfrm>
            <a:off x="3420000" y="4441377"/>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6" name="مربع نص 25"/>
          <p:cNvSpPr txBox="1"/>
          <p:nvPr/>
        </p:nvSpPr>
        <p:spPr>
          <a:xfrm>
            <a:off x="2496250" y="4453252"/>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7" name="مربع نص 26"/>
          <p:cNvSpPr txBox="1"/>
          <p:nvPr/>
        </p:nvSpPr>
        <p:spPr>
          <a:xfrm>
            <a:off x="1548000" y="4453252"/>
            <a:ext cx="914400"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الياء</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8" name="مربع نص 27"/>
          <p:cNvSpPr txBox="1"/>
          <p:nvPr/>
        </p:nvSpPr>
        <p:spPr>
          <a:xfrm>
            <a:off x="4381200" y="478576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السكون</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9" name="مربع نص 28"/>
          <p:cNvSpPr txBox="1"/>
          <p:nvPr/>
        </p:nvSpPr>
        <p:spPr>
          <a:xfrm>
            <a:off x="3420000" y="4785762"/>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30" name="مربع نص 29"/>
          <p:cNvSpPr txBox="1"/>
          <p:nvPr/>
        </p:nvSpPr>
        <p:spPr>
          <a:xfrm>
            <a:off x="2496250" y="479763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الكسر</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31" name="مربع نص 30"/>
          <p:cNvSpPr txBox="1"/>
          <p:nvPr/>
        </p:nvSpPr>
        <p:spPr>
          <a:xfrm>
            <a:off x="1548000" y="4797637"/>
            <a:ext cx="914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الياء</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grpSp>
        <p:nvGrpSpPr>
          <p:cNvPr id="32" name="مجموعة 31"/>
          <p:cNvGrpSpPr/>
          <p:nvPr/>
        </p:nvGrpSpPr>
        <p:grpSpPr>
          <a:xfrm>
            <a:off x="5130800" y="223215"/>
            <a:ext cx="2788832" cy="729123"/>
            <a:chOff x="2806055" y="3415865"/>
            <a:chExt cx="2788832" cy="729123"/>
          </a:xfrm>
        </p:grpSpPr>
        <p:pic>
          <p:nvPicPr>
            <p:cNvPr id="33" name="صورة 32" descr="0001.gif"/>
            <p:cNvPicPr>
              <a:picLocks noChangeAspect="1"/>
            </p:cNvPicPr>
            <p:nvPr/>
          </p:nvPicPr>
          <p:blipFill>
            <a:blip r:embed="rId3"/>
            <a:stretch>
              <a:fillRect/>
            </a:stretch>
          </p:blipFill>
          <p:spPr>
            <a:xfrm>
              <a:off x="4809882" y="3415865"/>
              <a:ext cx="785005" cy="729123"/>
            </a:xfrm>
            <a:prstGeom prst="rect">
              <a:avLst/>
            </a:prstGeom>
          </p:spPr>
        </p:pic>
        <p:sp>
          <p:nvSpPr>
            <p:cNvPr id="34" name="مربع نص 33"/>
            <p:cNvSpPr txBox="1"/>
            <p:nvPr/>
          </p:nvSpPr>
          <p:spPr>
            <a:xfrm>
              <a:off x="2806055" y="3538352"/>
              <a:ext cx="199018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auto" latinLnBrk="0" hangingPunct="1">
                <a:lnSpc>
                  <a:spcPct val="120000"/>
                </a:lnSpc>
                <a:spcBef>
                  <a:spcPts val="1200"/>
                </a:spcBef>
                <a:spcAft>
                  <a:spcPts val="1200"/>
                </a:spcAft>
                <a:buClrTx/>
                <a:buSzTx/>
                <a:buFontTx/>
                <a:buNone/>
                <a:tabLst/>
                <a:defRPr/>
              </a:pPr>
              <a:r>
                <a:rPr kumimoji="0" lang="ar-EG"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rPr>
                <a:t>نشاطات التعلم</a:t>
              </a:r>
              <a:endParaRPr kumimoji="0" lang="en-GB" sz="24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AL-Bshe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to="" calcmode="lin" valueType="num">
                                      <p:cBhvr>
                                        <p:cTn id="7" dur="1" fill="hold"/>
                                        <p:tgtEl>
                                          <p:spTgt spid="3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to="" calcmode="lin" valueType="num">
                                      <p:cBhvr>
                                        <p:cTn id="82" dur="1" fill="hold"/>
                                        <p:tgtEl>
                                          <p:spTgt spid="1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to="" calcmode="lin" valueType="num">
                                      <p:cBhvr>
                                        <p:cTn id="87" dur="1" fill="hold"/>
                                        <p:tgtEl>
                                          <p:spTgt spid="1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to="" calcmode="lin" valueType="num">
                                      <p:cBhvr>
                                        <p:cTn id="92" dur="1" fill="hold"/>
                                        <p:tgtEl>
                                          <p:spTgt spid="1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to="" calcmode="lin" valueType="num">
                                      <p:cBhvr>
                                        <p:cTn id="97" dur="1" fill="hold"/>
                                        <p:tgtEl>
                                          <p:spTgt spid="19"/>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to="" calcmode="lin" valueType="num">
                                      <p:cBhvr>
                                        <p:cTn id="102" dur="1" fill="hold"/>
                                        <p:tgtEl>
                                          <p:spTgt spid="20"/>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 to="" calcmode="lin" valueType="num">
                                      <p:cBhvr>
                                        <p:cTn id="107" dur="1" fill="hold"/>
                                        <p:tgtEl>
                                          <p:spTgt spid="21"/>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 to="" calcmode="lin" valueType="num">
                                      <p:cBhvr>
                                        <p:cTn id="112" dur="1" fill="hold"/>
                                        <p:tgtEl>
                                          <p:spTgt spid="22"/>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 to="" calcmode="lin" valueType="num">
                                      <p:cBhvr>
                                        <p:cTn id="117" dur="1" fill="hold"/>
                                        <p:tgtEl>
                                          <p:spTgt spid="23"/>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 to="" calcmode="lin" valueType="num">
                                      <p:cBhvr>
                                        <p:cTn id="122" dur="1" fill="hold"/>
                                        <p:tgtEl>
                                          <p:spTgt spid="24"/>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5"/>
                                        </p:tgtEl>
                                        <p:attrNameLst>
                                          <p:attrName>style.visibility</p:attrName>
                                        </p:attrNameLst>
                                      </p:cBhvr>
                                      <p:to>
                                        <p:strVal val="visible"/>
                                      </p:to>
                                    </p:set>
                                    <p:anim to="" calcmode="lin" valueType="num">
                                      <p:cBhvr>
                                        <p:cTn id="127" dur="1" fill="hold"/>
                                        <p:tgtEl>
                                          <p:spTgt spid="25"/>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 to="" calcmode="lin" valueType="num">
                                      <p:cBhvr>
                                        <p:cTn id="132" dur="1" fill="hold"/>
                                        <p:tgtEl>
                                          <p:spTgt spid="26"/>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7"/>
                                        </p:tgtEl>
                                        <p:attrNameLst>
                                          <p:attrName>style.visibility</p:attrName>
                                        </p:attrNameLst>
                                      </p:cBhvr>
                                      <p:to>
                                        <p:strVal val="visible"/>
                                      </p:to>
                                    </p:set>
                                    <p:anim to="" calcmode="lin" valueType="num">
                                      <p:cBhvr>
                                        <p:cTn id="137" dur="1" fill="hold"/>
                                        <p:tgtEl>
                                          <p:spTgt spid="27"/>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28"/>
                                        </p:tgtEl>
                                        <p:attrNameLst>
                                          <p:attrName>style.visibility</p:attrName>
                                        </p:attrNameLst>
                                      </p:cBhvr>
                                      <p:to>
                                        <p:strVal val="visible"/>
                                      </p:to>
                                    </p:set>
                                    <p:anim to="" calcmode="lin" valueType="num">
                                      <p:cBhvr>
                                        <p:cTn id="142" dur="1" fill="hold"/>
                                        <p:tgtEl>
                                          <p:spTgt spid="28"/>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29"/>
                                        </p:tgtEl>
                                        <p:attrNameLst>
                                          <p:attrName>style.visibility</p:attrName>
                                        </p:attrNameLst>
                                      </p:cBhvr>
                                      <p:to>
                                        <p:strVal val="visible"/>
                                      </p:to>
                                    </p:set>
                                    <p:anim to="" calcmode="lin" valueType="num">
                                      <p:cBhvr>
                                        <p:cTn id="147" dur="1" fill="hold"/>
                                        <p:tgtEl>
                                          <p:spTgt spid="29"/>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 to="" calcmode="lin" valueType="num">
                                      <p:cBhvr>
                                        <p:cTn id="152" dur="1" fill="hold"/>
                                        <p:tgtEl>
                                          <p:spTgt spid="30"/>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1"/>
                                        </p:tgtEl>
                                        <p:attrNameLst>
                                          <p:attrName>style.visibility</p:attrName>
                                        </p:attrNameLst>
                                      </p:cBhvr>
                                      <p:to>
                                        <p:strVal val="visible"/>
                                      </p:to>
                                    </p:set>
                                    <p:anim to="" calcmode="lin" valueType="num">
                                      <p:cBhvr>
                                        <p:cTn id="157" dur="1" fill="hold"/>
                                        <p:tgtEl>
                                          <p:spTgt spid="3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41601" t="47590" r="6247" b="50142"/>
          <a:stretch>
            <a:fillRect/>
          </a:stretch>
        </p:blipFill>
        <p:spPr>
          <a:xfrm>
            <a:off x="3499619" y="1401288"/>
            <a:ext cx="5240620" cy="296883"/>
          </a:xfrm>
          <a:prstGeom prst="rect">
            <a:avLst/>
          </a:prstGeom>
        </p:spPr>
      </p:pic>
      <p:pic>
        <p:nvPicPr>
          <p:cNvPr id="3" name="صورة 2" descr="0052.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15268" t="51929" r="12284" b="14736"/>
          <a:stretch>
            <a:fillRect/>
          </a:stretch>
        </p:blipFill>
        <p:spPr>
          <a:xfrm>
            <a:off x="1793174" y="1923803"/>
            <a:ext cx="6697683" cy="4013859"/>
          </a:xfrm>
          <a:prstGeom prst="rect">
            <a:avLst/>
          </a:prstGeom>
        </p:spPr>
      </p:pic>
      <p:sp>
        <p:nvSpPr>
          <p:cNvPr id="4" name="مربع نص 3"/>
          <p:cNvSpPr txBox="1"/>
          <p:nvPr/>
        </p:nvSpPr>
        <p:spPr>
          <a:xfrm>
            <a:off x="1864426" y="231568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مكسور.</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1864426" y="266007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وما قبلها ياء لين ساكنة.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1864426" y="301633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مكسورة.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1864426" y="337259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ساكن.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1864426" y="374072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بعد ألف مد.</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1864426" y="409698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مكسور.</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864426" y="446512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مفتوح</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1864426" y="4821383"/>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بعد ألف مد.</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864426" y="518951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مضمومة وما قبلها مضموم.</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1864426" y="5545778"/>
            <a:ext cx="5130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ألف مد.</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4151" y="6432803"/>
            <a:ext cx="120650" cy="190500"/>
          </a:xfrm>
          <a:custGeom>
            <a:avLst/>
            <a:gdLst/>
            <a:ahLst/>
            <a:cxnLst/>
            <a:rect l="l" t="t" r="r" b="b"/>
            <a:pathLst>
              <a:path w="120650" h="190500">
                <a:moveTo>
                  <a:pt x="0" y="0"/>
                </a:moveTo>
                <a:lnTo>
                  <a:pt x="0" y="190500"/>
                </a:lnTo>
                <a:lnTo>
                  <a:pt x="120396" y="95250"/>
                </a:lnTo>
                <a:lnTo>
                  <a:pt x="0" y="0"/>
                </a:lnTo>
                <a:close/>
              </a:path>
            </a:pathLst>
          </a:custGeom>
          <a:solidFill>
            <a:srgbClr val="9FB8CD"/>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9144000" cy="6358128"/>
          </a:xfrm>
          <a:prstGeom prst="rect">
            <a:avLst/>
          </a:prstGeom>
        </p:spPr>
      </p:pic>
      <p:graphicFrame>
        <p:nvGraphicFramePr>
          <p:cNvPr id="4" name="object 4"/>
          <p:cNvGraphicFramePr>
            <a:graphicFrameLocks noGrp="1"/>
          </p:cNvGraphicFramePr>
          <p:nvPr/>
        </p:nvGraphicFramePr>
        <p:xfrm>
          <a:off x="65055" y="2239772"/>
          <a:ext cx="8622030" cy="4105275"/>
        </p:xfrm>
        <a:graphic>
          <a:graphicData uri="http://schemas.openxmlformats.org/drawingml/2006/table">
            <a:tbl>
              <a:tblPr firstRow="1" bandRow="1">
                <a:tableStyleId>{2D5ABB26-0587-4C30-8999-92F81FD0307C}</a:tableStyleId>
              </a:tblPr>
              <a:tblGrid>
                <a:gridCol w="4191000">
                  <a:extLst>
                    <a:ext uri="{9D8B030D-6E8A-4147-A177-3AD203B41FA5}">
                      <a16:colId xmlns:a16="http://schemas.microsoft.com/office/drawing/2014/main" val="20000"/>
                    </a:ext>
                  </a:extLst>
                </a:gridCol>
                <a:gridCol w="4424680">
                  <a:extLst>
                    <a:ext uri="{9D8B030D-6E8A-4147-A177-3AD203B41FA5}">
                      <a16:colId xmlns:a16="http://schemas.microsoft.com/office/drawing/2014/main" val="20001"/>
                    </a:ext>
                  </a:extLst>
                </a:gridCol>
              </a:tblGrid>
              <a:tr h="356870">
                <a:tc>
                  <a:txBody>
                    <a:bodyPr/>
                    <a:lstStyle/>
                    <a:p>
                      <a:pPr marL="1270" algn="ctr">
                        <a:lnSpc>
                          <a:spcPts val="2620"/>
                        </a:lnSpc>
                      </a:pPr>
                      <a:r>
                        <a:rPr sz="2400" spc="-5" dirty="0">
                          <a:solidFill>
                            <a:srgbClr val="FFFFFF"/>
                          </a:solidFill>
                          <a:latin typeface="Arabic Typesetting"/>
                          <a:cs typeface="Arabic Typesetting"/>
                        </a:rPr>
                        <a:t>ن</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ك</a:t>
                      </a:r>
                      <a:r>
                        <a:rPr sz="2400" dirty="0">
                          <a:solidFill>
                            <a:srgbClr val="FFFFFF"/>
                          </a:solidFill>
                          <a:latin typeface="Arabic Typesetting"/>
                          <a:cs typeface="Arabic Typesetting"/>
                        </a:rPr>
                        <a:t>س</a:t>
                      </a:r>
                      <a:r>
                        <a:rPr sz="3600" spc="-7" baseline="1157"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20" dirty="0">
                          <a:solidFill>
                            <a:srgbClr val="FFFFFF"/>
                          </a:solidFill>
                          <a:latin typeface="Arabic Typesetting"/>
                          <a:cs typeface="Arabic Typesetting"/>
                        </a:rPr>
                        <a:t> </a:t>
                      </a:r>
                      <a:r>
                        <a:rPr sz="2400" spc="-5" dirty="0">
                          <a:solidFill>
                            <a:srgbClr val="FFFFFF"/>
                          </a:solidFill>
                          <a:latin typeface="Arabic Typesetting"/>
                          <a:cs typeface="Arabic Typesetting"/>
                        </a:rPr>
                        <a:t>ه</a:t>
                      </a:r>
                      <a:r>
                        <a:rPr sz="2400" spc="-240" dirty="0">
                          <a:solidFill>
                            <a:srgbClr val="FFFFFF"/>
                          </a:solidFill>
                          <a:latin typeface="Arabic Typesetting"/>
                          <a:cs typeface="Arabic Typesetting"/>
                        </a:rPr>
                        <a:t>م</a:t>
                      </a:r>
                      <a:r>
                        <a:rPr sz="2400" spc="-5" dirty="0">
                          <a:solidFill>
                            <a:srgbClr val="FFFFFF"/>
                          </a:solidFill>
                          <a:latin typeface="Arabic Typesetting"/>
                          <a:cs typeface="Arabic Typesetting"/>
                        </a:rPr>
                        <a:t>ز</a:t>
                      </a:r>
                      <a:r>
                        <a:rPr sz="2400" dirty="0">
                          <a:solidFill>
                            <a:srgbClr val="FFFFFF"/>
                          </a:solidFill>
                          <a:latin typeface="Arabic Typesetting"/>
                          <a:cs typeface="Arabic Typesetting"/>
                        </a:rPr>
                        <a:t>ج </a:t>
                      </a:r>
                      <a:r>
                        <a:rPr sz="2400" spc="-5" dirty="0">
                          <a:solidFill>
                            <a:srgbClr val="FFFFFF"/>
                          </a:solidFill>
                          <a:latin typeface="Arabic Typesetting"/>
                          <a:cs typeface="Arabic Typesetting"/>
                        </a:rPr>
                        <a:t>ة</a:t>
                      </a:r>
                      <a:r>
                        <a:rPr sz="2400" dirty="0">
                          <a:solidFill>
                            <a:srgbClr val="FFFFFF"/>
                          </a:solidFill>
                          <a:latin typeface="Arabic Typesetting"/>
                          <a:cs typeface="Arabic Typesetting"/>
                        </a:rPr>
                        <a:t>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 </a:t>
                      </a:r>
                      <a:r>
                        <a:rPr sz="2400" dirty="0">
                          <a:solidFill>
                            <a:srgbClr val="FFFFFF"/>
                          </a:solidFill>
                          <a:latin typeface="Arabic Typesetting"/>
                          <a:cs typeface="Arabic Typesetting"/>
                        </a:rPr>
                        <a:t>)ل</a:t>
                      </a:r>
                      <a:r>
                        <a:rPr sz="2400" spc="-5" dirty="0">
                          <a:solidFill>
                            <a:srgbClr val="FFFFFF"/>
                          </a:solidFill>
                          <a:latin typeface="Arabic Typesetting"/>
                          <a:cs typeface="Arabic Typesetting"/>
                        </a:rPr>
                        <a:t>م</a:t>
                      </a:r>
                      <a:r>
                        <a:rPr sz="2400" dirty="0">
                          <a:solidFill>
                            <a:srgbClr val="FFFFFF"/>
                          </a:solidFill>
                          <a:latin typeface="Arabic Typesetting"/>
                          <a:cs typeface="Arabic Typesetting"/>
                        </a:rPr>
                        <a:t>(</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ـ</a:t>
                      </a:r>
                      <a:r>
                        <a:rPr sz="2400" dirty="0">
                          <a:solidFill>
                            <a:srgbClr val="FFFFFF"/>
                          </a:solidFill>
                          <a:latin typeface="Arabic Typesetting"/>
                          <a:cs typeface="Arabic Typesetting"/>
                        </a:rPr>
                        <a:t>ب</a:t>
                      </a:r>
                      <a:r>
                        <a:rPr sz="2400" spc="-5" dirty="0">
                          <a:solidFill>
                            <a:srgbClr val="FFFFFF"/>
                          </a:solidFill>
                          <a:latin typeface="Arabic Typesetting"/>
                          <a:cs typeface="Arabic Typesetting"/>
                        </a:rPr>
                        <a:t> </a:t>
                      </a:r>
                      <a:r>
                        <a:rPr sz="2400" dirty="0">
                          <a:solidFill>
                            <a:srgbClr val="FFFFFF"/>
                          </a:solidFill>
                          <a:latin typeface="Arabic Typesetting"/>
                          <a:cs typeface="Arabic Typesetting"/>
                        </a:rPr>
                        <a:t>م</a:t>
                      </a:r>
                      <a:r>
                        <a:rPr sz="2400" spc="-120" dirty="0">
                          <a:solidFill>
                            <a:srgbClr val="FFFFFF"/>
                          </a:solidFill>
                          <a:latin typeface="Arabic Typesetting"/>
                          <a:cs typeface="Arabic Typesetting"/>
                        </a:rPr>
                        <a:t>و</a:t>
                      </a:r>
                      <a:r>
                        <a:rPr sz="2400" spc="-5" dirty="0">
                          <a:solidFill>
                            <a:srgbClr val="FFFFFF"/>
                          </a:solidFill>
                          <a:latin typeface="Arabic Typesetting"/>
                          <a:cs typeface="Arabic Typesetting"/>
                        </a:rPr>
                        <a:t>زم</a:t>
                      </a:r>
                      <a:r>
                        <a:rPr sz="2400" dirty="0">
                          <a:solidFill>
                            <a:srgbClr val="FFFFFF"/>
                          </a:solidFill>
                          <a:latin typeface="Arabic Typesetting"/>
                          <a:cs typeface="Arabic Typesetting"/>
                        </a:rPr>
                        <a:t>ج </a:t>
                      </a:r>
                      <a:r>
                        <a:rPr sz="2400" spc="-345" dirty="0">
                          <a:solidFill>
                            <a:srgbClr val="FFFFFF"/>
                          </a:solidFill>
                          <a:latin typeface="Arabic Typesetting"/>
                          <a:cs typeface="Arabic Typesetting"/>
                        </a:rPr>
                        <a:t>ع</a:t>
                      </a:r>
                      <a:r>
                        <a:rPr sz="2400" dirty="0">
                          <a:solidFill>
                            <a:srgbClr val="FFFFFF"/>
                          </a:solidFill>
                          <a:latin typeface="Arabic Typesetting"/>
                          <a:cs typeface="Arabic Typesetting"/>
                        </a:rPr>
                        <a:t>راضم</a:t>
                      </a:r>
                      <a:r>
                        <a:rPr sz="2400" spc="5" dirty="0">
                          <a:solidFill>
                            <a:srgbClr val="FFFFFF"/>
                          </a:solidFill>
                          <a:latin typeface="Arabic Typesetting"/>
                          <a:cs typeface="Arabic Typesetting"/>
                        </a:rPr>
                        <a:t> </a:t>
                      </a:r>
                      <a:r>
                        <a:rPr sz="2400" spc="-10" dirty="0">
                          <a:solidFill>
                            <a:srgbClr val="FFFFFF"/>
                          </a:solidFill>
                          <a:latin typeface="Arabic Typesetting"/>
                          <a:cs typeface="Arabic Typesetting"/>
                        </a:rPr>
                        <a:t>ل</a:t>
                      </a:r>
                      <a:r>
                        <a:rPr sz="2400" spc="-5" dirty="0">
                          <a:solidFill>
                            <a:srgbClr val="FFFFFF"/>
                          </a:solidFill>
                          <a:latin typeface="Arabic Typesetting"/>
                          <a:cs typeface="Arabic Typesetting"/>
                        </a:rPr>
                        <a:t>عف</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rowSpan="10">
                  <a:txBody>
                    <a:bodyPr/>
                    <a:lstStyle/>
                    <a:p>
                      <a:pPr>
                        <a:lnSpc>
                          <a:spcPct val="100000"/>
                        </a:lnSpc>
                      </a:pPr>
                      <a:endParaRPr sz="2200">
                        <a:latin typeface="Times New Roman"/>
                        <a:cs typeface="Times New Roman"/>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0"/>
                  </a:ext>
                </a:extLst>
              </a:tr>
              <a:tr h="406400">
                <a:tc>
                  <a:txBody>
                    <a:bodyPr/>
                    <a:lstStyle/>
                    <a:p>
                      <a:pPr marL="1270" algn="ctr">
                        <a:lnSpc>
                          <a:spcPts val="2240"/>
                        </a:lnSpc>
                      </a:pPr>
                      <a:r>
                        <a:rPr sz="2000" spc="-225" dirty="0">
                          <a:solidFill>
                            <a:srgbClr val="FFFFFF"/>
                          </a:solidFill>
                          <a:latin typeface="Arabic Typesetting"/>
                          <a:cs typeface="Arabic Typesetting"/>
                        </a:rPr>
                        <a:t>لةعلا</a:t>
                      </a:r>
                      <a:r>
                        <a:rPr sz="2000" spc="-170" dirty="0">
                          <a:solidFill>
                            <a:srgbClr val="FFFFFF"/>
                          </a:solidFill>
                          <a:latin typeface="Arabic Typesetting"/>
                          <a:cs typeface="Arabic Typesetting"/>
                        </a:rPr>
                        <a:t> </a:t>
                      </a:r>
                      <a:r>
                        <a:rPr sz="2000" spc="-60" dirty="0">
                          <a:solidFill>
                            <a:srgbClr val="FFFFFF"/>
                          </a:solidFill>
                          <a:latin typeface="Arabic Typesetting"/>
                          <a:cs typeface="Arabic Typesetting"/>
                        </a:rPr>
                        <a:t>فرح</a:t>
                      </a:r>
                      <a:r>
                        <a:rPr sz="2000" spc="-20" dirty="0">
                          <a:solidFill>
                            <a:srgbClr val="FFFFFF"/>
                          </a:solidFill>
                          <a:latin typeface="Arabic Typesetting"/>
                          <a:cs typeface="Arabic Typesetting"/>
                        </a:rPr>
                        <a:t> </a:t>
                      </a:r>
                      <a:r>
                        <a:rPr sz="2000" dirty="0">
                          <a:solidFill>
                            <a:srgbClr val="FFFFFF"/>
                          </a:solidFill>
                          <a:latin typeface="Arabic Typesetting"/>
                          <a:cs typeface="Arabic Typesetting"/>
                        </a:rPr>
                        <a:t>فذح</a:t>
                      </a:r>
                      <a:r>
                        <a:rPr sz="2000" spc="-5" dirty="0">
                          <a:solidFill>
                            <a:srgbClr val="FFFFFF"/>
                          </a:solidFill>
                          <a:latin typeface="Arabic Typesetting"/>
                          <a:cs typeface="Arabic Typesetting"/>
                        </a:rPr>
                        <a:t> </a:t>
                      </a:r>
                      <a:r>
                        <a:rPr sz="2000" spc="-110" dirty="0">
                          <a:solidFill>
                            <a:srgbClr val="FFFFFF"/>
                          </a:solidFill>
                          <a:latin typeface="Arabic Typesetting"/>
                          <a:cs typeface="Arabic Typesetting"/>
                        </a:rPr>
                        <a:t>همزج</a:t>
                      </a:r>
                      <a:r>
                        <a:rPr sz="2000" spc="-15" dirty="0">
                          <a:solidFill>
                            <a:srgbClr val="FFFFFF"/>
                          </a:solidFill>
                          <a:latin typeface="Arabic Typesetting"/>
                          <a:cs typeface="Arabic Typesetting"/>
                        </a:rPr>
                        <a:t> </a:t>
                      </a:r>
                      <a:r>
                        <a:rPr sz="2000" spc="-55" dirty="0">
                          <a:solidFill>
                            <a:srgbClr val="FFFFFF"/>
                          </a:solidFill>
                          <a:latin typeface="Arabic Typesetting"/>
                          <a:cs typeface="Arabic Typesetting"/>
                        </a:rPr>
                        <a:t>ةملاعو</a:t>
                      </a:r>
                      <a:r>
                        <a:rPr sz="2000" spc="-35" dirty="0">
                          <a:solidFill>
                            <a:srgbClr val="FFFFFF"/>
                          </a:solidFill>
                          <a:latin typeface="Arabic Typesetting"/>
                          <a:cs typeface="Arabic Typesetting"/>
                        </a:rPr>
                        <a:t> </a:t>
                      </a:r>
                      <a:r>
                        <a:rPr sz="2000" spc="-180" dirty="0">
                          <a:solidFill>
                            <a:srgbClr val="FFFFFF"/>
                          </a:solidFill>
                          <a:latin typeface="Arabic Typesetting"/>
                          <a:cs typeface="Arabic Typesetting"/>
                        </a:rPr>
                        <a:t>)ةي</a:t>
                      </a:r>
                      <a:r>
                        <a:rPr sz="3000" spc="-270" baseline="1388" dirty="0">
                          <a:solidFill>
                            <a:srgbClr val="FFFFFF"/>
                          </a:solidFill>
                          <a:latin typeface="Arabic Typesetting"/>
                          <a:cs typeface="Arabic Typesetting"/>
                        </a:rPr>
                        <a:t>ه</a:t>
                      </a:r>
                      <a:r>
                        <a:rPr sz="2000" spc="-180" dirty="0">
                          <a:solidFill>
                            <a:srgbClr val="FFFFFF"/>
                          </a:solidFill>
                          <a:latin typeface="Arabic Typesetting"/>
                          <a:cs typeface="Arabic Typesetting"/>
                        </a:rPr>
                        <a:t>ان</a:t>
                      </a:r>
                      <a:r>
                        <a:rPr sz="3000" spc="-270" baseline="1388" dirty="0">
                          <a:solidFill>
                            <a:srgbClr val="FFFFFF"/>
                          </a:solidFill>
                          <a:latin typeface="Arabic Typesetting"/>
                          <a:cs typeface="Arabic Typesetting"/>
                        </a:rPr>
                        <a:t>ل</a:t>
                      </a:r>
                      <a:r>
                        <a:rPr sz="2000" spc="-180" dirty="0">
                          <a:solidFill>
                            <a:srgbClr val="FFFFFF"/>
                          </a:solidFill>
                          <a:latin typeface="Arabic Typesetting"/>
                          <a:cs typeface="Arabic Typesetting"/>
                        </a:rPr>
                        <a:t>ا</a:t>
                      </a:r>
                      <a:r>
                        <a:rPr sz="2000" spc="-10" dirty="0">
                          <a:solidFill>
                            <a:srgbClr val="FFFFFF"/>
                          </a:solidFill>
                          <a:latin typeface="Arabic Typesetting"/>
                          <a:cs typeface="Arabic Typesetting"/>
                        </a:rPr>
                        <a:t> </a:t>
                      </a:r>
                      <a:r>
                        <a:rPr sz="2000" spc="-114" dirty="0">
                          <a:solidFill>
                            <a:srgbClr val="FFFFFF"/>
                          </a:solidFill>
                          <a:latin typeface="Arabic Typesetting"/>
                          <a:cs typeface="Arabic Typesetting"/>
                        </a:rPr>
                        <a:t>لا(</a:t>
                      </a:r>
                      <a:r>
                        <a:rPr sz="2000" spc="10" dirty="0">
                          <a:solidFill>
                            <a:srgbClr val="FFFFFF"/>
                          </a:solidFill>
                          <a:latin typeface="Arabic Typesetting"/>
                          <a:cs typeface="Arabic Typesetting"/>
                        </a:rPr>
                        <a:t> </a:t>
                      </a:r>
                      <a:r>
                        <a:rPr sz="2000" spc="-455" dirty="0">
                          <a:solidFill>
                            <a:srgbClr val="FFFFFF"/>
                          </a:solidFill>
                          <a:latin typeface="Arabic Typesetting"/>
                          <a:cs typeface="Arabic Typesetting"/>
                        </a:rPr>
                        <a:t>ـب</a:t>
                      </a:r>
                      <a:r>
                        <a:rPr sz="2000" spc="-25" dirty="0">
                          <a:solidFill>
                            <a:srgbClr val="FFFFFF"/>
                          </a:solidFill>
                          <a:latin typeface="Arabic Typesetting"/>
                          <a:cs typeface="Arabic Typesetting"/>
                        </a:rPr>
                        <a:t> </a:t>
                      </a:r>
                      <a:r>
                        <a:rPr sz="2000" spc="-130" dirty="0">
                          <a:solidFill>
                            <a:srgbClr val="FFFFFF"/>
                          </a:solidFill>
                          <a:latin typeface="Arabic Typesetting"/>
                          <a:cs typeface="Arabic Typesetting"/>
                        </a:rPr>
                        <a:t>موزمج</a:t>
                      </a:r>
                      <a:r>
                        <a:rPr sz="2000" spc="10" dirty="0">
                          <a:solidFill>
                            <a:srgbClr val="FFFFFF"/>
                          </a:solidFill>
                          <a:latin typeface="Arabic Typesetting"/>
                          <a:cs typeface="Arabic Typesetting"/>
                        </a:rPr>
                        <a:t> </a:t>
                      </a:r>
                      <a:r>
                        <a:rPr sz="2000" spc="-160" dirty="0">
                          <a:solidFill>
                            <a:srgbClr val="FFFFFF"/>
                          </a:solidFill>
                          <a:latin typeface="Arabic Typesetting"/>
                          <a:cs typeface="Arabic Typesetting"/>
                        </a:rPr>
                        <a:t>عراضم</a:t>
                      </a:r>
                      <a:r>
                        <a:rPr sz="2000" spc="-15" dirty="0">
                          <a:solidFill>
                            <a:srgbClr val="FFFFFF"/>
                          </a:solidFill>
                          <a:latin typeface="Arabic Typesetting"/>
                          <a:cs typeface="Arabic Typesetting"/>
                        </a:rPr>
                        <a:t> </a:t>
                      </a:r>
                      <a:r>
                        <a:rPr sz="2000" spc="-325" dirty="0">
                          <a:solidFill>
                            <a:srgbClr val="FFFFFF"/>
                          </a:solidFill>
                          <a:latin typeface="Arabic Typesetting"/>
                          <a:cs typeface="Arabic Typesetting"/>
                        </a:rPr>
                        <a:t>لعف</a:t>
                      </a:r>
                      <a:endParaRPr sz="20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1"/>
                  </a:ext>
                </a:extLst>
              </a:tr>
              <a:tr h="428625">
                <a:tc>
                  <a:txBody>
                    <a:bodyPr/>
                    <a:lstStyle/>
                    <a:p>
                      <a:pPr marL="1905" algn="ctr">
                        <a:lnSpc>
                          <a:spcPct val="100000"/>
                        </a:lnSpc>
                        <a:spcBef>
                          <a:spcPts val="25"/>
                        </a:spcBef>
                      </a:pPr>
                      <a:r>
                        <a:rPr sz="2000" spc="-180" dirty="0">
                          <a:solidFill>
                            <a:srgbClr val="FFFFFF"/>
                          </a:solidFill>
                          <a:latin typeface="Arabic Typesetting"/>
                          <a:cs typeface="Arabic Typesetting"/>
                        </a:rPr>
                        <a:t>نون</a:t>
                      </a:r>
                      <a:r>
                        <a:rPr sz="3000" spc="-270" baseline="1388" dirty="0">
                          <a:solidFill>
                            <a:srgbClr val="FFFFFF"/>
                          </a:solidFill>
                          <a:latin typeface="Arabic Typesetting"/>
                          <a:cs typeface="Arabic Typesetting"/>
                        </a:rPr>
                        <a:t>ل</a:t>
                      </a:r>
                      <a:r>
                        <a:rPr sz="2000" spc="-180" dirty="0">
                          <a:solidFill>
                            <a:srgbClr val="FFFFFF"/>
                          </a:solidFill>
                          <a:latin typeface="Arabic Typesetting"/>
                          <a:cs typeface="Arabic Typesetting"/>
                        </a:rPr>
                        <a:t>ا</a:t>
                      </a:r>
                      <a:r>
                        <a:rPr sz="2000" spc="-10" dirty="0">
                          <a:solidFill>
                            <a:srgbClr val="FFFFFF"/>
                          </a:solidFill>
                          <a:latin typeface="Arabic Typesetting"/>
                          <a:cs typeface="Arabic Typesetting"/>
                        </a:rPr>
                        <a:t> </a:t>
                      </a:r>
                      <a:r>
                        <a:rPr sz="2000" spc="-430" dirty="0">
                          <a:solidFill>
                            <a:srgbClr val="FFFFFF"/>
                          </a:solidFill>
                          <a:latin typeface="Arabic Typesetting"/>
                          <a:cs typeface="Arabic Typesetting"/>
                        </a:rPr>
                        <a:t>توب</a:t>
                      </a:r>
                      <a:r>
                        <a:rPr sz="3000" spc="-644" baseline="1388" dirty="0">
                          <a:solidFill>
                            <a:srgbClr val="FFFFFF"/>
                          </a:solidFill>
                          <a:latin typeface="Arabic Typesetting"/>
                          <a:cs typeface="Arabic Typesetting"/>
                        </a:rPr>
                        <a:t>ث</a:t>
                      </a:r>
                      <a:r>
                        <a:rPr sz="3000" spc="-7" baseline="1388" dirty="0">
                          <a:solidFill>
                            <a:srgbClr val="FFFFFF"/>
                          </a:solidFill>
                          <a:latin typeface="Arabic Typesetting"/>
                          <a:cs typeface="Arabic Typesetting"/>
                        </a:rPr>
                        <a:t> </a:t>
                      </a:r>
                      <a:r>
                        <a:rPr sz="2000" spc="-370" dirty="0">
                          <a:solidFill>
                            <a:srgbClr val="FFFFFF"/>
                          </a:solidFill>
                          <a:latin typeface="Arabic Typesetting"/>
                          <a:cs typeface="Arabic Typesetting"/>
                        </a:rPr>
                        <a:t>هعفر</a:t>
                      </a:r>
                      <a:r>
                        <a:rPr sz="2000" spc="-45" dirty="0">
                          <a:solidFill>
                            <a:srgbClr val="FFFFFF"/>
                          </a:solidFill>
                          <a:latin typeface="Arabic Typesetting"/>
                          <a:cs typeface="Arabic Typesetting"/>
                        </a:rPr>
                        <a:t> </a:t>
                      </a:r>
                      <a:r>
                        <a:rPr sz="2000" spc="-60" dirty="0">
                          <a:solidFill>
                            <a:srgbClr val="FFFFFF"/>
                          </a:solidFill>
                          <a:latin typeface="Arabic Typesetting"/>
                          <a:cs typeface="Arabic Typesetting"/>
                        </a:rPr>
                        <a:t>ةملاعو</a:t>
                      </a:r>
                      <a:r>
                        <a:rPr sz="2000" spc="-15" dirty="0">
                          <a:solidFill>
                            <a:srgbClr val="FFFFFF"/>
                          </a:solidFill>
                          <a:latin typeface="Arabic Typesetting"/>
                          <a:cs typeface="Arabic Typesetting"/>
                        </a:rPr>
                        <a:t> </a:t>
                      </a:r>
                      <a:r>
                        <a:rPr sz="2000" spc="-254" dirty="0">
                          <a:solidFill>
                            <a:srgbClr val="FFFFFF"/>
                          </a:solidFill>
                          <a:latin typeface="Arabic Typesetting"/>
                          <a:cs typeface="Arabic Typesetting"/>
                        </a:rPr>
                        <a:t>عوفرم</a:t>
                      </a:r>
                      <a:r>
                        <a:rPr sz="2000" dirty="0">
                          <a:solidFill>
                            <a:srgbClr val="FFFFFF"/>
                          </a:solidFill>
                          <a:latin typeface="Arabic Typesetting"/>
                          <a:cs typeface="Arabic Typesetting"/>
                        </a:rPr>
                        <a:t> </a:t>
                      </a:r>
                      <a:r>
                        <a:rPr sz="2000" spc="-220" dirty="0">
                          <a:solidFill>
                            <a:srgbClr val="FFFFFF"/>
                          </a:solidFill>
                          <a:latin typeface="Arabic Typesetting"/>
                          <a:cs typeface="Arabic Typesetting"/>
                        </a:rPr>
                        <a:t>ةس</a:t>
                      </a:r>
                      <a:r>
                        <a:rPr sz="3000" spc="-330" baseline="1388" dirty="0">
                          <a:solidFill>
                            <a:srgbClr val="FFFFFF"/>
                          </a:solidFill>
                          <a:latin typeface="Arabic Typesetting"/>
                          <a:cs typeface="Arabic Typesetting"/>
                        </a:rPr>
                        <a:t>لخم</a:t>
                      </a:r>
                      <a:r>
                        <a:rPr sz="2000" spc="-220" dirty="0">
                          <a:solidFill>
                            <a:srgbClr val="FFFFFF"/>
                          </a:solidFill>
                          <a:latin typeface="Arabic Typesetting"/>
                          <a:cs typeface="Arabic Typesetting"/>
                        </a:rPr>
                        <a:t>ا</a:t>
                      </a:r>
                      <a:r>
                        <a:rPr sz="2000" spc="-10" dirty="0">
                          <a:solidFill>
                            <a:srgbClr val="FFFFFF"/>
                          </a:solidFill>
                          <a:latin typeface="Arabic Typesetting"/>
                          <a:cs typeface="Arabic Typesetting"/>
                        </a:rPr>
                        <a:t> </a:t>
                      </a:r>
                      <a:r>
                        <a:rPr sz="2000" spc="-355" dirty="0">
                          <a:solidFill>
                            <a:srgbClr val="FFFFFF"/>
                          </a:solidFill>
                          <a:latin typeface="Arabic Typesetting"/>
                          <a:cs typeface="Arabic Typesetting"/>
                        </a:rPr>
                        <a:t>لاعفل</a:t>
                      </a:r>
                      <a:r>
                        <a:rPr sz="3000" spc="179" baseline="4166" dirty="0">
                          <a:solidFill>
                            <a:srgbClr val="FFFFFF"/>
                          </a:solidFill>
                          <a:latin typeface="Arabic Typesetting"/>
                          <a:cs typeface="Arabic Typesetting"/>
                        </a:rPr>
                        <a:t> </a:t>
                      </a:r>
                      <a:r>
                        <a:rPr sz="2000" dirty="0">
                          <a:solidFill>
                            <a:srgbClr val="FFFFFF"/>
                          </a:solidFill>
                          <a:latin typeface="Arabic Typesetting"/>
                          <a:cs typeface="Arabic Typesetting"/>
                        </a:rPr>
                        <a:t>ا</a:t>
                      </a:r>
                      <a:r>
                        <a:rPr sz="2000" spc="5" dirty="0">
                          <a:solidFill>
                            <a:srgbClr val="FFFFFF"/>
                          </a:solidFill>
                          <a:latin typeface="Arabic Typesetting"/>
                          <a:cs typeface="Arabic Typesetting"/>
                        </a:rPr>
                        <a:t> </a:t>
                      </a:r>
                      <a:r>
                        <a:rPr sz="2000" dirty="0">
                          <a:solidFill>
                            <a:srgbClr val="FFFFFF"/>
                          </a:solidFill>
                          <a:latin typeface="Arabic Typesetting"/>
                          <a:cs typeface="Arabic Typesetting"/>
                        </a:rPr>
                        <a:t>نم</a:t>
                      </a:r>
                      <a:r>
                        <a:rPr sz="2000" spc="-15" dirty="0">
                          <a:solidFill>
                            <a:srgbClr val="FFFFFF"/>
                          </a:solidFill>
                          <a:latin typeface="Arabic Typesetting"/>
                          <a:cs typeface="Arabic Typesetting"/>
                        </a:rPr>
                        <a:t> </a:t>
                      </a:r>
                      <a:r>
                        <a:rPr sz="2000" spc="-325" dirty="0">
                          <a:solidFill>
                            <a:srgbClr val="FFFFFF"/>
                          </a:solidFill>
                          <a:latin typeface="Arabic Typesetting"/>
                          <a:cs typeface="Arabic Typesetting"/>
                        </a:rPr>
                        <a:t>لعف</a:t>
                      </a:r>
                      <a:endParaRPr sz="2000">
                        <a:latin typeface="Arabic Typesetting"/>
                        <a:cs typeface="Arabic Typesetting"/>
                      </a:endParaRPr>
                    </a:p>
                  </a:txBody>
                  <a:tcPr marL="0" marR="0" marT="3175"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2"/>
                  </a:ext>
                </a:extLst>
              </a:tr>
              <a:tr h="389890">
                <a:tc>
                  <a:txBody>
                    <a:bodyPr/>
                    <a:lstStyle/>
                    <a:p>
                      <a:pPr marL="1905" algn="ctr">
                        <a:lnSpc>
                          <a:spcPct val="100000"/>
                        </a:lnSpc>
                        <a:spcBef>
                          <a:spcPts val="20"/>
                        </a:spcBef>
                      </a:pPr>
                      <a:r>
                        <a:rPr sz="2000" spc="-180" dirty="0">
                          <a:solidFill>
                            <a:srgbClr val="FFFFFF"/>
                          </a:solidFill>
                          <a:latin typeface="Arabic Typesetting"/>
                          <a:cs typeface="Arabic Typesetting"/>
                        </a:rPr>
                        <a:t>نون</a:t>
                      </a:r>
                      <a:r>
                        <a:rPr sz="3000" spc="-270" baseline="1388" dirty="0">
                          <a:solidFill>
                            <a:srgbClr val="FFFFFF"/>
                          </a:solidFill>
                          <a:latin typeface="Arabic Typesetting"/>
                          <a:cs typeface="Arabic Typesetting"/>
                        </a:rPr>
                        <a:t>ل</a:t>
                      </a:r>
                      <a:r>
                        <a:rPr sz="2000" spc="-180" dirty="0">
                          <a:solidFill>
                            <a:srgbClr val="FFFFFF"/>
                          </a:solidFill>
                          <a:latin typeface="Arabic Typesetting"/>
                          <a:cs typeface="Arabic Typesetting"/>
                        </a:rPr>
                        <a:t>ا</a:t>
                      </a:r>
                      <a:r>
                        <a:rPr sz="2000" spc="-10" dirty="0">
                          <a:solidFill>
                            <a:srgbClr val="FFFFFF"/>
                          </a:solidFill>
                          <a:latin typeface="Arabic Typesetting"/>
                          <a:cs typeface="Arabic Typesetting"/>
                        </a:rPr>
                        <a:t> </a:t>
                      </a:r>
                      <a:r>
                        <a:rPr sz="2000" spc="-430" dirty="0">
                          <a:solidFill>
                            <a:srgbClr val="FFFFFF"/>
                          </a:solidFill>
                          <a:latin typeface="Arabic Typesetting"/>
                          <a:cs typeface="Arabic Typesetting"/>
                        </a:rPr>
                        <a:t>توب</a:t>
                      </a:r>
                      <a:r>
                        <a:rPr sz="3000" spc="-644" baseline="1388" dirty="0">
                          <a:solidFill>
                            <a:srgbClr val="FFFFFF"/>
                          </a:solidFill>
                          <a:latin typeface="Arabic Typesetting"/>
                          <a:cs typeface="Arabic Typesetting"/>
                        </a:rPr>
                        <a:t>ث</a:t>
                      </a:r>
                      <a:r>
                        <a:rPr sz="3000" spc="-7" baseline="1388" dirty="0">
                          <a:solidFill>
                            <a:srgbClr val="FFFFFF"/>
                          </a:solidFill>
                          <a:latin typeface="Arabic Typesetting"/>
                          <a:cs typeface="Arabic Typesetting"/>
                        </a:rPr>
                        <a:t> </a:t>
                      </a:r>
                      <a:r>
                        <a:rPr sz="2000" spc="-370" dirty="0">
                          <a:solidFill>
                            <a:srgbClr val="FFFFFF"/>
                          </a:solidFill>
                          <a:latin typeface="Arabic Typesetting"/>
                          <a:cs typeface="Arabic Typesetting"/>
                        </a:rPr>
                        <a:t>هعفر</a:t>
                      </a:r>
                      <a:r>
                        <a:rPr sz="2000" spc="-45" dirty="0">
                          <a:solidFill>
                            <a:srgbClr val="FFFFFF"/>
                          </a:solidFill>
                          <a:latin typeface="Arabic Typesetting"/>
                          <a:cs typeface="Arabic Typesetting"/>
                        </a:rPr>
                        <a:t> </a:t>
                      </a:r>
                      <a:r>
                        <a:rPr sz="2000" spc="-60" dirty="0">
                          <a:solidFill>
                            <a:srgbClr val="FFFFFF"/>
                          </a:solidFill>
                          <a:latin typeface="Arabic Typesetting"/>
                          <a:cs typeface="Arabic Typesetting"/>
                        </a:rPr>
                        <a:t>ةملاعو</a:t>
                      </a:r>
                      <a:r>
                        <a:rPr sz="2000" spc="-15" dirty="0">
                          <a:solidFill>
                            <a:srgbClr val="FFFFFF"/>
                          </a:solidFill>
                          <a:latin typeface="Arabic Typesetting"/>
                          <a:cs typeface="Arabic Typesetting"/>
                        </a:rPr>
                        <a:t> </a:t>
                      </a:r>
                      <a:r>
                        <a:rPr sz="2000" spc="-254" dirty="0">
                          <a:solidFill>
                            <a:srgbClr val="FFFFFF"/>
                          </a:solidFill>
                          <a:latin typeface="Arabic Typesetting"/>
                          <a:cs typeface="Arabic Typesetting"/>
                        </a:rPr>
                        <a:t>عوفرم</a:t>
                      </a:r>
                      <a:r>
                        <a:rPr sz="2000" dirty="0">
                          <a:solidFill>
                            <a:srgbClr val="FFFFFF"/>
                          </a:solidFill>
                          <a:latin typeface="Arabic Typesetting"/>
                          <a:cs typeface="Arabic Typesetting"/>
                        </a:rPr>
                        <a:t> </a:t>
                      </a:r>
                      <a:r>
                        <a:rPr sz="2000" spc="-220" dirty="0">
                          <a:solidFill>
                            <a:srgbClr val="FFFFFF"/>
                          </a:solidFill>
                          <a:latin typeface="Arabic Typesetting"/>
                          <a:cs typeface="Arabic Typesetting"/>
                        </a:rPr>
                        <a:t>ةس</a:t>
                      </a:r>
                      <a:r>
                        <a:rPr sz="3000" spc="-330" baseline="1388" dirty="0">
                          <a:solidFill>
                            <a:srgbClr val="FFFFFF"/>
                          </a:solidFill>
                          <a:latin typeface="Arabic Typesetting"/>
                          <a:cs typeface="Arabic Typesetting"/>
                        </a:rPr>
                        <a:t>لخم</a:t>
                      </a:r>
                      <a:r>
                        <a:rPr sz="2000" spc="-220" dirty="0">
                          <a:solidFill>
                            <a:srgbClr val="FFFFFF"/>
                          </a:solidFill>
                          <a:latin typeface="Arabic Typesetting"/>
                          <a:cs typeface="Arabic Typesetting"/>
                        </a:rPr>
                        <a:t>ا</a:t>
                      </a:r>
                      <a:r>
                        <a:rPr sz="2000" spc="-10" dirty="0">
                          <a:solidFill>
                            <a:srgbClr val="FFFFFF"/>
                          </a:solidFill>
                          <a:latin typeface="Arabic Typesetting"/>
                          <a:cs typeface="Arabic Typesetting"/>
                        </a:rPr>
                        <a:t> </a:t>
                      </a:r>
                      <a:r>
                        <a:rPr sz="2000" spc="-355" dirty="0">
                          <a:solidFill>
                            <a:srgbClr val="FFFFFF"/>
                          </a:solidFill>
                          <a:latin typeface="Arabic Typesetting"/>
                          <a:cs typeface="Arabic Typesetting"/>
                        </a:rPr>
                        <a:t>لاعفل</a:t>
                      </a:r>
                      <a:r>
                        <a:rPr sz="3000" spc="179" baseline="4166" dirty="0">
                          <a:solidFill>
                            <a:srgbClr val="FFFFFF"/>
                          </a:solidFill>
                          <a:latin typeface="Arabic Typesetting"/>
                          <a:cs typeface="Arabic Typesetting"/>
                        </a:rPr>
                        <a:t> </a:t>
                      </a:r>
                      <a:r>
                        <a:rPr sz="2000" dirty="0">
                          <a:solidFill>
                            <a:srgbClr val="FFFFFF"/>
                          </a:solidFill>
                          <a:latin typeface="Arabic Typesetting"/>
                          <a:cs typeface="Arabic Typesetting"/>
                        </a:rPr>
                        <a:t>ا</a:t>
                      </a:r>
                      <a:r>
                        <a:rPr sz="2000" spc="5" dirty="0">
                          <a:solidFill>
                            <a:srgbClr val="FFFFFF"/>
                          </a:solidFill>
                          <a:latin typeface="Arabic Typesetting"/>
                          <a:cs typeface="Arabic Typesetting"/>
                        </a:rPr>
                        <a:t> </a:t>
                      </a:r>
                      <a:r>
                        <a:rPr sz="2000" dirty="0">
                          <a:solidFill>
                            <a:srgbClr val="FFFFFF"/>
                          </a:solidFill>
                          <a:latin typeface="Arabic Typesetting"/>
                          <a:cs typeface="Arabic Typesetting"/>
                        </a:rPr>
                        <a:t>نم</a:t>
                      </a:r>
                      <a:r>
                        <a:rPr sz="2000" spc="-15" dirty="0">
                          <a:solidFill>
                            <a:srgbClr val="FFFFFF"/>
                          </a:solidFill>
                          <a:latin typeface="Arabic Typesetting"/>
                          <a:cs typeface="Arabic Typesetting"/>
                        </a:rPr>
                        <a:t> </a:t>
                      </a:r>
                      <a:r>
                        <a:rPr sz="2000" spc="-325" dirty="0">
                          <a:solidFill>
                            <a:srgbClr val="FFFFFF"/>
                          </a:solidFill>
                          <a:latin typeface="Arabic Typesetting"/>
                          <a:cs typeface="Arabic Typesetting"/>
                        </a:rPr>
                        <a:t>لعف</a:t>
                      </a:r>
                      <a:endParaRPr sz="2000">
                        <a:latin typeface="Arabic Typesetting"/>
                        <a:cs typeface="Arabic Typesetting"/>
                      </a:endParaRPr>
                    </a:p>
                  </a:txBody>
                  <a:tcPr marL="0" marR="0" marT="25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3"/>
                  </a:ext>
                </a:extLst>
              </a:tr>
              <a:tr h="385445">
                <a:tc>
                  <a:txBody>
                    <a:bodyPr/>
                    <a:lstStyle/>
                    <a:p>
                      <a:pPr marL="1270" algn="ctr">
                        <a:lnSpc>
                          <a:spcPts val="2625"/>
                        </a:lnSpc>
                      </a:pPr>
                      <a:r>
                        <a:rPr sz="2400" spc="-5" dirty="0">
                          <a:solidFill>
                            <a:srgbClr val="FFFFFF"/>
                          </a:solidFill>
                          <a:latin typeface="Arabic Typesetting"/>
                          <a:cs typeface="Arabic Typesetting"/>
                        </a:rPr>
                        <a:t>ن</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كس</a:t>
                      </a:r>
                      <a:r>
                        <a:rPr sz="3600" spc="-7" baseline="1157"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ه</a:t>
                      </a:r>
                      <a:r>
                        <a:rPr sz="2400" spc="-240" dirty="0">
                          <a:solidFill>
                            <a:srgbClr val="FFFFFF"/>
                          </a:solidFill>
                          <a:latin typeface="Arabic Typesetting"/>
                          <a:cs typeface="Arabic Typesetting"/>
                        </a:rPr>
                        <a:t>م</a:t>
                      </a:r>
                      <a:r>
                        <a:rPr sz="2400" dirty="0">
                          <a:solidFill>
                            <a:srgbClr val="FFFFFF"/>
                          </a:solidFill>
                          <a:latin typeface="Arabic Typesetting"/>
                          <a:cs typeface="Arabic Typesetting"/>
                        </a:rPr>
                        <a:t>زج</a:t>
                      </a:r>
                      <a:r>
                        <a:rPr sz="2400" spc="15" dirty="0">
                          <a:solidFill>
                            <a:srgbClr val="FFFFFF"/>
                          </a:solidFill>
                          <a:latin typeface="Arabic Typesetting"/>
                          <a:cs typeface="Arabic Typesetting"/>
                        </a:rPr>
                        <a:t> </a:t>
                      </a:r>
                      <a:r>
                        <a:rPr sz="2400" spc="-5" dirty="0">
                          <a:solidFill>
                            <a:srgbClr val="FFFFFF"/>
                          </a:solidFill>
                          <a:latin typeface="Arabic Typesetting"/>
                          <a:cs typeface="Arabic Typesetting"/>
                        </a:rPr>
                        <a:t>ة</a:t>
                      </a:r>
                      <a:r>
                        <a:rPr sz="2400" dirty="0">
                          <a:solidFill>
                            <a:srgbClr val="FFFFFF"/>
                          </a:solidFill>
                          <a:latin typeface="Arabic Typesetting"/>
                          <a:cs typeface="Arabic Typesetting"/>
                        </a:rPr>
                        <a:t>مل</a:t>
                      </a:r>
                      <a:r>
                        <a:rPr sz="2400" spc="5" dirty="0">
                          <a:solidFill>
                            <a:srgbClr val="FFFFFF"/>
                          </a:solidFill>
                          <a:latin typeface="Arabic Typesetting"/>
                          <a:cs typeface="Arabic Typesetting"/>
                        </a:rPr>
                        <a:t>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10" dirty="0">
                          <a:solidFill>
                            <a:srgbClr val="FFFFFF"/>
                          </a:solidFill>
                          <a:latin typeface="Arabic Typesetting"/>
                          <a:cs typeface="Arabic Typesetting"/>
                        </a:rPr>
                        <a:t> </a:t>
                      </a:r>
                      <a:r>
                        <a:rPr sz="2400" spc="-215" dirty="0">
                          <a:solidFill>
                            <a:srgbClr val="FFFFFF"/>
                          </a:solidFill>
                          <a:latin typeface="Arabic Typesetting"/>
                          <a:cs typeface="Arabic Typesetting"/>
                        </a:rPr>
                        <a:t>ط</a:t>
                      </a:r>
                      <a:r>
                        <a:rPr sz="2400" dirty="0">
                          <a:solidFill>
                            <a:srgbClr val="FFFFFF"/>
                          </a:solidFill>
                          <a:latin typeface="Arabic Typesetting"/>
                          <a:cs typeface="Arabic Typesetting"/>
                        </a:rPr>
                        <a:t>شر</a:t>
                      </a:r>
                      <a:r>
                        <a:rPr sz="3600" spc="-7" baseline="1157"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dirty="0">
                          <a:solidFill>
                            <a:srgbClr val="FFFFFF"/>
                          </a:solidFill>
                          <a:latin typeface="Arabic Typesetting"/>
                          <a:cs typeface="Arabic Typesetting"/>
                        </a:rPr>
                        <a:t>ل</a:t>
                      </a:r>
                      <a:r>
                        <a:rPr sz="2400" spc="-5" dirty="0">
                          <a:solidFill>
                            <a:srgbClr val="FFFFFF"/>
                          </a:solidFill>
                          <a:latin typeface="Arabic Typesetting"/>
                          <a:cs typeface="Arabic Typesetting"/>
                        </a:rPr>
                        <a:t>ع</a:t>
                      </a:r>
                      <a:r>
                        <a:rPr sz="2400" dirty="0">
                          <a:solidFill>
                            <a:srgbClr val="FFFFFF"/>
                          </a:solidFill>
                          <a:latin typeface="Arabic Typesetting"/>
                          <a:cs typeface="Arabic Typesetting"/>
                        </a:rPr>
                        <a:t>ف</a:t>
                      </a:r>
                      <a:r>
                        <a:rPr sz="2400" spc="15" dirty="0">
                          <a:solidFill>
                            <a:srgbClr val="FFFFFF"/>
                          </a:solidFill>
                          <a:latin typeface="Arabic Typesetting"/>
                          <a:cs typeface="Arabic Typesetting"/>
                        </a:rPr>
                        <a:t> </a:t>
                      </a:r>
                      <a:r>
                        <a:rPr sz="2400" dirty="0">
                          <a:solidFill>
                            <a:srgbClr val="FFFFFF"/>
                          </a:solidFill>
                          <a:latin typeface="Arabic Typesetting"/>
                          <a:cs typeface="Arabic Typesetting"/>
                        </a:rPr>
                        <a:t>م</a:t>
                      </a:r>
                      <a:r>
                        <a:rPr sz="2400" spc="-120" dirty="0">
                          <a:solidFill>
                            <a:srgbClr val="FFFFFF"/>
                          </a:solidFill>
                          <a:latin typeface="Arabic Typesetting"/>
                          <a:cs typeface="Arabic Typesetting"/>
                        </a:rPr>
                        <a:t>و</a:t>
                      </a:r>
                      <a:r>
                        <a:rPr sz="2400" dirty="0">
                          <a:solidFill>
                            <a:srgbClr val="FFFFFF"/>
                          </a:solidFill>
                          <a:latin typeface="Arabic Typesetting"/>
                          <a:cs typeface="Arabic Typesetting"/>
                        </a:rPr>
                        <a:t>زمج</a:t>
                      </a:r>
                      <a:r>
                        <a:rPr sz="2400" spc="-50" dirty="0">
                          <a:solidFill>
                            <a:srgbClr val="FFFFFF"/>
                          </a:solidFill>
                          <a:latin typeface="Arabic Typesetting"/>
                          <a:cs typeface="Arabic Typesetting"/>
                        </a:rPr>
                        <a:t> </a:t>
                      </a:r>
                      <a:r>
                        <a:rPr sz="2400" spc="-345" dirty="0">
                          <a:solidFill>
                            <a:srgbClr val="FFFFFF"/>
                          </a:solidFill>
                          <a:latin typeface="Arabic Typesetting"/>
                          <a:cs typeface="Arabic Typesetting"/>
                        </a:rPr>
                        <a:t>ع</a:t>
                      </a:r>
                      <a:r>
                        <a:rPr sz="2400" dirty="0">
                          <a:solidFill>
                            <a:srgbClr val="FFFFFF"/>
                          </a:solidFill>
                          <a:latin typeface="Arabic Typesetting"/>
                          <a:cs typeface="Arabic Typesetting"/>
                        </a:rPr>
                        <a:t>راضم</a:t>
                      </a:r>
                      <a:r>
                        <a:rPr sz="2400" spc="5" dirty="0">
                          <a:solidFill>
                            <a:srgbClr val="FFFFFF"/>
                          </a:solidFill>
                          <a:latin typeface="Arabic Typesetting"/>
                          <a:cs typeface="Arabic Typesetting"/>
                        </a:rPr>
                        <a:t> </a:t>
                      </a:r>
                      <a:r>
                        <a:rPr sz="2400" spc="-10" dirty="0">
                          <a:solidFill>
                            <a:srgbClr val="FFFFFF"/>
                          </a:solidFill>
                          <a:latin typeface="Arabic Typesetting"/>
                          <a:cs typeface="Arabic Typesetting"/>
                        </a:rPr>
                        <a:t>ل</a:t>
                      </a:r>
                      <a:r>
                        <a:rPr sz="2400" spc="-5" dirty="0">
                          <a:solidFill>
                            <a:srgbClr val="FFFFFF"/>
                          </a:solidFill>
                          <a:latin typeface="Arabic Typesetting"/>
                          <a:cs typeface="Arabic Typesetting"/>
                        </a:rPr>
                        <a:t>عف</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4"/>
                  </a:ext>
                </a:extLst>
              </a:tr>
              <a:tr h="428625">
                <a:tc>
                  <a:txBody>
                    <a:bodyPr/>
                    <a:lstStyle/>
                    <a:p>
                      <a:pPr marL="1270" algn="ctr">
                        <a:lnSpc>
                          <a:spcPts val="2625"/>
                        </a:lnSpc>
                      </a:pPr>
                      <a:r>
                        <a:rPr sz="2400" dirty="0">
                          <a:solidFill>
                            <a:srgbClr val="FFFFFF"/>
                          </a:solidFill>
                          <a:latin typeface="Arabic Typesetting"/>
                          <a:cs typeface="Arabic Typesetting"/>
                        </a:rPr>
                        <a:t>ةمضلا هع</a:t>
                      </a:r>
                      <a:r>
                        <a:rPr sz="2400" spc="-240" dirty="0">
                          <a:solidFill>
                            <a:srgbClr val="FFFFFF"/>
                          </a:solidFill>
                          <a:latin typeface="Arabic Typesetting"/>
                          <a:cs typeface="Arabic Typesetting"/>
                        </a:rPr>
                        <a:t>ف</a:t>
                      </a:r>
                      <a:r>
                        <a:rPr sz="2400" dirty="0">
                          <a:solidFill>
                            <a:srgbClr val="FFFFFF"/>
                          </a:solidFill>
                          <a:latin typeface="Arabic Typesetting"/>
                          <a:cs typeface="Arabic Typesetting"/>
                        </a:rPr>
                        <a:t>ر</a:t>
                      </a:r>
                      <a:r>
                        <a:rPr sz="2400" spc="-10" dirty="0">
                          <a:solidFill>
                            <a:srgbClr val="FFFFFF"/>
                          </a:solidFill>
                          <a:latin typeface="Arabic Typesetting"/>
                          <a:cs typeface="Arabic Typesetting"/>
                        </a:rPr>
                        <a:t> </a:t>
                      </a:r>
                      <a:r>
                        <a:rPr sz="2400" dirty="0">
                          <a:solidFill>
                            <a:srgbClr val="FFFFFF"/>
                          </a:solidFill>
                          <a:latin typeface="Arabic Typesetting"/>
                          <a:cs typeface="Arabic Typesetting"/>
                        </a:rPr>
                        <a:t>ةملا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10" dirty="0">
                          <a:solidFill>
                            <a:srgbClr val="FFFFFF"/>
                          </a:solidFill>
                          <a:latin typeface="Arabic Typesetting"/>
                          <a:cs typeface="Arabic Typesetting"/>
                        </a:rPr>
                        <a:t> </a:t>
                      </a:r>
                      <a:r>
                        <a:rPr sz="2400" spc="-28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235" dirty="0">
                          <a:solidFill>
                            <a:srgbClr val="FFFFFF"/>
                          </a:solidFill>
                          <a:latin typeface="Arabic Typesetting"/>
                          <a:cs typeface="Arabic Typesetting"/>
                        </a:rPr>
                        <a:t>ف</a:t>
                      </a:r>
                      <a:r>
                        <a:rPr sz="2400" spc="-5" dirty="0">
                          <a:solidFill>
                            <a:srgbClr val="FFFFFF"/>
                          </a:solidFill>
                          <a:latin typeface="Arabic Typesetting"/>
                          <a:cs typeface="Arabic Typesetting"/>
                        </a:rPr>
                        <a:t>ر</a:t>
                      </a:r>
                      <a:r>
                        <a:rPr sz="2400" dirty="0">
                          <a:solidFill>
                            <a:srgbClr val="FFFFFF"/>
                          </a:solidFill>
                          <a:latin typeface="Arabic Typesetting"/>
                          <a:cs typeface="Arabic Typesetting"/>
                        </a:rPr>
                        <a:t>م</a:t>
                      </a:r>
                      <a:r>
                        <a:rPr sz="2400" spc="-5" dirty="0">
                          <a:solidFill>
                            <a:srgbClr val="FFFFFF"/>
                          </a:solidFill>
                          <a:latin typeface="Arabic Typesetting"/>
                          <a:cs typeface="Arabic Typesetting"/>
                        </a:rPr>
                        <a:t> </a:t>
                      </a:r>
                      <a:r>
                        <a:rPr sz="2400" dirty="0">
                          <a:solidFill>
                            <a:srgbClr val="FFFFFF"/>
                          </a:solidFill>
                          <a:latin typeface="Arabic Typesetting"/>
                          <a:cs typeface="Arabic Typesetting"/>
                        </a:rPr>
                        <a:t>ل</a:t>
                      </a:r>
                      <a:r>
                        <a:rPr sz="2400" spc="-10" dirty="0">
                          <a:solidFill>
                            <a:srgbClr val="FFFFFF"/>
                          </a:solidFill>
                          <a:latin typeface="Arabic Typesetting"/>
                          <a:cs typeface="Arabic Typesetting"/>
                        </a:rPr>
                        <a:t>ع</a:t>
                      </a:r>
                      <a:r>
                        <a:rPr sz="2400" dirty="0">
                          <a:solidFill>
                            <a:srgbClr val="FFFFFF"/>
                          </a:solidFill>
                          <a:latin typeface="Arabic Typesetting"/>
                          <a:cs typeface="Arabic Typesetting"/>
                        </a:rPr>
                        <a:t>اف</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بئنا</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5"/>
                  </a:ext>
                </a:extLst>
              </a:tr>
              <a:tr h="356870">
                <a:tc>
                  <a:txBody>
                    <a:bodyPr/>
                    <a:lstStyle/>
                    <a:p>
                      <a:pPr marL="1270" algn="ctr">
                        <a:lnSpc>
                          <a:spcPts val="2625"/>
                        </a:lnSpc>
                      </a:pPr>
                      <a:r>
                        <a:rPr sz="2400" spc="-10" dirty="0">
                          <a:solidFill>
                            <a:srgbClr val="FFFFFF"/>
                          </a:solidFill>
                          <a:latin typeface="Arabic Typesetting"/>
                          <a:cs typeface="Arabic Typesetting"/>
                        </a:rPr>
                        <a:t>ةح</a:t>
                      </a:r>
                      <a:r>
                        <a:rPr sz="2400" spc="-5" dirty="0">
                          <a:solidFill>
                            <a:srgbClr val="FFFFFF"/>
                          </a:solidFill>
                          <a:latin typeface="Arabic Typesetting"/>
                          <a:cs typeface="Arabic Typesetting"/>
                        </a:rPr>
                        <a:t>ت</a:t>
                      </a:r>
                      <a:r>
                        <a:rPr sz="2400" dirty="0">
                          <a:solidFill>
                            <a:srgbClr val="FFFFFF"/>
                          </a:solidFill>
                          <a:latin typeface="Arabic Typesetting"/>
                          <a:cs typeface="Arabic Typesetting"/>
                        </a:rPr>
                        <a:t>ف</a:t>
                      </a:r>
                      <a:r>
                        <a:rPr sz="2400" spc="-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10" dirty="0">
                          <a:solidFill>
                            <a:srgbClr val="FFFFFF"/>
                          </a:solidFill>
                          <a:latin typeface="Arabic Typesetting"/>
                          <a:cs typeface="Arabic Typesetting"/>
                        </a:rPr>
                        <a:t>ه</a:t>
                      </a:r>
                      <a:r>
                        <a:rPr sz="2400" dirty="0">
                          <a:solidFill>
                            <a:srgbClr val="FFFFFF"/>
                          </a:solidFill>
                          <a:latin typeface="Arabic Typesetting"/>
                          <a:cs typeface="Arabic Typesetting"/>
                        </a:rPr>
                        <a:t>ب</a:t>
                      </a:r>
                      <a:r>
                        <a:rPr sz="3600" spc="-7" baseline="1157" dirty="0">
                          <a:solidFill>
                            <a:srgbClr val="FFFFFF"/>
                          </a:solidFill>
                          <a:latin typeface="Arabic Typesetting"/>
                          <a:cs typeface="Arabic Typesetting"/>
                        </a:rPr>
                        <a:t>ص</a:t>
                      </a:r>
                      <a:r>
                        <a:rPr sz="3600" baseline="1157" dirty="0">
                          <a:solidFill>
                            <a:srgbClr val="FFFFFF"/>
                          </a:solidFill>
                          <a:latin typeface="Arabic Typesetting"/>
                          <a:cs typeface="Arabic Typesetting"/>
                        </a:rPr>
                        <a:t>ن</a:t>
                      </a:r>
                      <a:r>
                        <a:rPr sz="3600" spc="-15" baseline="1157" dirty="0">
                          <a:solidFill>
                            <a:srgbClr val="FFFFFF"/>
                          </a:solidFill>
                          <a:latin typeface="Arabic Typesetting"/>
                          <a:cs typeface="Arabic Typesetting"/>
                        </a:rPr>
                        <a:t> </a:t>
                      </a:r>
                      <a:r>
                        <a:rPr sz="2400" spc="-10" dirty="0">
                          <a:solidFill>
                            <a:srgbClr val="FFFFFF"/>
                          </a:solidFill>
                          <a:latin typeface="Arabic Typesetting"/>
                          <a:cs typeface="Arabic Typesetting"/>
                        </a:rPr>
                        <a:t>ة</a:t>
                      </a:r>
                      <a:r>
                        <a:rPr sz="2400" dirty="0">
                          <a:solidFill>
                            <a:srgbClr val="FFFFFF"/>
                          </a:solidFill>
                          <a:latin typeface="Arabic Typesetting"/>
                          <a:cs typeface="Arabic Typesetting"/>
                        </a:rPr>
                        <a:t>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 </a:t>
                      </a:r>
                      <a:r>
                        <a:rPr sz="2400" spc="-120" dirty="0">
                          <a:solidFill>
                            <a:srgbClr val="FFFFFF"/>
                          </a:solidFill>
                          <a:latin typeface="Arabic Typesetting"/>
                          <a:cs typeface="Arabic Typesetting"/>
                        </a:rPr>
                        <a:t>ب</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صن</a:t>
                      </a:r>
                      <a:r>
                        <a:rPr sz="2400" dirty="0">
                          <a:solidFill>
                            <a:srgbClr val="FFFFFF"/>
                          </a:solidFill>
                          <a:latin typeface="Arabic Typesetting"/>
                          <a:cs typeface="Arabic Typesetting"/>
                        </a:rPr>
                        <a:t>م</a:t>
                      </a:r>
                      <a:r>
                        <a:rPr sz="2400" spc="-5" dirty="0">
                          <a:solidFill>
                            <a:srgbClr val="FFFFFF"/>
                          </a:solidFill>
                          <a:latin typeface="Arabic Typesetting"/>
                          <a:cs typeface="Arabic Typesetting"/>
                        </a:rPr>
                        <a:t> </a:t>
                      </a:r>
                      <a:r>
                        <a:rPr sz="2400" spc="-10" dirty="0">
                          <a:solidFill>
                            <a:srgbClr val="FFFFFF"/>
                          </a:solidFill>
                          <a:latin typeface="Arabic Typesetting"/>
                          <a:cs typeface="Arabic Typesetting"/>
                        </a:rPr>
                        <a:t>ن</a:t>
                      </a:r>
                      <a:r>
                        <a:rPr sz="2400" spc="-229" dirty="0">
                          <a:solidFill>
                            <a:srgbClr val="FFFFFF"/>
                          </a:solidFill>
                          <a:latin typeface="Arabic Typesetting"/>
                          <a:cs typeface="Arabic Typesetting"/>
                        </a:rPr>
                        <a:t>ا</a:t>
                      </a:r>
                      <a:r>
                        <a:rPr sz="3600" baseline="1157" dirty="0">
                          <a:solidFill>
                            <a:srgbClr val="FFFFFF"/>
                          </a:solidFill>
                          <a:latin typeface="Arabic Typesetting"/>
                          <a:cs typeface="Arabic Typesetting"/>
                        </a:rPr>
                        <a:t> </a:t>
                      </a:r>
                      <a:r>
                        <a:rPr sz="3600" spc="352" baseline="1157" dirty="0">
                          <a:solidFill>
                            <a:srgbClr val="FFFFFF"/>
                          </a:solidFill>
                          <a:latin typeface="Arabic Typesetting"/>
                          <a:cs typeface="Arabic Typesetting"/>
                        </a:rPr>
                        <a:t> </a:t>
                      </a:r>
                      <a:r>
                        <a:rPr sz="2400" dirty="0">
                          <a:solidFill>
                            <a:srgbClr val="FFFFFF"/>
                          </a:solidFill>
                          <a:latin typeface="Arabic Typesetting"/>
                          <a:cs typeface="Arabic Typesetting"/>
                        </a:rPr>
                        <a:t>سما</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6"/>
                  </a:ext>
                </a:extLst>
              </a:tr>
              <a:tr h="384175">
                <a:tc>
                  <a:txBody>
                    <a:bodyPr/>
                    <a:lstStyle/>
                    <a:p>
                      <a:pPr marL="635" algn="ctr">
                        <a:lnSpc>
                          <a:spcPts val="2625"/>
                        </a:lnSpc>
                      </a:pPr>
                      <a:r>
                        <a:rPr sz="2400" spc="-5" dirty="0">
                          <a:solidFill>
                            <a:srgbClr val="FFFFFF"/>
                          </a:solidFill>
                          <a:latin typeface="Arabic Typesetting"/>
                          <a:cs typeface="Arabic Typesetting"/>
                        </a:rPr>
                        <a:t>ة</a:t>
                      </a:r>
                      <a:r>
                        <a:rPr sz="2400" dirty="0">
                          <a:solidFill>
                            <a:srgbClr val="FFFFFF"/>
                          </a:solidFill>
                          <a:latin typeface="Arabic Typesetting"/>
                          <a:cs typeface="Arabic Typesetting"/>
                        </a:rPr>
                        <a:t>مض</a:t>
                      </a:r>
                      <a:r>
                        <a:rPr sz="2400" spc="-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هع</a:t>
                      </a:r>
                      <a:r>
                        <a:rPr sz="2400" spc="-235" dirty="0">
                          <a:solidFill>
                            <a:srgbClr val="FFFFFF"/>
                          </a:solidFill>
                          <a:latin typeface="Arabic Typesetting"/>
                          <a:cs typeface="Arabic Typesetting"/>
                        </a:rPr>
                        <a:t>ف</a:t>
                      </a:r>
                      <a:r>
                        <a:rPr sz="2400" dirty="0">
                          <a:solidFill>
                            <a:srgbClr val="FFFFFF"/>
                          </a:solidFill>
                          <a:latin typeface="Arabic Typesetting"/>
                          <a:cs typeface="Arabic Typesetting"/>
                        </a:rPr>
                        <a:t>ر</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ة</a:t>
                      </a:r>
                      <a:r>
                        <a:rPr sz="2400" dirty="0">
                          <a:solidFill>
                            <a:srgbClr val="FFFFFF"/>
                          </a:solidFill>
                          <a:latin typeface="Arabic Typesetting"/>
                          <a:cs typeface="Arabic Typesetting"/>
                        </a:rPr>
                        <a:t>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10" dirty="0">
                          <a:solidFill>
                            <a:srgbClr val="FFFFFF"/>
                          </a:solidFill>
                          <a:latin typeface="Arabic Typesetting"/>
                          <a:cs typeface="Arabic Typesetting"/>
                        </a:rPr>
                        <a:t> </a:t>
                      </a:r>
                      <a:r>
                        <a:rPr sz="2400" spc="-28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235" dirty="0">
                          <a:solidFill>
                            <a:srgbClr val="FFFFFF"/>
                          </a:solidFill>
                          <a:latin typeface="Arabic Typesetting"/>
                          <a:cs typeface="Arabic Typesetting"/>
                        </a:rPr>
                        <a:t>ف</a:t>
                      </a:r>
                      <a:r>
                        <a:rPr sz="2400" spc="-5" dirty="0">
                          <a:solidFill>
                            <a:srgbClr val="FFFFFF"/>
                          </a:solidFill>
                          <a:latin typeface="Arabic Typesetting"/>
                          <a:cs typeface="Arabic Typesetting"/>
                        </a:rPr>
                        <a:t>ر</a:t>
                      </a:r>
                      <a:r>
                        <a:rPr sz="2400" dirty="0">
                          <a:solidFill>
                            <a:srgbClr val="FFFFFF"/>
                          </a:solidFill>
                          <a:latin typeface="Arabic Typesetting"/>
                          <a:cs typeface="Arabic Typesetting"/>
                        </a:rPr>
                        <a:t>م</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ن</a:t>
                      </a:r>
                      <a:r>
                        <a:rPr sz="2400" spc="-225" dirty="0">
                          <a:solidFill>
                            <a:srgbClr val="FFFFFF"/>
                          </a:solidFill>
                          <a:latin typeface="Arabic Typesetting"/>
                          <a:cs typeface="Arabic Typesetting"/>
                        </a:rPr>
                        <a:t>ا</a:t>
                      </a:r>
                      <a:r>
                        <a:rPr sz="3600" baseline="1157" dirty="0">
                          <a:solidFill>
                            <a:srgbClr val="FFFFFF"/>
                          </a:solidFill>
                          <a:latin typeface="Arabic Typesetting"/>
                          <a:cs typeface="Arabic Typesetting"/>
                        </a:rPr>
                        <a:t> </a:t>
                      </a:r>
                      <a:r>
                        <a:rPr sz="3600" spc="330" baseline="1157" dirty="0">
                          <a:solidFill>
                            <a:srgbClr val="FFFFFF"/>
                          </a:solidFill>
                          <a:latin typeface="Arabic Typesetting"/>
                          <a:cs typeface="Arabic Typesetting"/>
                        </a:rPr>
                        <a:t> </a:t>
                      </a:r>
                      <a:r>
                        <a:rPr sz="2400" dirty="0">
                          <a:solidFill>
                            <a:srgbClr val="FFFFFF"/>
                          </a:solidFill>
                          <a:latin typeface="Arabic Typesetting"/>
                          <a:cs typeface="Arabic Typesetting"/>
                        </a:rPr>
                        <a:t>ب</a:t>
                      </a:r>
                      <a:r>
                        <a:rPr sz="2400" spc="-5" dirty="0">
                          <a:solidFill>
                            <a:srgbClr val="FFFFFF"/>
                          </a:solidFill>
                          <a:latin typeface="Arabic Typesetting"/>
                          <a:cs typeface="Arabic Typesetting"/>
                        </a:rPr>
                        <a:t>ر</a:t>
                      </a:r>
                      <a:r>
                        <a:rPr sz="2400" dirty="0">
                          <a:solidFill>
                            <a:srgbClr val="FFFFFF"/>
                          </a:solidFill>
                          <a:latin typeface="Arabic Typesetting"/>
                          <a:cs typeface="Arabic Typesetting"/>
                        </a:rPr>
                        <a:t>خ</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7"/>
                  </a:ext>
                </a:extLst>
              </a:tr>
              <a:tr h="474345">
                <a:tc>
                  <a:txBody>
                    <a:bodyPr/>
                    <a:lstStyle/>
                    <a:p>
                      <a:pPr algn="ctr">
                        <a:lnSpc>
                          <a:spcPts val="2630"/>
                        </a:lnSpc>
                      </a:pPr>
                      <a:r>
                        <a:rPr sz="2400" dirty="0">
                          <a:solidFill>
                            <a:srgbClr val="FFFFFF"/>
                          </a:solidFill>
                          <a:latin typeface="Arabic Typesetting"/>
                          <a:cs typeface="Arabic Typesetting"/>
                        </a:rPr>
                        <a:t>ةمضلا </a:t>
                      </a:r>
                      <a:r>
                        <a:rPr sz="2400" spc="-5" dirty="0">
                          <a:solidFill>
                            <a:srgbClr val="FFFFFF"/>
                          </a:solidFill>
                          <a:latin typeface="Arabic Typesetting"/>
                          <a:cs typeface="Arabic Typesetting"/>
                        </a:rPr>
                        <a:t>هع</a:t>
                      </a:r>
                      <a:r>
                        <a:rPr sz="2400" spc="-235" dirty="0">
                          <a:solidFill>
                            <a:srgbClr val="FFFFFF"/>
                          </a:solidFill>
                          <a:latin typeface="Arabic Typesetting"/>
                          <a:cs typeface="Arabic Typesetting"/>
                        </a:rPr>
                        <a:t>ف</a:t>
                      </a:r>
                      <a:r>
                        <a:rPr sz="2400" dirty="0">
                          <a:solidFill>
                            <a:srgbClr val="FFFFFF"/>
                          </a:solidFill>
                          <a:latin typeface="Arabic Typesetting"/>
                          <a:cs typeface="Arabic Typesetting"/>
                        </a:rPr>
                        <a:t>ر</a:t>
                      </a:r>
                      <a:r>
                        <a:rPr sz="2400" spc="-10" dirty="0">
                          <a:solidFill>
                            <a:srgbClr val="FFFFFF"/>
                          </a:solidFill>
                          <a:latin typeface="Arabic Typesetting"/>
                          <a:cs typeface="Arabic Typesetting"/>
                        </a:rPr>
                        <a:t> </a:t>
                      </a:r>
                      <a:r>
                        <a:rPr sz="2400" spc="-5" dirty="0">
                          <a:solidFill>
                            <a:srgbClr val="FFFFFF"/>
                          </a:solidFill>
                          <a:latin typeface="Arabic Typesetting"/>
                          <a:cs typeface="Arabic Typesetting"/>
                        </a:rPr>
                        <a:t>ة</a:t>
                      </a:r>
                      <a:r>
                        <a:rPr sz="2400" dirty="0">
                          <a:solidFill>
                            <a:srgbClr val="FFFFFF"/>
                          </a:solidFill>
                          <a:latin typeface="Arabic Typesetting"/>
                          <a:cs typeface="Arabic Typesetting"/>
                        </a:rPr>
                        <a:t>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10" dirty="0">
                          <a:solidFill>
                            <a:srgbClr val="FFFFFF"/>
                          </a:solidFill>
                          <a:latin typeface="Arabic Typesetting"/>
                          <a:cs typeface="Arabic Typesetting"/>
                        </a:rPr>
                        <a:t> </a:t>
                      </a:r>
                      <a:r>
                        <a:rPr sz="2400" spc="-28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235" dirty="0">
                          <a:solidFill>
                            <a:srgbClr val="FFFFFF"/>
                          </a:solidFill>
                          <a:latin typeface="Arabic Typesetting"/>
                          <a:cs typeface="Arabic Typesetting"/>
                        </a:rPr>
                        <a:t>ف</a:t>
                      </a:r>
                      <a:r>
                        <a:rPr sz="2400" spc="-5" dirty="0">
                          <a:solidFill>
                            <a:srgbClr val="FFFFFF"/>
                          </a:solidFill>
                          <a:latin typeface="Arabic Typesetting"/>
                          <a:cs typeface="Arabic Typesetting"/>
                        </a:rPr>
                        <a:t>ر</a:t>
                      </a:r>
                      <a:r>
                        <a:rPr sz="2400" dirty="0">
                          <a:solidFill>
                            <a:srgbClr val="FFFFFF"/>
                          </a:solidFill>
                          <a:latin typeface="Arabic Typesetting"/>
                          <a:cs typeface="Arabic Typesetting"/>
                        </a:rPr>
                        <a:t>م</a:t>
                      </a:r>
                      <a:r>
                        <a:rPr sz="2400" spc="-5" dirty="0">
                          <a:solidFill>
                            <a:srgbClr val="FFFFFF"/>
                          </a:solidFill>
                          <a:latin typeface="Arabic Typesetting"/>
                          <a:cs typeface="Arabic Typesetting"/>
                        </a:rPr>
                        <a:t> </a:t>
                      </a:r>
                      <a:r>
                        <a:rPr sz="2400" dirty="0">
                          <a:solidFill>
                            <a:srgbClr val="FFFFFF"/>
                          </a:solidFill>
                          <a:latin typeface="Arabic Typesetting"/>
                          <a:cs typeface="Arabic Typesetting"/>
                        </a:rPr>
                        <a:t>حب</a:t>
                      </a:r>
                      <a:r>
                        <a:rPr sz="3600" spc="-7" baseline="1157" dirty="0">
                          <a:solidFill>
                            <a:srgbClr val="FFFFFF"/>
                          </a:solidFill>
                          <a:latin typeface="Arabic Typesetting"/>
                          <a:cs typeface="Arabic Typesetting"/>
                        </a:rPr>
                        <a:t>ص</a:t>
                      </a:r>
                      <a:r>
                        <a:rPr sz="2400" spc="-310" dirty="0">
                          <a:solidFill>
                            <a:srgbClr val="FFFFFF"/>
                          </a:solidFill>
                          <a:latin typeface="Arabic Typesetting"/>
                          <a:cs typeface="Arabic Typesetting"/>
                        </a:rPr>
                        <a:t>أ</a:t>
                      </a:r>
                      <a:r>
                        <a:rPr sz="3600" baseline="2314" dirty="0">
                          <a:solidFill>
                            <a:srgbClr val="FFFFFF"/>
                          </a:solidFill>
                          <a:latin typeface="Arabic Typesetting"/>
                          <a:cs typeface="Arabic Typesetting"/>
                        </a:rPr>
                        <a:t>  </a:t>
                      </a:r>
                      <a:r>
                        <a:rPr sz="3600" spc="-247" baseline="2314" dirty="0">
                          <a:solidFill>
                            <a:srgbClr val="FFFFFF"/>
                          </a:solidFill>
                          <a:latin typeface="Arabic Typesetting"/>
                          <a:cs typeface="Arabic Typesetting"/>
                        </a:rPr>
                        <a:t> </a:t>
                      </a:r>
                      <a:r>
                        <a:rPr sz="2400" dirty="0">
                          <a:solidFill>
                            <a:srgbClr val="FFFFFF"/>
                          </a:solidFill>
                          <a:latin typeface="Arabic Typesetting"/>
                          <a:cs typeface="Arabic Typesetting"/>
                        </a:rPr>
                        <a:t>س</a:t>
                      </a:r>
                      <a:r>
                        <a:rPr sz="2400" spc="5" dirty="0">
                          <a:solidFill>
                            <a:srgbClr val="FFFFFF"/>
                          </a:solidFill>
                          <a:latin typeface="Arabic Typesetting"/>
                          <a:cs typeface="Arabic Typesetting"/>
                        </a:rPr>
                        <a:t>م</a:t>
                      </a:r>
                      <a:r>
                        <a:rPr sz="2400" dirty="0">
                          <a:solidFill>
                            <a:srgbClr val="FFFFFF"/>
                          </a:solidFill>
                          <a:latin typeface="Arabic Typesetting"/>
                          <a:cs typeface="Arabic Typesetting"/>
                        </a:rPr>
                        <a:t>ا</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8"/>
                  </a:ext>
                </a:extLst>
              </a:tr>
              <a:tr h="494030">
                <a:tc>
                  <a:txBody>
                    <a:bodyPr/>
                    <a:lstStyle/>
                    <a:p>
                      <a:pPr marL="635" algn="ctr">
                        <a:lnSpc>
                          <a:spcPts val="2865"/>
                        </a:lnSpc>
                      </a:pPr>
                      <a:r>
                        <a:rPr sz="2400" spc="-10" dirty="0">
                          <a:solidFill>
                            <a:srgbClr val="FFFFFF"/>
                          </a:solidFill>
                          <a:latin typeface="Arabic Typesetting"/>
                          <a:cs typeface="Arabic Typesetting"/>
                        </a:rPr>
                        <a:t>ةح</a:t>
                      </a:r>
                      <a:r>
                        <a:rPr sz="2400" spc="-5" dirty="0">
                          <a:solidFill>
                            <a:srgbClr val="FFFFFF"/>
                          </a:solidFill>
                          <a:latin typeface="Arabic Typesetting"/>
                          <a:cs typeface="Arabic Typesetting"/>
                        </a:rPr>
                        <a:t>ت</a:t>
                      </a:r>
                      <a:r>
                        <a:rPr sz="2400" dirty="0">
                          <a:solidFill>
                            <a:srgbClr val="FFFFFF"/>
                          </a:solidFill>
                          <a:latin typeface="Arabic Typesetting"/>
                          <a:cs typeface="Arabic Typesetting"/>
                        </a:rPr>
                        <a:t>ف</a:t>
                      </a:r>
                      <a:r>
                        <a:rPr sz="2400" spc="-5" dirty="0">
                          <a:solidFill>
                            <a:srgbClr val="FFFFFF"/>
                          </a:solidFill>
                          <a:latin typeface="Arabic Typesetting"/>
                          <a:cs typeface="Arabic Typesetting"/>
                        </a:rPr>
                        <a:t>ل</a:t>
                      </a:r>
                      <a:r>
                        <a:rPr sz="2400" dirty="0">
                          <a:solidFill>
                            <a:srgbClr val="FFFFFF"/>
                          </a:solidFill>
                          <a:latin typeface="Arabic Typesetting"/>
                          <a:cs typeface="Arabic Typesetting"/>
                        </a:rPr>
                        <a:t>ا</a:t>
                      </a:r>
                      <a:r>
                        <a:rPr sz="2400" spc="10" dirty="0">
                          <a:solidFill>
                            <a:srgbClr val="FFFFFF"/>
                          </a:solidFill>
                          <a:latin typeface="Arabic Typesetting"/>
                          <a:cs typeface="Arabic Typesetting"/>
                        </a:rPr>
                        <a:t> </a:t>
                      </a:r>
                      <a:r>
                        <a:rPr sz="2400" spc="-10" dirty="0">
                          <a:solidFill>
                            <a:srgbClr val="FFFFFF"/>
                          </a:solidFill>
                          <a:latin typeface="Arabic Typesetting"/>
                          <a:cs typeface="Arabic Typesetting"/>
                        </a:rPr>
                        <a:t>ه</a:t>
                      </a:r>
                      <a:r>
                        <a:rPr sz="2400" dirty="0">
                          <a:solidFill>
                            <a:srgbClr val="FFFFFF"/>
                          </a:solidFill>
                          <a:latin typeface="Arabic Typesetting"/>
                          <a:cs typeface="Arabic Typesetting"/>
                        </a:rPr>
                        <a:t>ب</a:t>
                      </a:r>
                      <a:r>
                        <a:rPr sz="3600" spc="-7" baseline="1157" dirty="0">
                          <a:solidFill>
                            <a:srgbClr val="FFFFFF"/>
                          </a:solidFill>
                          <a:latin typeface="Arabic Typesetting"/>
                          <a:cs typeface="Arabic Typesetting"/>
                        </a:rPr>
                        <a:t>ص</a:t>
                      </a:r>
                      <a:r>
                        <a:rPr sz="3600" baseline="1157" dirty="0">
                          <a:solidFill>
                            <a:srgbClr val="FFFFFF"/>
                          </a:solidFill>
                          <a:latin typeface="Arabic Typesetting"/>
                          <a:cs typeface="Arabic Typesetting"/>
                        </a:rPr>
                        <a:t>ن </a:t>
                      </a:r>
                      <a:r>
                        <a:rPr sz="2400" spc="-10" dirty="0">
                          <a:solidFill>
                            <a:srgbClr val="FFFFFF"/>
                          </a:solidFill>
                          <a:latin typeface="Arabic Typesetting"/>
                          <a:cs typeface="Arabic Typesetting"/>
                        </a:rPr>
                        <a:t>ة</a:t>
                      </a:r>
                      <a:r>
                        <a:rPr sz="2400" dirty="0">
                          <a:solidFill>
                            <a:srgbClr val="FFFFFF"/>
                          </a:solidFill>
                          <a:latin typeface="Arabic Typesetting"/>
                          <a:cs typeface="Arabic Typesetting"/>
                        </a:rPr>
                        <a:t>ملا</a:t>
                      </a:r>
                      <a:r>
                        <a:rPr sz="2400" spc="-125" dirty="0">
                          <a:solidFill>
                            <a:srgbClr val="FFFFFF"/>
                          </a:solidFill>
                          <a:latin typeface="Arabic Typesetting"/>
                          <a:cs typeface="Arabic Typesetting"/>
                        </a:rPr>
                        <a:t>ع</a:t>
                      </a:r>
                      <a:r>
                        <a:rPr sz="2400" dirty="0">
                          <a:solidFill>
                            <a:srgbClr val="FFFFFF"/>
                          </a:solidFill>
                          <a:latin typeface="Arabic Typesetting"/>
                          <a:cs typeface="Arabic Typesetting"/>
                        </a:rPr>
                        <a:t>و</a:t>
                      </a:r>
                      <a:r>
                        <a:rPr sz="2400" spc="-10" dirty="0">
                          <a:solidFill>
                            <a:srgbClr val="FFFFFF"/>
                          </a:solidFill>
                          <a:latin typeface="Arabic Typesetting"/>
                          <a:cs typeface="Arabic Typesetting"/>
                        </a:rPr>
                        <a:t> </a:t>
                      </a:r>
                      <a:r>
                        <a:rPr sz="2400" spc="-120" dirty="0">
                          <a:solidFill>
                            <a:srgbClr val="FFFFFF"/>
                          </a:solidFill>
                          <a:latin typeface="Arabic Typesetting"/>
                          <a:cs typeface="Arabic Typesetting"/>
                        </a:rPr>
                        <a:t>ب</a:t>
                      </a:r>
                      <a:r>
                        <a:rPr sz="2400" dirty="0">
                          <a:solidFill>
                            <a:srgbClr val="FFFFFF"/>
                          </a:solidFill>
                          <a:latin typeface="Arabic Typesetting"/>
                          <a:cs typeface="Arabic Typesetting"/>
                        </a:rPr>
                        <a:t>و</a:t>
                      </a:r>
                      <a:r>
                        <a:rPr sz="2400" spc="-5" dirty="0">
                          <a:solidFill>
                            <a:srgbClr val="FFFFFF"/>
                          </a:solidFill>
                          <a:latin typeface="Arabic Typesetting"/>
                          <a:cs typeface="Arabic Typesetting"/>
                        </a:rPr>
                        <a:t>صن</a:t>
                      </a:r>
                      <a:r>
                        <a:rPr sz="2400" dirty="0">
                          <a:solidFill>
                            <a:srgbClr val="FFFFFF"/>
                          </a:solidFill>
                          <a:latin typeface="Arabic Typesetting"/>
                          <a:cs typeface="Arabic Typesetting"/>
                        </a:rPr>
                        <a:t>م</a:t>
                      </a:r>
                      <a:r>
                        <a:rPr sz="2400" spc="-5" dirty="0">
                          <a:solidFill>
                            <a:srgbClr val="FFFFFF"/>
                          </a:solidFill>
                          <a:latin typeface="Arabic Typesetting"/>
                          <a:cs typeface="Arabic Typesetting"/>
                        </a:rPr>
                        <a:t> </a:t>
                      </a:r>
                      <a:r>
                        <a:rPr sz="2400" dirty="0">
                          <a:solidFill>
                            <a:srgbClr val="FFFFFF"/>
                          </a:solidFill>
                          <a:latin typeface="Arabic Typesetting"/>
                          <a:cs typeface="Arabic Typesetting"/>
                        </a:rPr>
                        <a:t>حب</a:t>
                      </a:r>
                      <a:r>
                        <a:rPr sz="3600" spc="-15" baseline="1157" dirty="0">
                          <a:solidFill>
                            <a:srgbClr val="FFFFFF"/>
                          </a:solidFill>
                          <a:latin typeface="Arabic Typesetting"/>
                          <a:cs typeface="Arabic Typesetting"/>
                        </a:rPr>
                        <a:t>ص</a:t>
                      </a:r>
                      <a:r>
                        <a:rPr sz="2400" spc="-315" dirty="0">
                          <a:solidFill>
                            <a:srgbClr val="FFFFFF"/>
                          </a:solidFill>
                          <a:latin typeface="Arabic Typesetting"/>
                          <a:cs typeface="Arabic Typesetting"/>
                        </a:rPr>
                        <a:t>أ</a:t>
                      </a:r>
                      <a:r>
                        <a:rPr sz="3600" baseline="2314" dirty="0">
                          <a:solidFill>
                            <a:srgbClr val="FFFFFF"/>
                          </a:solidFill>
                          <a:latin typeface="Arabic Typesetting"/>
                          <a:cs typeface="Arabic Typesetting"/>
                        </a:rPr>
                        <a:t>  </a:t>
                      </a:r>
                      <a:r>
                        <a:rPr sz="3600" spc="-270" baseline="2314" dirty="0">
                          <a:solidFill>
                            <a:srgbClr val="FFFFFF"/>
                          </a:solidFill>
                          <a:latin typeface="Arabic Typesetting"/>
                          <a:cs typeface="Arabic Typesetting"/>
                        </a:rPr>
                        <a:t> </a:t>
                      </a:r>
                      <a:r>
                        <a:rPr sz="2400" dirty="0">
                          <a:solidFill>
                            <a:srgbClr val="FFFFFF"/>
                          </a:solidFill>
                          <a:latin typeface="Arabic Typesetting"/>
                          <a:cs typeface="Arabic Typesetting"/>
                        </a:rPr>
                        <a:t>ب</a:t>
                      </a:r>
                      <a:r>
                        <a:rPr sz="2400" spc="-5" dirty="0">
                          <a:solidFill>
                            <a:srgbClr val="FFFFFF"/>
                          </a:solidFill>
                          <a:latin typeface="Arabic Typesetting"/>
                          <a:cs typeface="Arabic Typesetting"/>
                        </a:rPr>
                        <a:t>ر</a:t>
                      </a:r>
                      <a:r>
                        <a:rPr sz="2400" dirty="0">
                          <a:solidFill>
                            <a:srgbClr val="FFFFFF"/>
                          </a:solidFill>
                          <a:latin typeface="Arabic Typesetting"/>
                          <a:cs typeface="Arabic Typesetting"/>
                        </a:rPr>
                        <a:t>خ</a:t>
                      </a:r>
                      <a:endParaRPr sz="2400">
                        <a:latin typeface="Arabic Typesetting"/>
                        <a:cs typeface="Arabic Typesetting"/>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38100">
                      <a:solidFill>
                        <a:srgbClr val="FFFFFF"/>
                      </a:solidFill>
                      <a:prstDash val="solid"/>
                    </a:lnB>
                    <a:solidFill>
                      <a:srgbClr val="717BA2"/>
                    </a:solidFill>
                  </a:tcPr>
                </a:tc>
                <a:tc vMerge="1">
                  <a:txBody>
                    <a:bodyPr/>
                    <a:lstStyle/>
                    <a:p>
                      <a:endParaRPr/>
                    </a:p>
                  </a:txBody>
                  <a:tcPr marL="0" marR="0" marT="0" marB="0">
                    <a:lnL w="12700">
                      <a:solidFill>
                        <a:srgbClr val="FFFFFF"/>
                      </a:solidFill>
                      <a:prstDash val="solid"/>
                    </a:lnL>
                    <a:lnB w="9525">
                      <a:solidFill>
                        <a:srgbClr val="9FB8CD"/>
                      </a:solidFill>
                      <a:prstDash val="solid"/>
                    </a:lnB>
                  </a:tcPr>
                </a:tc>
                <a:extLst>
                  <a:ext uri="{0D108BD9-81ED-4DB2-BD59-A6C34878D82A}">
                    <a16:rowId xmlns:a16="http://schemas.microsoft.com/office/drawing/2014/main" val="10009"/>
                  </a:ext>
                </a:extLst>
              </a:tr>
            </a:tbl>
          </a:graphicData>
        </a:graphic>
      </p:graphicFrame>
      <p:sp>
        <p:nvSpPr>
          <p:cNvPr id="5" name="object 5"/>
          <p:cNvSpPr txBox="1"/>
          <p:nvPr/>
        </p:nvSpPr>
        <p:spPr>
          <a:xfrm>
            <a:off x="692912" y="6401361"/>
            <a:ext cx="214629" cy="225425"/>
          </a:xfrm>
          <a:prstGeom prst="rect">
            <a:avLst/>
          </a:prstGeom>
        </p:spPr>
        <p:txBody>
          <a:bodyPr vert="horz" wrap="square" lIns="0" tIns="0" rIns="0" bIns="0" rtlCol="0">
            <a:spAutoFit/>
          </a:bodyPr>
          <a:lstStyle/>
          <a:p>
            <a:pPr marL="12700">
              <a:lnSpc>
                <a:spcPts val="1655"/>
              </a:lnSpc>
            </a:pPr>
            <a:r>
              <a:rPr sz="1400" spc="-40" dirty="0">
                <a:solidFill>
                  <a:srgbClr val="464652"/>
                </a:solidFill>
                <a:latin typeface="Arial"/>
                <a:cs typeface="Arial"/>
              </a:rPr>
              <a:t>10</a:t>
            </a:r>
            <a:endParaRPr sz="140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655"/>
              </a:lnSpc>
            </a:pPr>
            <a:r>
              <a:rPr spc="10" dirty="0"/>
              <a:t>)</a:t>
            </a:r>
            <a:r>
              <a:rPr spc="-50" dirty="0"/>
              <a:t>2</a:t>
            </a:r>
            <a:r>
              <a:rPr dirty="0"/>
              <a:t>( </a:t>
            </a:r>
            <a:r>
              <a:rPr spc="-25" dirty="0"/>
              <a:t> </a:t>
            </a:r>
            <a:r>
              <a:rPr spc="-210" dirty="0"/>
              <a:t>ةي</a:t>
            </a:r>
            <a:r>
              <a:rPr dirty="0"/>
              <a:t>و</a:t>
            </a:r>
            <a:r>
              <a:rPr spc="-330" dirty="0"/>
              <a:t>غ</a:t>
            </a:r>
            <a:r>
              <a:rPr spc="-315" dirty="0"/>
              <a:t>ل</a:t>
            </a:r>
            <a:r>
              <a:rPr dirty="0"/>
              <a:t>ا</a:t>
            </a:r>
            <a:r>
              <a:rPr spc="-25" dirty="0"/>
              <a:t> </a:t>
            </a:r>
            <a:r>
              <a:rPr spc="-10" dirty="0"/>
              <a:t>ت</a:t>
            </a:r>
            <a:r>
              <a:rPr spc="-135" dirty="0"/>
              <a:t>ا</a:t>
            </a:r>
            <a:r>
              <a:rPr spc="-395" dirty="0"/>
              <a:t>ي</a:t>
            </a:r>
            <a:r>
              <a:rPr spc="-290" dirty="0"/>
              <a:t>افكلا</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00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5345" t="28512" r="9630" b="68162"/>
          <a:stretch>
            <a:fillRect/>
          </a:stretch>
        </p:blipFill>
        <p:spPr>
          <a:xfrm>
            <a:off x="1401289" y="3586348"/>
            <a:ext cx="7457704" cy="380010"/>
          </a:xfrm>
          <a:prstGeom prst="rect">
            <a:avLst/>
          </a:prstGeom>
        </p:spPr>
      </p:pic>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5345" t="9697" r="9630" b="73048"/>
          <a:stretch>
            <a:fillRect/>
          </a:stretch>
        </p:blipFill>
        <p:spPr>
          <a:xfrm>
            <a:off x="1401289" y="1436916"/>
            <a:ext cx="7457704" cy="1971302"/>
          </a:xfrm>
          <a:prstGeom prst="rect">
            <a:avLst/>
          </a:prstGeom>
        </p:spPr>
      </p:pic>
      <p:sp>
        <p:nvSpPr>
          <p:cNvPr id="3" name="مربع نص 2"/>
          <p:cNvSpPr txBox="1"/>
          <p:nvPr/>
        </p:nvSpPr>
        <p:spPr>
          <a:xfrm>
            <a:off x="1543792" y="3598223"/>
            <a:ext cx="157941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rPr>
              <a:t>قراءة</a:t>
            </a:r>
            <a:endParaRPr kumimoji="0" lang="ar-SA" sz="1800" b="1" i="0" u="none" strike="noStrike" kern="1200" cap="none" spc="0" normalizeH="0" baseline="0" noProof="0" dirty="0">
              <a:ln w="11430">
                <a:solidFill>
                  <a:srgbClr val="0000FF"/>
                </a:solidFill>
              </a:ln>
              <a:solidFill>
                <a:srgbClr val="0000FF"/>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1508166" y="2149433"/>
            <a:ext cx="710144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Arial" panose="020B0604020202020204" pitchFamily="34" charset="0"/>
              </a:rPr>
              <a:t>مرسومة على ياء = أن تكون مكسورة أو ما قبلها مكسور.</a:t>
            </a:r>
            <a:endParaRPr kumimoji="0" lang="ar-SA"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Arial" panose="020B0604020202020204" pitchFamily="34" charset="0"/>
            </a:endParaRPr>
          </a:p>
        </p:txBody>
      </p:sp>
      <p:sp>
        <p:nvSpPr>
          <p:cNvPr id="5" name="مربع نص 4"/>
          <p:cNvSpPr txBox="1"/>
          <p:nvPr/>
        </p:nvSpPr>
        <p:spPr>
          <a:xfrm>
            <a:off x="1508166" y="2600694"/>
            <a:ext cx="710144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مرسومة على واو = أن تكون مضمومة +  ما قبلها مفتوح أو مضموم.</a:t>
            </a:r>
            <a:endParaRPr kumimoji="0" lang="ar-SA" sz="1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6" name="مربع نص 5"/>
          <p:cNvSpPr txBox="1"/>
          <p:nvPr/>
        </p:nvSpPr>
        <p:spPr>
          <a:xfrm>
            <a:off x="1508166" y="3063831"/>
            <a:ext cx="710144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مرسومة على السطر= أن تكون مفتوحة +  ما قبلها ألف.</a:t>
            </a:r>
            <a:endParaRPr kumimoji="0" lang="ar-SA" sz="1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pic>
        <p:nvPicPr>
          <p:cNvPr id="7" name="صورة 6" descr="005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8459" t="33606" r="11661" b="52569"/>
          <a:stretch>
            <a:fillRect/>
          </a:stretch>
        </p:blipFill>
        <p:spPr>
          <a:xfrm>
            <a:off x="1674421" y="4168239"/>
            <a:ext cx="7006441" cy="1579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8324" t="50030" r="9630" b="40926"/>
          <a:stretch>
            <a:fillRect/>
          </a:stretch>
        </p:blipFill>
        <p:spPr>
          <a:xfrm>
            <a:off x="1662545" y="1496290"/>
            <a:ext cx="7196448" cy="1033154"/>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8459" t="60321" r="12067" b="28868"/>
          <a:stretch>
            <a:fillRect/>
          </a:stretch>
        </p:blipFill>
        <p:spPr>
          <a:xfrm>
            <a:off x="1674421" y="2671948"/>
            <a:ext cx="6970815" cy="1235034"/>
          </a:xfrm>
          <a:prstGeom prst="rect">
            <a:avLst/>
          </a:prstGeom>
        </p:spPr>
      </p:pic>
      <p:pic>
        <p:nvPicPr>
          <p:cNvPr id="4" name="صورة 3" descr="00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5345" t="74355" r="9630" b="23462"/>
          <a:stretch>
            <a:fillRect/>
          </a:stretch>
        </p:blipFill>
        <p:spPr>
          <a:xfrm>
            <a:off x="1401289" y="4275117"/>
            <a:ext cx="7457704" cy="249382"/>
          </a:xfrm>
          <a:prstGeom prst="rect">
            <a:avLst/>
          </a:prstGeom>
        </p:spPr>
      </p:pic>
      <p:pic>
        <p:nvPicPr>
          <p:cNvPr id="5" name="صورة 4" descr="005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lum bright="-20000"/>
          </a:blip>
          <a:srcRect l="20102" t="76434" r="23440" b="9264"/>
          <a:stretch>
            <a:fillRect/>
          </a:stretch>
        </p:blipFill>
        <p:spPr>
          <a:xfrm>
            <a:off x="2695699" y="4512623"/>
            <a:ext cx="4952010" cy="1633883"/>
          </a:xfrm>
          <a:prstGeom prst="rect">
            <a:avLst/>
          </a:prstGeom>
        </p:spPr>
      </p:pic>
      <p:sp>
        <p:nvSpPr>
          <p:cNvPr id="6" name="مربع نص 5"/>
          <p:cNvSpPr txBox="1"/>
          <p:nvPr/>
        </p:nvSpPr>
        <p:spPr>
          <a:xfrm>
            <a:off x="8193974" y="1781300"/>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ء</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7" name="مربع نص 6"/>
          <p:cNvSpPr txBox="1"/>
          <p:nvPr/>
        </p:nvSpPr>
        <p:spPr>
          <a:xfrm>
            <a:off x="6567054" y="1793175"/>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ؤ</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8" name="مربع نص 7"/>
          <p:cNvSpPr txBox="1"/>
          <p:nvPr/>
        </p:nvSpPr>
        <p:spPr>
          <a:xfrm>
            <a:off x="4904509" y="1793175"/>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ؤ</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9" name="مربع نص 8"/>
          <p:cNvSpPr txBox="1"/>
          <p:nvPr/>
        </p:nvSpPr>
        <p:spPr>
          <a:xfrm>
            <a:off x="2470068" y="1781299"/>
            <a:ext cx="36813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0541" cmpd="sng">
                  <a:solidFill>
                    <a:srgbClr val="0000FF"/>
                  </a:solidFill>
                  <a:prstDash val="solid"/>
                </a:ln>
                <a:solidFill>
                  <a:srgbClr val="0000FF"/>
                </a:solidFill>
                <a:effectLst/>
                <a:uLnTx/>
                <a:uFillTx/>
                <a:latin typeface="Calibri"/>
                <a:ea typeface="+mn-ea"/>
                <a:cs typeface="Arial" panose="020B0604020202020204" pitchFamily="34" charset="0"/>
              </a:rPr>
              <a:t>ئـ</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0" name="مربع نص 9"/>
          <p:cNvSpPr txBox="1"/>
          <p:nvPr/>
        </p:nvSpPr>
        <p:spPr>
          <a:xfrm>
            <a:off x="8253350" y="2137560"/>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ء</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1" name="مربع نص 10"/>
          <p:cNvSpPr txBox="1"/>
          <p:nvPr/>
        </p:nvSpPr>
        <p:spPr>
          <a:xfrm>
            <a:off x="6958940" y="2125685"/>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ء</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2" name="مربع نص 11"/>
          <p:cNvSpPr txBox="1"/>
          <p:nvPr/>
        </p:nvSpPr>
        <p:spPr>
          <a:xfrm>
            <a:off x="5498275" y="2149435"/>
            <a:ext cx="285008"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ؤ</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3" name="مربع نص 12"/>
          <p:cNvSpPr txBox="1"/>
          <p:nvPr/>
        </p:nvSpPr>
        <p:spPr>
          <a:xfrm>
            <a:off x="3253841" y="2137559"/>
            <a:ext cx="36813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err="1">
                <a:ln w="10541" cmpd="sng">
                  <a:solidFill>
                    <a:srgbClr val="0000FF"/>
                  </a:solidFill>
                  <a:prstDash val="solid"/>
                </a:ln>
                <a:solidFill>
                  <a:srgbClr val="0000FF"/>
                </a:solidFill>
                <a:effectLst/>
                <a:uLnTx/>
                <a:uFillTx/>
                <a:latin typeface="Calibri"/>
                <a:ea typeface="+mn-ea"/>
                <a:cs typeface="Arial" panose="020B0604020202020204" pitchFamily="34" charset="0"/>
              </a:rPr>
              <a:t>ئــ</a:t>
            </a:r>
            <a:endParaRPr kumimoji="0" lang="ar-SA" sz="18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4" name="مربع نص 13"/>
          <p:cNvSpPr txBox="1"/>
          <p:nvPr/>
        </p:nvSpPr>
        <p:spPr>
          <a:xfrm>
            <a:off x="6163294" y="5082640"/>
            <a:ext cx="143691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مكافأة</a:t>
            </a:r>
            <a:endParaRPr kumimoji="0" lang="ar-SA" sz="14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
        <p:nvSpPr>
          <p:cNvPr id="15" name="مربع نص 14"/>
          <p:cNvSpPr txBox="1"/>
          <p:nvPr/>
        </p:nvSpPr>
        <p:spPr>
          <a:xfrm>
            <a:off x="4476997" y="5070765"/>
            <a:ext cx="1674422"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مكافآت</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6" name="مربع نص 15"/>
          <p:cNvSpPr txBox="1"/>
          <p:nvPr/>
        </p:nvSpPr>
        <p:spPr>
          <a:xfrm>
            <a:off x="4465122" y="5320146"/>
            <a:ext cx="1674422"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مآرب</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7" name="مربع نص 16"/>
          <p:cNvSpPr txBox="1"/>
          <p:nvPr/>
        </p:nvSpPr>
        <p:spPr>
          <a:xfrm>
            <a:off x="2719449" y="5569528"/>
            <a:ext cx="1757549" cy="30777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err="1">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rPr>
              <a:t>شيءان</a:t>
            </a:r>
            <a:endParaRPr kumimoji="0" lang="ar-SA" sz="14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18" name="مربع نص 17"/>
          <p:cNvSpPr txBox="1"/>
          <p:nvPr/>
        </p:nvSpPr>
        <p:spPr>
          <a:xfrm>
            <a:off x="2719449" y="5818911"/>
            <a:ext cx="1757549" cy="307777"/>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err="1">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rPr>
              <a:t>خطأان</a:t>
            </a:r>
            <a:endParaRPr kumimoji="0" lang="ar-SA" sz="14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19" name="مربع نص 18"/>
          <p:cNvSpPr txBox="1"/>
          <p:nvPr/>
        </p:nvSpPr>
        <p:spPr>
          <a:xfrm>
            <a:off x="4453247" y="5818911"/>
            <a:ext cx="1698172"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خطآن</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0" name="مربع نص 19"/>
          <p:cNvSpPr txBox="1"/>
          <p:nvPr/>
        </p:nvSpPr>
        <p:spPr>
          <a:xfrm>
            <a:off x="6175169" y="5557653"/>
            <a:ext cx="1436914"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rPr>
              <a:t>شيء</a:t>
            </a:r>
            <a:endParaRPr kumimoji="0" lang="ar-SA" sz="1400" b="1" i="0" u="none" strike="noStrike" kern="1200" cap="none" spc="0" normalizeH="0" baseline="0" noProof="0" dirty="0">
              <a:ln w="10541" cmpd="sng">
                <a:solidFill>
                  <a:srgbClr val="0000FF"/>
                </a:solidFill>
                <a:prstDash val="solid"/>
              </a:ln>
              <a:solidFill>
                <a:srgbClr val="0000FF"/>
              </a:solidFill>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to="" calcmode="lin" valueType="num">
                                      <p:cBhvr>
                                        <p:cTn id="52" dur="1" fill="hold"/>
                                        <p:tgtEl>
                                          <p:spTgt spid="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to="" calcmode="lin" valueType="num">
                                      <p:cBhvr>
                                        <p:cTn id="57" dur="1" fill="hold"/>
                                        <p:tgtEl>
                                          <p:spTgt spid="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to="" calcmode="lin" valueType="num">
                                      <p:cBhvr>
                                        <p:cTn id="87" dur="1" fill="hold"/>
                                        <p:tgtEl>
                                          <p:spTgt spid="1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to="" calcmode="lin" valueType="num">
                                      <p:cBhvr>
                                        <p:cTn id="9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9404" t="11255" r="7600" b="85210"/>
          <a:stretch>
            <a:fillRect/>
          </a:stretch>
        </p:blipFill>
        <p:spPr>
          <a:xfrm>
            <a:off x="1413165" y="1353786"/>
            <a:ext cx="7493330" cy="415637"/>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lum bright="-20000"/>
          </a:blip>
          <a:srcRect l="10588" t="16506" r="10231" b="66023"/>
          <a:stretch>
            <a:fillRect/>
          </a:stretch>
        </p:blipFill>
        <p:spPr>
          <a:xfrm>
            <a:off x="1520042" y="1971304"/>
            <a:ext cx="7148945" cy="2054431"/>
          </a:xfrm>
          <a:prstGeom prst="rect">
            <a:avLst/>
          </a:prstGeom>
        </p:spPr>
      </p:pic>
      <p:pic>
        <p:nvPicPr>
          <p:cNvPr id="4" name="صورة 3" descr="005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33211" t="36401" r="7600" b="59660"/>
          <a:stretch>
            <a:fillRect/>
          </a:stretch>
        </p:blipFill>
        <p:spPr>
          <a:xfrm>
            <a:off x="3562597" y="4310743"/>
            <a:ext cx="5343898" cy="463138"/>
          </a:xfrm>
          <a:prstGeom prst="rect">
            <a:avLst/>
          </a:prstGeom>
        </p:spPr>
      </p:pic>
      <p:pic>
        <p:nvPicPr>
          <p:cNvPr id="5" name="صورة 4" descr="0054.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lum bright="-20000"/>
          </a:blip>
          <a:srcRect l="54914" t="42965" r="7600" b="47441"/>
          <a:stretch>
            <a:fillRect/>
          </a:stretch>
        </p:blipFill>
        <p:spPr>
          <a:xfrm>
            <a:off x="5522026" y="5082639"/>
            <a:ext cx="3384469" cy="1128156"/>
          </a:xfrm>
          <a:prstGeom prst="rect">
            <a:avLst/>
          </a:prstGeom>
        </p:spPr>
      </p:pic>
      <p:sp>
        <p:nvSpPr>
          <p:cNvPr id="6" name="مربع نص 5"/>
          <p:cNvSpPr txBox="1"/>
          <p:nvPr/>
        </p:nvSpPr>
        <p:spPr>
          <a:xfrm>
            <a:off x="2446317" y="5142015"/>
            <a:ext cx="2814452" cy="92333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 typeface="Wingdings" pitchFamily="2" charset="2"/>
              <a:buChar char="v"/>
              <a:tabLst/>
              <a:defRPr/>
            </a:pPr>
            <a:r>
              <a:rPr kumimoji="0" lang="ar-EG" sz="18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rPr>
              <a:t> تكافأ خالد وسعيد تكافؤًا.</a:t>
            </a:r>
          </a:p>
          <a:p>
            <a:pPr marL="0" marR="0" lvl="0" indent="0" algn="r" defTabSz="914400" rtl="1" eaLnBrk="1" fontAlgn="auto" latinLnBrk="0" hangingPunct="1">
              <a:lnSpc>
                <a:spcPct val="100000"/>
              </a:lnSpc>
              <a:spcBef>
                <a:spcPts val="0"/>
              </a:spcBef>
              <a:spcAft>
                <a:spcPts val="0"/>
              </a:spcAft>
              <a:buClrTx/>
              <a:buSzTx/>
              <a:buFont typeface="Wingdings" pitchFamily="2" charset="2"/>
              <a:buChar char="v"/>
              <a:tabLst/>
              <a:defRPr/>
            </a:pPr>
            <a:r>
              <a:rPr kumimoji="0" lang="ar-EG" sz="18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rPr>
              <a:t>ما زال محمود كفئًا.</a:t>
            </a:r>
          </a:p>
          <a:p>
            <a:pPr marL="0" marR="0" lvl="0" indent="0" algn="r" defTabSz="914400" rtl="1" eaLnBrk="1" fontAlgn="auto" latinLnBrk="0" hangingPunct="1">
              <a:lnSpc>
                <a:spcPct val="100000"/>
              </a:lnSpc>
              <a:spcBef>
                <a:spcPts val="0"/>
              </a:spcBef>
              <a:spcAft>
                <a:spcPts val="0"/>
              </a:spcAft>
              <a:buClrTx/>
              <a:buSzTx/>
              <a:buFont typeface="Wingdings" pitchFamily="2" charset="2"/>
              <a:buChar char="v"/>
              <a:tabLst/>
              <a:defRPr/>
            </a:pPr>
            <a:r>
              <a:rPr kumimoji="0" lang="ar-EG" sz="18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rPr>
              <a:t>عبد الله أكثر ذكاءً من غيره.</a:t>
            </a:r>
            <a:endParaRPr kumimoji="0" lang="ar-SA" sz="1800" b="1" i="0" u="none" strike="noStrike" kern="1200" cap="all" spc="0" normalizeH="0" baseline="0" noProof="0" dirty="0">
              <a:ln w="0">
                <a:solidFill>
                  <a:srgbClr val="00B050"/>
                </a:solidFill>
              </a:ln>
              <a:solidFill>
                <a:srgbClr val="00B050"/>
              </a:solidFill>
              <a:effectLst>
                <a:reflection blurRad="12700" stA="50000" endPos="50000" dist="5000" dir="5400000" sy="-100000" rotWithShape="0"/>
              </a:effectLst>
              <a:uLnTx/>
              <a:uFillTx/>
              <a:latin typeface="Calibri"/>
              <a:ea typeface="+mn-ea"/>
              <a:cs typeface="Arial" panose="020B0604020202020204" pitchFamily="34" charset="0"/>
            </a:endParaRPr>
          </a:p>
        </p:txBody>
      </p:sp>
      <p:sp>
        <p:nvSpPr>
          <p:cNvPr id="7" name="مربع نص 6"/>
          <p:cNvSpPr txBox="1"/>
          <p:nvPr/>
        </p:nvSpPr>
        <p:spPr>
          <a:xfrm>
            <a:off x="1448791" y="2588824"/>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مرسومة على ياء: مثل شاطئ .... يتم رسمها عند التنوين : شاطئًا.</a:t>
            </a:r>
          </a:p>
        </p:txBody>
      </p:sp>
      <p:sp>
        <p:nvSpPr>
          <p:cNvPr id="8" name="مربع نص 7"/>
          <p:cNvSpPr txBox="1"/>
          <p:nvPr/>
        </p:nvSpPr>
        <p:spPr>
          <a:xfrm>
            <a:off x="1436915" y="2992585"/>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مرسومة على السطر وقبلها ألف: مثل سماء.... يتم رسمها عند التنوين : سماءً.</a:t>
            </a:r>
          </a:p>
        </p:txBody>
      </p:sp>
      <p:sp>
        <p:nvSpPr>
          <p:cNvPr id="9" name="مربع نص 8"/>
          <p:cNvSpPr txBox="1"/>
          <p:nvPr/>
        </p:nvSpPr>
        <p:spPr>
          <a:xfrm>
            <a:off x="1472541" y="3396346"/>
            <a:ext cx="691143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مرسومة على السطر وقبلها حرف ساكن: مثل بطء.... يتم رسمها عند التنوين : </a:t>
            </a:r>
            <a:r>
              <a:rPr kumimoji="0" lang="ar-EG" sz="1800" b="1" i="0" u="none" strike="noStrike" kern="1200" cap="none" spc="0" normalizeH="0" baseline="0" noProof="0" dirty="0" err="1">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بطءًا</a:t>
            </a: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lum bright="-20000"/>
          </a:blip>
          <a:srcRect l="6698" t="9870" r="9404" b="86809"/>
          <a:stretch>
            <a:fillRect/>
          </a:stretch>
        </p:blipFill>
        <p:spPr>
          <a:xfrm>
            <a:off x="1436914" y="1490353"/>
            <a:ext cx="7255823" cy="374073"/>
          </a:xfrm>
          <a:prstGeom prst="rect">
            <a:avLst/>
          </a:prstGeom>
        </p:spPr>
      </p:pic>
      <p:pic>
        <p:nvPicPr>
          <p:cNvPr id="3" name="صورة 2" descr="0055.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lum bright="-20000"/>
          </a:blip>
          <a:srcRect l="13976" t="14351" r="17505" b="53810"/>
          <a:stretch>
            <a:fillRect/>
          </a:stretch>
        </p:blipFill>
        <p:spPr>
          <a:xfrm>
            <a:off x="2066306" y="1995055"/>
            <a:ext cx="5925788" cy="3586348"/>
          </a:xfrm>
          <a:prstGeom prst="rect">
            <a:avLst/>
          </a:prstGeom>
        </p:spPr>
      </p:pic>
      <p:sp>
        <p:nvSpPr>
          <p:cNvPr id="4" name="مربع نص 3"/>
          <p:cNvSpPr txBox="1"/>
          <p:nvPr/>
        </p:nvSpPr>
        <p:spPr>
          <a:xfrm>
            <a:off x="5011200" y="2280063"/>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أَمَرَهُ</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5011200" y="2576946"/>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الهيأة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5011200" y="2873829"/>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المروءة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5011200" y="3170712"/>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سوءًا</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5011200" y="3467595"/>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يبدأ</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5011200" y="3764478"/>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جزأين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5011200" y="4061361"/>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شؤون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5011200" y="4358244"/>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يستهزئون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5011200" y="4655127"/>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دعاءً</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5011200" y="4952010"/>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يقرؤون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5011200" y="5248893"/>
            <a:ext cx="14725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تعبئة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5" name="مربع نص 14"/>
          <p:cNvSpPr txBox="1"/>
          <p:nvPr/>
        </p:nvSpPr>
        <p:spPr>
          <a:xfrm>
            <a:off x="2101932" y="2268187"/>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همزة قطع.</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6" name="مربع نص 15"/>
          <p:cNvSpPr txBox="1"/>
          <p:nvPr/>
        </p:nvSpPr>
        <p:spPr>
          <a:xfrm>
            <a:off x="2101932" y="2565070"/>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بعد ياء اللين الساكنة.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7" name="مربع نص 16"/>
          <p:cNvSpPr txBox="1"/>
          <p:nvPr/>
        </p:nvSpPr>
        <p:spPr>
          <a:xfrm>
            <a:off x="2101932" y="2861953"/>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بعد واو المد.</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8" name="مربع نص 17"/>
          <p:cNvSpPr txBox="1"/>
          <p:nvPr/>
        </p:nvSpPr>
        <p:spPr>
          <a:xfrm>
            <a:off x="2101932" y="3158836"/>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واو المد.</a:t>
            </a:r>
          </a:p>
        </p:txBody>
      </p:sp>
      <p:sp>
        <p:nvSpPr>
          <p:cNvPr id="19" name="مربع نص 18"/>
          <p:cNvSpPr txBox="1"/>
          <p:nvPr/>
        </p:nvSpPr>
        <p:spPr>
          <a:xfrm>
            <a:off x="2101932" y="3455719"/>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مفتوح.</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0" name="مربع نص 19"/>
          <p:cNvSpPr txBox="1"/>
          <p:nvPr/>
        </p:nvSpPr>
        <p:spPr>
          <a:xfrm>
            <a:off x="2101932" y="3752602"/>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مفتوحة بعد حرف صحيح ساكن.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1" name="مربع نص 20"/>
          <p:cNvSpPr txBox="1"/>
          <p:nvPr/>
        </p:nvSpPr>
        <p:spPr>
          <a:xfrm>
            <a:off x="2101932" y="4049485"/>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مضمومة وما قبلها مضموم.</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2" name="مربع نص 21"/>
          <p:cNvSpPr txBox="1"/>
          <p:nvPr/>
        </p:nvSpPr>
        <p:spPr>
          <a:xfrm>
            <a:off x="2101932" y="4346368"/>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مكسور.</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3" name="مربع نص 22"/>
          <p:cNvSpPr txBox="1"/>
          <p:nvPr/>
        </p:nvSpPr>
        <p:spPr>
          <a:xfrm>
            <a:off x="2101932" y="4643251"/>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قبلها ألف مد.</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4" name="مربع نص 23"/>
          <p:cNvSpPr txBox="1"/>
          <p:nvPr/>
        </p:nvSpPr>
        <p:spPr>
          <a:xfrm>
            <a:off x="2101932" y="4940134"/>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مضمومة وما قبلها مفتوح.</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5" name="مربع نص 24"/>
          <p:cNvSpPr txBox="1"/>
          <p:nvPr/>
        </p:nvSpPr>
        <p:spPr>
          <a:xfrm>
            <a:off x="2101932" y="5237017"/>
            <a:ext cx="289739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ما قبلها مكسور.</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to="" calcmode="lin" valueType="num">
                                      <p:cBhvr>
                                        <p:cTn id="62" dur="1" fill="hold"/>
                                        <p:tgtEl>
                                          <p:spTgt spid="1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to="" calcmode="lin" valueType="num">
                                      <p:cBhvr>
                                        <p:cTn id="77" dur="1" fill="hold"/>
                                        <p:tgtEl>
                                          <p:spTgt spid="1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to="" calcmode="lin" valueType="num">
                                      <p:cBhvr>
                                        <p:cTn id="87" dur="1" fill="hold"/>
                                        <p:tgtEl>
                                          <p:spTgt spid="11"/>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to="" calcmode="lin" valueType="num">
                                      <p:cBhvr>
                                        <p:cTn id="92" dur="1" fill="hold"/>
                                        <p:tgtEl>
                                          <p:spTgt spid="22"/>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to="" calcmode="lin" valueType="num">
                                      <p:cBhvr>
                                        <p:cTn id="97" dur="1" fill="hold"/>
                                        <p:tgtEl>
                                          <p:spTgt spid="1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 to="" calcmode="lin" valueType="num">
                                      <p:cBhvr>
                                        <p:cTn id="107" dur="1" fill="hold"/>
                                        <p:tgtEl>
                                          <p:spTgt spid="13"/>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to="" calcmode="lin" valueType="num">
                                      <p:cBhvr>
                                        <p:cTn id="112" dur="1" fill="hold"/>
                                        <p:tgtEl>
                                          <p:spTgt spid="24"/>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 to="" calcmode="lin" valueType="num">
                                      <p:cBhvr>
                                        <p:cTn id="117" dur="1" fill="hold"/>
                                        <p:tgtEl>
                                          <p:spTgt spid="14"/>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5"/>
                                        </p:tgtEl>
                                        <p:attrNameLst>
                                          <p:attrName>style.visibility</p:attrName>
                                        </p:attrNameLst>
                                      </p:cBhvr>
                                      <p:to>
                                        <p:strVal val="visible"/>
                                      </p:to>
                                    </p:set>
                                    <p:anim to="" calcmode="lin" valueType="num">
                                      <p:cBhvr>
                                        <p:cTn id="122"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46.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lum bright="-20000"/>
          </a:blip>
          <a:srcRect l="8953" t="64493" r="6021" b="30171"/>
          <a:stretch>
            <a:fillRect/>
          </a:stretch>
        </p:blipFill>
        <p:spPr>
          <a:xfrm>
            <a:off x="1472540" y="2208810"/>
            <a:ext cx="7410202" cy="605642"/>
          </a:xfrm>
          <a:prstGeom prst="rect">
            <a:avLst/>
          </a:prstGeom>
        </p:spPr>
      </p:pic>
      <p:pic>
        <p:nvPicPr>
          <p:cNvPr id="3" name="صورة 2" descr="0046.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lum bright="-20000"/>
          </a:blip>
          <a:srcRect l="16992" t="70665" r="13515" b="10303"/>
          <a:stretch>
            <a:fillRect/>
          </a:stretch>
        </p:blipFill>
        <p:spPr>
          <a:xfrm>
            <a:off x="2173184" y="2909455"/>
            <a:ext cx="6056416" cy="2160284"/>
          </a:xfrm>
          <a:prstGeom prst="rect">
            <a:avLst/>
          </a:prstGeom>
        </p:spPr>
      </p:pic>
      <p:sp>
        <p:nvSpPr>
          <p:cNvPr id="4" name="مربع نص 3"/>
          <p:cNvSpPr txBox="1"/>
          <p:nvPr/>
        </p:nvSpPr>
        <p:spPr>
          <a:xfrm>
            <a:off x="2220686" y="3301340"/>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بدخول همزة الاستفهام عليها.</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2220686" y="3610098"/>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أنها في بسملة كاملة</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2220686" y="3942606"/>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لأنها وقعت بين علمين.</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2220686" y="4275114"/>
            <a:ext cx="286195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لأنها وقعت بعد ياء النداء.</a:t>
            </a:r>
            <a:endParaRPr kumimoji="0" lang="ar-SA" sz="18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2220686" y="4678872"/>
            <a:ext cx="286195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2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rPr>
              <a:t>لأنها همزة أل تتحول إلى (آ) مع همزة الاستفهام.</a:t>
            </a:r>
            <a:endParaRPr kumimoji="0" lang="ar-SA" sz="1200" b="1" i="0" u="none" strike="noStrike" kern="1200" cap="none" spc="0" normalizeH="0" baseline="0" noProof="0" dirty="0">
              <a:ln w="11430">
                <a:solidFill>
                  <a:srgbClr val="F79646">
                    <a:lumMod val="50000"/>
                  </a:srgbClr>
                </a:solidFill>
              </a:ln>
              <a:solidFill>
                <a:srgbClr val="F79646">
                  <a:lumMod val="50000"/>
                </a:srgbClr>
              </a:soli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36326" r="3734" b="34631"/>
          <a:stretch>
            <a:fillRect/>
          </a:stretch>
        </p:blipFill>
        <p:spPr>
          <a:xfrm>
            <a:off x="1460311" y="1569493"/>
            <a:ext cx="7137778" cy="3166280"/>
          </a:xfrm>
          <a:prstGeom prst="rect">
            <a:avLst/>
          </a:prstGeom>
        </p:spPr>
      </p:pic>
      <p:sp>
        <p:nvSpPr>
          <p:cNvPr id="3" name="مربع نص 2"/>
          <p:cNvSpPr txBox="1"/>
          <p:nvPr/>
        </p:nvSpPr>
        <p:spPr>
          <a:xfrm>
            <a:off x="3875964" y="2852382"/>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الوصل والحذف</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4" name="مربع نص 3"/>
          <p:cNvSpPr txBox="1"/>
          <p:nvPr/>
        </p:nvSpPr>
        <p:spPr>
          <a:xfrm>
            <a:off x="3875964" y="3152633"/>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الوصل والحذف</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5" name="مربع نص 4"/>
          <p:cNvSpPr txBox="1"/>
          <p:nvPr/>
        </p:nvSpPr>
        <p:spPr>
          <a:xfrm>
            <a:off x="3875964" y="3452884"/>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6" name="مربع نص 5"/>
          <p:cNvSpPr txBox="1"/>
          <p:nvPr/>
        </p:nvSpPr>
        <p:spPr>
          <a:xfrm>
            <a:off x="3875964" y="3739487"/>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7" name="مربع نص 6"/>
          <p:cNvSpPr txBox="1"/>
          <p:nvPr/>
        </p:nvSpPr>
        <p:spPr>
          <a:xfrm>
            <a:off x="3875964" y="4039738"/>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8" name="مربع نص 7"/>
          <p:cNvSpPr txBox="1"/>
          <p:nvPr/>
        </p:nvSpPr>
        <p:spPr>
          <a:xfrm>
            <a:off x="3875964" y="4339989"/>
            <a:ext cx="2142699"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9" name="مربع نص 8"/>
          <p:cNvSpPr txBox="1"/>
          <p:nvPr/>
        </p:nvSpPr>
        <p:spPr>
          <a:xfrm>
            <a:off x="1528550" y="2811440"/>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(أل) مع (لغة) وحذف اللام</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0" name="مربع نص 9"/>
          <p:cNvSpPr txBox="1"/>
          <p:nvPr/>
        </p:nvSpPr>
        <p:spPr>
          <a:xfrm>
            <a:off x="1528550" y="3111691"/>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(إلى) مع (ما) وحذف الألف</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1542198" y="3411942"/>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(أل) مع (إله)</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1555846" y="3698545"/>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(حب) مع (ذا)</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1542198" y="3998796"/>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(مثل) مع (ما) </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1528550" y="4299047"/>
            <a:ext cx="2306472"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وصلت (اتق) مع (</a:t>
            </a:r>
            <a:r>
              <a:rPr kumimoji="0" lang="ar-EG" sz="1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وا</a:t>
            </a: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0.gif"/>
          <p:cNvPicPr>
            <a:picLocks noChangeAspect="1"/>
          </p:cNvPicPr>
          <p:nvPr/>
        </p:nvPicPr>
        <p:blipFill>
          <a:blip r:embed="rId2">
            <a:clrChange>
              <a:clrFrom>
                <a:srgbClr val="FFFFFF"/>
              </a:clrFrom>
              <a:clrTo>
                <a:srgbClr val="FFFFFF">
                  <a:alpha val="0"/>
                </a:srgbClr>
              </a:clrTo>
            </a:clrChange>
          </a:blip>
          <a:srcRect l="5119" t="67497" r="3734" b="8060"/>
          <a:stretch>
            <a:fillRect/>
          </a:stretch>
        </p:blipFill>
        <p:spPr>
          <a:xfrm>
            <a:off x="1514902" y="2210938"/>
            <a:ext cx="7137778" cy="2664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8159" r="9992" b="66485"/>
          <a:stretch>
            <a:fillRect/>
          </a:stretch>
        </p:blipFill>
        <p:spPr>
          <a:xfrm>
            <a:off x="1501254" y="2088107"/>
            <a:ext cx="7096836" cy="2756848"/>
          </a:xfrm>
          <a:prstGeom prst="rect">
            <a:avLst/>
          </a:prstGeom>
        </p:spPr>
      </p:pic>
      <p:sp>
        <p:nvSpPr>
          <p:cNvPr id="3" name="مربع نص 2"/>
          <p:cNvSpPr txBox="1"/>
          <p:nvPr/>
        </p:nvSpPr>
        <p:spPr>
          <a:xfrm>
            <a:off x="7874758" y="3589361"/>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إن</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4" name="مربع نص 3"/>
          <p:cNvSpPr txBox="1"/>
          <p:nvPr/>
        </p:nvSpPr>
        <p:spPr>
          <a:xfrm>
            <a:off x="6182436" y="3589361"/>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حـــــــــرف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7847462" y="3875964"/>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أحيانًا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6155140" y="3875964"/>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اســـــــــــــــــــم</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7861110" y="4162567"/>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إذا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6168788" y="4162567"/>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حـــــــــرف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7861110" y="4449170"/>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أهل</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0" name="مربع نص 9"/>
          <p:cNvSpPr txBox="1"/>
          <p:nvPr/>
        </p:nvSpPr>
        <p:spPr>
          <a:xfrm>
            <a:off x="6168788" y="4449170"/>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اسم</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5540991" y="3589361"/>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rPr>
              <a:t>بأعدائه</a:t>
            </a:r>
            <a:endParaRPr kumimoji="0" lang="ar-SA"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4" name="مربع نص 13"/>
          <p:cNvSpPr txBox="1"/>
          <p:nvPr/>
        </p:nvSpPr>
        <p:spPr>
          <a:xfrm>
            <a:off x="3848669" y="3589361"/>
            <a:ext cx="169232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مكسورة</a:t>
            </a:r>
            <a:endParaRPr kumimoji="0" lang="ar-SA"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5" name="مربع نص 14"/>
          <p:cNvSpPr txBox="1"/>
          <p:nvPr/>
        </p:nvSpPr>
        <p:spPr>
          <a:xfrm>
            <a:off x="5513695" y="3875964"/>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rPr>
              <a:t>بأس</a:t>
            </a:r>
            <a:endParaRPr kumimoji="0" lang="ar-SA"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6" name="مربع نص 15"/>
          <p:cNvSpPr txBox="1"/>
          <p:nvPr/>
        </p:nvSpPr>
        <p:spPr>
          <a:xfrm>
            <a:off x="3821373" y="3875964"/>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ساكنة وما قبلها مفتوح</a:t>
            </a:r>
            <a:endParaRPr kumimoji="0" lang="ar-SA"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7" name="مربع نص 16"/>
          <p:cNvSpPr txBox="1"/>
          <p:nvPr/>
        </p:nvSpPr>
        <p:spPr>
          <a:xfrm>
            <a:off x="5527343" y="4162567"/>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rPr>
              <a:t>الشؤون</a:t>
            </a:r>
            <a:endParaRPr kumimoji="0" lang="ar-SA"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18" name="مربع نص 17"/>
          <p:cNvSpPr txBox="1"/>
          <p:nvPr/>
        </p:nvSpPr>
        <p:spPr>
          <a:xfrm>
            <a:off x="3835021" y="4162567"/>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ساكنة وما قبلها مضموم</a:t>
            </a:r>
            <a:endParaRPr kumimoji="0" lang="ar-SA"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9" name="مربع نص 18"/>
          <p:cNvSpPr txBox="1"/>
          <p:nvPr/>
        </p:nvSpPr>
        <p:spPr>
          <a:xfrm>
            <a:off x="5527343" y="4449170"/>
            <a:ext cx="65509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rPr>
              <a:t>التأثير</a:t>
            </a:r>
            <a:endParaRPr kumimoji="0" lang="ar-SA" sz="1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Calibri"/>
              <a:ea typeface="+mn-ea"/>
              <a:cs typeface="Arial" panose="020B0604020202020204" pitchFamily="34" charset="0"/>
            </a:endParaRPr>
          </a:p>
        </p:txBody>
      </p:sp>
      <p:sp>
        <p:nvSpPr>
          <p:cNvPr id="20" name="مربع نص 19"/>
          <p:cNvSpPr txBox="1"/>
          <p:nvPr/>
        </p:nvSpPr>
        <p:spPr>
          <a:xfrm>
            <a:off x="3835021" y="4449170"/>
            <a:ext cx="1692323" cy="276999"/>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لأنها ساكنة وما قبلها مفتوح</a:t>
            </a:r>
            <a:endParaRPr kumimoji="0" lang="ar-SA" sz="1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1" name="مربع نص 20"/>
          <p:cNvSpPr txBox="1"/>
          <p:nvPr/>
        </p:nvSpPr>
        <p:spPr>
          <a:xfrm>
            <a:off x="3207224" y="3589361"/>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err="1">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يرزء</a:t>
            </a:r>
            <a:endParaRPr kumimoji="0" lang="ar-SA"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2" name="مربع نص 21"/>
          <p:cNvSpPr txBox="1"/>
          <p:nvPr/>
        </p:nvSpPr>
        <p:spPr>
          <a:xfrm>
            <a:off x="1514902" y="3589361"/>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 ما قبلها مفتوح</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3" name="مربع نص 22"/>
          <p:cNvSpPr txBox="1"/>
          <p:nvPr/>
        </p:nvSpPr>
        <p:spPr>
          <a:xfrm>
            <a:off x="3179928" y="3875964"/>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البلاء</a:t>
            </a:r>
            <a:endParaRPr kumimoji="0" lang="ar-SA"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4" name="مربع نص 23"/>
          <p:cNvSpPr txBox="1"/>
          <p:nvPr/>
        </p:nvSpPr>
        <p:spPr>
          <a:xfrm>
            <a:off x="1487606" y="3875964"/>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 ما قبلها ساكن</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5" name="مربع نص 24"/>
          <p:cNvSpPr txBox="1"/>
          <p:nvPr/>
        </p:nvSpPr>
        <p:spPr>
          <a:xfrm>
            <a:off x="3193576" y="4162567"/>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علمائها</a:t>
            </a:r>
            <a:endParaRPr kumimoji="0" lang="ar-SA"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6" name="مربع نص 25"/>
          <p:cNvSpPr txBox="1"/>
          <p:nvPr/>
        </p:nvSpPr>
        <p:spPr>
          <a:xfrm>
            <a:off x="1501254" y="4162567"/>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لأنها مكسورة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7" name="مربع نص 26"/>
          <p:cNvSpPr txBox="1"/>
          <p:nvPr/>
        </p:nvSpPr>
        <p:spPr>
          <a:xfrm>
            <a:off x="3193576" y="4449170"/>
            <a:ext cx="655093" cy="307777"/>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بأعدائه</a:t>
            </a:r>
            <a:endParaRPr kumimoji="0" lang="ar-SA" sz="1400" b="1" i="0" u="none" strike="noStrike" kern="1200" cap="none" spc="0" normalizeH="0" baseline="0" noProof="0" dirty="0">
              <a:ln w="11430">
                <a:solidFill>
                  <a:sysClr val="windowText" lastClr="000000"/>
                </a:solid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28" name="مربع نص 27"/>
          <p:cNvSpPr txBox="1"/>
          <p:nvPr/>
        </p:nvSpPr>
        <p:spPr>
          <a:xfrm>
            <a:off x="1501254" y="4449170"/>
            <a:ext cx="1692323"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لأنها مكسورة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to="" calcmode="lin" valueType="num">
                                      <p:cBhvr>
                                        <p:cTn id="127" dur="1" fill="hold"/>
                                        <p:tgtEl>
                                          <p:spTgt spid="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35649" r="9992" b="26819"/>
          <a:stretch>
            <a:fillRect/>
          </a:stretch>
        </p:blipFill>
        <p:spPr>
          <a:xfrm>
            <a:off x="1514902" y="1473959"/>
            <a:ext cx="7096836" cy="4080680"/>
          </a:xfrm>
          <a:prstGeom prst="rect">
            <a:avLst/>
          </a:prstGeom>
        </p:spPr>
      </p:pic>
      <p:sp>
        <p:nvSpPr>
          <p:cNvPr id="3" name="مربع نص 2"/>
          <p:cNvSpPr txBox="1"/>
          <p:nvPr/>
        </p:nvSpPr>
        <p:spPr>
          <a:xfrm>
            <a:off x="7478975" y="2688610"/>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خطا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4" name="مربع نص 3"/>
          <p:cNvSpPr txBox="1"/>
          <p:nvPr/>
        </p:nvSpPr>
        <p:spPr>
          <a:xfrm>
            <a:off x="4913195" y="2715904"/>
            <a:ext cx="2483889"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أصلها ثلاثة حروف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7451679" y="2975213"/>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العدا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4885899" y="3002507"/>
            <a:ext cx="2483889"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أصلها ثلاث حروف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7" name="مربع نص 6"/>
          <p:cNvSpPr txBox="1"/>
          <p:nvPr/>
        </p:nvSpPr>
        <p:spPr>
          <a:xfrm>
            <a:off x="7465327" y="3261816"/>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دنا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8" name="مربع نص 7"/>
          <p:cNvSpPr txBox="1"/>
          <p:nvPr/>
        </p:nvSpPr>
        <p:spPr>
          <a:xfrm>
            <a:off x="4899547" y="3289110"/>
            <a:ext cx="2483889"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أصلها يدنو</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1" name="مربع نص 10"/>
          <p:cNvSpPr txBox="1"/>
          <p:nvPr/>
        </p:nvSpPr>
        <p:spPr>
          <a:xfrm>
            <a:off x="3957853" y="2702257"/>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رأى</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2" name="مربع نص 11"/>
          <p:cNvSpPr txBox="1"/>
          <p:nvPr/>
        </p:nvSpPr>
        <p:spPr>
          <a:xfrm>
            <a:off x="1596789" y="2715904"/>
            <a:ext cx="236106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أصلها ياء</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3" name="مربع نص 12"/>
          <p:cNvSpPr txBox="1"/>
          <p:nvPr/>
        </p:nvSpPr>
        <p:spPr>
          <a:xfrm>
            <a:off x="3930557" y="2988860"/>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كبرى</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4" name="مربع نص 13"/>
          <p:cNvSpPr txBox="1"/>
          <p:nvPr/>
        </p:nvSpPr>
        <p:spPr>
          <a:xfrm>
            <a:off x="1569493" y="3002507"/>
            <a:ext cx="236106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أكثر من ثلاثة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5" name="مربع نص 14"/>
          <p:cNvSpPr txBox="1"/>
          <p:nvPr/>
        </p:nvSpPr>
        <p:spPr>
          <a:xfrm>
            <a:off x="3944205" y="3275463"/>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الأهدى</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6" name="مربع نص 15"/>
          <p:cNvSpPr txBox="1"/>
          <p:nvPr/>
        </p:nvSpPr>
        <p:spPr>
          <a:xfrm>
            <a:off x="1583141" y="3289110"/>
            <a:ext cx="2361061"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أكثر من ثلاثة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7" name="مربع نص 16"/>
          <p:cNvSpPr txBox="1"/>
          <p:nvPr/>
        </p:nvSpPr>
        <p:spPr>
          <a:xfrm>
            <a:off x="7519918" y="4572001"/>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للأم</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18" name="مربع نص 17"/>
          <p:cNvSpPr txBox="1"/>
          <p:nvPr/>
        </p:nvSpPr>
        <p:spPr>
          <a:xfrm>
            <a:off x="6045959" y="4612943"/>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حذف الألف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19" name="مربع نص 18"/>
          <p:cNvSpPr txBox="1"/>
          <p:nvPr/>
        </p:nvSpPr>
        <p:spPr>
          <a:xfrm>
            <a:off x="7492622" y="4858604"/>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للشعوب</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0" name="مربع نص 19"/>
          <p:cNvSpPr txBox="1"/>
          <p:nvPr/>
        </p:nvSpPr>
        <p:spPr>
          <a:xfrm>
            <a:off x="6018663" y="4899546"/>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حذف الألف</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1" name="مربع نص 20"/>
          <p:cNvSpPr txBox="1"/>
          <p:nvPr/>
        </p:nvSpPr>
        <p:spPr>
          <a:xfrm>
            <a:off x="7506270" y="5145207"/>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ممن</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2" name="مربع نص 21"/>
          <p:cNvSpPr txBox="1"/>
          <p:nvPr/>
        </p:nvSpPr>
        <p:spPr>
          <a:xfrm>
            <a:off x="6032311" y="5186149"/>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حذف النون</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3" name="مربع نص 22"/>
          <p:cNvSpPr txBox="1"/>
          <p:nvPr/>
        </p:nvSpPr>
        <p:spPr>
          <a:xfrm>
            <a:off x="5117912" y="4599296"/>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مثلا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4" name="مربع نص 23"/>
          <p:cNvSpPr txBox="1"/>
          <p:nvPr/>
        </p:nvSpPr>
        <p:spPr>
          <a:xfrm>
            <a:off x="3643953" y="4612942"/>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ألف التنوين</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5" name="مربع نص 24"/>
          <p:cNvSpPr txBox="1"/>
          <p:nvPr/>
        </p:nvSpPr>
        <p:spPr>
          <a:xfrm>
            <a:off x="5090616" y="4885899"/>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حادوا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6" name="مربع نص 25"/>
          <p:cNvSpPr txBox="1"/>
          <p:nvPr/>
        </p:nvSpPr>
        <p:spPr>
          <a:xfrm>
            <a:off x="3616657" y="4899545"/>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ألف فارقة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7" name="مربع نص 26"/>
          <p:cNvSpPr txBox="1"/>
          <p:nvPr/>
        </p:nvSpPr>
        <p:spPr>
          <a:xfrm>
            <a:off x="5104264" y="5172502"/>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جفوا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28" name="مربع نص 27"/>
          <p:cNvSpPr txBox="1"/>
          <p:nvPr/>
        </p:nvSpPr>
        <p:spPr>
          <a:xfrm>
            <a:off x="3630305" y="5186148"/>
            <a:ext cx="1446660"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ألف فارقة</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29" name="مربع نص 28"/>
          <p:cNvSpPr txBox="1"/>
          <p:nvPr/>
        </p:nvSpPr>
        <p:spPr>
          <a:xfrm>
            <a:off x="2579426" y="4585647"/>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كما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30" name="مربع نص 29"/>
          <p:cNvSpPr txBox="1"/>
          <p:nvPr/>
        </p:nvSpPr>
        <p:spPr>
          <a:xfrm>
            <a:off x="1596789" y="4612945"/>
            <a:ext cx="95533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كــ</a:t>
            </a: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 + ما</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31" name="مربع نص 30"/>
          <p:cNvSpPr txBox="1"/>
          <p:nvPr/>
        </p:nvSpPr>
        <p:spPr>
          <a:xfrm>
            <a:off x="2552130" y="4872250"/>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مما</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32" name="مربع نص 31"/>
          <p:cNvSpPr txBox="1"/>
          <p:nvPr/>
        </p:nvSpPr>
        <p:spPr>
          <a:xfrm>
            <a:off x="1569493" y="4899548"/>
            <a:ext cx="95533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من + ما</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33" name="مربع نص 32"/>
          <p:cNvSpPr txBox="1"/>
          <p:nvPr/>
        </p:nvSpPr>
        <p:spPr>
          <a:xfrm>
            <a:off x="2565778" y="5158853"/>
            <a:ext cx="982638" cy="30777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ممن</a:t>
            </a:r>
            <a:endParaRPr kumimoji="0" lang="ar-SA"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34" name="مربع نص 33"/>
          <p:cNvSpPr txBox="1"/>
          <p:nvPr/>
        </p:nvSpPr>
        <p:spPr>
          <a:xfrm>
            <a:off x="1583141" y="5186151"/>
            <a:ext cx="955338" cy="30777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من + من</a:t>
            </a:r>
            <a:endParaRPr kumimoji="0" lang="ar-SA" sz="14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to="" calcmode="lin" valueType="num">
                                      <p:cBhvr>
                                        <p:cTn id="127" dur="1" fill="hold"/>
                                        <p:tgtEl>
                                          <p:spTgt spid="28"/>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 to="" calcmode="lin" valueType="num">
                                      <p:cBhvr>
                                        <p:cTn id="132" dur="1" fill="hold"/>
                                        <p:tgtEl>
                                          <p:spTgt spid="29"/>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 to="" calcmode="lin" valueType="num">
                                      <p:cBhvr>
                                        <p:cTn id="137" dur="1" fill="hold"/>
                                        <p:tgtEl>
                                          <p:spTgt spid="30"/>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 to="" calcmode="lin" valueType="num">
                                      <p:cBhvr>
                                        <p:cTn id="142" dur="1" fill="hold"/>
                                        <p:tgtEl>
                                          <p:spTgt spid="31"/>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32"/>
                                        </p:tgtEl>
                                        <p:attrNameLst>
                                          <p:attrName>style.visibility</p:attrName>
                                        </p:attrNameLst>
                                      </p:cBhvr>
                                      <p:to>
                                        <p:strVal val="visible"/>
                                      </p:to>
                                    </p:set>
                                    <p:anim to="" calcmode="lin" valueType="num">
                                      <p:cBhvr>
                                        <p:cTn id="147" dur="1" fill="hold"/>
                                        <p:tgtEl>
                                          <p:spTgt spid="32"/>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3"/>
                                        </p:tgtEl>
                                        <p:attrNameLst>
                                          <p:attrName>style.visibility</p:attrName>
                                        </p:attrNameLst>
                                      </p:cBhvr>
                                      <p:to>
                                        <p:strVal val="visible"/>
                                      </p:to>
                                    </p:set>
                                    <p:anim to="" calcmode="lin" valueType="num">
                                      <p:cBhvr>
                                        <p:cTn id="152" dur="1" fill="hold"/>
                                        <p:tgtEl>
                                          <p:spTgt spid="33"/>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4"/>
                                        </p:tgtEl>
                                        <p:attrNameLst>
                                          <p:attrName>style.visibility</p:attrName>
                                        </p:attrNameLst>
                                      </p:cBhvr>
                                      <p:to>
                                        <p:strVal val="visible"/>
                                      </p:to>
                                    </p:set>
                                    <p:anim to="" calcmode="lin" valueType="num">
                                      <p:cBhvr>
                                        <p:cTn id="157" dur="1" fill="hold"/>
                                        <p:tgtEl>
                                          <p:spTgt spid="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41.gif"/>
          <p:cNvPicPr>
            <a:picLocks noChangeAspect="1"/>
          </p:cNvPicPr>
          <p:nvPr/>
        </p:nvPicPr>
        <p:blipFill>
          <a:blip r:embed="rId2">
            <a:clrChange>
              <a:clrFrom>
                <a:srgbClr val="FFFFFF"/>
              </a:clrFrom>
              <a:clrTo>
                <a:srgbClr val="FFFFFF">
                  <a:alpha val="0"/>
                </a:srgbClr>
              </a:clrTo>
            </a:clrChange>
          </a:blip>
          <a:srcRect l="3675" t="74688" r="9992" b="7662"/>
          <a:stretch>
            <a:fillRect/>
          </a:stretch>
        </p:blipFill>
        <p:spPr>
          <a:xfrm>
            <a:off x="1528550" y="2504364"/>
            <a:ext cx="7096836" cy="1919008"/>
          </a:xfrm>
          <a:prstGeom prst="rect">
            <a:avLst/>
          </a:prstGeom>
        </p:spPr>
      </p:pic>
      <p:sp>
        <p:nvSpPr>
          <p:cNvPr id="3" name="مربع نص 2"/>
          <p:cNvSpPr txBox="1"/>
          <p:nvPr/>
        </p:nvSpPr>
        <p:spPr>
          <a:xfrm>
            <a:off x="7137779" y="3138985"/>
            <a:ext cx="900752"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بأعدائه</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4" name="مربع نص 3"/>
          <p:cNvSpPr txBox="1"/>
          <p:nvPr/>
        </p:nvSpPr>
        <p:spPr>
          <a:xfrm>
            <a:off x="6073254" y="3125337"/>
            <a:ext cx="900752"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rPr>
              <a:t>محبيه</a:t>
            </a:r>
            <a:endParaRPr kumimoji="0" lang="ar-SA" sz="16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Calibri"/>
              <a:ea typeface="+mn-ea"/>
              <a:cs typeface="Arial" panose="020B0604020202020204" pitchFamily="34" charset="0"/>
            </a:endParaRPr>
          </a:p>
        </p:txBody>
      </p:sp>
      <p:sp>
        <p:nvSpPr>
          <p:cNvPr id="5" name="مربع نص 4"/>
          <p:cNvSpPr txBox="1"/>
          <p:nvPr/>
        </p:nvSpPr>
        <p:spPr>
          <a:xfrm>
            <a:off x="4544702" y="3125337"/>
            <a:ext cx="900752"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المصيرية</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6" name="مربع نص 5"/>
          <p:cNvSpPr txBox="1"/>
          <p:nvPr/>
        </p:nvSpPr>
        <p:spPr>
          <a:xfrm>
            <a:off x="3766781" y="3125337"/>
            <a:ext cx="805219"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rPr>
              <a:t>قاطبة</a:t>
            </a:r>
            <a:endParaRPr kumimoji="0" lang="ar-SA" sz="1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Arial" panose="020B0604020202020204" pitchFamily="34" charset="0"/>
            </a:endParaRPr>
          </a:p>
        </p:txBody>
      </p:sp>
      <p:sp>
        <p:nvSpPr>
          <p:cNvPr id="7" name="مربع نص 6"/>
          <p:cNvSpPr txBox="1"/>
          <p:nvPr/>
        </p:nvSpPr>
        <p:spPr>
          <a:xfrm>
            <a:off x="2947916" y="3125338"/>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rPr>
              <a:t>كلمات</a:t>
            </a:r>
            <a:endParaRPr kumimoji="0" lang="ar-SA"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endParaRPr>
          </a:p>
        </p:txBody>
      </p:sp>
      <p:sp>
        <p:nvSpPr>
          <p:cNvPr id="8" name="مربع نص 7"/>
          <p:cNvSpPr txBox="1"/>
          <p:nvPr/>
        </p:nvSpPr>
        <p:spPr>
          <a:xfrm>
            <a:off x="2265531" y="3125339"/>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rPr>
              <a:t>مقترنات</a:t>
            </a:r>
            <a:endParaRPr kumimoji="0" lang="ar-SA"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endParaRPr>
          </a:p>
        </p:txBody>
      </p:sp>
      <p:sp>
        <p:nvSpPr>
          <p:cNvPr id="9" name="مربع نص 8"/>
          <p:cNvSpPr txBox="1"/>
          <p:nvPr/>
        </p:nvSpPr>
        <p:spPr>
          <a:xfrm>
            <a:off x="1596794" y="3111692"/>
            <a:ext cx="805219" cy="338554"/>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rPr>
              <a:t>تجاوزات</a:t>
            </a:r>
            <a:endParaRPr kumimoji="0" lang="ar-SA" sz="1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anose="020B0604020202020204" pitchFamily="34" charset="0"/>
            </a:endParaRPr>
          </a:p>
        </p:txBody>
      </p:sp>
      <p:sp>
        <p:nvSpPr>
          <p:cNvPr id="10" name="مربع نص 9"/>
          <p:cNvSpPr txBox="1"/>
          <p:nvPr/>
        </p:nvSpPr>
        <p:spPr>
          <a:xfrm>
            <a:off x="1610436" y="3439236"/>
            <a:ext cx="391690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الهاء ليست منقوطة – التاء المربوطة هاء منقوطة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1" name="مربع نص 10"/>
          <p:cNvSpPr txBox="1"/>
          <p:nvPr/>
        </p:nvSpPr>
        <p:spPr>
          <a:xfrm>
            <a:off x="1610436" y="3725839"/>
            <a:ext cx="3616657"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الهاء في حين </a:t>
            </a:r>
            <a:r>
              <a:rPr kumimoji="0" lang="ar-EG" sz="1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السكت</a:t>
            </a: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 هاء</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2" name="مربع نص 11"/>
          <p:cNvSpPr txBox="1"/>
          <p:nvPr/>
        </p:nvSpPr>
        <p:spPr>
          <a:xfrm>
            <a:off x="6523630" y="4012445"/>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الهاء في حين الحركة.</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3" name="مربع نص 12"/>
          <p:cNvSpPr txBox="1"/>
          <p:nvPr/>
        </p:nvSpPr>
        <p:spPr>
          <a:xfrm>
            <a:off x="4544705" y="4012445"/>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التاء المربوطة: هاء</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
        <p:nvSpPr>
          <p:cNvPr id="14" name="مربع نص 13"/>
          <p:cNvSpPr txBox="1"/>
          <p:nvPr/>
        </p:nvSpPr>
        <p:spPr>
          <a:xfrm>
            <a:off x="2565780" y="4026093"/>
            <a:ext cx="19789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rPr>
              <a:t>التاء المربوطة: تاء.</a:t>
            </a:r>
            <a:endParaRPr kumimoji="0" lang="ar-SA"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ppt/theme/theme4.xml><?xml version="1.0" encoding="utf-8"?>
<a:theme xmlns:a="http://schemas.openxmlformats.org/drawingml/2006/main" name="4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indent="457200"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6.xml><?xml version="1.0" encoding="utf-8"?>
<a:theme xmlns:a="http://schemas.openxmlformats.org/drawingml/2006/main" name="5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8.xml><?xml version="1.0" encoding="utf-8"?>
<a:theme xmlns:a="http://schemas.openxmlformats.org/drawingml/2006/main" name="6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5011</Words>
  <Application>Microsoft Office PowerPoint</Application>
  <PresentationFormat>عرض على الشاشة (4:3)</PresentationFormat>
  <Paragraphs>1148</Paragraphs>
  <Slides>230</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9</vt:i4>
      </vt:variant>
      <vt:variant>
        <vt:lpstr>عناوين الشرائح</vt:lpstr>
      </vt:variant>
      <vt:variant>
        <vt:i4>230</vt:i4>
      </vt:variant>
    </vt:vector>
  </HeadingPairs>
  <TitlesOfParts>
    <vt:vector size="245" baseType="lpstr">
      <vt:lpstr>Arabic Typesetting</vt:lpstr>
      <vt:lpstr>Arial</vt:lpstr>
      <vt:lpstr>Calibri</vt:lpstr>
      <vt:lpstr>Monotype Koufi</vt:lpstr>
      <vt:lpstr>Times New Roman</vt:lpstr>
      <vt:lpstr>Wingdings</vt:lpstr>
      <vt:lpstr>Office Theme</vt:lpstr>
      <vt:lpstr>3_تصميم مخصص</vt:lpstr>
      <vt:lpstr>1_سمة Office</vt:lpstr>
      <vt:lpstr>4_تصميم مخصص</vt:lpstr>
      <vt:lpstr>2_سمة Office</vt:lpstr>
      <vt:lpstr>5_تصميم مخصص</vt:lpstr>
      <vt:lpstr>3_سمة Office</vt:lpstr>
      <vt:lpstr>6_تصميم مخصص</vt:lpstr>
      <vt:lpstr>4_سمة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ءابنأ </vt:lpstr>
      <vt:lpstr>م  ركأ   لىع ر  عم لمس : لوقن لاو مَ ركأ   لىع رُ عم لمس</vt:lpstr>
      <vt:lpstr>عرض تقديمي في PowerPoint</vt:lpstr>
      <vt:lpstr>يظع برِ  صلا لضف</vt:lpstr>
      <vt:lpstr>عرض تقديمي في PowerPoint</vt:lpstr>
      <vt:lpstr>عرض تقديمي في PowerPoint</vt:lpstr>
      <vt:lpstr>عرض تقديمي في PowerPoint</vt:lpstr>
      <vt:lpstr>عرض تقديمي في PowerPoint</vt:lpstr>
      <vt:lpstr>عرض تقديمي في PowerPoint</vt:lpstr>
      <vt:lpstr>لعفلا هيف تم يلذا نكالما وأ   نامزلا</vt:lpstr>
      <vt:lpstr>كسفنب بجأ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نيدعت سم دونلجا انكرت</vt:lpstr>
      <vt:lpstr>عرض تقديمي في PowerPoint</vt:lpstr>
      <vt:lpstr>لةً يل</vt:lpstr>
      <vt:lpstr>كسفنب بجأ </vt:lpstr>
      <vt:lpstr>عرض تقديمي في PowerPoint</vt:lpstr>
      <vt:lpstr>عرض تقديمي في PowerPoint</vt:lpstr>
      <vt:lpstr>عرض تقديمي في PowerPoint</vt:lpstr>
      <vt:lpstr>عرض تقديمي في PowerPoint</vt:lpstr>
      <vt:lpstr>عرض تقديمي في PowerPoint</vt:lpstr>
      <vt:lpstr>ةسركلا - يفب رورمج</vt:lpstr>
      <vt:lpstr>الله دمبح تتم )2(ةيوحنلا ةيافكلا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Tareq</dc:creator>
  <cp:lastModifiedBy>Tareq</cp:lastModifiedBy>
  <cp:revision>2</cp:revision>
  <dcterms:created xsi:type="dcterms:W3CDTF">2021-09-06T07:27:50Z</dcterms:created>
  <dcterms:modified xsi:type="dcterms:W3CDTF">2021-09-06T07:31:26Z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2019-01-06T00:00:00Z</vt:filetime>
  </property>
  <property fmtid="{D5CDD505-2E9C-101B-9397-08002B2CF9AE}" pid="3" name="Creator">
    <vt:lpwstr>Sejda 3.2.64 (www.sejda.org)</vt:lpwstr>
  </property>
  <property fmtid="{D5CDD505-2E9C-101B-9397-08002B2CF9AE}" pid="4" name="LastSaved">
    <vt:filetime>2021-09-06T00:00:00Z</vt:filetime>
  </property>
</Properties>
</file>