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2" d="100"/>
          <a:sy n="42" d="100"/>
        </p:scale>
        <p:origin x="2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presProps" Target="presProps.xml"/><Relationship Id="rId5" Type="http://schemas.openxmlformats.org/officeDocument/2006/relationships/slide" Target="slides/slide3.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814CA15-4CE0-4582-A2EF-A0FBA17F7901}"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32826793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4CA15-4CE0-4582-A2EF-A0FBA17F7901}"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3411040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4CA15-4CE0-4582-A2EF-A0FBA17F7901}"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243210540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9" name="Rectangle 18"/>
          <p:cNvSpPr>
            <a:spLocks noChangeArrowheads="1"/>
          </p:cNvSpPr>
          <p:nvPr/>
        </p:nvSpPr>
        <p:spPr bwMode="white">
          <a:xfrm>
            <a:off x="11988800" y="3048"/>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6" name="Rectangle 15"/>
          <p:cNvSpPr>
            <a:spLocks noChangeArrowheads="1"/>
          </p:cNvSpPr>
          <p:nvPr/>
        </p:nvSpPr>
        <p:spPr bwMode="white">
          <a:xfrm>
            <a:off x="0" y="0"/>
            <a:ext cx="12192000" cy="25146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2" name="Rectangle 11"/>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9" name="Subtitle 8"/>
          <p:cNvSpPr>
            <a:spLocks noGrp="1"/>
          </p:cNvSpPr>
          <p:nvPr>
            <p:ph type="subTitle" idx="1"/>
          </p:nvPr>
        </p:nvSpPr>
        <p:spPr>
          <a:xfrm>
            <a:off x="1828800" y="2819400"/>
            <a:ext cx="8534400" cy="1752600"/>
          </a:xfrm>
        </p:spPr>
        <p:txBody>
          <a:bodyPr/>
          <a:lstStyle>
            <a:lvl1pPr marL="0" indent="0" algn="ctr">
              <a:buNone/>
              <a:defRPr sz="1600" b="1" cap="all" spc="25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17" name="Footer Placeholder 16"/>
          <p:cNvSpPr>
            <a:spLocks noGrp="1"/>
          </p:cNvSpPr>
          <p:nvPr>
            <p:ph type="ftr" sz="quarter" idx="11"/>
          </p:nvPr>
        </p:nvSpPr>
        <p:spPr/>
        <p:txBody>
          <a:bodyPr/>
          <a:lstStyle/>
          <a:p>
            <a:endParaRPr lang="ar-EG"/>
          </a:p>
        </p:txBody>
      </p:sp>
      <p:sp>
        <p:nvSpPr>
          <p:cNvPr id="7" name="Straight Connector 6"/>
          <p:cNvSpPr>
            <a:spLocks noChangeShapeType="1"/>
          </p:cNvSpPr>
          <p:nvPr/>
        </p:nvSpPr>
        <p:spPr bwMode="auto">
          <a:xfrm>
            <a:off x="207264" y="2420112"/>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0" name="Rectangle 9"/>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13" name="Oval 12"/>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4" name="Oval 13"/>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29" name="Slide Number Placeholder 28"/>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8" name="Title 7"/>
          <p:cNvSpPr>
            <a:spLocks noGrp="1"/>
          </p:cNvSpPr>
          <p:nvPr>
            <p:ph type="ctrTitle"/>
          </p:nvPr>
        </p:nvSpPr>
        <p:spPr>
          <a:xfrm>
            <a:off x="914400" y="381000"/>
            <a:ext cx="10363200" cy="1752600"/>
          </a:xfrm>
        </p:spPr>
        <p:txBody>
          <a:bodyPr anchor="b"/>
          <a:lstStyle>
            <a:lvl1pPr>
              <a:defRPr sz="4200">
                <a:solidFill>
                  <a:schemeClr val="accent1"/>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410233580"/>
      </p:ext>
    </p:extLst>
  </p:cSld>
  <p:clrMapOvr>
    <a:overrideClrMapping bg1="lt1" tx1="dk1" bg2="lt2" tx2="dk2" accent1="accent1" accent2="accent2" accent3="accent3" accent4="accent4" accent5="accent5" accent6="accent6" hlink="hlink" folHlink="folHlink"/>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3">
                    <a:shade val="75000"/>
                  </a:schemeClr>
                </a:solidFill>
              </a:defRPr>
            </a:lvl1p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a:xfrm>
            <a:off x="5815584" y="1026373"/>
            <a:ext cx="609600" cy="441325"/>
          </a:xfrm>
        </p:spPr>
        <p:txBody>
          <a:body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8" name="Content Placeholder 7"/>
          <p:cNvSpPr>
            <a:spLocks noGrp="1"/>
          </p:cNvSpPr>
          <p:nvPr>
            <p:ph sz="quarter" idx="1"/>
          </p:nvPr>
        </p:nvSpPr>
        <p:spPr>
          <a:xfrm>
            <a:off x="402336" y="1527048"/>
            <a:ext cx="1133856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3173923621"/>
      </p:ext>
    </p:extLst>
  </p:cSld>
  <p:clrMapOvr>
    <a:overrideClrMapping bg1="lt1" tx1="dk1" bg2="lt2" tx2="dk2" accent1="accent1" accent2="accent2" accent3="accent3" accent4="accent4" accent5="accent5" accent6="accent6" hlink="hlink" folHlink="folHlink"/>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6" name="Rectangle 15"/>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8" name="Rectangle 17"/>
          <p:cNvSpPr>
            <a:spLocks noChangeArrowheads="1"/>
          </p:cNvSpPr>
          <p:nvPr/>
        </p:nvSpPr>
        <p:spPr bwMode="white">
          <a:xfrm>
            <a:off x="11988800" y="1905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9" name="Rectangle 18"/>
          <p:cNvSpPr>
            <a:spLocks noChangeArrowheads="1"/>
          </p:cNvSpPr>
          <p:nvPr/>
        </p:nvSpPr>
        <p:spPr bwMode="white">
          <a:xfrm>
            <a:off x="203200" y="2286000"/>
            <a:ext cx="11777472" cy="304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2" name="Rectangle 11"/>
          <p:cNvSpPr>
            <a:spLocks noChangeArrowheads="1"/>
          </p:cNvSpPr>
          <p:nvPr/>
        </p:nvSpPr>
        <p:spPr bwMode="auto">
          <a:xfrm>
            <a:off x="207264" y="142352"/>
            <a:ext cx="11777472" cy="2139696"/>
          </a:xfrm>
          <a:prstGeom prst="rect">
            <a:avLst/>
          </a:prstGeom>
          <a:solidFill>
            <a:schemeClr val="accent1"/>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3" name="Text Placeholder 2"/>
          <p:cNvSpPr>
            <a:spLocks noGrp="1"/>
          </p:cNvSpPr>
          <p:nvPr>
            <p:ph type="body" idx="1"/>
          </p:nvPr>
        </p:nvSpPr>
        <p:spPr>
          <a:xfrm>
            <a:off x="1824568" y="2743200"/>
            <a:ext cx="8640232" cy="1673225"/>
          </a:xfrm>
        </p:spPr>
        <p:txBody>
          <a:bodyPr anchor="t"/>
          <a:lstStyle>
            <a:lvl1pPr marL="0" indent="0" algn="ctr">
              <a:buNone/>
              <a:defRPr sz="1600" b="1" cap="all" spc="25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3" name="Rectangle 12"/>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4" name="Rectangle 13"/>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5" name="Footer Placeholder 4"/>
          <p:cNvSpPr>
            <a:spLocks noGrp="1"/>
          </p:cNvSpPr>
          <p:nvPr>
            <p:ph type="ftr" sz="quarter" idx="11"/>
          </p:nvPr>
        </p:nvSpPr>
        <p:spPr/>
        <p:txBody>
          <a:bodyPr/>
          <a:lstStyle/>
          <a:p>
            <a:endParaRPr lang="ar-EG"/>
          </a:p>
        </p:txBody>
      </p:sp>
      <p:sp>
        <p:nvSpPr>
          <p:cNvPr id="4" name="Date Placeholder 3"/>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8" name="Straight Connector 7"/>
          <p:cNvSpPr>
            <a:spLocks noChangeShapeType="1"/>
          </p:cNvSpPr>
          <p:nvPr/>
        </p:nvSpPr>
        <p:spPr bwMode="auto">
          <a:xfrm>
            <a:off x="203200" y="2438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0" name="Oval 9"/>
          <p:cNvSpPr/>
          <p:nvPr/>
        </p:nvSpPr>
        <p:spPr>
          <a:xfrm>
            <a:off x="5689600" y="2115312"/>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1" name="Oval 10"/>
          <p:cNvSpPr/>
          <p:nvPr/>
        </p:nvSpPr>
        <p:spPr>
          <a:xfrm>
            <a:off x="5815584" y="2209800"/>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6" name="Slide Number Placeholder 5"/>
          <p:cNvSpPr>
            <a:spLocks noGrp="1"/>
          </p:cNvSpPr>
          <p:nvPr>
            <p:ph type="sldNum" sz="quarter" idx="12"/>
          </p:nvPr>
        </p:nvSpPr>
        <p:spPr>
          <a:xfrm>
            <a:off x="5791200" y="2199451"/>
            <a:ext cx="609600" cy="441325"/>
          </a:xfrm>
        </p:spPr>
        <p:txBody>
          <a:bodyPr/>
          <a:lstStyle>
            <a:lvl1pPr>
              <a:defRPr>
                <a:solidFill>
                  <a:schemeClr val="accent3">
                    <a:shade val="75000"/>
                  </a:schemeClr>
                </a:solidFill>
              </a:defRPr>
            </a:lvl1p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2" name="Title 1"/>
          <p:cNvSpPr>
            <a:spLocks noGrp="1"/>
          </p:cNvSpPr>
          <p:nvPr>
            <p:ph type="title"/>
          </p:nvPr>
        </p:nvSpPr>
        <p:spPr>
          <a:xfrm>
            <a:off x="963084" y="533400"/>
            <a:ext cx="10363200" cy="1524000"/>
          </a:xfrm>
        </p:spPr>
        <p:txBody>
          <a:bodyPr anchor="b"/>
          <a:lstStyle>
            <a:lvl1pPr algn="ctr">
              <a:buNone/>
              <a:defRPr sz="4200" b="0" cap="none" baseline="0">
                <a:solidFill>
                  <a:srgbClr val="FFFFFF"/>
                </a:solidFill>
              </a:defRPr>
            </a:lvl1pPr>
          </a:lstStyle>
          <a:p>
            <a:r>
              <a:rPr kumimoji="0" lang="en-US" smtClean="0"/>
              <a:t>Click to edit Master title style</a:t>
            </a:r>
            <a:endParaRPr kumimoji="0" lang="en-US"/>
          </a:p>
        </p:txBody>
      </p:sp>
    </p:spTree>
    <p:extLst>
      <p:ext uri="{BB962C8B-B14F-4D97-AF65-F5344CB8AC3E}">
        <p14:creationId xmlns:p14="http://schemas.microsoft.com/office/powerpoint/2010/main" val="383617895"/>
      </p:ext>
    </p:extLst>
  </p:cSld>
  <p:clrMapOvr>
    <a:overrideClrMapping bg1="lt1" tx1="dk1" bg2="lt2" tx2="dk2" accent1="accent1" accent2="accent2" accent3="accent3" accent4="accent4" accent5="accent5" accent6="accent6" hlink="hlink" folHlink="folHlink"/>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02336" y="228600"/>
            <a:ext cx="11379200" cy="758952"/>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a:xfrm>
            <a:off x="7721600" y="6409944"/>
            <a:ext cx="4059936" cy="365760"/>
          </a:xfrm>
        </p:spPr>
        <p:txBody>
          <a:bodyPr/>
          <a:lstStyle/>
          <a:p>
            <a:fld id="{081C0699-B603-4CDB-842F-C6D4D23E72C6}" type="datetimeFigureOut">
              <a:rPr lang="ar-EG" smtClean="0"/>
              <a:pPr/>
              <a:t>28/03/1440</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8" name="Straight Connector 7"/>
          <p:cNvSpPr>
            <a:spLocks noChangeShapeType="1"/>
          </p:cNvSpPr>
          <p:nvPr/>
        </p:nvSpPr>
        <p:spPr bwMode="auto">
          <a:xfrm flipV="1">
            <a:off x="6084107" y="1575653"/>
            <a:ext cx="11895" cy="4819557"/>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0" name="Content Placeholder 9"/>
          <p:cNvSpPr>
            <a:spLocks noGrp="1"/>
          </p:cNvSpPr>
          <p:nvPr>
            <p:ph sz="half" idx="1"/>
          </p:nvPr>
        </p:nvSpPr>
        <p:spPr>
          <a:xfrm>
            <a:off x="402336"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Content Placeholder 11"/>
          <p:cNvSpPr>
            <a:spLocks noGrp="1"/>
          </p:cNvSpPr>
          <p:nvPr>
            <p:ph sz="half" idx="2"/>
          </p:nvPr>
        </p:nvSpPr>
        <p:spPr>
          <a:xfrm>
            <a:off x="6400800" y="1371600"/>
            <a:ext cx="5384800" cy="4681728"/>
          </a:xfrm>
        </p:spPr>
        <p:txBody>
          <a:bodyPr/>
          <a:lstStyle>
            <a:lvl1pPr>
              <a:defRPr sz="2500"/>
            </a:lvl1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extLst>
      <p:ext uri="{BB962C8B-B14F-4D97-AF65-F5344CB8AC3E}">
        <p14:creationId xmlns:p14="http://schemas.microsoft.com/office/powerpoint/2010/main" val="285992885"/>
      </p:ext>
    </p:extLst>
  </p:cSld>
  <p:clrMapOvr>
    <a:overrideClrMapping bg1="lt1" tx1="dk1" bg2="lt2" tx2="dk2" accent1="accent1" accent2="accent2" accent3="accent3" accent4="accent4" accent5="accent5" accent6="accent6" hlink="hlink" folHlink="folHlink"/>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1">
        <a:schemeClr val="bg2"/>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flipV="1">
            <a:off x="6096000" y="2200275"/>
            <a:ext cx="0" cy="4187952"/>
          </a:xfrm>
          <a:prstGeom prst="line">
            <a:avLst/>
          </a:prstGeom>
          <a:noFill/>
          <a:ln w="9525" cap="flat" cmpd="sng" algn="ctr">
            <a:solidFill>
              <a:schemeClr val="tx2"/>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20" name="Rectangle 19"/>
          <p:cNvSpPr>
            <a:spLocks noChangeArrowheads="1"/>
          </p:cNvSpPr>
          <p:nvPr/>
        </p:nvSpPr>
        <p:spPr bwMode="white">
          <a:xfrm>
            <a:off x="0" y="0"/>
            <a:ext cx="12192000" cy="14478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21" name="Rectangle 20"/>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22" name="Rectangle 21"/>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1" name="Rectangle 10"/>
          <p:cNvSpPr/>
          <p:nvPr/>
        </p:nvSpPr>
        <p:spPr>
          <a:xfrm>
            <a:off x="203200" y="1371600"/>
            <a:ext cx="11777472" cy="914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3" name="Rectangle 12"/>
          <p:cNvSpPr>
            <a:spLocks noChangeArrowheads="1"/>
          </p:cNvSpPr>
          <p:nvPr/>
        </p:nvSpPr>
        <p:spPr bwMode="auto">
          <a:xfrm>
            <a:off x="194564" y="6391656"/>
            <a:ext cx="11777472" cy="310896"/>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3" name="Text Placeholder 2"/>
          <p:cNvSpPr>
            <a:spLocks noGrp="1"/>
          </p:cNvSpPr>
          <p:nvPr>
            <p:ph type="body" idx="1"/>
          </p:nvPr>
        </p:nvSpPr>
        <p:spPr>
          <a:xfrm>
            <a:off x="402336" y="1524000"/>
            <a:ext cx="5386917" cy="732974"/>
          </a:xfrm>
          <a:noFill/>
          <a:ln w="15875" cap="rnd" cmpd="sng" algn="ctr">
            <a:noFill/>
            <a:prstDash val="solid"/>
          </a:ln>
        </p:spPr>
        <p:style>
          <a:lnRef idx="3">
            <a:schemeClr val="lt1"/>
          </a:lnRef>
          <a:fillRef idx="1">
            <a:schemeClr val="accent1"/>
          </a:fillRef>
          <a:effectRef idx="1">
            <a:schemeClr val="accent1"/>
          </a:effectRef>
          <a:fontRef idx="minor">
            <a:schemeClr val="lt1"/>
          </a:fontRef>
        </p:style>
        <p:txBody>
          <a:bodyPr anchor="ctr">
            <a:noAutofit/>
          </a:bodyPr>
          <a:lstStyle>
            <a:lvl1pPr marL="0" indent="0">
              <a:buNone/>
              <a:defRPr lang="en-US" sz="2200" b="1" dirty="0" smtClean="0">
                <a:solidFill>
                  <a:srgbClr val="FFFFFF"/>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388441" y="1524000"/>
            <a:ext cx="5389033" cy="731520"/>
          </a:xfrm>
          <a:noFill/>
          <a:ln w="15875" cap="rnd" cmpd="sng" algn="ctr">
            <a:noFill/>
            <a:prstDash val="solid"/>
          </a:ln>
        </p:spPr>
        <p:style>
          <a:lnRef idx="3">
            <a:schemeClr val="lt1"/>
          </a:lnRef>
          <a:fillRef idx="1">
            <a:schemeClr val="accent2"/>
          </a:fillRef>
          <a:effectRef idx="1">
            <a:schemeClr val="accent2"/>
          </a:effectRef>
          <a:fontRef idx="minor">
            <a:schemeClr val="lt1"/>
          </a:fontRef>
        </p:style>
        <p:txBody>
          <a:bodyPr anchor="ctr">
            <a:noAutofit/>
          </a:bodyPr>
          <a:lstStyle>
            <a:lvl1pPr marL="0" indent="0">
              <a:buNone/>
              <a:defRPr sz="2200" b="1"/>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8" name="Footer Placeholder 7"/>
          <p:cNvSpPr>
            <a:spLocks noGrp="1"/>
          </p:cNvSpPr>
          <p:nvPr>
            <p:ph type="ftr" sz="quarter" idx="11"/>
          </p:nvPr>
        </p:nvSpPr>
        <p:spPr>
          <a:xfrm>
            <a:off x="406400" y="6409944"/>
            <a:ext cx="4775200" cy="365760"/>
          </a:xfrm>
        </p:spPr>
        <p:txBody>
          <a:bodyPr/>
          <a:lstStyle/>
          <a:p>
            <a:endParaRPr lang="ar-EG"/>
          </a:p>
        </p:txBody>
      </p:sp>
      <p:sp>
        <p:nvSpPr>
          <p:cNvPr id="15" name="Straight Connector 14"/>
          <p:cNvSpPr>
            <a:spLocks noChangeShapeType="1"/>
          </p:cNvSpPr>
          <p:nvPr/>
        </p:nvSpPr>
        <p:spPr bwMode="auto">
          <a:xfrm>
            <a:off x="203200" y="128016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8" name="Rectangle 1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24" name="Content Placeholder 23"/>
          <p:cNvSpPr>
            <a:spLocks noGrp="1"/>
          </p:cNvSpPr>
          <p:nvPr>
            <p:ph sz="quarter" idx="2"/>
          </p:nvPr>
        </p:nvSpPr>
        <p:spPr>
          <a:xfrm>
            <a:off x="402336" y="2471383"/>
            <a:ext cx="5388864" cy="3818404"/>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Content Placeholder 25"/>
          <p:cNvSpPr>
            <a:spLocks noGrp="1"/>
          </p:cNvSpPr>
          <p:nvPr>
            <p:ph sz="quarter" idx="4"/>
          </p:nvPr>
        </p:nvSpPr>
        <p:spPr>
          <a:xfrm>
            <a:off x="6400800" y="2471383"/>
            <a:ext cx="5384800" cy="382219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Oval 24"/>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27" name="Oval 26"/>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9" name="Slide Number Placeholder 8"/>
          <p:cNvSpPr>
            <a:spLocks noGrp="1"/>
          </p:cNvSpPr>
          <p:nvPr>
            <p:ph type="sldNum" sz="quarter" idx="12"/>
          </p:nvPr>
        </p:nvSpPr>
        <p:spPr>
          <a:xfrm>
            <a:off x="5791200" y="1042417"/>
            <a:ext cx="609600" cy="441325"/>
          </a:xfrm>
        </p:spPr>
        <p:txBody>
          <a:bodyPr/>
          <a:lstStyle>
            <a:lvl1pPr algn="ctr">
              <a:defRPr/>
            </a:lvl1p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23" name="Title 22"/>
          <p:cNvSpPr>
            <a:spLocks noGrp="1"/>
          </p:cNvSpPr>
          <p:nvPr>
            <p:ph type="title"/>
          </p:nvPr>
        </p:nvSpPr>
        <p:spPr/>
        <p:txBody>
          <a:bodyPr rtlCol="0" anchor="b" anchorCtr="0"/>
          <a:lstStyle/>
          <a:p>
            <a:r>
              <a:rPr kumimoji="0" lang="en-US" smtClean="0"/>
              <a:t>Click to edit Master title style</a:t>
            </a:r>
            <a:endParaRPr kumimoji="0" lang="en-US"/>
          </a:p>
        </p:txBody>
      </p:sp>
    </p:spTree>
    <p:extLst>
      <p:ext uri="{BB962C8B-B14F-4D97-AF65-F5344CB8AC3E}">
        <p14:creationId xmlns:p14="http://schemas.microsoft.com/office/powerpoint/2010/main" val="665941562"/>
      </p:ext>
    </p:extLst>
  </p:cSld>
  <p:clrMapOvr>
    <a:overrideClrMapping bg1="lt1" tx1="dk1" bg2="lt2" tx2="dk2" accent1="accent1" accent2="accent2" accent3="accent3" accent4="accent4" accent5="accent5" accent6="accent6" hlink="hlink" folHlink="folHlink"/>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a:xfrm>
            <a:off x="5791200" y="1036021"/>
            <a:ext cx="609600" cy="441325"/>
          </a:xfrm>
        </p:spPr>
        <p:txBody>
          <a:body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Tree>
    <p:extLst>
      <p:ext uri="{BB962C8B-B14F-4D97-AF65-F5344CB8AC3E}">
        <p14:creationId xmlns:p14="http://schemas.microsoft.com/office/powerpoint/2010/main" val="256040228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8" name="Rectangle 7"/>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0" name="Rectangle 9"/>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9" name="Rectangle 8"/>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5" name="Rectangle 4"/>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6" name="Rectangle 5"/>
          <p:cNvSpPr>
            <a:spLocks noChangeArrowheads="1"/>
          </p:cNvSpPr>
          <p:nvPr/>
        </p:nvSpPr>
        <p:spPr bwMode="auto">
          <a:xfrm>
            <a:off x="203200" y="158496"/>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2" name="Date Placeholder 1"/>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a:xfrm>
            <a:off x="5689600" y="6324600"/>
            <a:ext cx="812800" cy="441324"/>
          </a:xfrm>
        </p:spPr>
        <p:txBody>
          <a:bodyPr/>
          <a:lstStyle>
            <a:lvl1pPr>
              <a:defRPr>
                <a:solidFill>
                  <a:srgbClr val="FFFFFF"/>
                </a:solidFill>
              </a:defRPr>
            </a:lvl1pPr>
          </a:lstStyle>
          <a:p>
            <a:fld id="{4AE5BA31-FFCE-490B-A996-4BBB0DCADC8A}" type="slidenum">
              <a:rPr lang="ar-EG" smtClean="0"/>
              <a:pPr/>
              <a:t>‹#›</a:t>
            </a:fld>
            <a:endParaRPr lang="ar-EG"/>
          </a:p>
        </p:txBody>
      </p:sp>
    </p:spTree>
    <p:extLst>
      <p:ext uri="{BB962C8B-B14F-4D97-AF65-F5344CB8AC3E}">
        <p14:creationId xmlns:p14="http://schemas.microsoft.com/office/powerpoint/2010/main" val="269957013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9" name="Rectangle 18"/>
          <p:cNvSpPr>
            <a:spLocks noChangeArrowheads="1"/>
          </p:cNvSpPr>
          <p:nvPr/>
        </p:nvSpPr>
        <p:spPr bwMode="auto">
          <a:xfrm>
            <a:off x="203200" y="152400"/>
            <a:ext cx="11777472" cy="304800"/>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5" name="Rectangle 14"/>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8" name="Rectangle 17"/>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6" name="Rectangle 15"/>
          <p:cNvSpPr>
            <a:spLocks noChangeArrowheads="1"/>
          </p:cNvSpPr>
          <p:nvPr/>
        </p:nvSpPr>
        <p:spPr bwMode="white">
          <a:xfrm>
            <a:off x="0" y="0"/>
            <a:ext cx="12192000" cy="118872"/>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7" name="Rectangle 16"/>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3" name="Rectangle 12"/>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2" name="Title 1"/>
          <p:cNvSpPr>
            <a:spLocks noGrp="1"/>
          </p:cNvSpPr>
          <p:nvPr>
            <p:ph type="title"/>
          </p:nvPr>
        </p:nvSpPr>
        <p:spPr>
          <a:xfrm>
            <a:off x="508000" y="914400"/>
            <a:ext cx="3149600" cy="990600"/>
          </a:xfrm>
        </p:spPr>
        <p:txBody>
          <a:bodyPr anchor="b">
            <a:noAutofit/>
          </a:bodyPr>
          <a:lstStyle>
            <a:lvl1pPr algn="l">
              <a:buNone/>
              <a:defRPr sz="2200" b="1">
                <a:solidFill>
                  <a:srgbClr val="FFFFFF"/>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08000" y="1981201"/>
            <a:ext cx="3149600" cy="4144963"/>
          </a:xfrm>
        </p:spPr>
        <p:txBody>
          <a:bodyPr/>
          <a:lstStyle>
            <a:lvl1pPr marL="0" indent="0">
              <a:spcAft>
                <a:spcPts val="1000"/>
              </a:spcAft>
              <a:buNone/>
              <a:defRPr sz="1600">
                <a:solidFill>
                  <a:srgbClr val="FFFFFF"/>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Rectangle 7"/>
          <p:cNvSpPr>
            <a:spLocks noChangeArrowheads="1"/>
          </p:cNvSpPr>
          <p:nvPr/>
        </p:nvSpPr>
        <p:spPr bwMode="auto">
          <a:xfrm>
            <a:off x="203200" y="152400"/>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9" name="Straight Connector 8"/>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20" name="Content Placeholder 19"/>
          <p:cNvSpPr>
            <a:spLocks noGrp="1"/>
          </p:cNvSpPr>
          <p:nvPr>
            <p:ph sz="quarter" idx="1"/>
          </p:nvPr>
        </p:nvSpPr>
        <p:spPr>
          <a:xfrm>
            <a:off x="4165600" y="685800"/>
            <a:ext cx="7518400" cy="5410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Oval 9"/>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1" name="Oval 10"/>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lvl1pPr>
              <a:defRPr>
                <a:solidFill>
                  <a:schemeClr val="accent3">
                    <a:shade val="75000"/>
                  </a:schemeClr>
                </a:solidFill>
              </a:defRPr>
            </a:lvl1p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21" name="Rectangle 20"/>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5" name="Date Placeholder 4"/>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6" name="Footer Placeholder 5"/>
          <p:cNvSpPr>
            <a:spLocks noGrp="1"/>
          </p:cNvSpPr>
          <p:nvPr>
            <p:ph type="ftr" sz="quarter" idx="11"/>
          </p:nvPr>
        </p:nvSpPr>
        <p:spPr>
          <a:xfrm>
            <a:off x="402336" y="6410848"/>
            <a:ext cx="4511040" cy="365760"/>
          </a:xfrm>
        </p:spPr>
        <p:txBody>
          <a:bodyPr/>
          <a:lstStyle/>
          <a:p>
            <a:endParaRPr lang="ar-EG"/>
          </a:p>
        </p:txBody>
      </p:sp>
    </p:spTree>
    <p:extLst>
      <p:ext uri="{BB962C8B-B14F-4D97-AF65-F5344CB8AC3E}">
        <p14:creationId xmlns:p14="http://schemas.microsoft.com/office/powerpoint/2010/main" val="1926119572"/>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814CA15-4CE0-4582-A2EF-A0FBA17F7901}"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872533473"/>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1" name="Straight Connector 20"/>
          <p:cNvSpPr>
            <a:spLocks noChangeShapeType="1"/>
          </p:cNvSpPr>
          <p:nvPr/>
        </p:nvSpPr>
        <p:spPr bwMode="auto">
          <a:xfrm>
            <a:off x="203200" y="533400"/>
            <a:ext cx="11777472" cy="0"/>
          </a:xfrm>
          <a:prstGeom prst="line">
            <a:avLst/>
          </a:prstGeom>
          <a:noFill/>
          <a:ln w="11430"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9" name="Rectangle 18"/>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6" name="Rectangle 15"/>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7" name="Rectangle 16"/>
          <p:cNvSpPr>
            <a:spLocks noChangeArrowheads="1"/>
          </p:cNvSpPr>
          <p:nvPr/>
        </p:nvSpPr>
        <p:spPr bwMode="white">
          <a:xfrm>
            <a:off x="0" y="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20" name="Rectangle 19"/>
          <p:cNvSpPr>
            <a:spLocks noChangeArrowheads="1"/>
          </p:cNvSpPr>
          <p:nvPr/>
        </p:nvSpPr>
        <p:spPr bwMode="auto">
          <a:xfrm>
            <a:off x="203200" y="152400"/>
            <a:ext cx="11777472" cy="301752"/>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8" name="Rectangle 7"/>
          <p:cNvSpPr/>
          <p:nvPr/>
        </p:nvSpPr>
        <p:spPr>
          <a:xfrm>
            <a:off x="203200" y="609600"/>
            <a:ext cx="3657600" cy="5867400"/>
          </a:xfrm>
          <a:prstGeom prst="rect">
            <a:avLst/>
          </a:prstGeom>
          <a:solidFill>
            <a:schemeClr val="accent1"/>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5" name="Rectangle 14"/>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12" name="Oval 11"/>
          <p:cNvSpPr/>
          <p:nvPr/>
        </p:nvSpPr>
        <p:spPr>
          <a:xfrm>
            <a:off x="1727200" y="228600"/>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3" name="Oval 12"/>
          <p:cNvSpPr/>
          <p:nvPr/>
        </p:nvSpPr>
        <p:spPr>
          <a:xfrm>
            <a:off x="1853184" y="323088"/>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7" name="Slide Number Placeholder 6"/>
          <p:cNvSpPr>
            <a:spLocks noGrp="1"/>
          </p:cNvSpPr>
          <p:nvPr>
            <p:ph type="sldNum" sz="quarter" idx="12"/>
          </p:nvPr>
        </p:nvSpPr>
        <p:spPr>
          <a:xfrm>
            <a:off x="1828800" y="312739"/>
            <a:ext cx="609600" cy="441325"/>
          </a:xfrm>
        </p:spPr>
        <p:txBody>
          <a:body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2" name="Title 1"/>
          <p:cNvSpPr>
            <a:spLocks noGrp="1"/>
          </p:cNvSpPr>
          <p:nvPr>
            <p:ph type="title"/>
          </p:nvPr>
        </p:nvSpPr>
        <p:spPr>
          <a:xfrm>
            <a:off x="4000500" y="5029200"/>
            <a:ext cx="7823200" cy="1219200"/>
          </a:xfrm>
        </p:spPr>
        <p:txBody>
          <a:bodyPr anchor="t">
            <a:noAutofit/>
          </a:bodyPr>
          <a:lstStyle>
            <a:lvl1pPr algn="l">
              <a:buNone/>
              <a:defRPr sz="2400" b="1">
                <a:solidFill>
                  <a:schemeClr val="tx2"/>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00500" y="609600"/>
            <a:ext cx="7823200" cy="4267200"/>
          </a:xfrm>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508000" y="990600"/>
            <a:ext cx="3251200" cy="5257800"/>
          </a:xfrm>
        </p:spPr>
        <p:txBody>
          <a:bodyPr/>
          <a:lstStyle>
            <a:lvl1pPr marL="0" indent="0">
              <a:spcAft>
                <a:spcPts val="1000"/>
              </a:spcAft>
              <a:buFontTx/>
              <a:buNone/>
              <a:defRPr sz="1600">
                <a:solidFill>
                  <a:srgbClr val="FFFFFF"/>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22" name="Rectangle 21"/>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5" name="Date Placeholder 4"/>
          <p:cNvSpPr>
            <a:spLocks noGrp="1"/>
          </p:cNvSpPr>
          <p:nvPr>
            <p:ph type="dt" sz="half" idx="10"/>
          </p:nvPr>
        </p:nvSpPr>
        <p:spPr>
          <a:xfrm>
            <a:off x="7717536" y="6404984"/>
            <a:ext cx="4059936" cy="365760"/>
          </a:xfrm>
        </p:spPr>
        <p:txBody>
          <a:bodyPr/>
          <a:lstStyle/>
          <a:p>
            <a:fld id="{081C0699-B603-4CDB-842F-C6D4D23E72C6}" type="datetimeFigureOut">
              <a:rPr lang="ar-EG" smtClean="0"/>
              <a:pPr/>
              <a:t>28/03/1440</a:t>
            </a:fld>
            <a:endParaRPr lang="ar-EG"/>
          </a:p>
        </p:txBody>
      </p:sp>
      <p:sp>
        <p:nvSpPr>
          <p:cNvPr id="6" name="Footer Placeholder 5"/>
          <p:cNvSpPr>
            <a:spLocks noGrp="1"/>
          </p:cNvSpPr>
          <p:nvPr>
            <p:ph type="ftr" sz="quarter" idx="11"/>
          </p:nvPr>
        </p:nvSpPr>
        <p:spPr>
          <a:xfrm>
            <a:off x="402336" y="6410848"/>
            <a:ext cx="4779264" cy="365760"/>
          </a:xfrm>
        </p:spPr>
        <p:txBody>
          <a:bodyPr/>
          <a:lstStyle/>
          <a:p>
            <a:endParaRPr lang="ar-EG"/>
          </a:p>
        </p:txBody>
      </p:sp>
    </p:spTree>
    <p:extLst>
      <p:ext uri="{BB962C8B-B14F-4D97-AF65-F5344CB8AC3E}">
        <p14:creationId xmlns:p14="http://schemas.microsoft.com/office/powerpoint/2010/main" val="398111237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Tree>
    <p:extLst>
      <p:ext uri="{BB962C8B-B14F-4D97-AF65-F5344CB8AC3E}">
        <p14:creationId xmlns:p14="http://schemas.microsoft.com/office/powerpoint/2010/main" val="1328956692"/>
      </p:ext>
    </p:extLst>
  </p:cSld>
  <p:clrMapOvr>
    <a:overrideClrMapping bg1="lt1" tx1="dk1" bg2="lt2" tx2="dk2" accent1="accent1" accent2="accent2" accent3="accent3" accent4="accent4" accent5="accent5" accent6="accent6" hlink="hlink" folHlink="folHlink"/>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2"/>
      </p:bgRef>
    </p:bg>
    <p:spTree>
      <p:nvGrpSpPr>
        <p:cNvPr id="1" name=""/>
        <p:cNvGrpSpPr/>
        <p:nvPr/>
      </p:nvGrpSpPr>
      <p:grpSpPr>
        <a:xfrm>
          <a:off x="0" y="0"/>
          <a:ext cx="0" cy="0"/>
          <a:chOff x="0" y="0"/>
          <a:chExt cx="0" cy="0"/>
        </a:xfrm>
      </p:grpSpPr>
      <p:sp>
        <p:nvSpPr>
          <p:cNvPr id="7" name="Rectangle 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8" name="Rectangle 7"/>
          <p:cNvSpPr>
            <a:spLocks noChangeArrowheads="1"/>
          </p:cNvSpPr>
          <p:nvPr/>
        </p:nvSpPr>
        <p:spPr bwMode="white">
          <a:xfrm>
            <a:off x="9347200" y="0"/>
            <a:ext cx="28448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9" name="Rectangle 8"/>
          <p:cNvSpPr>
            <a:spLocks noChangeArrowheads="1"/>
          </p:cNvSpPr>
          <p:nvPr/>
        </p:nvSpPr>
        <p:spPr bwMode="white">
          <a:xfrm>
            <a:off x="0" y="0"/>
            <a:ext cx="12192000" cy="155448"/>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0" name="Rectangle 9"/>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1" name="Rectangle 10"/>
          <p:cNvSpPr>
            <a:spLocks noChangeArrowheads="1"/>
          </p:cNvSpPr>
          <p:nvPr/>
        </p:nvSpPr>
        <p:spPr bwMode="auto">
          <a:xfrm>
            <a:off x="195072" y="6391657"/>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2" name="Rectangle 11"/>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13" name="Straight Connector 12"/>
          <p:cNvSpPr>
            <a:spLocks noChangeShapeType="1"/>
          </p:cNvSpPr>
          <p:nvPr/>
        </p:nvSpPr>
        <p:spPr bwMode="auto">
          <a:xfrm rot="5400000">
            <a:off x="6403340" y="3278124"/>
            <a:ext cx="624535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4" name="Oval 13"/>
          <p:cNvSpPr/>
          <p:nvPr/>
        </p:nvSpPr>
        <p:spPr>
          <a:xfrm>
            <a:off x="9119616" y="2925763"/>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5" name="Oval 14"/>
          <p:cNvSpPr/>
          <p:nvPr/>
        </p:nvSpPr>
        <p:spPr>
          <a:xfrm>
            <a:off x="9245600" y="3020251"/>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6" name="Slide Number Placeholder 5"/>
          <p:cNvSpPr>
            <a:spLocks noGrp="1"/>
          </p:cNvSpPr>
          <p:nvPr>
            <p:ph type="sldNum" sz="quarter" idx="12"/>
          </p:nvPr>
        </p:nvSpPr>
        <p:spPr>
          <a:xfrm>
            <a:off x="9221216" y="3009902"/>
            <a:ext cx="609600" cy="441325"/>
          </a:xfrm>
        </p:spPr>
        <p:txBody>
          <a:bodyPr/>
          <a:lstStyle/>
          <a:p>
            <a:fld id="{4AE5BA31-FFCE-490B-A996-4BBB0DCADC8A}" type="slidenum">
              <a:rPr lang="ar-EG" smtClean="0">
                <a:solidFill>
                  <a:srgbClr val="B32C16">
                    <a:shade val="75000"/>
                  </a:srgbClr>
                </a:solidFill>
              </a:rPr>
              <a:pPr/>
              <a:t>‹#›</a:t>
            </a:fld>
            <a:endParaRPr lang="ar-EG">
              <a:solidFill>
                <a:srgbClr val="B32C16">
                  <a:shade val="75000"/>
                </a:srgbClr>
              </a:solidFill>
            </a:endParaRPr>
          </a:p>
        </p:txBody>
      </p:sp>
      <p:sp>
        <p:nvSpPr>
          <p:cNvPr id="3" name="Vertical Text Placeholder 2"/>
          <p:cNvSpPr>
            <a:spLocks noGrp="1"/>
          </p:cNvSpPr>
          <p:nvPr>
            <p:ph type="body" orient="vert" idx="1"/>
          </p:nvPr>
        </p:nvSpPr>
        <p:spPr>
          <a:xfrm>
            <a:off x="406400" y="304800"/>
            <a:ext cx="8737600" cy="5821366"/>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81C0699-B603-4CDB-842F-C6D4D23E72C6}" type="datetimeFigureOut">
              <a:rPr lang="ar-EG" smtClean="0"/>
              <a:pPr/>
              <a:t>28/03/1440</a:t>
            </a:fld>
            <a:endParaRPr lang="ar-EG"/>
          </a:p>
        </p:txBody>
      </p:sp>
      <p:sp>
        <p:nvSpPr>
          <p:cNvPr id="5" name="Footer Placeholder 4"/>
          <p:cNvSpPr>
            <a:spLocks noGrp="1"/>
          </p:cNvSpPr>
          <p:nvPr>
            <p:ph type="ftr" sz="quarter" idx="11"/>
          </p:nvPr>
        </p:nvSpPr>
        <p:spPr/>
        <p:txBody>
          <a:bodyPr/>
          <a:lstStyle/>
          <a:p>
            <a:endParaRPr lang="ar-EG"/>
          </a:p>
        </p:txBody>
      </p:sp>
      <p:sp>
        <p:nvSpPr>
          <p:cNvPr id="2" name="Vertical Title 1"/>
          <p:cNvSpPr>
            <a:spLocks noGrp="1"/>
          </p:cNvSpPr>
          <p:nvPr>
            <p:ph type="title" orient="vert"/>
          </p:nvPr>
        </p:nvSpPr>
        <p:spPr>
          <a:xfrm>
            <a:off x="9855200" y="304802"/>
            <a:ext cx="1930400" cy="5851525"/>
          </a:xfrm>
        </p:spPr>
        <p:txBody>
          <a:bodyPr vert="eaVert"/>
          <a:lstStyle/>
          <a:p>
            <a:r>
              <a:rPr kumimoji="0" lang="en-US" smtClean="0"/>
              <a:t>Click to edit Master title style</a:t>
            </a:r>
            <a:endParaRPr kumimoji="0" lang="en-US"/>
          </a:p>
        </p:txBody>
      </p:sp>
    </p:spTree>
    <p:extLst>
      <p:ext uri="{BB962C8B-B14F-4D97-AF65-F5344CB8AC3E}">
        <p14:creationId xmlns:p14="http://schemas.microsoft.com/office/powerpoint/2010/main" val="3013035804"/>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814CA15-4CE0-4582-A2EF-A0FBA17F7901}" type="datetimeFigureOut">
              <a:rPr lang="en-US" smtClean="0"/>
              <a:t>12/6/2018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277207669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814CA15-4CE0-4582-A2EF-A0FBA17F7901}"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342903906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814CA15-4CE0-4582-A2EF-A0FBA17F7901}" type="datetimeFigureOut">
              <a:rPr lang="en-US" smtClean="0"/>
              <a:t>12/6/2018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409221491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814CA15-4CE0-4582-A2EF-A0FBA17F7901}" type="datetimeFigureOut">
              <a:rPr lang="en-US" smtClean="0"/>
              <a:t>12/6/2018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41526566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814CA15-4CE0-4582-A2EF-A0FBA17F7901}" type="datetimeFigureOut">
              <a:rPr lang="en-US" smtClean="0"/>
              <a:t>12/6/2018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24153203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4CA15-4CE0-4582-A2EF-A0FBA17F7901}"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15817029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814CA15-4CE0-4582-A2EF-A0FBA17F7901}" type="datetimeFigureOut">
              <a:rPr lang="en-US" smtClean="0"/>
              <a:t>12/6/2018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D436A60-6266-4D73-9EA1-7EE23EFF372E}" type="slidenum">
              <a:rPr lang="en-US" smtClean="0"/>
              <a:t>‹#›</a:t>
            </a:fld>
            <a:endParaRPr lang="en-US"/>
          </a:p>
        </p:txBody>
      </p:sp>
    </p:spTree>
    <p:extLst>
      <p:ext uri="{BB962C8B-B14F-4D97-AF65-F5344CB8AC3E}">
        <p14:creationId xmlns:p14="http://schemas.microsoft.com/office/powerpoint/2010/main" val="24802589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814CA15-4CE0-4582-A2EF-A0FBA17F7901}" type="datetimeFigureOut">
              <a:rPr lang="en-US" smtClean="0"/>
              <a:t>12/6/2018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D436A60-6266-4D73-9EA1-7EE23EFF372E}" type="slidenum">
              <a:rPr lang="en-US" smtClean="0"/>
              <a:t>‹#›</a:t>
            </a:fld>
            <a:endParaRPr lang="en-US"/>
          </a:p>
        </p:txBody>
      </p:sp>
    </p:spTree>
    <p:extLst>
      <p:ext uri="{BB962C8B-B14F-4D97-AF65-F5344CB8AC3E}">
        <p14:creationId xmlns:p14="http://schemas.microsoft.com/office/powerpoint/2010/main" val="30258084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7" name="Rectangle 16"/>
          <p:cNvSpPr>
            <a:spLocks noChangeArrowheads="1"/>
          </p:cNvSpPr>
          <p:nvPr/>
        </p:nvSpPr>
        <p:spPr bwMode="white">
          <a:xfrm>
            <a:off x="0" y="6705600"/>
            <a:ext cx="12192000" cy="1524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6" name="Rectangle 15"/>
          <p:cNvSpPr>
            <a:spLocks noChangeArrowheads="1"/>
          </p:cNvSpPr>
          <p:nvPr/>
        </p:nvSpPr>
        <p:spPr bwMode="white">
          <a:xfrm>
            <a:off x="0" y="1"/>
            <a:ext cx="12192000" cy="1393371"/>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8" name="Rectangle 17"/>
          <p:cNvSpPr>
            <a:spLocks noChangeArrowheads="1"/>
          </p:cNvSpPr>
          <p:nvPr/>
        </p:nvSpPr>
        <p:spPr bwMode="white">
          <a:xfrm>
            <a:off x="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9" name="Rectangle 18"/>
          <p:cNvSpPr>
            <a:spLocks noChangeArrowheads="1"/>
          </p:cNvSpPr>
          <p:nvPr/>
        </p:nvSpPr>
        <p:spPr bwMode="white">
          <a:xfrm>
            <a:off x="11988800" y="0"/>
            <a:ext cx="203200" cy="6858000"/>
          </a:xfrm>
          <a:prstGeom prst="rect">
            <a:avLst/>
          </a:prstGeom>
          <a:solidFill>
            <a:srgbClr val="FFFFFF"/>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9" name="Rectangle 8"/>
          <p:cNvSpPr>
            <a:spLocks noChangeArrowheads="1"/>
          </p:cNvSpPr>
          <p:nvPr/>
        </p:nvSpPr>
        <p:spPr bwMode="auto">
          <a:xfrm>
            <a:off x="199136" y="6388386"/>
            <a:ext cx="11777472" cy="309563"/>
          </a:xfrm>
          <a:prstGeom prst="rect">
            <a:avLst/>
          </a:prstGeom>
          <a:solidFill>
            <a:schemeClr val="accent3"/>
          </a:solidFill>
          <a:ln w="9525" cap="flat" cmpd="sng" algn="ctr">
            <a:noFill/>
            <a:prstDash val="solid"/>
            <a:miter lim="800000"/>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4" name="Date Placeholder 13"/>
          <p:cNvSpPr>
            <a:spLocks noGrp="1"/>
          </p:cNvSpPr>
          <p:nvPr>
            <p:ph type="dt" sz="half" idx="2"/>
          </p:nvPr>
        </p:nvSpPr>
        <p:spPr>
          <a:xfrm>
            <a:off x="7721600" y="6404984"/>
            <a:ext cx="4059936" cy="365760"/>
          </a:xfrm>
          <a:prstGeom prst="rect">
            <a:avLst/>
          </a:prstGeom>
        </p:spPr>
        <p:txBody>
          <a:bodyPr vert="horz"/>
          <a:lstStyle>
            <a:lvl1pPr algn="r" eaLnBrk="1" latinLnBrk="0" hangingPunct="1">
              <a:defRPr kumimoji="0" sz="1400">
                <a:solidFill>
                  <a:srgbClr val="FFFFFF"/>
                </a:solidFill>
              </a:defRPr>
            </a:lvl1pPr>
          </a:lstStyle>
          <a:p>
            <a:pPr rtl="1"/>
            <a:fld id="{081C0699-B603-4CDB-842F-C6D4D23E72C6}" type="datetimeFigureOut">
              <a:rPr lang="ar-EG" smtClean="0"/>
              <a:pPr rtl="1"/>
              <a:t>28/03/1440</a:t>
            </a:fld>
            <a:endParaRPr lang="ar-EG"/>
          </a:p>
        </p:txBody>
      </p:sp>
      <p:sp>
        <p:nvSpPr>
          <p:cNvPr id="3" name="Footer Placeholder 2"/>
          <p:cNvSpPr>
            <a:spLocks noGrp="1"/>
          </p:cNvSpPr>
          <p:nvPr>
            <p:ph type="ftr" sz="quarter" idx="3"/>
          </p:nvPr>
        </p:nvSpPr>
        <p:spPr>
          <a:xfrm>
            <a:off x="406400" y="6410848"/>
            <a:ext cx="4775200" cy="365760"/>
          </a:xfrm>
          <a:prstGeom prst="rect">
            <a:avLst/>
          </a:prstGeom>
        </p:spPr>
        <p:txBody>
          <a:bodyPr vert="horz"/>
          <a:lstStyle>
            <a:lvl1pPr algn="l" eaLnBrk="1" latinLnBrk="0" hangingPunct="1">
              <a:defRPr kumimoji="0" sz="1200">
                <a:solidFill>
                  <a:srgbClr val="FFFFFF"/>
                </a:solidFill>
              </a:defRPr>
            </a:lvl1pPr>
          </a:lstStyle>
          <a:p>
            <a:pPr rtl="1"/>
            <a:endParaRPr lang="ar-EG"/>
          </a:p>
        </p:txBody>
      </p:sp>
      <p:sp>
        <p:nvSpPr>
          <p:cNvPr id="8" name="Rectangle 7"/>
          <p:cNvSpPr>
            <a:spLocks noChangeArrowheads="1"/>
          </p:cNvSpPr>
          <p:nvPr/>
        </p:nvSpPr>
        <p:spPr bwMode="auto">
          <a:xfrm>
            <a:off x="203200" y="155448"/>
            <a:ext cx="11777472" cy="6547104"/>
          </a:xfrm>
          <a:prstGeom prst="rect">
            <a:avLst/>
          </a:prstGeom>
          <a:noFill/>
          <a:ln w="9525" cap="flat" cmpd="sng" algn="ctr">
            <a:solidFill>
              <a:schemeClr val="accent3">
                <a:shade val="75000"/>
              </a:schemeClr>
            </a:solidFill>
            <a:prstDash val="solid"/>
            <a:miter lim="800000"/>
            <a:headEnd type="none" w="med" len="med"/>
            <a:tailEnd type="none" w="med" len="med"/>
          </a:ln>
          <a:effectLst/>
        </p:spPr>
        <p:txBody>
          <a:bodyPr vert="horz" wrap="none" lIns="91440" tIns="45720" rIns="91440" bIns="45720" anchor="ctr" compatLnSpc="1"/>
          <a:lstStyle/>
          <a:p>
            <a:pPr algn="r" rtl="1"/>
            <a:endParaRPr lang="en-US" sz="1800" dirty="0">
              <a:solidFill>
                <a:prstClr val="black"/>
              </a:solidFill>
            </a:endParaRPr>
          </a:p>
        </p:txBody>
      </p:sp>
      <p:sp>
        <p:nvSpPr>
          <p:cNvPr id="10" name="Straight Connector 9"/>
          <p:cNvSpPr>
            <a:spLocks noChangeShapeType="1"/>
          </p:cNvSpPr>
          <p:nvPr/>
        </p:nvSpPr>
        <p:spPr bwMode="auto">
          <a:xfrm>
            <a:off x="203200" y="1276743"/>
            <a:ext cx="11777472" cy="0"/>
          </a:xfrm>
          <a:prstGeom prst="line">
            <a:avLst/>
          </a:prstGeom>
          <a:noFill/>
          <a:ln w="9525" cap="flat" cmpd="sng" algn="ctr">
            <a:solidFill>
              <a:schemeClr val="accent3">
                <a:shade val="75000"/>
              </a:schemeClr>
            </a:solidFill>
            <a:prstDash val="sysDash"/>
            <a:round/>
            <a:headEnd type="none" w="med" len="med"/>
            <a:tailEnd type="none" w="med" len="med"/>
          </a:ln>
          <a:effectLst/>
        </p:spPr>
        <p:txBody>
          <a:bodyPr vert="horz" wrap="none" lIns="91440" tIns="45720" rIns="91440" bIns="45720" anchor="ctr" compatLnSpc="1"/>
          <a:lstStyle/>
          <a:p>
            <a:pPr algn="r" rtl="1"/>
            <a:endParaRPr lang="en-US" sz="1800">
              <a:solidFill>
                <a:prstClr val="black"/>
              </a:solidFill>
            </a:endParaRPr>
          </a:p>
        </p:txBody>
      </p:sp>
      <p:sp>
        <p:nvSpPr>
          <p:cNvPr id="12" name="Oval 11"/>
          <p:cNvSpPr/>
          <p:nvPr/>
        </p:nvSpPr>
        <p:spPr>
          <a:xfrm>
            <a:off x="5689600" y="956036"/>
            <a:ext cx="812800" cy="609600"/>
          </a:xfrm>
          <a:prstGeom prst="ellipse">
            <a:avLst/>
          </a:prstGeom>
          <a:solidFill>
            <a:srgbClr val="FFFFFF"/>
          </a:solidFill>
          <a:ln w="158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15" name="Oval 14"/>
          <p:cNvSpPr/>
          <p:nvPr/>
        </p:nvSpPr>
        <p:spPr>
          <a:xfrm>
            <a:off x="5815584" y="1050524"/>
            <a:ext cx="560832" cy="420624"/>
          </a:xfrm>
          <a:prstGeom prst="ellipse">
            <a:avLst/>
          </a:prstGeom>
          <a:solidFill>
            <a:srgbClr val="FFFFFF"/>
          </a:solidFill>
          <a:ln w="50800" cap="rnd" cmpd="dbl" algn="ctr">
            <a:solidFill>
              <a:schemeClr val="accent3">
                <a:shade val="75000"/>
              </a:schemeClr>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rtl="1"/>
            <a:endParaRPr lang="en-US" sz="1800">
              <a:solidFill>
                <a:prstClr val="white"/>
              </a:solidFill>
            </a:endParaRPr>
          </a:p>
        </p:txBody>
      </p:sp>
      <p:sp>
        <p:nvSpPr>
          <p:cNvPr id="23" name="Slide Number Placeholder 22"/>
          <p:cNvSpPr>
            <a:spLocks noGrp="1"/>
          </p:cNvSpPr>
          <p:nvPr>
            <p:ph type="sldNum" sz="quarter" idx="4"/>
          </p:nvPr>
        </p:nvSpPr>
        <p:spPr>
          <a:xfrm>
            <a:off x="5791200" y="1040175"/>
            <a:ext cx="609600" cy="441325"/>
          </a:xfrm>
          <a:prstGeom prst="rect">
            <a:avLst/>
          </a:prstGeom>
        </p:spPr>
        <p:txBody>
          <a:bodyPr vert="horz" lIns="45720" rIns="45720" anchor="ctr">
            <a:normAutofit/>
          </a:bodyPr>
          <a:lstStyle>
            <a:lvl1pPr algn="ctr" eaLnBrk="1" latinLnBrk="0" hangingPunct="1">
              <a:defRPr kumimoji="0" sz="1600">
                <a:solidFill>
                  <a:schemeClr val="accent3">
                    <a:shade val="75000"/>
                  </a:schemeClr>
                </a:solidFill>
              </a:defRPr>
            </a:lvl1pPr>
          </a:lstStyle>
          <a:p>
            <a:pPr rtl="1"/>
            <a:fld id="{4AE5BA31-FFCE-490B-A996-4BBB0DCADC8A}" type="slidenum">
              <a:rPr lang="ar-EG" smtClean="0">
                <a:solidFill>
                  <a:srgbClr val="B32C16">
                    <a:shade val="75000"/>
                  </a:srgbClr>
                </a:solidFill>
              </a:rPr>
              <a:pPr rtl="1"/>
              <a:t>‹#›</a:t>
            </a:fld>
            <a:endParaRPr lang="ar-EG">
              <a:solidFill>
                <a:srgbClr val="B32C16">
                  <a:shade val="75000"/>
                </a:srgbClr>
              </a:solidFill>
            </a:endParaRPr>
          </a:p>
        </p:txBody>
      </p:sp>
      <p:sp>
        <p:nvSpPr>
          <p:cNvPr id="22" name="Title Placeholder 21"/>
          <p:cNvSpPr>
            <a:spLocks noGrp="1"/>
          </p:cNvSpPr>
          <p:nvPr>
            <p:ph type="title"/>
          </p:nvPr>
        </p:nvSpPr>
        <p:spPr>
          <a:xfrm>
            <a:off x="402336" y="228600"/>
            <a:ext cx="11379200" cy="758952"/>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02336" y="1524000"/>
            <a:ext cx="11379200" cy="459943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Tree>
    <p:extLst>
      <p:ext uri="{BB962C8B-B14F-4D97-AF65-F5344CB8AC3E}">
        <p14:creationId xmlns:p14="http://schemas.microsoft.com/office/powerpoint/2010/main" val="13467172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1" eaLnBrk="1" latinLnBrk="0" hangingPunct="1">
        <a:spcBef>
          <a:spcPct val="0"/>
        </a:spcBef>
        <a:buNone/>
        <a:defRPr kumimoji="0" sz="3300" kern="1200">
          <a:solidFill>
            <a:schemeClr val="accent3">
              <a:shade val="75000"/>
            </a:schemeClr>
          </a:solidFill>
          <a:latin typeface="+mj-lt"/>
          <a:ea typeface="+mj-ea"/>
          <a:cs typeface="+mj-cs"/>
        </a:defRPr>
      </a:lvl1pPr>
    </p:titleStyle>
    <p:bodyStyle>
      <a:lvl1pPr marL="274320" indent="-274320" algn="r" rtl="1" eaLnBrk="1" latinLnBrk="0" hangingPunct="1">
        <a:spcBef>
          <a:spcPct val="20000"/>
        </a:spcBef>
        <a:buClr>
          <a:schemeClr val="accent1"/>
        </a:buClr>
        <a:buSzPct val="85000"/>
        <a:buFont typeface="Wingdings 2"/>
        <a:buChar char=""/>
        <a:defRPr kumimoji="0" sz="2700" kern="1200">
          <a:solidFill>
            <a:schemeClr val="tx1"/>
          </a:solidFill>
          <a:latin typeface="+mn-lt"/>
          <a:ea typeface="+mn-ea"/>
          <a:cs typeface="+mn-cs"/>
        </a:defRPr>
      </a:lvl1pPr>
      <a:lvl2pPr marL="548640" indent="-274320" algn="r" rtl="1" eaLnBrk="1" latinLnBrk="0" hangingPunct="1">
        <a:spcBef>
          <a:spcPct val="20000"/>
        </a:spcBef>
        <a:buClr>
          <a:schemeClr val="accent2"/>
        </a:buClr>
        <a:buSzPct val="70000"/>
        <a:buFont typeface="Wingdings"/>
        <a:buChar char=""/>
        <a:defRPr kumimoji="0" sz="2200" kern="1200">
          <a:solidFill>
            <a:schemeClr val="tx2"/>
          </a:solidFill>
          <a:latin typeface="+mn-lt"/>
          <a:ea typeface="+mn-ea"/>
          <a:cs typeface="+mn-cs"/>
        </a:defRPr>
      </a:lvl2pPr>
      <a:lvl3pPr marL="822960" indent="-228600" algn="r" rtl="1" eaLnBrk="1" latinLnBrk="0" hangingPunct="1">
        <a:spcBef>
          <a:spcPct val="20000"/>
        </a:spcBef>
        <a:buClr>
          <a:schemeClr val="accent3"/>
        </a:buClr>
        <a:buSzPct val="75000"/>
        <a:buFont typeface="Wingdings 2"/>
        <a:buChar char=""/>
        <a:defRPr kumimoji="0" sz="2000" kern="1200">
          <a:solidFill>
            <a:schemeClr val="tx1"/>
          </a:solidFill>
          <a:latin typeface="+mn-lt"/>
          <a:ea typeface="+mn-ea"/>
          <a:cs typeface="+mn-cs"/>
        </a:defRPr>
      </a:lvl3pPr>
      <a:lvl4pPr marL="1097280" indent="-228600" algn="r" rtl="1" eaLnBrk="1" latinLnBrk="0" hangingPunct="1">
        <a:spcBef>
          <a:spcPct val="20000"/>
        </a:spcBef>
        <a:buClr>
          <a:schemeClr val="accent4"/>
        </a:buClr>
        <a:buSzPct val="70000"/>
        <a:buFont typeface="Wingdings"/>
        <a:buChar char=""/>
        <a:defRPr kumimoji="0" sz="2000" kern="1200">
          <a:solidFill>
            <a:schemeClr val="tx2"/>
          </a:solidFill>
          <a:latin typeface="+mn-lt"/>
          <a:ea typeface="+mn-ea"/>
          <a:cs typeface="+mn-cs"/>
        </a:defRPr>
      </a:lvl4pPr>
      <a:lvl5pPr marL="1371600" indent="-228600" algn="r" rtl="1" eaLnBrk="1" latinLnBrk="0" hangingPunct="1">
        <a:spcBef>
          <a:spcPct val="20000"/>
        </a:spcBef>
        <a:buClr>
          <a:schemeClr val="accent5"/>
        </a:buClr>
        <a:buFontTx/>
        <a:buChar char="•"/>
        <a:defRPr kumimoji="0" sz="1800" kern="1200">
          <a:solidFill>
            <a:schemeClr val="tx1"/>
          </a:solidFill>
          <a:latin typeface="+mn-lt"/>
          <a:ea typeface="+mn-ea"/>
          <a:cs typeface="+mn-cs"/>
        </a:defRPr>
      </a:lvl5pPr>
      <a:lvl6pPr marL="1645920" indent="-182880" algn="r" rtl="1" eaLnBrk="1" latinLnBrk="0" hangingPunct="1">
        <a:spcBef>
          <a:spcPct val="20000"/>
        </a:spcBef>
        <a:buClr>
          <a:schemeClr val="accent6"/>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1">
            <a:shade val="75000"/>
          </a:schemeClr>
        </a:buClr>
        <a:buSzPct val="90000"/>
        <a:buChar char="•"/>
        <a:defRPr kumimoji="0" sz="1600" kern="1200" baseline="0">
          <a:solidFill>
            <a:schemeClr val="tx1"/>
          </a:solidFill>
          <a:latin typeface="+mn-lt"/>
          <a:ea typeface="+mn-ea"/>
          <a:cs typeface="+mn-cs"/>
        </a:defRPr>
      </a:lvl7pPr>
      <a:lvl8pPr marL="2103120" indent="-182880" algn="r" rtl="1" eaLnBrk="1" latinLnBrk="0" hangingPunct="1">
        <a:spcBef>
          <a:spcPct val="20000"/>
        </a:spcBef>
        <a:buClr>
          <a:schemeClr val="accent4">
            <a:shade val="75000"/>
          </a:schemeClr>
        </a:buClr>
        <a:buChar char="•"/>
        <a:defRPr kumimoji="0" sz="1600" kern="1200">
          <a:solidFill>
            <a:schemeClr val="tx1"/>
          </a:solidFill>
          <a:latin typeface="+mn-lt"/>
          <a:ea typeface="+mn-ea"/>
          <a:cs typeface="+mn-cs"/>
        </a:defRPr>
      </a:lvl8pPr>
      <a:lvl9pPr marL="2377440" indent="-182880" algn="r" rtl="1" eaLnBrk="1" latinLnBrk="0" hangingPunct="1">
        <a:spcBef>
          <a:spcPct val="20000"/>
        </a:spcBef>
        <a:buClr>
          <a:schemeClr val="accent2">
            <a:shade val="75000"/>
          </a:schemeClr>
        </a:buClr>
        <a:buSzPct val="90000"/>
        <a:buChar char="•"/>
        <a:defRPr kumimoji="0" sz="1400" kern="1200" cap="all"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Rectangle 3"/>
          <p:cNvSpPr/>
          <p:nvPr/>
        </p:nvSpPr>
        <p:spPr>
          <a:xfrm>
            <a:off x="2364720" y="2249032"/>
            <a:ext cx="7510389" cy="923330"/>
          </a:xfrm>
          <a:prstGeom prst="rect">
            <a:avLst/>
          </a:prstGeom>
          <a:noFill/>
        </p:spPr>
        <p:txBody>
          <a:bodyPr wrap="none" lIns="91440" tIns="45720" rIns="91440" bIns="45720">
            <a:spAutoFit/>
          </a:bodyPr>
          <a:lstStyle/>
          <a:p>
            <a:pPr algn="ctr" rtl="1"/>
            <a:r>
              <a:rPr lang="ar-EG" sz="5400" b="1" dirty="0">
                <a:ln w="19050">
                  <a:solidFill>
                    <a:srgbClr val="575F6D">
                      <a:tint val="1000"/>
                    </a:srgbClr>
                  </a:solidFill>
                  <a:prstDash val="solid"/>
                </a:ln>
                <a:solidFill>
                  <a:srgbClr val="B32C16"/>
                </a:solidFill>
                <a:effectLst>
                  <a:outerShdw blurRad="50000" dist="50800" dir="7500000" algn="tl">
                    <a:srgbClr val="000000">
                      <a:shade val="5000"/>
                      <a:alpha val="35000"/>
                    </a:srgbClr>
                  </a:outerShdw>
                </a:effectLst>
              </a:rPr>
              <a:t>الذكاء الاصطناعي والنظم الخبيرة</a:t>
            </a:r>
            <a:endParaRPr lang="en-US" sz="5400" b="1" dirty="0">
              <a:ln w="19050">
                <a:solidFill>
                  <a:srgbClr val="575F6D">
                    <a:tint val="1000"/>
                  </a:srgbClr>
                </a:solidFill>
                <a:prstDash val="solid"/>
              </a:ln>
              <a:solidFill>
                <a:srgbClr val="B32C16"/>
              </a:solidFill>
              <a:effectLst>
                <a:outerShdw blurRad="50000" dist="50800" dir="7500000" algn="tl">
                  <a:srgbClr val="000000">
                    <a:shade val="5000"/>
                    <a:alpha val="35000"/>
                  </a:srgbClr>
                </a:outerShdw>
              </a:effectLst>
            </a:endParaRPr>
          </a:p>
        </p:txBody>
      </p:sp>
      <p:sp>
        <p:nvSpPr>
          <p:cNvPr id="3" name="Rectangle 2"/>
          <p:cNvSpPr/>
          <p:nvPr/>
        </p:nvSpPr>
        <p:spPr>
          <a:xfrm>
            <a:off x="4227416" y="3573017"/>
            <a:ext cx="3785012" cy="1200329"/>
          </a:xfrm>
          <a:prstGeom prst="rect">
            <a:avLst/>
          </a:prstGeom>
          <a:noFill/>
        </p:spPr>
        <p:txBody>
          <a:bodyPr wrap="none" lIns="91440" tIns="45720" rIns="91440" bIns="45720">
            <a:spAutoFit/>
          </a:bodyPr>
          <a:lstStyle/>
          <a:p>
            <a:pPr algn="ctr" rtl="1"/>
            <a:r>
              <a:rPr lang="ar-SA" sz="3600" b="1" dirty="0" smtClean="0">
                <a:ln w="19050">
                  <a:solidFill>
                    <a:srgbClr val="575F6D">
                      <a:tint val="1000"/>
                    </a:srgbClr>
                  </a:solidFill>
                  <a:prstDash val="solid"/>
                </a:ln>
                <a:effectLst>
                  <a:outerShdw blurRad="50000" dist="50800" dir="7500000" algn="tl">
                    <a:srgbClr val="000000">
                      <a:shade val="5000"/>
                      <a:alpha val="35000"/>
                    </a:srgbClr>
                  </a:outerShdw>
                </a:effectLst>
                <a:cs typeface="+mj-cs"/>
              </a:rPr>
              <a:t>اعداد الدكتورة </a:t>
            </a:r>
          </a:p>
          <a:p>
            <a:pPr algn="ctr" rtl="1"/>
            <a:r>
              <a:rPr lang="ar-SA" sz="3600" b="1" dirty="0" smtClean="0">
                <a:ln w="19050">
                  <a:solidFill>
                    <a:srgbClr val="575F6D">
                      <a:tint val="1000"/>
                    </a:srgbClr>
                  </a:solidFill>
                  <a:prstDash val="solid"/>
                </a:ln>
                <a:effectLst>
                  <a:outerShdw blurRad="50000" dist="50800" dir="7500000" algn="tl">
                    <a:srgbClr val="000000">
                      <a:shade val="5000"/>
                      <a:alpha val="35000"/>
                    </a:srgbClr>
                  </a:outerShdw>
                </a:effectLst>
                <a:cs typeface="+mj-cs"/>
              </a:rPr>
              <a:t>عبير بدير محمد بسيونى</a:t>
            </a:r>
            <a:endParaRPr lang="en-US" sz="3600" b="1" dirty="0">
              <a:ln w="19050">
                <a:solidFill>
                  <a:srgbClr val="575F6D">
                    <a:tint val="1000"/>
                  </a:srgbClr>
                </a:solidFill>
                <a:prstDash val="solid"/>
              </a:ln>
              <a:effectLst>
                <a:outerShdw blurRad="50000" dist="50800" dir="7500000" algn="tl">
                  <a:srgbClr val="000000">
                    <a:shade val="5000"/>
                    <a:alpha val="35000"/>
                  </a:srgbClr>
                </a:outerShdw>
              </a:effectLst>
              <a:cs typeface="+mj-cs"/>
            </a:endParaRPr>
          </a:p>
        </p:txBody>
      </p:sp>
    </p:spTree>
    <p:extLst>
      <p:ext uri="{BB962C8B-B14F-4D97-AF65-F5344CB8AC3E}">
        <p14:creationId xmlns:p14="http://schemas.microsoft.com/office/powerpoint/2010/main" val="23712356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Rectangle 1"/>
          <p:cNvSpPr/>
          <p:nvPr/>
        </p:nvSpPr>
        <p:spPr>
          <a:xfrm>
            <a:off x="4176418" y="476672"/>
            <a:ext cx="3897222" cy="923330"/>
          </a:xfrm>
          <a:prstGeom prst="rect">
            <a:avLst/>
          </a:prstGeom>
          <a:noFill/>
        </p:spPr>
        <p:txBody>
          <a:bodyPr wrap="none" lIns="91440" tIns="45720" rIns="91440" bIns="45720">
            <a:spAutoFit/>
            <a:scene3d>
              <a:camera prst="orthographicFront">
                <a:rot lat="0" lon="0" rev="0"/>
              </a:camera>
              <a:lightRig rig="contrasting" dir="t">
                <a:rot lat="0" lon="0" rev="4500000"/>
              </a:lightRig>
            </a:scene3d>
            <a:sp3d contourW="6350" prstMaterial="metal">
              <a:bevelT w="127000" h="31750" prst="relaxedInset"/>
              <a:contourClr>
                <a:schemeClr val="accent1">
                  <a:shade val="75000"/>
                </a:schemeClr>
              </a:contourClr>
            </a:sp3d>
          </a:bodyPr>
          <a:lstStyle/>
          <a:p>
            <a:pPr algn="ctr" rtl="1"/>
            <a:r>
              <a:rPr lang="ar-EG" sz="5400" b="1" cap="all" dirty="0">
                <a:ln w="0"/>
                <a:gradFill flip="none">
                  <a:gsLst>
                    <a:gs pos="0">
                      <a:srgbClr val="FE8637">
                        <a:tint val="75000"/>
                        <a:shade val="75000"/>
                        <a:satMod val="170000"/>
                      </a:srgbClr>
                    </a:gs>
                    <a:gs pos="49000">
                      <a:srgbClr val="FE8637">
                        <a:tint val="88000"/>
                        <a:shade val="65000"/>
                        <a:satMod val="172000"/>
                      </a:srgbClr>
                    </a:gs>
                    <a:gs pos="50000">
                      <a:srgbClr val="FE8637">
                        <a:shade val="65000"/>
                        <a:satMod val="130000"/>
                      </a:srgbClr>
                    </a:gs>
                    <a:gs pos="92000">
                      <a:srgbClr val="FE8637">
                        <a:shade val="50000"/>
                        <a:satMod val="120000"/>
                      </a:srgbClr>
                    </a:gs>
                    <a:gs pos="100000">
                      <a:srgbClr val="FE8637">
                        <a:shade val="48000"/>
                        <a:satMod val="120000"/>
                      </a:srgbClr>
                    </a:gs>
                  </a:gsLst>
                  <a:lin ang="5400000"/>
                </a:gradFill>
                <a:effectLst>
                  <a:reflection blurRad="12700" stA="50000" endPos="50000" dist="5000" dir="5400000" sy="-100000" rotWithShape="0"/>
                </a:effectLst>
              </a:rPr>
              <a:t>المحاضرة الأولى</a:t>
            </a:r>
            <a:endParaRPr lang="en-US" sz="5400" b="1" cap="all" dirty="0">
              <a:ln w="0"/>
              <a:gradFill flip="none">
                <a:gsLst>
                  <a:gs pos="0">
                    <a:srgbClr val="FE8637">
                      <a:tint val="75000"/>
                      <a:shade val="75000"/>
                      <a:satMod val="170000"/>
                    </a:srgbClr>
                  </a:gs>
                  <a:gs pos="49000">
                    <a:srgbClr val="FE8637">
                      <a:tint val="88000"/>
                      <a:shade val="65000"/>
                      <a:satMod val="172000"/>
                    </a:srgbClr>
                  </a:gs>
                  <a:gs pos="50000">
                    <a:srgbClr val="FE8637">
                      <a:shade val="65000"/>
                      <a:satMod val="130000"/>
                    </a:srgbClr>
                  </a:gs>
                  <a:gs pos="92000">
                    <a:srgbClr val="FE8637">
                      <a:shade val="50000"/>
                      <a:satMod val="120000"/>
                    </a:srgbClr>
                  </a:gs>
                  <a:gs pos="100000">
                    <a:srgbClr val="FE8637">
                      <a:shade val="48000"/>
                      <a:satMod val="120000"/>
                    </a:srgbClr>
                  </a:gs>
                </a:gsLst>
                <a:lin ang="5400000"/>
              </a:gradFill>
              <a:effectLst>
                <a:reflection blurRad="12700" stA="50000" endPos="50000" dist="5000" dir="5400000" sy="-100000" rotWithShape="0"/>
              </a:effectLst>
            </a:endParaRPr>
          </a:p>
        </p:txBody>
      </p:sp>
      <p:sp>
        <p:nvSpPr>
          <p:cNvPr id="3" name="TextBox 2"/>
          <p:cNvSpPr txBox="1"/>
          <p:nvPr/>
        </p:nvSpPr>
        <p:spPr>
          <a:xfrm>
            <a:off x="2207568" y="1844825"/>
            <a:ext cx="8208912" cy="1846659"/>
          </a:xfrm>
          <a:prstGeom prst="rect">
            <a:avLst/>
          </a:prstGeom>
          <a:noFill/>
        </p:spPr>
        <p:txBody>
          <a:bodyPr wrap="square" rtlCol="1">
            <a:spAutoFit/>
          </a:bodyPr>
          <a:lstStyle/>
          <a:p>
            <a:pPr algn="r" rtl="1">
              <a:lnSpc>
                <a:spcPct val="200000"/>
              </a:lnSpc>
              <a:buFont typeface="Wingdings" pitchFamily="2" charset="2"/>
              <a:buChar char="§"/>
            </a:pPr>
            <a:r>
              <a:rPr lang="ar-EG" sz="2400" dirty="0">
                <a:solidFill>
                  <a:srgbClr val="C00000"/>
                </a:solidFill>
              </a:rPr>
              <a:t>الذكاء الاصطناعي : تاريخه ، مستقبله ووضعه الحالي.</a:t>
            </a:r>
          </a:p>
          <a:p>
            <a:pPr algn="r" rtl="1">
              <a:lnSpc>
                <a:spcPct val="200000"/>
              </a:lnSpc>
              <a:buFont typeface="Wingdings" pitchFamily="2" charset="2"/>
              <a:buChar char="§"/>
            </a:pPr>
            <a:r>
              <a:rPr lang="ar-EG" sz="2400" dirty="0">
                <a:solidFill>
                  <a:srgbClr val="C00000"/>
                </a:solidFill>
              </a:rPr>
              <a:t>ماهية الذكاء الاصطناعي.</a:t>
            </a:r>
          </a:p>
          <a:p>
            <a:pPr algn="r" rtl="1"/>
            <a:endParaRPr lang="ar-EG" dirty="0">
              <a:solidFill>
                <a:prstClr val="black"/>
              </a:solidFill>
            </a:endParaRPr>
          </a:p>
        </p:txBody>
      </p:sp>
    </p:spTree>
    <p:extLst>
      <p:ext uri="{BB962C8B-B14F-4D97-AF65-F5344CB8AC3E}">
        <p14:creationId xmlns:p14="http://schemas.microsoft.com/office/powerpoint/2010/main" val="37074221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847528" y="677621"/>
            <a:ext cx="8496944" cy="5874685"/>
          </a:xfrm>
          <a:prstGeom prst="rect">
            <a:avLst/>
          </a:prstGeom>
          <a:noFill/>
        </p:spPr>
        <p:txBody>
          <a:bodyPr wrap="square" rtlCol="1">
            <a:spAutoFit/>
          </a:bodyPr>
          <a:lstStyle/>
          <a:p>
            <a:pPr algn="just" rtl="1">
              <a:lnSpc>
                <a:spcPct val="150000"/>
              </a:lnSpc>
            </a:pPr>
            <a:r>
              <a:rPr lang="ar-EG" sz="2400" dirty="0">
                <a:solidFill>
                  <a:srgbClr val="C00000"/>
                </a:solidFill>
              </a:rPr>
              <a:t>الذكاء الاصطناعي : تاريخه ، مستقبله ووضعه الحالي.</a:t>
            </a:r>
            <a:endParaRPr lang="ar-EG" sz="2400" dirty="0">
              <a:solidFill>
                <a:prstClr val="black"/>
              </a:solidFill>
            </a:endParaRPr>
          </a:p>
          <a:p>
            <a:pPr algn="just" rtl="1">
              <a:lnSpc>
                <a:spcPct val="150000"/>
              </a:lnSpc>
            </a:pPr>
            <a:r>
              <a:rPr lang="ar-EG" sz="2400" dirty="0">
                <a:solidFill>
                  <a:prstClr val="black"/>
                </a:solidFill>
              </a:rPr>
              <a:t>	</a:t>
            </a:r>
            <a:r>
              <a:rPr lang="ar-EG" sz="2400" dirty="0">
                <a:solidFill>
                  <a:prstClr val="black"/>
                </a:solidFill>
              </a:rPr>
              <a:t>بداية ظهور هذا المجال يرجع إلى أوائل الخمسينيات من القرن العشرين ، حيث اتخذ مجموعة من العلماء نهج جديد لإنتاج آلات ذكية بناء على الاكتشافات الحديثة في علم الأعصاب واستخدام نظريات جديدة للمعلومات والاعتماد على الاختراع أجهزة مبنية على أساس جوهر المنطق الرياضي.</a:t>
            </a:r>
          </a:p>
          <a:p>
            <a:pPr algn="r" rtl="1">
              <a:lnSpc>
                <a:spcPct val="150000"/>
              </a:lnSpc>
            </a:pPr>
            <a:endParaRPr lang="ar-EG" sz="1050" dirty="0">
              <a:solidFill>
                <a:prstClr val="black"/>
              </a:solidFill>
            </a:endParaRPr>
          </a:p>
          <a:p>
            <a:pPr algn="just" rtl="1">
              <a:lnSpc>
                <a:spcPct val="150000"/>
              </a:lnSpc>
            </a:pPr>
            <a:r>
              <a:rPr lang="ar-EG" sz="2400" dirty="0">
                <a:solidFill>
                  <a:prstClr val="black"/>
                </a:solidFill>
              </a:rPr>
              <a:t>	ويعد أول حدث سجل في مجال الذكاء الاصطناعي هو نشر بحث علمي بعنوان </a:t>
            </a:r>
            <a:r>
              <a:rPr lang="en-US" sz="2400" dirty="0">
                <a:solidFill>
                  <a:prstClr val="black"/>
                </a:solidFill>
              </a:rPr>
              <a:t>Computing Machinery and Intelligence</a:t>
            </a:r>
            <a:r>
              <a:rPr lang="ar-EG" sz="2400" dirty="0">
                <a:solidFill>
                  <a:prstClr val="black"/>
                </a:solidFill>
              </a:rPr>
              <a:t> للعالم الرياضي البريطاني </a:t>
            </a:r>
            <a:r>
              <a:rPr lang="ar-EG" sz="2400" dirty="0" err="1">
                <a:solidFill>
                  <a:prstClr val="black"/>
                </a:solidFill>
              </a:rPr>
              <a:t>آلن</a:t>
            </a:r>
            <a:r>
              <a:rPr lang="ar-EG" sz="2400" dirty="0">
                <a:solidFill>
                  <a:prstClr val="black"/>
                </a:solidFill>
              </a:rPr>
              <a:t> </a:t>
            </a:r>
            <a:r>
              <a:rPr lang="ar-EG" sz="2400" dirty="0" err="1">
                <a:solidFill>
                  <a:prstClr val="black"/>
                </a:solidFill>
              </a:rPr>
              <a:t>تورينج</a:t>
            </a:r>
            <a:r>
              <a:rPr lang="ar-EG" sz="2400" dirty="0">
                <a:solidFill>
                  <a:prstClr val="black"/>
                </a:solidFill>
              </a:rPr>
              <a:t>، حيث اخترع اختبار إذا اجتازه الجهاز ، يصنف بأنه ذكي ، وهذا الاختبار عبارة عن أسئلة تسأل من قبل شخص يعرف بالحكم، وتوجه للحاسب للآلي ، وشخص آخر في آن واحد ، بحيث لا يستطيع الحكم التمييز بين الحاسب والشخص.</a:t>
            </a:r>
            <a:endParaRPr lang="ar-EG" sz="2400" dirty="0">
              <a:solidFill>
                <a:prstClr val="black"/>
              </a:solidFill>
            </a:endParaRPr>
          </a:p>
        </p:txBody>
      </p:sp>
    </p:spTree>
    <p:extLst>
      <p:ext uri="{BB962C8B-B14F-4D97-AF65-F5344CB8AC3E}">
        <p14:creationId xmlns:p14="http://schemas.microsoft.com/office/powerpoint/2010/main" val="16622854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495600" y="836713"/>
            <a:ext cx="7632848" cy="5011949"/>
          </a:xfrm>
          <a:prstGeom prst="rect">
            <a:avLst/>
          </a:prstGeom>
          <a:noFill/>
        </p:spPr>
        <p:txBody>
          <a:bodyPr wrap="square" rtlCol="1">
            <a:spAutoFit/>
          </a:bodyPr>
          <a:lstStyle/>
          <a:p>
            <a:pPr algn="just" rtl="1">
              <a:lnSpc>
                <a:spcPct val="150000"/>
              </a:lnSpc>
            </a:pPr>
            <a:r>
              <a:rPr lang="ar-EG" sz="2400" dirty="0">
                <a:solidFill>
                  <a:prstClr val="black"/>
                </a:solidFill>
              </a:rPr>
              <a:t>	في عام 1956 أقيم مؤتمر عن الذكاء الاصطناعي ، من خلاله تم عرض برامج وأجهزة حاسوبية مذهلة أدهشت الحضور حيث أنها تثبت نظريات منطقية وتتحدث باللغة الانجليزية ، مما حث وزارة الدفاع الأمريكية في منتصف الستينيات بتمويل بحوث في مجال الذكاء الاصطناعي تفاؤلا بالمستقبل الباهر لهذا المجال.</a:t>
            </a:r>
          </a:p>
          <a:p>
            <a:pPr algn="just" rtl="1">
              <a:lnSpc>
                <a:spcPct val="150000"/>
              </a:lnSpc>
            </a:pPr>
            <a:endParaRPr lang="ar-EG" sz="1400" dirty="0">
              <a:solidFill>
                <a:prstClr val="black"/>
              </a:solidFill>
            </a:endParaRPr>
          </a:p>
          <a:p>
            <a:pPr algn="just" rtl="1">
              <a:lnSpc>
                <a:spcPct val="150000"/>
              </a:lnSpc>
            </a:pPr>
            <a:r>
              <a:rPr lang="ar-EG" sz="2400" dirty="0">
                <a:solidFill>
                  <a:prstClr val="black"/>
                </a:solidFill>
              </a:rPr>
              <a:t>	وفي عام 1974 تعرض علماء بحوث الذكاء الاصطناعي لانتقادات من الحكومة حيث أنهم لم يستطيعوا اجتياز مشاكل واجهتهم أثناء محاولة تنميتهم لهذا المجال الجديد ، مما أدى إلى قطع التمويل عن هؤلاء الباحثين</a:t>
            </a:r>
            <a:endParaRPr lang="ar-EG" sz="2400" dirty="0">
              <a:solidFill>
                <a:prstClr val="black"/>
              </a:solidFill>
            </a:endParaRPr>
          </a:p>
        </p:txBody>
      </p:sp>
    </p:spTree>
    <p:extLst>
      <p:ext uri="{BB962C8B-B14F-4D97-AF65-F5344CB8AC3E}">
        <p14:creationId xmlns:p14="http://schemas.microsoft.com/office/powerpoint/2010/main" val="197411691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847528" y="908721"/>
            <a:ext cx="8280920" cy="4732065"/>
          </a:xfrm>
          <a:prstGeom prst="rect">
            <a:avLst/>
          </a:prstGeom>
          <a:noFill/>
        </p:spPr>
        <p:txBody>
          <a:bodyPr wrap="square" rtlCol="1">
            <a:spAutoFit/>
          </a:bodyPr>
          <a:lstStyle/>
          <a:p>
            <a:pPr algn="just" rtl="1">
              <a:lnSpc>
                <a:spcPct val="150000"/>
              </a:lnSpc>
            </a:pPr>
            <a:r>
              <a:rPr lang="ar-EG" sz="2400" dirty="0">
                <a:solidFill>
                  <a:prstClr val="black"/>
                </a:solidFill>
              </a:rPr>
              <a:t>	وفي أوائل الثمانيات انتعش هذا المجال مرة أخرى نظرا لنجاح الأنظمة الخبيرة ، وهي عبارة عن برامج تحاكي ذكاء الإنسان ، حيث يقوم بتشخيص مشكلات ويتوقع أحداث مقبلة ويقدم الخدمات للعملاء عن طريق الوصول إلى استنتاجات واقتراحات.</a:t>
            </a:r>
          </a:p>
          <a:p>
            <a:pPr algn="just" rtl="1">
              <a:lnSpc>
                <a:spcPct val="150000"/>
              </a:lnSpc>
            </a:pPr>
            <a:endParaRPr lang="ar-EG" sz="900" dirty="0">
              <a:solidFill>
                <a:prstClr val="black"/>
              </a:solidFill>
            </a:endParaRPr>
          </a:p>
          <a:p>
            <a:pPr algn="just" rtl="1">
              <a:lnSpc>
                <a:spcPct val="150000"/>
              </a:lnSpc>
            </a:pPr>
            <a:r>
              <a:rPr lang="ar-EG" sz="2400" dirty="0">
                <a:solidFill>
                  <a:prstClr val="black"/>
                </a:solidFill>
              </a:rPr>
              <a:t>	ومع التقدم الذي حققه العلماء في هذا المجال ، فإنهم لم ولن يتمكنوا من صنع كائن يقدر على التفكير مثل الإنسان ، بل تم استخدام هذه البرامج في بعض التطبيقات البسيطة ، وعلى الرغم من أنه تم تصنيع حاسبات مختلفة تفوق قدرة الإنسان على التفكير ، إلا إنهم لم يتمكنوا من جعلها ذكية.</a:t>
            </a:r>
            <a:endParaRPr lang="ar-EG" sz="2400" dirty="0">
              <a:solidFill>
                <a:prstClr val="black"/>
              </a:solidFill>
            </a:endParaRPr>
          </a:p>
        </p:txBody>
      </p:sp>
    </p:spTree>
    <p:extLst>
      <p:ext uri="{BB962C8B-B14F-4D97-AF65-F5344CB8AC3E}">
        <p14:creationId xmlns:p14="http://schemas.microsoft.com/office/powerpoint/2010/main" val="7545549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79576" y="620688"/>
            <a:ext cx="7992888" cy="3570208"/>
          </a:xfrm>
          <a:prstGeom prst="rect">
            <a:avLst/>
          </a:prstGeom>
          <a:noFill/>
        </p:spPr>
        <p:txBody>
          <a:bodyPr wrap="square" rtlCol="1">
            <a:spAutoFit/>
          </a:bodyPr>
          <a:lstStyle/>
          <a:p>
            <a:pPr algn="r" rtl="1"/>
            <a:r>
              <a:rPr lang="ar-EG" sz="2400" dirty="0">
                <a:solidFill>
                  <a:srgbClr val="C00000"/>
                </a:solidFill>
              </a:rPr>
              <a:t>الأسباب التي دعت الباحثين إلى تبني مثل هذه الإمكانيات في الحاسبات تعود إلى :</a:t>
            </a:r>
          </a:p>
          <a:p>
            <a:pPr algn="r" rtl="1"/>
            <a:endParaRPr lang="ar-EG" sz="2400" dirty="0">
              <a:solidFill>
                <a:srgbClr val="C00000"/>
              </a:solidFill>
            </a:endParaRPr>
          </a:p>
          <a:p>
            <a:pPr algn="just" rtl="1">
              <a:lnSpc>
                <a:spcPct val="200000"/>
              </a:lnSpc>
              <a:buFont typeface="Wingdings" pitchFamily="2" charset="2"/>
              <a:buChar char="§"/>
            </a:pPr>
            <a:r>
              <a:rPr lang="ar-EG" sz="2000" dirty="0">
                <a:solidFill>
                  <a:prstClr val="black"/>
                </a:solidFill>
              </a:rPr>
              <a:t>تسليط الضوء على الذكاء الإنساني المتنوع ومحاولة </a:t>
            </a:r>
            <a:r>
              <a:rPr lang="ar-EG" sz="2000" dirty="0" err="1">
                <a:solidFill>
                  <a:prstClr val="black"/>
                </a:solidFill>
              </a:rPr>
              <a:t>نمذجة</a:t>
            </a:r>
            <a:r>
              <a:rPr lang="ar-EG" sz="2000" dirty="0">
                <a:solidFill>
                  <a:prstClr val="black"/>
                </a:solidFill>
              </a:rPr>
              <a:t> ذلك في الذكاء في الحاسبات.</a:t>
            </a:r>
          </a:p>
          <a:p>
            <a:pPr algn="just" rtl="1">
              <a:lnSpc>
                <a:spcPct val="200000"/>
              </a:lnSpc>
              <a:buFont typeface="Wingdings" pitchFamily="2" charset="2"/>
              <a:buChar char="§"/>
            </a:pPr>
            <a:r>
              <a:rPr lang="ar-EG" sz="2000" dirty="0">
                <a:solidFill>
                  <a:prstClr val="black"/>
                </a:solidFill>
              </a:rPr>
              <a:t>جعل الكمبيوترات أسهل استخداما يجعلها تعمل بشبه كبير للإنسان.</a:t>
            </a:r>
          </a:p>
          <a:p>
            <a:pPr algn="just" rtl="1">
              <a:lnSpc>
                <a:spcPct val="200000"/>
              </a:lnSpc>
              <a:buFont typeface="Wingdings" pitchFamily="2" charset="2"/>
              <a:buChar char="§"/>
            </a:pPr>
            <a:r>
              <a:rPr lang="ar-EG" sz="2000" dirty="0">
                <a:solidFill>
                  <a:prstClr val="black"/>
                </a:solidFill>
              </a:rPr>
              <a:t>باستخدام تقنيات الذكاء الاصطناعي يمكنه حل الكثير من المشكلات المتعددة ، التي لا يمكن حلها بالطرائق التقليدية</a:t>
            </a:r>
          </a:p>
          <a:p>
            <a:pPr algn="r" rtl="1"/>
            <a:r>
              <a:rPr lang="ar-EG" dirty="0">
                <a:solidFill>
                  <a:srgbClr val="C00000"/>
                </a:solidFill>
              </a:rPr>
              <a:t> </a:t>
            </a:r>
            <a:endParaRPr lang="ar-EG" dirty="0">
              <a:solidFill>
                <a:srgbClr val="C00000"/>
              </a:solidFill>
            </a:endParaRPr>
          </a:p>
        </p:txBody>
      </p:sp>
    </p:spTree>
    <p:extLst>
      <p:ext uri="{BB962C8B-B14F-4D97-AF65-F5344CB8AC3E}">
        <p14:creationId xmlns:p14="http://schemas.microsoft.com/office/powerpoint/2010/main" val="209200582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207568" y="404664"/>
            <a:ext cx="8172400" cy="523220"/>
          </a:xfrm>
          <a:prstGeom prst="rect">
            <a:avLst/>
          </a:prstGeom>
          <a:noFill/>
        </p:spPr>
        <p:txBody>
          <a:bodyPr wrap="square" rtlCol="1">
            <a:spAutoFit/>
          </a:bodyPr>
          <a:lstStyle/>
          <a:p>
            <a:pPr algn="r" rtl="1"/>
            <a:r>
              <a:rPr lang="ar-EG" sz="2800" dirty="0">
                <a:solidFill>
                  <a:srgbClr val="C00000"/>
                </a:solidFill>
              </a:rPr>
              <a:t>ماهية الذكاء الاصطناعي.</a:t>
            </a:r>
          </a:p>
        </p:txBody>
      </p:sp>
      <p:sp>
        <p:nvSpPr>
          <p:cNvPr id="4" name="TextBox 3"/>
          <p:cNvSpPr txBox="1"/>
          <p:nvPr/>
        </p:nvSpPr>
        <p:spPr>
          <a:xfrm>
            <a:off x="1703512" y="1052737"/>
            <a:ext cx="8640960" cy="5601533"/>
          </a:xfrm>
          <a:prstGeom prst="rect">
            <a:avLst/>
          </a:prstGeom>
          <a:noFill/>
        </p:spPr>
        <p:txBody>
          <a:bodyPr wrap="square" rtlCol="1">
            <a:spAutoFit/>
          </a:bodyPr>
          <a:lstStyle/>
          <a:p>
            <a:pPr algn="r" rtl="1"/>
            <a:r>
              <a:rPr lang="ar-EG" sz="2000" u="sng" dirty="0">
                <a:solidFill>
                  <a:prstClr val="black"/>
                </a:solidFill>
              </a:rPr>
              <a:t>اتجه العلماء في تعريف الذكاء الاصطناعي أخذ عدة اتجاهات:</a:t>
            </a:r>
          </a:p>
          <a:p>
            <a:pPr algn="r" rtl="1"/>
            <a:endParaRPr lang="ar-EG" dirty="0">
              <a:solidFill>
                <a:prstClr val="black"/>
              </a:solidFill>
            </a:endParaRPr>
          </a:p>
          <a:p>
            <a:pPr algn="r" rtl="1"/>
            <a:r>
              <a:rPr lang="ar-EG" sz="2000" dirty="0">
                <a:solidFill>
                  <a:srgbClr val="C00000"/>
                </a:solidFill>
              </a:rPr>
              <a:t>الاتجاه الأول:</a:t>
            </a:r>
          </a:p>
          <a:p>
            <a:pPr algn="just" rtl="1"/>
            <a:r>
              <a:rPr lang="ar-EG" sz="2000" dirty="0">
                <a:solidFill>
                  <a:prstClr val="black"/>
                </a:solidFill>
              </a:rPr>
              <a:t>الذكاء الاصطناعي عبارة عن نظام يفكر مثل الإنسان ؛ أي أن نقوم بتصميم آلة أو برنامج يفكر ويحلل ويتعلم ويقوم بحل المشكلات ويقوم باتخاذ قرارات وكل هذا مثل الإنسان.</a:t>
            </a:r>
          </a:p>
          <a:p>
            <a:pPr algn="r" rtl="1"/>
            <a:endParaRPr lang="ar-EG" sz="2000" dirty="0">
              <a:solidFill>
                <a:prstClr val="black"/>
              </a:solidFill>
            </a:endParaRPr>
          </a:p>
          <a:p>
            <a:pPr algn="r" rtl="1"/>
            <a:r>
              <a:rPr lang="ar-EG" sz="2000" dirty="0">
                <a:solidFill>
                  <a:srgbClr val="C00000"/>
                </a:solidFill>
              </a:rPr>
              <a:t>الاتجاه الثاني :</a:t>
            </a:r>
          </a:p>
          <a:p>
            <a:pPr algn="r" rtl="1"/>
            <a:r>
              <a:rPr lang="ar-EG" sz="2000" dirty="0">
                <a:solidFill>
                  <a:prstClr val="black"/>
                </a:solidFill>
              </a:rPr>
              <a:t>الذكاء الاصطناعي عبارة عن نظام يحاكي ويمثل الإنسان أي أن نقوم ببناء آلة أو برنامج يمثل الإنسان من خلال قدرته العالية في العمل وإنجاز المهمات.</a:t>
            </a:r>
          </a:p>
          <a:p>
            <a:pPr algn="r" rtl="1"/>
            <a:endParaRPr lang="ar-EG" sz="2000" dirty="0">
              <a:solidFill>
                <a:prstClr val="black"/>
              </a:solidFill>
            </a:endParaRPr>
          </a:p>
          <a:p>
            <a:pPr algn="r" rtl="1"/>
            <a:r>
              <a:rPr lang="ar-EG" sz="2000" dirty="0">
                <a:solidFill>
                  <a:srgbClr val="C00000"/>
                </a:solidFill>
              </a:rPr>
              <a:t>الاتجاه الثالث:</a:t>
            </a:r>
          </a:p>
          <a:p>
            <a:pPr algn="r" rtl="1"/>
            <a:r>
              <a:rPr lang="ar-EG" sz="2000" dirty="0">
                <a:solidFill>
                  <a:prstClr val="black"/>
                </a:solidFill>
              </a:rPr>
              <a:t>الذكاء الاصطناعي عبارة عن نظام يفكر بمنطقيه ، أي نقوم بتصميم آلة أو برنامج يفكر بشكل منطقي ويكون مدرك للمنطقية والتسلسل في العمل أو الاستنتاج.</a:t>
            </a:r>
          </a:p>
          <a:p>
            <a:pPr algn="r" rtl="1"/>
            <a:endParaRPr lang="ar-EG" sz="2000" dirty="0">
              <a:solidFill>
                <a:prstClr val="black"/>
              </a:solidFill>
            </a:endParaRPr>
          </a:p>
          <a:p>
            <a:pPr algn="r" rtl="1"/>
            <a:r>
              <a:rPr lang="ar-EG" sz="2000" dirty="0">
                <a:solidFill>
                  <a:srgbClr val="C00000"/>
                </a:solidFill>
              </a:rPr>
              <a:t>الاتجاه الرابع :</a:t>
            </a:r>
          </a:p>
          <a:p>
            <a:pPr algn="r" rtl="1"/>
            <a:r>
              <a:rPr lang="ar-EG" sz="2000" dirty="0">
                <a:solidFill>
                  <a:prstClr val="black"/>
                </a:solidFill>
              </a:rPr>
              <a:t>الذكاء الاصطناعي عبارة عن نظام يحاكي أو يمثل المنطق في التفكير أي أن نقوم بتصميم آلة أو برنامج يمثل المنطق في التفكير يتعامل معنا بمنطقية ، ولكن كل هذا يكون اصطناعي من غير شعور ، أي هو في حد ذاته ليس عاقلا.</a:t>
            </a:r>
            <a:endParaRPr lang="ar-EG" sz="2000" dirty="0">
              <a:solidFill>
                <a:prstClr val="black"/>
              </a:solidFill>
            </a:endParaRPr>
          </a:p>
        </p:txBody>
      </p:sp>
    </p:spTree>
    <p:extLst>
      <p:ext uri="{BB962C8B-B14F-4D97-AF65-F5344CB8AC3E}">
        <p14:creationId xmlns:p14="http://schemas.microsoft.com/office/powerpoint/2010/main" val="628335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2063552" y="404664"/>
            <a:ext cx="8352928" cy="400110"/>
          </a:xfrm>
          <a:prstGeom prst="rect">
            <a:avLst/>
          </a:prstGeom>
          <a:noFill/>
        </p:spPr>
        <p:txBody>
          <a:bodyPr wrap="square" rtlCol="1">
            <a:spAutoFit/>
          </a:bodyPr>
          <a:lstStyle/>
          <a:p>
            <a:pPr algn="r" rtl="1"/>
            <a:r>
              <a:rPr lang="ar-EG" sz="2000" dirty="0">
                <a:solidFill>
                  <a:srgbClr val="C00000"/>
                </a:solidFill>
              </a:rPr>
              <a:t>تأسيسا على ما تقدم يتضح أن تعريفات الذكاء الاصطناعي اعتمدت على أربعة مداخل للتعريف </a:t>
            </a:r>
            <a:r>
              <a:rPr lang="ar-EG" sz="2000" dirty="0" err="1">
                <a:solidFill>
                  <a:srgbClr val="C00000"/>
                </a:solidFill>
              </a:rPr>
              <a:t>به</a:t>
            </a:r>
            <a:r>
              <a:rPr lang="ar-EG" sz="2000" dirty="0">
                <a:solidFill>
                  <a:srgbClr val="C00000"/>
                </a:solidFill>
              </a:rPr>
              <a:t> : </a:t>
            </a:r>
            <a:endParaRPr lang="ar-EG" sz="2000" dirty="0">
              <a:solidFill>
                <a:srgbClr val="C00000"/>
              </a:solidFill>
            </a:endParaRPr>
          </a:p>
        </p:txBody>
      </p:sp>
      <p:sp>
        <p:nvSpPr>
          <p:cNvPr id="3" name="TextBox 2"/>
          <p:cNvSpPr txBox="1"/>
          <p:nvPr/>
        </p:nvSpPr>
        <p:spPr>
          <a:xfrm>
            <a:off x="2279576" y="827000"/>
            <a:ext cx="8064896" cy="2308324"/>
          </a:xfrm>
          <a:prstGeom prst="rect">
            <a:avLst/>
          </a:prstGeom>
          <a:noFill/>
        </p:spPr>
        <p:txBody>
          <a:bodyPr wrap="square" rtlCol="1">
            <a:spAutoFit/>
          </a:bodyPr>
          <a:lstStyle/>
          <a:p>
            <a:pPr algn="r" rtl="1">
              <a:lnSpc>
                <a:spcPct val="150000"/>
              </a:lnSpc>
              <a:buFont typeface="Wingdings" pitchFamily="2" charset="2"/>
              <a:buChar char="§"/>
            </a:pPr>
            <a:r>
              <a:rPr lang="ar-EG" sz="2400" dirty="0">
                <a:solidFill>
                  <a:prstClr val="black"/>
                </a:solidFill>
              </a:rPr>
              <a:t>التفكير كالإنسان.</a:t>
            </a:r>
          </a:p>
          <a:p>
            <a:pPr algn="r" rtl="1">
              <a:lnSpc>
                <a:spcPct val="150000"/>
              </a:lnSpc>
              <a:buFont typeface="Wingdings" pitchFamily="2" charset="2"/>
              <a:buChar char="§"/>
            </a:pPr>
            <a:r>
              <a:rPr lang="ar-EG" sz="2400" dirty="0">
                <a:solidFill>
                  <a:prstClr val="black"/>
                </a:solidFill>
              </a:rPr>
              <a:t>الفعل كالإنسان.</a:t>
            </a:r>
          </a:p>
          <a:p>
            <a:pPr algn="r" rtl="1">
              <a:lnSpc>
                <a:spcPct val="150000"/>
              </a:lnSpc>
              <a:buFont typeface="Wingdings" pitchFamily="2" charset="2"/>
              <a:buChar char="§"/>
            </a:pPr>
            <a:r>
              <a:rPr lang="ar-EG" sz="2400" dirty="0">
                <a:solidFill>
                  <a:prstClr val="black"/>
                </a:solidFill>
              </a:rPr>
              <a:t>التفكير العقلاني.</a:t>
            </a:r>
          </a:p>
          <a:p>
            <a:pPr algn="r" rtl="1">
              <a:lnSpc>
                <a:spcPct val="150000"/>
              </a:lnSpc>
              <a:buFont typeface="Wingdings" pitchFamily="2" charset="2"/>
              <a:buChar char="§"/>
            </a:pPr>
            <a:r>
              <a:rPr lang="ar-EG" sz="2400" dirty="0">
                <a:solidFill>
                  <a:prstClr val="black"/>
                </a:solidFill>
              </a:rPr>
              <a:t>الفعل العقلاني.</a:t>
            </a:r>
            <a:endParaRPr lang="ar-EG" sz="2400" dirty="0">
              <a:solidFill>
                <a:prstClr val="black"/>
              </a:solidFill>
            </a:endParaRPr>
          </a:p>
        </p:txBody>
      </p:sp>
      <p:sp>
        <p:nvSpPr>
          <p:cNvPr id="4" name="TextBox 3"/>
          <p:cNvSpPr txBox="1"/>
          <p:nvPr/>
        </p:nvSpPr>
        <p:spPr>
          <a:xfrm>
            <a:off x="2063552" y="3284984"/>
            <a:ext cx="8352928" cy="707886"/>
          </a:xfrm>
          <a:prstGeom prst="rect">
            <a:avLst/>
          </a:prstGeom>
          <a:noFill/>
        </p:spPr>
        <p:txBody>
          <a:bodyPr wrap="square" rtlCol="1">
            <a:spAutoFit/>
          </a:bodyPr>
          <a:lstStyle/>
          <a:p>
            <a:pPr algn="just" rtl="1"/>
            <a:r>
              <a:rPr lang="ar-EG" sz="2000" dirty="0">
                <a:solidFill>
                  <a:prstClr val="black"/>
                </a:solidFill>
              </a:rPr>
              <a:t>	نلاحظ انه لا يوجد تعريف محدد وواضح للذكاء الاصطناعي ، بل أن هناك عدة تقنيات ونظريات لبناء أنظمة ذكية تتعامل بشكل ذكي ، وتتفاعل مع الأشخاص.</a:t>
            </a:r>
            <a:endParaRPr lang="ar-EG" sz="2000" dirty="0">
              <a:solidFill>
                <a:prstClr val="black"/>
              </a:solidFill>
            </a:endParaRPr>
          </a:p>
        </p:txBody>
      </p:sp>
      <p:sp>
        <p:nvSpPr>
          <p:cNvPr id="5" name="TextBox 4"/>
          <p:cNvSpPr txBox="1"/>
          <p:nvPr/>
        </p:nvSpPr>
        <p:spPr>
          <a:xfrm>
            <a:off x="1775520" y="4293096"/>
            <a:ext cx="8568952" cy="1569660"/>
          </a:xfrm>
          <a:prstGeom prst="rect">
            <a:avLst/>
          </a:prstGeom>
          <a:noFill/>
        </p:spPr>
        <p:txBody>
          <a:bodyPr wrap="square" rtlCol="1">
            <a:spAutoFit/>
          </a:bodyPr>
          <a:lstStyle/>
          <a:p>
            <a:pPr algn="just" rtl="1"/>
            <a:r>
              <a:rPr lang="ar-EG" sz="2400" dirty="0">
                <a:solidFill>
                  <a:srgbClr val="C00000"/>
                </a:solidFill>
              </a:rPr>
              <a:t>فرع مستقل من علوم العلم الحديث ، فهو علم يعتمد على جعل الكمبيوتر والعقل الاصطناعي يفكر مثل تفكير الإنسان ، بأنه لا يكون محدود ، بل يصبح كتفكير الإنسان ، متجدد وقابل للتعلم والاستنتاج ، ومعرفة المنطق من نفسه دون الحاجة لأوامر من الإنسان. </a:t>
            </a:r>
            <a:endParaRPr lang="ar-EG" sz="2400" dirty="0">
              <a:solidFill>
                <a:srgbClr val="C00000"/>
              </a:solidFill>
            </a:endParaRPr>
          </a:p>
        </p:txBody>
      </p:sp>
    </p:spTree>
    <p:extLst>
      <p:ext uri="{BB962C8B-B14F-4D97-AF65-F5344CB8AC3E}">
        <p14:creationId xmlns:p14="http://schemas.microsoft.com/office/powerpoint/2010/main" val="4179841458"/>
      </p:ext>
    </p:extLst>
  </p:cSld>
  <p:clrMapOvr>
    <a:masterClrMapping/>
  </p:clrMapOvr>
</p:sld>
</file>

<file path=ppt/theme/_rels/them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ivic">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Civic">
      <a:majorFont>
        <a:latin typeface="Georgia"/>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Georgia"/>
        <a:ea typeface=""/>
        <a:cs typeface=""/>
        <a:font script="Jpan" typeface="ＭＳ Ｐ明朝"/>
        <a:font script="Hang" typeface="바탕"/>
        <a:font script="Hans" typeface="方正舒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Civic">
      <a:fillStyleLst>
        <a:solidFill>
          <a:schemeClr val="phClr"/>
        </a:solidFill>
        <a:solidFill>
          <a:schemeClr val="phClr">
            <a:tint val="45000"/>
          </a:schemeClr>
        </a:solidFill>
        <a:solidFill>
          <a:schemeClr val="phClr">
            <a:tint val="95000"/>
          </a:schemeClr>
        </a:solidFill>
      </a:fillStyleLst>
      <a:lnStyleLst>
        <a:ln w="9525" cap="flat" cmpd="sng" algn="ctr">
          <a:solidFill>
            <a:schemeClr val="phClr"/>
          </a:solidFill>
          <a:prstDash val="solid"/>
        </a:ln>
        <a:ln w="11429" cap="flat" cmpd="sng" algn="ctr">
          <a:solidFill>
            <a:schemeClr val="phClr"/>
          </a:solidFill>
          <a:prstDash val="sysDash"/>
        </a:ln>
        <a:ln w="20000" cap="flat" cmpd="sng" algn="ctr">
          <a:solidFill>
            <a:schemeClr val="phClr"/>
          </a:solidFill>
          <a:prstDash val="solid"/>
        </a:ln>
      </a:lnStyleLst>
      <a:effectStyleLst>
        <a:effectStyle>
          <a:effectLst>
            <a:outerShdw blurRad="50800" dist="25400" dir="5400000" rotWithShape="0">
              <a:srgbClr val="000000">
                <a:alpha val="3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threePt" dir="t">
              <a:rot lat="0" lon="0" rev="0"/>
            </a:lightRig>
          </a:scene3d>
          <a:sp3d contourW="9525" prstMaterial="matte">
            <a:bevelT w="0" h="0"/>
            <a:contourClr>
              <a:schemeClr val="phClr">
                <a:shade val="70000"/>
                <a:satMod val="105000"/>
              </a:schemeClr>
            </a:contourClr>
          </a:sp3d>
        </a:effectStyle>
        <a:effectStyle>
          <a:effectLst>
            <a:outerShdw blurRad="50800" dist="25400" dir="5400000" rotWithShape="0">
              <a:srgbClr val="000000">
                <a:alpha val="45000"/>
              </a:srgbClr>
            </a:outerShdw>
          </a:effectLst>
          <a:scene3d>
            <a:camera prst="orthographicFront" fov="0">
              <a:rot lat="0" lon="0" rev="0"/>
            </a:camera>
            <a:lightRig rig="soft" dir="b">
              <a:rot lat="0" lon="0" rev="0"/>
            </a:lightRig>
          </a:scene3d>
          <a:sp3d prstMaterial="dkEdge">
            <a:bevelT w="63500" h="63500" prst="cross"/>
            <a:contourClr>
              <a:schemeClr val="phClr"/>
            </a:contourClr>
          </a:sp3d>
        </a:effectStyle>
      </a:effectStyleLst>
      <a:bgFillStyleLst>
        <a:solidFill>
          <a:schemeClr val="phClr"/>
        </a:solidFill>
        <a:blipFill>
          <a:blip xmlns:r="http://schemas.openxmlformats.org/officeDocument/2006/relationships" r:embed="rId1">
            <a:duotone>
              <a:schemeClr val="phClr">
                <a:shade val="70000"/>
                <a:satMod val="115000"/>
              </a:schemeClr>
              <a:schemeClr val="phClr">
                <a:tint val="85000"/>
              </a:schemeClr>
            </a:duotone>
          </a:blip>
          <a:tile tx="0" ty="0" sx="85000" sy="85000" flip="none" algn="tl"/>
        </a:blipFill>
        <a:blipFill>
          <a:blip xmlns:r="http://schemas.openxmlformats.org/officeDocument/2006/relationships" r:embed="rId2">
            <a:duotone>
              <a:schemeClr val="phClr">
                <a:shade val="65000"/>
                <a:satMod val="115000"/>
              </a:schemeClr>
              <a:schemeClr val="phClr">
                <a:tint val="85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TotalTime>
  <Words>314</Words>
  <Application>Microsoft Office PowerPoint</Application>
  <PresentationFormat>Widescreen</PresentationFormat>
  <Paragraphs>43</Paragraphs>
  <Slides>8</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8</vt:i4>
      </vt:variant>
    </vt:vector>
  </HeadingPairs>
  <TitlesOfParts>
    <vt:vector size="17" baseType="lpstr">
      <vt:lpstr>Arial</vt:lpstr>
      <vt:lpstr>Calibri</vt:lpstr>
      <vt:lpstr>Calibri Light</vt:lpstr>
      <vt:lpstr>Georgia</vt:lpstr>
      <vt:lpstr>Times New Roman</vt:lpstr>
      <vt:lpstr>Wingdings</vt:lpstr>
      <vt:lpstr>Wingdings 2</vt:lpstr>
      <vt:lpstr>Office Theme</vt:lpstr>
      <vt:lpstr>Civic</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DRPC</dc:creator>
  <cp:lastModifiedBy>DRPC</cp:lastModifiedBy>
  <cp:revision>1</cp:revision>
  <dcterms:created xsi:type="dcterms:W3CDTF">2018-12-06T08:46:21Z</dcterms:created>
  <dcterms:modified xsi:type="dcterms:W3CDTF">2018-12-06T08:47:48Z</dcterms:modified>
</cp:coreProperties>
</file>