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6"/>
  </p:notesMasterIdLst>
  <p:sldIdLst>
    <p:sldId id="326" r:id="rId2"/>
    <p:sldId id="337" r:id="rId3"/>
    <p:sldId id="335" r:id="rId4"/>
    <p:sldId id="336" r:id="rId5"/>
    <p:sldId id="339" r:id="rId6"/>
    <p:sldId id="341" r:id="rId7"/>
    <p:sldId id="327" r:id="rId8"/>
    <p:sldId id="325" r:id="rId9"/>
    <p:sldId id="329" r:id="rId10"/>
    <p:sldId id="331" r:id="rId11"/>
    <p:sldId id="334" r:id="rId12"/>
    <p:sldId id="342" r:id="rId13"/>
    <p:sldId id="343" r:id="rId14"/>
    <p:sldId id="316" r:id="rId15"/>
  </p:sldIdLst>
  <p:sldSz cx="12192000" cy="6858000"/>
  <p:notesSz cx="6858000" cy="9144000"/>
  <p:embeddedFontLst>
    <p:embeddedFont>
      <p:font typeface="Cairo" panose="00000500000000000000" pitchFamily="2" charset="-78"/>
      <p:regular r:id="rId17"/>
      <p:bold r:id="rId18"/>
    </p:embeddedFont>
    <p:embeddedFont>
      <p:font typeface="Calibri" panose="020F0502020204030204" pitchFamily="34" charset="0"/>
      <p:regular r:id="rId19"/>
      <p:bold r:id="rId20"/>
    </p:embeddedFont>
    <p:embeddedFont>
      <p:font typeface="Harmattan" panose="01000503000000020003" pitchFamily="2" charset="-78"/>
      <p:bold r:id="rId2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98"/>
    <a:srgbClr val="EB6087"/>
    <a:srgbClr val="FADEE8"/>
    <a:srgbClr val="FCEBF1"/>
    <a:srgbClr val="FBE5ED"/>
    <a:srgbClr val="F9D9E4"/>
    <a:srgbClr val="0F8E8F"/>
    <a:srgbClr val="F3C63C"/>
    <a:srgbClr val="999BEB"/>
    <a:srgbClr val="9F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0F4F3-40A0-4B5B-8F0D-2BE5F8C04197}" v="1" dt="2021-04-12T10:10:02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3441" autoAdjust="0"/>
  </p:normalViewPr>
  <p:slideViewPr>
    <p:cSldViewPr snapToGrid="0">
      <p:cViewPr varScale="1">
        <p:scale>
          <a:sx n="81" d="100"/>
          <a:sy n="81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  <pc:spChg chg="mod">
          <ac:chgData name="hassan MH" userId="84cd2103f36ef0dc" providerId="LiveId" clId="{9FF0F4F3-40A0-4B5B-8F0D-2BE5F8C04197}" dt="2021-04-12T09:56:29.184" v="8" actId="108"/>
          <ac:spMkLst>
            <pc:docMk/>
            <pc:sldMk cId="3171556542" sldId="325"/>
            <ac:spMk id="41" creationId="{90FDB2DD-308B-478C-8FB3-9D7088403E6A}"/>
          </ac:spMkLst>
        </pc:spChg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  <pc:spChg chg="mod">
          <ac:chgData name="hassan MH" userId="84cd2103f36ef0dc" providerId="LiveId" clId="{9FF0F4F3-40A0-4B5B-8F0D-2BE5F8C04197}" dt="2021-04-12T09:56:47.798" v="14" actId="108"/>
          <ac:spMkLst>
            <pc:docMk/>
            <pc:sldMk cId="3020850079" sldId="326"/>
            <ac:spMk id="2" creationId="{784D2597-4812-49D7-A17B-25EB7B950E24}"/>
          </ac:spMkLst>
        </pc:spChg>
        <pc:spChg chg="mod">
          <ac:chgData name="hassan MH" userId="84cd2103f36ef0dc" providerId="LiveId" clId="{9FF0F4F3-40A0-4B5B-8F0D-2BE5F8C04197}" dt="2021-04-12T09:56:59.212" v="15" actId="207"/>
          <ac:spMkLst>
            <pc:docMk/>
            <pc:sldMk cId="3020850079" sldId="326"/>
            <ac:spMk id="55" creationId="{AE33C8D3-E57D-43D2-81FC-04C2736133A3}"/>
          </ac:spMkLst>
        </pc:spChg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  <pc:spChg chg="mod">
          <ac:chgData name="hassan MH" userId="84cd2103f36ef0dc" providerId="LiveId" clId="{9FF0F4F3-40A0-4B5B-8F0D-2BE5F8C04197}" dt="2021-04-12T10:08:25.988" v="34" actId="207"/>
          <ac:spMkLst>
            <pc:docMk/>
            <pc:sldMk cId="2735844276" sldId="327"/>
            <ac:spMk id="70" creationId="{86263EBB-456C-4045-9351-44E65C074B7F}"/>
          </ac:spMkLst>
        </pc:spChg>
        <pc:spChg chg="mod">
          <ac:chgData name="hassan MH" userId="84cd2103f36ef0dc" providerId="LiveId" clId="{9FF0F4F3-40A0-4B5B-8F0D-2BE5F8C04197}" dt="2021-04-12T10:08:25.554" v="33" actId="207"/>
          <ac:spMkLst>
            <pc:docMk/>
            <pc:sldMk cId="2735844276" sldId="327"/>
            <ac:spMk id="88" creationId="{E0B5B321-51FB-4E92-9D85-83C417682691}"/>
          </ac:spMkLst>
        </pc:spChg>
        <pc:spChg chg="mod">
          <ac:chgData name="hassan MH" userId="84cd2103f36ef0dc" providerId="LiveId" clId="{9FF0F4F3-40A0-4B5B-8F0D-2BE5F8C04197}" dt="2021-04-12T10:00:13.135" v="29" actId="1076"/>
          <ac:spMkLst>
            <pc:docMk/>
            <pc:sldMk cId="2735844276" sldId="327"/>
            <ac:spMk id="89" creationId="{D381B4DA-3BD6-447E-929D-F54DAB218759}"/>
          </ac:spMkLst>
        </pc:spChg>
        <pc:grpChg chg="mod">
          <ac:chgData name="hassan MH" userId="84cd2103f36ef0dc" providerId="LiveId" clId="{9FF0F4F3-40A0-4B5B-8F0D-2BE5F8C04197}" dt="2021-04-12T10:00:03.275" v="27" actId="14100"/>
          <ac:grpSpMkLst>
            <pc:docMk/>
            <pc:sldMk cId="2735844276" sldId="327"/>
            <ac:grpSpMk id="69" creationId="{B9D52C9B-2A4F-4D72-8A65-EDC24EC16F6A}"/>
          </ac:grpSpMkLst>
        </pc:grpChg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  <pc:spChg chg="mod">
          <ac:chgData name="hassan MH" userId="84cd2103f36ef0dc" providerId="LiveId" clId="{9FF0F4F3-40A0-4B5B-8F0D-2BE5F8C04197}" dt="2021-04-12T09:57:42.937" v="19" actId="1076"/>
          <ac:spMkLst>
            <pc:docMk/>
            <pc:sldMk cId="2956901229" sldId="329"/>
            <ac:spMk id="64" creationId="{39536BDB-FB8D-4A09-B980-A2D6ACB75249}"/>
          </ac:spMkLst>
        </pc:spChg>
        <pc:spChg chg="mod">
          <ac:chgData name="hassan MH" userId="84cd2103f36ef0dc" providerId="LiveId" clId="{9FF0F4F3-40A0-4B5B-8F0D-2BE5F8C04197}" dt="2021-04-12T09:57:42.937" v="19" actId="1076"/>
          <ac:spMkLst>
            <pc:docMk/>
            <pc:sldMk cId="2956901229" sldId="329"/>
            <ac:spMk id="100" creationId="{2BA9A7DB-F5E6-40C3-B1DF-076EED01B999}"/>
          </ac:spMkLst>
        </pc:spChg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  <pc:spChg chg="mod">
          <ac:chgData name="hassan MH" userId="84cd2103f36ef0dc" providerId="LiveId" clId="{9FF0F4F3-40A0-4B5B-8F0D-2BE5F8C04197}" dt="2021-04-12T09:56:31.640" v="9" actId="108"/>
          <ac:spMkLst>
            <pc:docMk/>
            <pc:sldMk cId="7337125" sldId="331"/>
            <ac:spMk id="36" creationId="{E829B54A-9411-4C92-B33B-C545011D8B82}"/>
          </ac:spMkLst>
        </pc:spChg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  <pc:spChg chg="mod">
          <ac:chgData name="hassan MH" userId="84cd2103f36ef0dc" providerId="LiveId" clId="{9FF0F4F3-40A0-4B5B-8F0D-2BE5F8C04197}" dt="2021-04-12T09:56:35.238" v="10" actId="108"/>
          <ac:spMkLst>
            <pc:docMk/>
            <pc:sldMk cId="3034690765" sldId="334"/>
            <ac:spMk id="79" creationId="{E6637E24-AFCF-4D14-9A6C-7931D7D9445C}"/>
          </ac:spMkLst>
        </pc:spChg>
        <pc:spChg chg="mod">
          <ac:chgData name="hassan MH" userId="84cd2103f36ef0dc" providerId="LiveId" clId="{9FF0F4F3-40A0-4B5B-8F0D-2BE5F8C04197}" dt="2021-04-12T09:56:36.543" v="11" actId="108"/>
          <ac:spMkLst>
            <pc:docMk/>
            <pc:sldMk cId="3034690765" sldId="334"/>
            <ac:spMk id="80" creationId="{A7D3950B-B749-423D-BB77-1DF322CF1064}"/>
          </ac:spMkLst>
        </pc:spChg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  <pc:spChg chg="mod">
          <ac:chgData name="hassan MH" userId="84cd2103f36ef0dc" providerId="LiveId" clId="{9FF0F4F3-40A0-4B5B-8F0D-2BE5F8C04197}" dt="2021-04-12T10:10:31.804" v="35" actId="1076"/>
          <ac:spMkLst>
            <pc:docMk/>
            <pc:sldMk cId="849095795" sldId="335"/>
            <ac:spMk id="47" creationId="{2AC6F911-28C8-495A-A77F-B3D8D3FB4B88}"/>
          </ac:spMkLst>
        </pc:spChg>
        <pc:spChg chg="mod">
          <ac:chgData name="hassan MH" userId="84cd2103f36ef0dc" providerId="LiveId" clId="{9FF0F4F3-40A0-4B5B-8F0D-2BE5F8C04197}" dt="2021-04-12T09:56:10.016" v="3" actId="108"/>
          <ac:spMkLst>
            <pc:docMk/>
            <pc:sldMk cId="849095795" sldId="335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  <pc:spChg chg="mod">
          <ac:chgData name="hassan MH" userId="84cd2103f36ef0dc" providerId="LiveId" clId="{9FF0F4F3-40A0-4B5B-8F0D-2BE5F8C04197}" dt="2021-04-12T09:56:14.708" v="4" actId="108"/>
          <ac:spMkLst>
            <pc:docMk/>
            <pc:sldMk cId="3808681735" sldId="336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  <pc:spChg chg="mod">
          <ac:chgData name="hassan MH" userId="84cd2103f36ef0dc" providerId="LiveId" clId="{9FF0F4F3-40A0-4B5B-8F0D-2BE5F8C04197}" dt="2021-04-12T09:56:00.254" v="2" actId="1582"/>
          <ac:spMkLst>
            <pc:docMk/>
            <pc:sldMk cId="3118254844" sldId="337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  <pc:spChg chg="mod">
          <ac:chgData name="hassan MH" userId="84cd2103f36ef0dc" providerId="LiveId" clId="{9FF0F4F3-40A0-4B5B-8F0D-2BE5F8C04197}" dt="2021-04-12T09:56:17.465" v="5" actId="108"/>
          <ac:spMkLst>
            <pc:docMk/>
            <pc:sldMk cId="2060135580" sldId="339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  <pc:spChg chg="mod">
          <ac:chgData name="hassan MH" userId="84cd2103f36ef0dc" providerId="LiveId" clId="{9FF0F4F3-40A0-4B5B-8F0D-2BE5F8C04197}" dt="2021-04-12T09:56:20.387" v="6" actId="108"/>
          <ac:spMkLst>
            <pc:docMk/>
            <pc:sldMk cId="3388744958" sldId="341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  <pc:spChg chg="mod">
          <ac:chgData name="hassan MH" userId="84cd2103f36ef0dc" providerId="LiveId" clId="{9FF0F4F3-40A0-4B5B-8F0D-2BE5F8C04197}" dt="2021-04-12T09:56:41.315" v="13" actId="108"/>
          <ac:spMkLst>
            <pc:docMk/>
            <pc:sldMk cId="1169945893" sldId="342"/>
            <ac:spMk id="61" creationId="{3CD92551-2508-4FE2-84E4-E94F718407A9}"/>
          </ac:spMkLst>
        </pc:spChg>
        <pc:spChg chg="mod">
          <ac:chgData name="hassan MH" userId="84cd2103f36ef0dc" providerId="LiveId" clId="{9FF0F4F3-40A0-4B5B-8F0D-2BE5F8C04197}" dt="2021-04-12T09:56:39.947" v="12" actId="108"/>
          <ac:spMkLst>
            <pc:docMk/>
            <pc:sldMk cId="1169945893" sldId="342"/>
            <ac:spMk id="62" creationId="{F6E05CE6-CD4E-4A43-8033-A717CDD8EA46}"/>
          </ac:spMkLst>
        </pc:spChg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  <pc:spChg chg="mod">
          <ac:chgData name="hassan MH" userId="84cd2103f36ef0dc" providerId="LiveId" clId="{9FF0F4F3-40A0-4B5B-8F0D-2BE5F8C04197}" dt="2021-04-12T09:57:29.249" v="18" actId="108"/>
          <ac:spMkLst>
            <pc:docMk/>
            <pc:sldMk cId="2213985449" sldId="343"/>
            <ac:spMk id="61" creationId="{3CD92551-2508-4FE2-84E4-E94F718407A9}"/>
          </ac:spMkLst>
        </pc:spChg>
        <pc:spChg chg="mod">
          <ac:chgData name="hassan MH" userId="84cd2103f36ef0dc" providerId="LiveId" clId="{9FF0F4F3-40A0-4B5B-8F0D-2BE5F8C04197}" dt="2021-04-12T09:57:27.937" v="17" actId="108"/>
          <ac:spMkLst>
            <pc:docMk/>
            <pc:sldMk cId="2213985449" sldId="343"/>
            <ac:spMk id="62" creationId="{F6E05CE6-CD4E-4A43-8033-A717CDD8EA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97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4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63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02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53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11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50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25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45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4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20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79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40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A0300-9117-43B4-942E-BC0B7673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735884-2806-444A-B1C2-AFF0CF1B2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AC47E9-04AE-4021-A9F7-2448CA9D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4089C9-0C4B-4CE2-BF44-D19B6CC0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3CE0FB-41C9-4516-9233-E0B2519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91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F5A99-5720-4AE1-A8B7-2B6B9475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6C5C69-1F25-4C83-B05B-099C9BBFC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0F5011-810E-43F5-82C5-674AA35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0A5631-E7B5-48AE-8908-9A837AE0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45B69F-419B-48B6-905F-1BA931D9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55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DA5976-A240-4201-BED3-3EF0C23DE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AA0D63-AAEF-43EA-A613-A283B6EC3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094B9-E7DA-44CA-A07F-5984B4C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231D88-6726-4008-A8EC-4416CBA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706234-F8C3-4457-8BC2-D2A6BC5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0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C7DAC-8090-451F-8163-E80C0032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3DBF23-4498-4B72-8DE3-F9851EF4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D0DEE6-4F5C-470F-B050-B9A606FA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78081A-6F22-45F6-BFB3-FA2CCF7A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15DE8C-D6A7-4C37-B237-A82F47B4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0E796B-2396-4508-ABA4-EE638881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9D7C33-CB59-4351-9281-74473006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26EB8-1B11-4EE5-ADB4-3BC00A42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A9C6E9-E01D-4BDD-B36E-990A5006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A074E3-C3B0-4203-A383-3353A3D9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9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EBE655-798E-4D33-9F09-0850D1ED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66B83B-D9EC-43B2-B466-4A41EBC4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93B85C-7F1C-4017-B381-69AD99E79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395387-6252-4FDC-BB73-96CBF00C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FF1497-790F-4355-8465-F071F7CC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E34D1E-285D-431F-8202-38511830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571950-72AC-4FC1-A1B2-BA74C7F6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129307-4E96-449E-85BF-91502269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E665C4-A44D-4CE9-AD7A-D37299E0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1ACBB10-A6A2-455C-B488-39ACEDFF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629673-A9CB-4C1D-B28A-7722272DF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6AF678-2216-4EDD-8BBA-0BDB4677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14F6BA-F14B-40DA-A718-E66AED92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80ED76-DEC3-4002-997B-488AE38F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5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E9158-243A-40EC-87AB-35E6A0BE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6A6657-BE04-4A06-82EF-67AA355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53C2F2-1617-4B43-AB0F-4FD1543F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63C091-6D9F-44A1-A63E-707DD3A7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9D0A6C-F183-4C4A-B479-E2852715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AFEE35-FC24-4601-8DB7-BFFEB33F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F50994-33A0-4E2A-867E-4A87325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19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31BFDE-EFCB-4F5F-867F-83684295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CAA94D-C0CB-46DC-B2E7-EED69F4E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6FB422-5354-435D-9325-8463A1AF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69F07D-4C19-4D74-987D-269D4FCA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8D6B14-BE89-4456-A81D-9E4133E7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4613CF-F05B-487D-B3EC-9E0A447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2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0166F1-EA36-4085-A171-0D51ED91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0C2F3C3-A85B-4E3E-96D6-6A160AB38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F7406B-1B9E-4F6A-8C48-F5F21CBA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7C1F6C-7903-46F4-82FE-CDF978D0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748C6C-5DE9-4B1E-A946-8A9B0089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B3DE7B-3938-4B58-A85E-C0BC3C1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057215-DB70-4689-B26E-9C4B701B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CB73DB-537A-427F-B475-3AD59545C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B13916-D30C-4991-89AF-2AA1055F4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B9F1-4223-4843-AD40-F1B1320D6A56}" type="datetimeFigureOut">
              <a:rPr lang="ar-SA" smtClean="0"/>
              <a:t>01/09/42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170D1-FADF-4690-B60D-BCEB6B50F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0F626-C34D-47C8-915E-24E73936F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C1519A28-34BC-4AF5-8820-3590706D0CA8}"/>
              </a:ext>
            </a:extLst>
          </p:cNvPr>
          <p:cNvGrpSpPr/>
          <p:nvPr/>
        </p:nvGrpSpPr>
        <p:grpSpPr>
          <a:xfrm>
            <a:off x="1732379" y="1043403"/>
            <a:ext cx="8325080" cy="4771194"/>
            <a:chOff x="1933460" y="1043403"/>
            <a:chExt cx="8325080" cy="477119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4FF3206-5AA9-423E-82BF-E85BBCCA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460" y="1043403"/>
              <a:ext cx="8325080" cy="4771194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BB15773-4282-44D7-A83E-6F9B82A7A244}"/>
                </a:ext>
              </a:extLst>
            </p:cNvPr>
            <p:cNvSpPr txBox="1"/>
            <p:nvPr/>
          </p:nvSpPr>
          <p:spPr>
            <a:xfrm>
              <a:off x="3398520" y="4359228"/>
              <a:ext cx="5394960" cy="1072941"/>
            </a:xfrm>
            <a:prstGeom prst="rect">
              <a:avLst/>
            </a:prstGeom>
            <a:noFill/>
          </p:spPr>
          <p:txBody>
            <a:bodyPr wrap="square" rtlCol="1">
              <a:prstTxWarp prst="textArchDown">
                <a:avLst>
                  <a:gd name="adj" fmla="val 303662"/>
                </a:avLst>
              </a:prstTxWarp>
              <a:spAutoFit/>
            </a:bodyPr>
            <a:lstStyle/>
            <a:p>
              <a:pPr algn="ctr"/>
              <a:r>
                <a:rPr lang="ar-SA" sz="6600" dirty="0">
                  <a:solidFill>
                    <a:schemeClr val="bg1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شهر رمضان المبارك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9C814DC-1A1C-42EE-84F1-5E5750DFE1A2}"/>
              </a:ext>
            </a:extLst>
          </p:cNvPr>
          <p:cNvGrpSpPr/>
          <p:nvPr/>
        </p:nvGrpSpPr>
        <p:grpSpPr>
          <a:xfrm>
            <a:off x="8793498" y="360329"/>
            <a:ext cx="2430896" cy="2198452"/>
            <a:chOff x="9761104" y="1135484"/>
            <a:chExt cx="2024861" cy="1730537"/>
          </a:xfrm>
        </p:grpSpPr>
        <p:sp>
          <p:nvSpPr>
            <p:cNvPr id="2" name="فقاعة الكلام: بيضاوية 1">
              <a:extLst>
                <a:ext uri="{FF2B5EF4-FFF2-40B4-BE49-F238E27FC236}">
                  <a16:creationId xmlns:a16="http://schemas.microsoft.com/office/drawing/2014/main" id="{784D2597-4812-49D7-A17B-25EB7B950E24}"/>
                </a:ext>
              </a:extLst>
            </p:cNvPr>
            <p:cNvSpPr/>
            <p:nvPr/>
          </p:nvSpPr>
          <p:spPr>
            <a:xfrm>
              <a:off x="9761104" y="1135484"/>
              <a:ext cx="2024861" cy="1730537"/>
            </a:xfrm>
            <a:prstGeom prst="wedgeEllipseCallout">
              <a:avLst>
                <a:gd name="adj1" fmla="val -41507"/>
                <a:gd name="adj2" fmla="val 53715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AE33C8D3-E57D-43D2-81FC-04C2736133A3}"/>
                </a:ext>
              </a:extLst>
            </p:cNvPr>
            <p:cNvSpPr/>
            <p:nvPr/>
          </p:nvSpPr>
          <p:spPr>
            <a:xfrm flipH="1">
              <a:off x="10398910" y="1509364"/>
              <a:ext cx="786017" cy="919923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5894919" y="114254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85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أذنة">
            <a:extLst>
              <a:ext uri="{FF2B5EF4-FFF2-40B4-BE49-F238E27FC236}">
                <a16:creationId xmlns:a16="http://schemas.microsoft.com/office/drawing/2014/main" id="{E829B54A-9411-4C92-B33B-C545011D8B82}"/>
              </a:ext>
            </a:extLst>
          </p:cNvPr>
          <p:cNvSpPr/>
          <p:nvPr/>
        </p:nvSpPr>
        <p:spPr>
          <a:xfrm>
            <a:off x="4620288" y="-2085617"/>
            <a:ext cx="6995337" cy="8997473"/>
          </a:xfrm>
          <a:custGeom>
            <a:avLst/>
            <a:gdLst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7614 w 33924"/>
              <a:gd name="connsiteY27" fmla="*/ 7956 h 43983"/>
              <a:gd name="connsiteX28" fmla="*/ 18263 w 33924"/>
              <a:gd name="connsiteY28" fmla="*/ 7089 h 43983"/>
              <a:gd name="connsiteX29" fmla="*/ 17614 w 33924"/>
              <a:gd name="connsiteY29" fmla="*/ 7089 h 43983"/>
              <a:gd name="connsiteX30" fmla="*/ 16961 w 33924"/>
              <a:gd name="connsiteY30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8263 w 33924"/>
              <a:gd name="connsiteY27" fmla="*/ 7089 h 43983"/>
              <a:gd name="connsiteX28" fmla="*/ 17614 w 33924"/>
              <a:gd name="connsiteY28" fmla="*/ 7089 h 43983"/>
              <a:gd name="connsiteX29" fmla="*/ 16961 w 33924"/>
              <a:gd name="connsiteY29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9402 h 43983"/>
              <a:gd name="connsiteX5" fmla="*/ 15660 w 33924"/>
              <a:gd name="connsiteY5" fmla="*/ 9402 h 43983"/>
              <a:gd name="connsiteX6" fmla="*/ 15660 w 33924"/>
              <a:gd name="connsiteY6" fmla="*/ 11502 h 43983"/>
              <a:gd name="connsiteX7" fmla="*/ 14721 w 33924"/>
              <a:gd name="connsiteY7" fmla="*/ 11502 h 43983"/>
              <a:gd name="connsiteX8" fmla="*/ 14721 w 33924"/>
              <a:gd name="connsiteY8" fmla="*/ 13815 h 43983"/>
              <a:gd name="connsiteX9" fmla="*/ 3437 w 33924"/>
              <a:gd name="connsiteY9" fmla="*/ 23942 h 43983"/>
              <a:gd name="connsiteX10" fmla="*/ 3437 w 33924"/>
              <a:gd name="connsiteY10" fmla="*/ 36241 h 43983"/>
              <a:gd name="connsiteX11" fmla="*/ 2281 w 33924"/>
              <a:gd name="connsiteY11" fmla="*/ 36241 h 43983"/>
              <a:gd name="connsiteX12" fmla="*/ 2281 w 33924"/>
              <a:gd name="connsiteY12" fmla="*/ 38627 h 43983"/>
              <a:gd name="connsiteX13" fmla="*/ 3437 w 33924"/>
              <a:gd name="connsiteY13" fmla="*/ 38627 h 43983"/>
              <a:gd name="connsiteX14" fmla="*/ 3437 w 33924"/>
              <a:gd name="connsiteY14" fmla="*/ 43983 h 43983"/>
              <a:gd name="connsiteX15" fmla="*/ 30489 w 33924"/>
              <a:gd name="connsiteY15" fmla="*/ 43983 h 43983"/>
              <a:gd name="connsiteX16" fmla="*/ 30489 w 33924"/>
              <a:gd name="connsiteY16" fmla="*/ 38627 h 43983"/>
              <a:gd name="connsiteX17" fmla="*/ 31647 w 33924"/>
              <a:gd name="connsiteY17" fmla="*/ 38627 h 43983"/>
              <a:gd name="connsiteX18" fmla="*/ 31647 w 33924"/>
              <a:gd name="connsiteY18" fmla="*/ 36241 h 43983"/>
              <a:gd name="connsiteX19" fmla="*/ 30489 w 33924"/>
              <a:gd name="connsiteY19" fmla="*/ 36241 h 43983"/>
              <a:gd name="connsiteX20" fmla="*/ 30489 w 33924"/>
              <a:gd name="connsiteY20" fmla="*/ 23942 h 43983"/>
              <a:gd name="connsiteX21" fmla="*/ 19206 w 33924"/>
              <a:gd name="connsiteY21" fmla="*/ 13815 h 43983"/>
              <a:gd name="connsiteX22" fmla="*/ 19206 w 33924"/>
              <a:gd name="connsiteY22" fmla="*/ 11502 h 43983"/>
              <a:gd name="connsiteX23" fmla="*/ 18263 w 33924"/>
              <a:gd name="connsiteY23" fmla="*/ 11502 h 43983"/>
              <a:gd name="connsiteX24" fmla="*/ 18263 w 33924"/>
              <a:gd name="connsiteY24" fmla="*/ 9402 h 43983"/>
              <a:gd name="connsiteX25" fmla="*/ 17614 w 33924"/>
              <a:gd name="connsiteY25" fmla="*/ 9402 h 43983"/>
              <a:gd name="connsiteX26" fmla="*/ 18263 w 33924"/>
              <a:gd name="connsiteY26" fmla="*/ 7089 h 43983"/>
              <a:gd name="connsiteX27" fmla="*/ 17614 w 33924"/>
              <a:gd name="connsiteY27" fmla="*/ 7089 h 43983"/>
              <a:gd name="connsiteX28" fmla="*/ 16961 w 33924"/>
              <a:gd name="connsiteY28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8263 w 33924"/>
              <a:gd name="connsiteY25" fmla="*/ 7089 h 43983"/>
              <a:gd name="connsiteX26" fmla="*/ 17614 w 33924"/>
              <a:gd name="connsiteY26" fmla="*/ 7089 h 43983"/>
              <a:gd name="connsiteX27" fmla="*/ 16961 w 33924"/>
              <a:gd name="connsiteY27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7614 w 33924"/>
              <a:gd name="connsiteY25" fmla="*/ 7089 h 43983"/>
              <a:gd name="connsiteX26" fmla="*/ 16961 w 33924"/>
              <a:gd name="connsiteY26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7614 w 33924"/>
              <a:gd name="connsiteY24" fmla="*/ 7089 h 43983"/>
              <a:gd name="connsiteX25" fmla="*/ 16961 w 33924"/>
              <a:gd name="connsiteY25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6961 w 33924"/>
              <a:gd name="connsiteY24" fmla="*/ 0 h 43983"/>
              <a:gd name="connsiteX0" fmla="*/ 16961 w 33924"/>
              <a:gd name="connsiteY0" fmla="*/ 0 h 43983"/>
              <a:gd name="connsiteX1" fmla="*/ 16312 w 33924"/>
              <a:gd name="connsiteY1" fmla="*/ 9402 h 43983"/>
              <a:gd name="connsiteX2" fmla="*/ 15660 w 33924"/>
              <a:gd name="connsiteY2" fmla="*/ 9402 h 43983"/>
              <a:gd name="connsiteX3" fmla="*/ 15660 w 33924"/>
              <a:gd name="connsiteY3" fmla="*/ 11502 h 43983"/>
              <a:gd name="connsiteX4" fmla="*/ 14721 w 33924"/>
              <a:gd name="connsiteY4" fmla="*/ 11502 h 43983"/>
              <a:gd name="connsiteX5" fmla="*/ 14721 w 33924"/>
              <a:gd name="connsiteY5" fmla="*/ 13815 h 43983"/>
              <a:gd name="connsiteX6" fmla="*/ 3437 w 33924"/>
              <a:gd name="connsiteY6" fmla="*/ 23942 h 43983"/>
              <a:gd name="connsiteX7" fmla="*/ 3437 w 33924"/>
              <a:gd name="connsiteY7" fmla="*/ 36241 h 43983"/>
              <a:gd name="connsiteX8" fmla="*/ 2281 w 33924"/>
              <a:gd name="connsiteY8" fmla="*/ 36241 h 43983"/>
              <a:gd name="connsiteX9" fmla="*/ 2281 w 33924"/>
              <a:gd name="connsiteY9" fmla="*/ 38627 h 43983"/>
              <a:gd name="connsiteX10" fmla="*/ 3437 w 33924"/>
              <a:gd name="connsiteY10" fmla="*/ 38627 h 43983"/>
              <a:gd name="connsiteX11" fmla="*/ 3437 w 33924"/>
              <a:gd name="connsiteY11" fmla="*/ 43983 h 43983"/>
              <a:gd name="connsiteX12" fmla="*/ 30489 w 33924"/>
              <a:gd name="connsiteY12" fmla="*/ 43983 h 43983"/>
              <a:gd name="connsiteX13" fmla="*/ 30489 w 33924"/>
              <a:gd name="connsiteY13" fmla="*/ 38627 h 43983"/>
              <a:gd name="connsiteX14" fmla="*/ 31647 w 33924"/>
              <a:gd name="connsiteY14" fmla="*/ 38627 h 43983"/>
              <a:gd name="connsiteX15" fmla="*/ 31647 w 33924"/>
              <a:gd name="connsiteY15" fmla="*/ 36241 h 43983"/>
              <a:gd name="connsiteX16" fmla="*/ 30489 w 33924"/>
              <a:gd name="connsiteY16" fmla="*/ 36241 h 43983"/>
              <a:gd name="connsiteX17" fmla="*/ 30489 w 33924"/>
              <a:gd name="connsiteY17" fmla="*/ 23942 h 43983"/>
              <a:gd name="connsiteX18" fmla="*/ 19206 w 33924"/>
              <a:gd name="connsiteY18" fmla="*/ 13815 h 43983"/>
              <a:gd name="connsiteX19" fmla="*/ 19206 w 33924"/>
              <a:gd name="connsiteY19" fmla="*/ 11502 h 43983"/>
              <a:gd name="connsiteX20" fmla="*/ 18263 w 33924"/>
              <a:gd name="connsiteY20" fmla="*/ 11502 h 43983"/>
              <a:gd name="connsiteX21" fmla="*/ 18263 w 33924"/>
              <a:gd name="connsiteY21" fmla="*/ 9402 h 43983"/>
              <a:gd name="connsiteX22" fmla="*/ 17614 w 33924"/>
              <a:gd name="connsiteY22" fmla="*/ 9402 h 43983"/>
              <a:gd name="connsiteX23" fmla="*/ 16961 w 33924"/>
              <a:gd name="connsiteY23" fmla="*/ 0 h 4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924" h="43983" extrusionOk="0">
                <a:moveTo>
                  <a:pt x="16961" y="0"/>
                </a:moveTo>
                <a:cubicBezTo>
                  <a:pt x="16744" y="0"/>
                  <a:pt x="16529" y="7835"/>
                  <a:pt x="16312" y="9402"/>
                </a:cubicBezTo>
                <a:lnTo>
                  <a:pt x="15660" y="9402"/>
                </a:lnTo>
                <a:lnTo>
                  <a:pt x="15660" y="11502"/>
                </a:lnTo>
                <a:lnTo>
                  <a:pt x="14721" y="11502"/>
                </a:lnTo>
                <a:lnTo>
                  <a:pt x="14721" y="13815"/>
                </a:lnTo>
                <a:cubicBezTo>
                  <a:pt x="14721" y="13815"/>
                  <a:pt x="8643" y="19388"/>
                  <a:pt x="3437" y="23942"/>
                </a:cubicBezTo>
                <a:cubicBezTo>
                  <a:pt x="-1772" y="28500"/>
                  <a:pt x="-471" y="34722"/>
                  <a:pt x="3437" y="36241"/>
                </a:cubicBezTo>
                <a:lnTo>
                  <a:pt x="2281" y="36241"/>
                </a:lnTo>
                <a:lnTo>
                  <a:pt x="2281" y="38627"/>
                </a:lnTo>
                <a:lnTo>
                  <a:pt x="3437" y="38627"/>
                </a:lnTo>
                <a:lnTo>
                  <a:pt x="3437" y="43983"/>
                </a:lnTo>
                <a:lnTo>
                  <a:pt x="30489" y="43983"/>
                </a:lnTo>
                <a:lnTo>
                  <a:pt x="30489" y="38627"/>
                </a:lnTo>
                <a:lnTo>
                  <a:pt x="31647" y="38627"/>
                </a:lnTo>
                <a:lnTo>
                  <a:pt x="31647" y="36241"/>
                </a:lnTo>
                <a:lnTo>
                  <a:pt x="30489" y="36241"/>
                </a:lnTo>
                <a:cubicBezTo>
                  <a:pt x="34395" y="34722"/>
                  <a:pt x="35697" y="28500"/>
                  <a:pt x="30489" y="23942"/>
                </a:cubicBezTo>
                <a:cubicBezTo>
                  <a:pt x="25283" y="19388"/>
                  <a:pt x="19206" y="13815"/>
                  <a:pt x="19206" y="13815"/>
                </a:cubicBezTo>
                <a:lnTo>
                  <a:pt x="19206" y="11502"/>
                </a:lnTo>
                <a:lnTo>
                  <a:pt x="18263" y="11502"/>
                </a:lnTo>
                <a:lnTo>
                  <a:pt x="18263" y="9402"/>
                </a:lnTo>
                <a:lnTo>
                  <a:pt x="17614" y="9402"/>
                </a:lnTo>
                <a:cubicBezTo>
                  <a:pt x="17396" y="6268"/>
                  <a:pt x="17179" y="3134"/>
                  <a:pt x="16961" y="0"/>
                </a:cubicBezTo>
                <a:close/>
              </a:path>
            </a:pathLst>
          </a:cu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-63572" y="5023915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7382641" y="1338219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C6944564-12CF-44C1-8794-BA285CB3BE11}"/>
              </a:ext>
            </a:extLst>
          </p:cNvPr>
          <p:cNvGrpSpPr/>
          <p:nvPr/>
        </p:nvGrpSpPr>
        <p:grpSpPr>
          <a:xfrm>
            <a:off x="10649317" y="5023915"/>
            <a:ext cx="1718082" cy="2104514"/>
            <a:chOff x="9102168" y="2816567"/>
            <a:chExt cx="2673452" cy="3274765"/>
          </a:xfrm>
        </p:grpSpPr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CC21290B-C3E2-4FCF-9BB1-7DA401F1A9CA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06" name="مأذنة">
                <a:extLst>
                  <a:ext uri="{FF2B5EF4-FFF2-40B4-BE49-F238E27FC236}">
                    <a16:creationId xmlns:a16="http://schemas.microsoft.com/office/drawing/2014/main" id="{4533CBC1-4296-40E7-96F6-8E44C6B77C65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مستطيل 106">
                <a:extLst>
                  <a:ext uri="{FF2B5EF4-FFF2-40B4-BE49-F238E27FC236}">
                    <a16:creationId xmlns:a16="http://schemas.microsoft.com/office/drawing/2014/main" id="{47B8D932-8F1E-4C5A-A88F-03407020908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مخطط انسيابي: مهلة 107">
                <a:extLst>
                  <a:ext uri="{FF2B5EF4-FFF2-40B4-BE49-F238E27FC236}">
                    <a16:creationId xmlns:a16="http://schemas.microsoft.com/office/drawing/2014/main" id="{315519F1-1B11-4249-80A7-93F1FF78863C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9" name="مستطيل 108">
                <a:extLst>
                  <a:ext uri="{FF2B5EF4-FFF2-40B4-BE49-F238E27FC236}">
                    <a16:creationId xmlns:a16="http://schemas.microsoft.com/office/drawing/2014/main" id="{F0E9DD7E-2B42-4542-A112-43445764D6F2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10" name="مستطيل 109">
                <a:extLst>
                  <a:ext uri="{FF2B5EF4-FFF2-40B4-BE49-F238E27FC236}">
                    <a16:creationId xmlns:a16="http://schemas.microsoft.com/office/drawing/2014/main" id="{B4AFB74A-9918-4AD9-B56C-312C6814969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908CD24C-CFEE-4954-97EC-7CA3C6A9910F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02" name="مأذنة">
                <a:extLst>
                  <a:ext uri="{FF2B5EF4-FFF2-40B4-BE49-F238E27FC236}">
                    <a16:creationId xmlns:a16="http://schemas.microsoft.com/office/drawing/2014/main" id="{E8C2666B-BE48-47FB-9C50-C3770227ADE9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مستطيل 102">
                <a:extLst>
                  <a:ext uri="{FF2B5EF4-FFF2-40B4-BE49-F238E27FC236}">
                    <a16:creationId xmlns:a16="http://schemas.microsoft.com/office/drawing/2014/main" id="{C73EB48D-94F7-4394-BAF7-47B6CCB6B6A4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04" name="مستطيل 103">
                <a:extLst>
                  <a:ext uri="{FF2B5EF4-FFF2-40B4-BE49-F238E27FC236}">
                    <a16:creationId xmlns:a16="http://schemas.microsoft.com/office/drawing/2014/main" id="{F3477CC3-8603-4F87-B0C0-AA7D70B9B918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05" name="مستطيل 104">
                <a:extLst>
                  <a:ext uri="{FF2B5EF4-FFF2-40B4-BE49-F238E27FC236}">
                    <a16:creationId xmlns:a16="http://schemas.microsoft.com/office/drawing/2014/main" id="{B5E5F87C-C207-439A-93B6-F106DEBBFA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sp>
          <p:nvSpPr>
            <p:cNvPr id="98" name="مأذنة">
              <a:extLst>
                <a:ext uri="{FF2B5EF4-FFF2-40B4-BE49-F238E27FC236}">
                  <a16:creationId xmlns:a16="http://schemas.microsoft.com/office/drawing/2014/main" id="{9B02FBCD-D062-40F7-8314-6AC135BF3EE2}"/>
                </a:ext>
              </a:extLst>
            </p:cNvPr>
            <p:cNvSpPr/>
            <p:nvPr/>
          </p:nvSpPr>
          <p:spPr>
            <a:xfrm>
              <a:off x="9102168" y="4432711"/>
              <a:ext cx="903207" cy="1247588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32C6B3AF-00DF-40DB-944F-A14DEA169216}"/>
              </a:ext>
            </a:extLst>
          </p:cNvPr>
          <p:cNvSpPr/>
          <p:nvPr/>
        </p:nvSpPr>
        <p:spPr>
          <a:xfrm>
            <a:off x="0" y="6642192"/>
            <a:ext cx="12192000" cy="261934"/>
          </a:xfrm>
          <a:prstGeom prst="rect">
            <a:avLst/>
          </a:pr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F1AC8690-894D-4B05-AA24-338B7B3B04CE}"/>
              </a:ext>
            </a:extLst>
          </p:cNvPr>
          <p:cNvSpPr/>
          <p:nvPr/>
        </p:nvSpPr>
        <p:spPr>
          <a:xfrm flipH="1">
            <a:off x="467582" y="31934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C5DB490-6B73-4164-A393-26E6A7BADA8F}"/>
              </a:ext>
            </a:extLst>
          </p:cNvPr>
          <p:cNvGrpSpPr/>
          <p:nvPr/>
        </p:nvGrpSpPr>
        <p:grpSpPr>
          <a:xfrm>
            <a:off x="1007031" y="1691380"/>
            <a:ext cx="2710476" cy="5405594"/>
            <a:chOff x="6317890" y="406381"/>
            <a:chExt cx="3083513" cy="614955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5F8B110-AC7D-4FAA-BF81-EC2A399C386B}"/>
                </a:ext>
              </a:extLst>
            </p:cNvPr>
            <p:cNvSpPr/>
            <p:nvPr/>
          </p:nvSpPr>
          <p:spPr>
            <a:xfrm rot="21548703">
              <a:off x="7154569" y="3383901"/>
              <a:ext cx="1509891" cy="271666"/>
            </a:xfrm>
            <a:custGeom>
              <a:avLst/>
              <a:gdLst>
                <a:gd name="connsiteX0" fmla="*/ 868678 w 1509891"/>
                <a:gd name="connsiteY0" fmla="*/ 0 h 271666"/>
                <a:gd name="connsiteX1" fmla="*/ 868678 w 1509891"/>
                <a:gd name="connsiteY1" fmla="*/ 166843 h 271666"/>
                <a:gd name="connsiteX2" fmla="*/ 1035661 w 1509891"/>
                <a:gd name="connsiteY2" fmla="*/ 200188 h 271666"/>
                <a:gd name="connsiteX3" fmla="*/ 1378107 w 1509891"/>
                <a:gd name="connsiteY3" fmla="*/ 242283 h 271666"/>
                <a:gd name="connsiteX4" fmla="*/ 1476220 w 1509891"/>
                <a:gd name="connsiteY4" fmla="*/ 259132 h 271666"/>
                <a:gd name="connsiteX5" fmla="*/ 1509891 w 1509891"/>
                <a:gd name="connsiteY5" fmla="*/ 271666 h 271666"/>
                <a:gd name="connsiteX6" fmla="*/ 0 w 1509891"/>
                <a:gd name="connsiteY6" fmla="*/ 249134 h 271666"/>
                <a:gd name="connsiteX7" fmla="*/ 1606 w 1509891"/>
                <a:gd name="connsiteY7" fmla="*/ 248076 h 271666"/>
                <a:gd name="connsiteX8" fmla="*/ 402540 w 1509891"/>
                <a:gd name="connsiteY8" fmla="*/ 200188 h 271666"/>
                <a:gd name="connsiteX9" fmla="*/ 569523 w 1509891"/>
                <a:gd name="connsiteY9" fmla="*/ 168262 h 271666"/>
                <a:gd name="connsiteX10" fmla="*/ 569523 w 1509891"/>
                <a:gd name="connsiteY10" fmla="*/ 0 h 2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891" h="271666">
                  <a:moveTo>
                    <a:pt x="868678" y="0"/>
                  </a:moveTo>
                  <a:cubicBezTo>
                    <a:pt x="853482" y="21757"/>
                    <a:pt x="868678" y="166843"/>
                    <a:pt x="868678" y="166843"/>
                  </a:cubicBezTo>
                  <a:cubicBezTo>
                    <a:pt x="933704" y="177012"/>
                    <a:pt x="987951" y="188600"/>
                    <a:pt x="1035661" y="200188"/>
                  </a:cubicBezTo>
                  <a:lnTo>
                    <a:pt x="1378107" y="242283"/>
                  </a:lnTo>
                  <a:cubicBezTo>
                    <a:pt x="1409559" y="243701"/>
                    <a:pt x="1445872" y="250235"/>
                    <a:pt x="1476220" y="259132"/>
                  </a:cubicBezTo>
                  <a:lnTo>
                    <a:pt x="1509891" y="271666"/>
                  </a:lnTo>
                  <a:lnTo>
                    <a:pt x="0" y="249134"/>
                  </a:lnTo>
                  <a:lnTo>
                    <a:pt x="1606" y="248076"/>
                  </a:lnTo>
                  <a:lnTo>
                    <a:pt x="402540" y="200188"/>
                  </a:lnTo>
                  <a:cubicBezTo>
                    <a:pt x="450250" y="188600"/>
                    <a:pt x="504498" y="177012"/>
                    <a:pt x="569523" y="168262"/>
                  </a:cubicBezTo>
                  <a:cubicBezTo>
                    <a:pt x="569523" y="168262"/>
                    <a:pt x="584719" y="21757"/>
                    <a:pt x="569523" y="0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9;p43">
              <a:extLst>
                <a:ext uri="{FF2B5EF4-FFF2-40B4-BE49-F238E27FC236}">
                  <a16:creationId xmlns:a16="http://schemas.microsoft.com/office/drawing/2014/main" id="{8F45F8CF-85F5-4F96-9F13-8C7AB3849A4C}"/>
                </a:ext>
              </a:extLst>
            </p:cNvPr>
            <p:cNvSpPr/>
            <p:nvPr/>
          </p:nvSpPr>
          <p:spPr>
            <a:xfrm rot="21548703">
              <a:off x="7840612" y="4946453"/>
              <a:ext cx="39228" cy="661172"/>
            </a:xfrm>
            <a:custGeom>
              <a:avLst/>
              <a:gdLst/>
              <a:ahLst/>
              <a:cxnLst/>
              <a:rect l="l" t="t" r="r" b="b"/>
              <a:pathLst>
                <a:path w="222" h="5154" extrusionOk="0">
                  <a:moveTo>
                    <a:pt x="111" y="0"/>
                  </a:moveTo>
                  <a:cubicBezTo>
                    <a:pt x="111" y="0"/>
                    <a:pt x="98" y="74"/>
                    <a:pt x="86" y="221"/>
                  </a:cubicBezTo>
                  <a:cubicBezTo>
                    <a:pt x="74" y="356"/>
                    <a:pt x="62" y="565"/>
                    <a:pt x="49" y="810"/>
                  </a:cubicBezTo>
                  <a:cubicBezTo>
                    <a:pt x="25" y="1289"/>
                    <a:pt x="0" y="1926"/>
                    <a:pt x="0" y="2577"/>
                  </a:cubicBezTo>
                  <a:cubicBezTo>
                    <a:pt x="0" y="3215"/>
                    <a:pt x="13" y="3865"/>
                    <a:pt x="49" y="4343"/>
                  </a:cubicBezTo>
                  <a:cubicBezTo>
                    <a:pt x="62" y="4589"/>
                    <a:pt x="74" y="4785"/>
                    <a:pt x="86" y="4932"/>
                  </a:cubicBezTo>
                  <a:cubicBezTo>
                    <a:pt x="98" y="5067"/>
                    <a:pt x="111" y="5153"/>
                    <a:pt x="111" y="5153"/>
                  </a:cubicBezTo>
                  <a:cubicBezTo>
                    <a:pt x="111" y="5153"/>
                    <a:pt x="123" y="5067"/>
                    <a:pt x="135" y="4932"/>
                  </a:cubicBezTo>
                  <a:cubicBezTo>
                    <a:pt x="135" y="4785"/>
                    <a:pt x="160" y="4589"/>
                    <a:pt x="172" y="4343"/>
                  </a:cubicBezTo>
                  <a:cubicBezTo>
                    <a:pt x="197" y="3865"/>
                    <a:pt x="221" y="3215"/>
                    <a:pt x="221" y="2577"/>
                  </a:cubicBezTo>
                  <a:cubicBezTo>
                    <a:pt x="221" y="1926"/>
                    <a:pt x="197" y="1289"/>
                    <a:pt x="172" y="810"/>
                  </a:cubicBezTo>
                  <a:cubicBezTo>
                    <a:pt x="160" y="565"/>
                    <a:pt x="135" y="356"/>
                    <a:pt x="135" y="221"/>
                  </a:cubicBezTo>
                  <a:cubicBezTo>
                    <a:pt x="123" y="74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0;p43">
              <a:extLst>
                <a:ext uri="{FF2B5EF4-FFF2-40B4-BE49-F238E27FC236}">
                  <a16:creationId xmlns:a16="http://schemas.microsoft.com/office/drawing/2014/main" id="{7620887A-A63D-40B0-B1C4-F195D1DD7FE6}"/>
                </a:ext>
              </a:extLst>
            </p:cNvPr>
            <p:cNvSpPr/>
            <p:nvPr/>
          </p:nvSpPr>
          <p:spPr>
            <a:xfrm rot="21548703">
              <a:off x="7867442" y="4944863"/>
              <a:ext cx="197551" cy="492993"/>
            </a:xfrm>
            <a:custGeom>
              <a:avLst/>
              <a:gdLst/>
              <a:ahLst/>
              <a:cxnLst/>
              <a:rect l="l" t="t" r="r" b="b"/>
              <a:pathLst>
                <a:path w="1118" h="3843" extrusionOk="0">
                  <a:moveTo>
                    <a:pt x="1007" y="0"/>
                  </a:moveTo>
                  <a:cubicBezTo>
                    <a:pt x="1007" y="0"/>
                    <a:pt x="995" y="62"/>
                    <a:pt x="982" y="184"/>
                  </a:cubicBezTo>
                  <a:cubicBezTo>
                    <a:pt x="970" y="307"/>
                    <a:pt x="958" y="491"/>
                    <a:pt x="945" y="700"/>
                  </a:cubicBezTo>
                  <a:cubicBezTo>
                    <a:pt x="921" y="1117"/>
                    <a:pt x="896" y="1681"/>
                    <a:pt x="896" y="2233"/>
                  </a:cubicBezTo>
                  <a:cubicBezTo>
                    <a:pt x="896" y="2515"/>
                    <a:pt x="909" y="2785"/>
                    <a:pt x="872" y="3031"/>
                  </a:cubicBezTo>
                  <a:cubicBezTo>
                    <a:pt x="835" y="3288"/>
                    <a:pt x="761" y="3509"/>
                    <a:pt x="639" y="3644"/>
                  </a:cubicBezTo>
                  <a:cubicBezTo>
                    <a:pt x="565" y="3705"/>
                    <a:pt x="492" y="3754"/>
                    <a:pt x="418" y="3754"/>
                  </a:cubicBezTo>
                  <a:cubicBezTo>
                    <a:pt x="332" y="3767"/>
                    <a:pt x="258" y="3767"/>
                    <a:pt x="197" y="3779"/>
                  </a:cubicBezTo>
                  <a:cubicBezTo>
                    <a:pt x="74" y="3791"/>
                    <a:pt x="1" y="3804"/>
                    <a:pt x="1" y="3804"/>
                  </a:cubicBezTo>
                  <a:cubicBezTo>
                    <a:pt x="1" y="3804"/>
                    <a:pt x="74" y="3816"/>
                    <a:pt x="197" y="3816"/>
                  </a:cubicBezTo>
                  <a:cubicBezTo>
                    <a:pt x="258" y="3828"/>
                    <a:pt x="332" y="3840"/>
                    <a:pt x="418" y="3840"/>
                  </a:cubicBezTo>
                  <a:cubicBezTo>
                    <a:pt x="428" y="3842"/>
                    <a:pt x="439" y="3842"/>
                    <a:pt x="449" y="3842"/>
                  </a:cubicBezTo>
                  <a:cubicBezTo>
                    <a:pt x="539" y="3842"/>
                    <a:pt x="637" y="3797"/>
                    <a:pt x="725" y="3742"/>
                  </a:cubicBezTo>
                  <a:cubicBezTo>
                    <a:pt x="909" y="3595"/>
                    <a:pt x="1007" y="3337"/>
                    <a:pt x="1068" y="3067"/>
                  </a:cubicBezTo>
                  <a:cubicBezTo>
                    <a:pt x="1093" y="2933"/>
                    <a:pt x="1117" y="2798"/>
                    <a:pt x="1117" y="2650"/>
                  </a:cubicBezTo>
                  <a:cubicBezTo>
                    <a:pt x="1117" y="2515"/>
                    <a:pt x="1117" y="2380"/>
                    <a:pt x="1117" y="2233"/>
                  </a:cubicBezTo>
                  <a:cubicBezTo>
                    <a:pt x="1117" y="1681"/>
                    <a:pt x="1105" y="1117"/>
                    <a:pt x="1068" y="700"/>
                  </a:cubicBezTo>
                  <a:cubicBezTo>
                    <a:pt x="1056" y="491"/>
                    <a:pt x="1044" y="307"/>
                    <a:pt x="1031" y="184"/>
                  </a:cubicBezTo>
                  <a:cubicBezTo>
                    <a:pt x="1019" y="62"/>
                    <a:pt x="1007" y="0"/>
                    <a:pt x="1007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41;p43">
              <a:extLst>
                <a:ext uri="{FF2B5EF4-FFF2-40B4-BE49-F238E27FC236}">
                  <a16:creationId xmlns:a16="http://schemas.microsoft.com/office/drawing/2014/main" id="{A5B2112F-268B-42CB-939A-03376DAE0B44}"/>
                </a:ext>
              </a:extLst>
            </p:cNvPr>
            <p:cNvSpPr/>
            <p:nvPr/>
          </p:nvSpPr>
          <p:spPr>
            <a:xfrm rot="21548703">
              <a:off x="8332026" y="4943348"/>
              <a:ext cx="312408" cy="278633"/>
            </a:xfrm>
            <a:custGeom>
              <a:avLst/>
              <a:gdLst/>
              <a:ahLst/>
              <a:cxnLst/>
              <a:rect l="l" t="t" r="r" b="b"/>
              <a:pathLst>
                <a:path w="1768" h="2172" extrusionOk="0">
                  <a:moveTo>
                    <a:pt x="50" y="0"/>
                  </a:moveTo>
                  <a:cubicBezTo>
                    <a:pt x="50" y="0"/>
                    <a:pt x="37" y="49"/>
                    <a:pt x="25" y="135"/>
                  </a:cubicBezTo>
                  <a:cubicBezTo>
                    <a:pt x="13" y="172"/>
                    <a:pt x="1" y="221"/>
                    <a:pt x="1" y="283"/>
                  </a:cubicBezTo>
                  <a:cubicBezTo>
                    <a:pt x="1" y="344"/>
                    <a:pt x="1" y="418"/>
                    <a:pt x="13" y="491"/>
                  </a:cubicBezTo>
                  <a:cubicBezTo>
                    <a:pt x="13" y="565"/>
                    <a:pt x="25" y="638"/>
                    <a:pt x="50" y="724"/>
                  </a:cubicBezTo>
                  <a:cubicBezTo>
                    <a:pt x="62" y="810"/>
                    <a:pt x="86" y="884"/>
                    <a:pt x="123" y="982"/>
                  </a:cubicBezTo>
                  <a:cubicBezTo>
                    <a:pt x="160" y="1055"/>
                    <a:pt x="197" y="1154"/>
                    <a:pt x="258" y="1227"/>
                  </a:cubicBezTo>
                  <a:cubicBezTo>
                    <a:pt x="295" y="1313"/>
                    <a:pt x="356" y="1399"/>
                    <a:pt x="418" y="1473"/>
                  </a:cubicBezTo>
                  <a:cubicBezTo>
                    <a:pt x="479" y="1546"/>
                    <a:pt x="553" y="1632"/>
                    <a:pt x="626" y="1693"/>
                  </a:cubicBezTo>
                  <a:cubicBezTo>
                    <a:pt x="688" y="1767"/>
                    <a:pt x="761" y="1816"/>
                    <a:pt x="847" y="1877"/>
                  </a:cubicBezTo>
                  <a:cubicBezTo>
                    <a:pt x="994" y="1976"/>
                    <a:pt x="1154" y="2049"/>
                    <a:pt x="1289" y="2098"/>
                  </a:cubicBezTo>
                  <a:cubicBezTo>
                    <a:pt x="1362" y="2123"/>
                    <a:pt x="1424" y="2135"/>
                    <a:pt x="1485" y="2147"/>
                  </a:cubicBezTo>
                  <a:cubicBezTo>
                    <a:pt x="1546" y="2160"/>
                    <a:pt x="1595" y="2172"/>
                    <a:pt x="1645" y="2172"/>
                  </a:cubicBezTo>
                  <a:lnTo>
                    <a:pt x="1767" y="2172"/>
                  </a:lnTo>
                  <a:cubicBezTo>
                    <a:pt x="1767" y="2172"/>
                    <a:pt x="1730" y="2147"/>
                    <a:pt x="1645" y="2123"/>
                  </a:cubicBezTo>
                  <a:cubicBezTo>
                    <a:pt x="1608" y="2111"/>
                    <a:pt x="1559" y="2086"/>
                    <a:pt x="1510" y="2062"/>
                  </a:cubicBezTo>
                  <a:cubicBezTo>
                    <a:pt x="1461" y="2049"/>
                    <a:pt x="1399" y="2012"/>
                    <a:pt x="1338" y="1976"/>
                  </a:cubicBezTo>
                  <a:cubicBezTo>
                    <a:pt x="1227" y="1914"/>
                    <a:pt x="1092" y="1828"/>
                    <a:pt x="957" y="1718"/>
                  </a:cubicBezTo>
                  <a:cubicBezTo>
                    <a:pt x="896" y="1657"/>
                    <a:pt x="835" y="1595"/>
                    <a:pt x="773" y="1534"/>
                  </a:cubicBezTo>
                  <a:cubicBezTo>
                    <a:pt x="712" y="1473"/>
                    <a:pt x="651" y="1399"/>
                    <a:pt x="589" y="1338"/>
                  </a:cubicBezTo>
                  <a:cubicBezTo>
                    <a:pt x="479" y="1190"/>
                    <a:pt x="381" y="1043"/>
                    <a:pt x="307" y="896"/>
                  </a:cubicBezTo>
                  <a:cubicBezTo>
                    <a:pt x="270" y="822"/>
                    <a:pt x="234" y="749"/>
                    <a:pt x="209" y="675"/>
                  </a:cubicBezTo>
                  <a:cubicBezTo>
                    <a:pt x="172" y="602"/>
                    <a:pt x="148" y="528"/>
                    <a:pt x="135" y="467"/>
                  </a:cubicBezTo>
                  <a:cubicBezTo>
                    <a:pt x="111" y="393"/>
                    <a:pt x="99" y="332"/>
                    <a:pt x="86" y="283"/>
                  </a:cubicBezTo>
                  <a:cubicBezTo>
                    <a:pt x="74" y="221"/>
                    <a:pt x="62" y="172"/>
                    <a:pt x="62" y="135"/>
                  </a:cubicBezTo>
                  <a:cubicBezTo>
                    <a:pt x="50" y="4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42;p43">
              <a:extLst>
                <a:ext uri="{FF2B5EF4-FFF2-40B4-BE49-F238E27FC236}">
                  <a16:creationId xmlns:a16="http://schemas.microsoft.com/office/drawing/2014/main" id="{4DE93026-D811-4FC3-8FD9-2F4B0DF58560}"/>
                </a:ext>
              </a:extLst>
            </p:cNvPr>
            <p:cNvSpPr/>
            <p:nvPr/>
          </p:nvSpPr>
          <p:spPr>
            <a:xfrm rot="21548703">
              <a:off x="7094489" y="4948048"/>
              <a:ext cx="249325" cy="325967"/>
            </a:xfrm>
            <a:custGeom>
              <a:avLst/>
              <a:gdLst/>
              <a:ahLst/>
              <a:cxnLst/>
              <a:rect l="l" t="t" r="r" b="b"/>
              <a:pathLst>
                <a:path w="1411" h="2541" extrusionOk="0">
                  <a:moveTo>
                    <a:pt x="1386" y="1"/>
                  </a:moveTo>
                  <a:cubicBezTo>
                    <a:pt x="1386" y="1"/>
                    <a:pt x="1337" y="197"/>
                    <a:pt x="1288" y="492"/>
                  </a:cubicBezTo>
                  <a:cubicBezTo>
                    <a:pt x="1252" y="639"/>
                    <a:pt x="1215" y="811"/>
                    <a:pt x="1178" y="995"/>
                  </a:cubicBezTo>
                  <a:cubicBezTo>
                    <a:pt x="1141" y="1179"/>
                    <a:pt x="1092" y="1363"/>
                    <a:pt x="1031" y="1547"/>
                  </a:cubicBezTo>
                  <a:cubicBezTo>
                    <a:pt x="994" y="1633"/>
                    <a:pt x="969" y="1731"/>
                    <a:pt x="933" y="1817"/>
                  </a:cubicBezTo>
                  <a:cubicBezTo>
                    <a:pt x="908" y="1854"/>
                    <a:pt x="883" y="1890"/>
                    <a:pt x="871" y="1939"/>
                  </a:cubicBezTo>
                  <a:cubicBezTo>
                    <a:pt x="847" y="1976"/>
                    <a:pt x="822" y="2013"/>
                    <a:pt x="798" y="2050"/>
                  </a:cubicBezTo>
                  <a:cubicBezTo>
                    <a:pt x="773" y="2099"/>
                    <a:pt x="749" y="2123"/>
                    <a:pt x="724" y="2148"/>
                  </a:cubicBezTo>
                  <a:cubicBezTo>
                    <a:pt x="699" y="2185"/>
                    <a:pt x="675" y="2222"/>
                    <a:pt x="638" y="2246"/>
                  </a:cubicBezTo>
                  <a:cubicBezTo>
                    <a:pt x="577" y="2295"/>
                    <a:pt x="528" y="2344"/>
                    <a:pt x="466" y="2381"/>
                  </a:cubicBezTo>
                  <a:cubicBezTo>
                    <a:pt x="405" y="2418"/>
                    <a:pt x="344" y="2430"/>
                    <a:pt x="282" y="2455"/>
                  </a:cubicBezTo>
                  <a:cubicBezTo>
                    <a:pt x="258" y="2455"/>
                    <a:pt x="233" y="2467"/>
                    <a:pt x="209" y="2479"/>
                  </a:cubicBezTo>
                  <a:lnTo>
                    <a:pt x="135" y="2479"/>
                  </a:lnTo>
                  <a:cubicBezTo>
                    <a:pt x="49" y="2491"/>
                    <a:pt x="0" y="2504"/>
                    <a:pt x="0" y="2504"/>
                  </a:cubicBezTo>
                  <a:cubicBezTo>
                    <a:pt x="0" y="2504"/>
                    <a:pt x="49" y="2504"/>
                    <a:pt x="135" y="2516"/>
                  </a:cubicBezTo>
                  <a:cubicBezTo>
                    <a:pt x="160" y="2528"/>
                    <a:pt x="184" y="2528"/>
                    <a:pt x="209" y="2541"/>
                  </a:cubicBezTo>
                  <a:cubicBezTo>
                    <a:pt x="233" y="2541"/>
                    <a:pt x="270" y="2528"/>
                    <a:pt x="295" y="2528"/>
                  </a:cubicBezTo>
                  <a:cubicBezTo>
                    <a:pt x="368" y="2528"/>
                    <a:pt x="442" y="2528"/>
                    <a:pt x="515" y="2491"/>
                  </a:cubicBezTo>
                  <a:cubicBezTo>
                    <a:pt x="589" y="2467"/>
                    <a:pt x="675" y="2418"/>
                    <a:pt x="749" y="2369"/>
                  </a:cubicBezTo>
                  <a:cubicBezTo>
                    <a:pt x="785" y="2344"/>
                    <a:pt x="822" y="2307"/>
                    <a:pt x="859" y="2271"/>
                  </a:cubicBezTo>
                  <a:cubicBezTo>
                    <a:pt x="896" y="2246"/>
                    <a:pt x="933" y="2209"/>
                    <a:pt x="957" y="2160"/>
                  </a:cubicBezTo>
                  <a:cubicBezTo>
                    <a:pt x="982" y="2123"/>
                    <a:pt x="1018" y="2087"/>
                    <a:pt x="1043" y="2038"/>
                  </a:cubicBezTo>
                  <a:cubicBezTo>
                    <a:pt x="1067" y="2001"/>
                    <a:pt x="1092" y="1952"/>
                    <a:pt x="1117" y="1903"/>
                  </a:cubicBezTo>
                  <a:cubicBezTo>
                    <a:pt x="1166" y="1817"/>
                    <a:pt x="1202" y="1706"/>
                    <a:pt x="1239" y="1620"/>
                  </a:cubicBezTo>
                  <a:cubicBezTo>
                    <a:pt x="1301" y="1412"/>
                    <a:pt x="1350" y="1216"/>
                    <a:pt x="1374" y="1032"/>
                  </a:cubicBezTo>
                  <a:cubicBezTo>
                    <a:pt x="1399" y="835"/>
                    <a:pt x="1411" y="663"/>
                    <a:pt x="1411" y="504"/>
                  </a:cubicBezTo>
                  <a:cubicBezTo>
                    <a:pt x="1411" y="210"/>
                    <a:pt x="1386" y="1"/>
                    <a:pt x="1386" y="1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43;p43">
              <a:extLst>
                <a:ext uri="{FF2B5EF4-FFF2-40B4-BE49-F238E27FC236}">
                  <a16:creationId xmlns:a16="http://schemas.microsoft.com/office/drawing/2014/main" id="{67251782-6213-443C-8D1B-B7AD67C5B5F0}"/>
                </a:ext>
              </a:extLst>
            </p:cNvPr>
            <p:cNvSpPr/>
            <p:nvPr/>
          </p:nvSpPr>
          <p:spPr>
            <a:xfrm rot="21548703">
              <a:off x="7700104" y="5575935"/>
              <a:ext cx="550776" cy="36305"/>
            </a:xfrm>
            <a:custGeom>
              <a:avLst/>
              <a:gdLst/>
              <a:ahLst/>
              <a:cxnLst/>
              <a:rect l="l" t="t" r="r" b="b"/>
              <a:pathLst>
                <a:path w="3117" h="283" extrusionOk="0">
                  <a:moveTo>
                    <a:pt x="1558" y="0"/>
                  </a:moveTo>
                  <a:cubicBezTo>
                    <a:pt x="1362" y="12"/>
                    <a:pt x="1166" y="12"/>
                    <a:pt x="982" y="37"/>
                  </a:cubicBezTo>
                  <a:cubicBezTo>
                    <a:pt x="798" y="61"/>
                    <a:pt x="626" y="86"/>
                    <a:pt x="479" y="110"/>
                  </a:cubicBezTo>
                  <a:cubicBezTo>
                    <a:pt x="184" y="172"/>
                    <a:pt x="0" y="233"/>
                    <a:pt x="0" y="233"/>
                  </a:cubicBezTo>
                  <a:cubicBezTo>
                    <a:pt x="0" y="233"/>
                    <a:pt x="197" y="245"/>
                    <a:pt x="491" y="245"/>
                  </a:cubicBezTo>
                  <a:cubicBezTo>
                    <a:pt x="638" y="245"/>
                    <a:pt x="810" y="233"/>
                    <a:pt x="994" y="233"/>
                  </a:cubicBezTo>
                  <a:cubicBezTo>
                    <a:pt x="1178" y="233"/>
                    <a:pt x="1374" y="233"/>
                    <a:pt x="1558" y="221"/>
                  </a:cubicBezTo>
                  <a:cubicBezTo>
                    <a:pt x="1755" y="221"/>
                    <a:pt x="1951" y="221"/>
                    <a:pt x="2135" y="233"/>
                  </a:cubicBezTo>
                  <a:lnTo>
                    <a:pt x="2393" y="233"/>
                  </a:lnTo>
                  <a:cubicBezTo>
                    <a:pt x="2466" y="245"/>
                    <a:pt x="2552" y="245"/>
                    <a:pt x="2626" y="245"/>
                  </a:cubicBezTo>
                  <a:cubicBezTo>
                    <a:pt x="2773" y="245"/>
                    <a:pt x="2883" y="270"/>
                    <a:pt x="2982" y="282"/>
                  </a:cubicBezTo>
                  <a:lnTo>
                    <a:pt x="3117" y="282"/>
                  </a:lnTo>
                  <a:cubicBezTo>
                    <a:pt x="3117" y="282"/>
                    <a:pt x="3067" y="270"/>
                    <a:pt x="2982" y="233"/>
                  </a:cubicBezTo>
                  <a:cubicBezTo>
                    <a:pt x="2908" y="209"/>
                    <a:pt x="2785" y="147"/>
                    <a:pt x="2650" y="123"/>
                  </a:cubicBezTo>
                  <a:cubicBezTo>
                    <a:pt x="2503" y="86"/>
                    <a:pt x="2331" y="49"/>
                    <a:pt x="2147" y="37"/>
                  </a:cubicBezTo>
                  <a:cubicBezTo>
                    <a:pt x="2049" y="25"/>
                    <a:pt x="1951" y="12"/>
                    <a:pt x="1853" y="12"/>
                  </a:cubicBezTo>
                  <a:cubicBezTo>
                    <a:pt x="1755" y="0"/>
                    <a:pt x="1657" y="0"/>
                    <a:pt x="1558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66;p43">
              <a:extLst>
                <a:ext uri="{FF2B5EF4-FFF2-40B4-BE49-F238E27FC236}">
                  <a16:creationId xmlns:a16="http://schemas.microsoft.com/office/drawing/2014/main" id="{FCAD163C-4E15-4343-9A22-43460E529E79}"/>
                </a:ext>
              </a:extLst>
            </p:cNvPr>
            <p:cNvSpPr/>
            <p:nvPr/>
          </p:nvSpPr>
          <p:spPr>
            <a:xfrm rot="21548703">
              <a:off x="7587542" y="3602890"/>
              <a:ext cx="546538" cy="220518"/>
            </a:xfrm>
            <a:custGeom>
              <a:avLst/>
              <a:gdLst/>
              <a:ahLst/>
              <a:cxnLst/>
              <a:rect l="l" t="t" r="r" b="b"/>
              <a:pathLst>
                <a:path w="3093" h="1719" extrusionOk="0">
                  <a:moveTo>
                    <a:pt x="87" y="0"/>
                  </a:moveTo>
                  <a:cubicBezTo>
                    <a:pt x="62" y="0"/>
                    <a:pt x="38" y="13"/>
                    <a:pt x="1" y="13"/>
                  </a:cubicBezTo>
                  <a:cubicBezTo>
                    <a:pt x="394" y="565"/>
                    <a:pt x="1068" y="1374"/>
                    <a:pt x="1498" y="1718"/>
                  </a:cubicBezTo>
                  <a:cubicBezTo>
                    <a:pt x="2111" y="1080"/>
                    <a:pt x="2577" y="589"/>
                    <a:pt x="3093" y="0"/>
                  </a:cubicBezTo>
                  <a:lnTo>
                    <a:pt x="3080" y="0"/>
                  </a:lnTo>
                  <a:lnTo>
                    <a:pt x="2406" y="467"/>
                  </a:lnTo>
                  <a:lnTo>
                    <a:pt x="1510" y="516"/>
                  </a:lnTo>
                  <a:lnTo>
                    <a:pt x="578" y="34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67;p43">
              <a:extLst>
                <a:ext uri="{FF2B5EF4-FFF2-40B4-BE49-F238E27FC236}">
                  <a16:creationId xmlns:a16="http://schemas.microsoft.com/office/drawing/2014/main" id="{EE3EE35B-4A13-4267-B09E-DA0AE7113C99}"/>
                </a:ext>
              </a:extLst>
            </p:cNvPr>
            <p:cNvSpPr/>
            <p:nvPr/>
          </p:nvSpPr>
          <p:spPr>
            <a:xfrm rot="21548703">
              <a:off x="6901229" y="3474977"/>
              <a:ext cx="1968626" cy="3080958"/>
            </a:xfrm>
            <a:custGeom>
              <a:avLst/>
              <a:gdLst/>
              <a:ahLst/>
              <a:cxnLst/>
              <a:rect l="l" t="t" r="r" b="b"/>
              <a:pathLst>
                <a:path w="11141" h="17017" extrusionOk="0">
                  <a:moveTo>
                    <a:pt x="7080" y="0"/>
                  </a:moveTo>
                  <a:cubicBezTo>
                    <a:pt x="6564" y="589"/>
                    <a:pt x="6098" y="1080"/>
                    <a:pt x="5485" y="1718"/>
                  </a:cubicBezTo>
                  <a:cubicBezTo>
                    <a:pt x="5055" y="1374"/>
                    <a:pt x="4381" y="565"/>
                    <a:pt x="4000" y="13"/>
                  </a:cubicBezTo>
                  <a:cubicBezTo>
                    <a:pt x="3608" y="111"/>
                    <a:pt x="2933" y="148"/>
                    <a:pt x="2479" y="221"/>
                  </a:cubicBezTo>
                  <a:cubicBezTo>
                    <a:pt x="1890" y="332"/>
                    <a:pt x="1816" y="221"/>
                    <a:pt x="1706" y="773"/>
                  </a:cubicBezTo>
                  <a:cubicBezTo>
                    <a:pt x="1632" y="1215"/>
                    <a:pt x="1669" y="1730"/>
                    <a:pt x="1632" y="2172"/>
                  </a:cubicBezTo>
                  <a:cubicBezTo>
                    <a:pt x="1412" y="4871"/>
                    <a:pt x="442" y="14109"/>
                    <a:pt x="442" y="14220"/>
                  </a:cubicBezTo>
                  <a:cubicBezTo>
                    <a:pt x="406" y="14404"/>
                    <a:pt x="1" y="15263"/>
                    <a:pt x="332" y="15447"/>
                  </a:cubicBezTo>
                  <a:cubicBezTo>
                    <a:pt x="111" y="15667"/>
                    <a:pt x="258" y="16146"/>
                    <a:pt x="516" y="16367"/>
                  </a:cubicBezTo>
                  <a:cubicBezTo>
                    <a:pt x="872" y="16440"/>
                    <a:pt x="945" y="16637"/>
                    <a:pt x="1277" y="16747"/>
                  </a:cubicBezTo>
                  <a:cubicBezTo>
                    <a:pt x="1583" y="16857"/>
                    <a:pt x="2099" y="16931"/>
                    <a:pt x="2430" y="16956"/>
                  </a:cubicBezTo>
                  <a:cubicBezTo>
                    <a:pt x="3037" y="17005"/>
                    <a:pt x="3648" y="17017"/>
                    <a:pt x="4259" y="17017"/>
                  </a:cubicBezTo>
                  <a:cubicBezTo>
                    <a:pt x="4871" y="17017"/>
                    <a:pt x="5485" y="17005"/>
                    <a:pt x="6098" y="17005"/>
                  </a:cubicBezTo>
                  <a:cubicBezTo>
                    <a:pt x="7239" y="16992"/>
                    <a:pt x="8675" y="16931"/>
                    <a:pt x="9791" y="16661"/>
                  </a:cubicBezTo>
                  <a:cubicBezTo>
                    <a:pt x="10196" y="16551"/>
                    <a:pt x="10208" y="16453"/>
                    <a:pt x="10625" y="16367"/>
                  </a:cubicBezTo>
                  <a:cubicBezTo>
                    <a:pt x="10883" y="16146"/>
                    <a:pt x="11042" y="15667"/>
                    <a:pt x="10809" y="15447"/>
                  </a:cubicBezTo>
                  <a:cubicBezTo>
                    <a:pt x="11141" y="15263"/>
                    <a:pt x="10736" y="14404"/>
                    <a:pt x="10699" y="14220"/>
                  </a:cubicBezTo>
                  <a:cubicBezTo>
                    <a:pt x="10699" y="14109"/>
                    <a:pt x="9742" y="4871"/>
                    <a:pt x="9509" y="2172"/>
                  </a:cubicBezTo>
                  <a:cubicBezTo>
                    <a:pt x="9472" y="1730"/>
                    <a:pt x="9509" y="1215"/>
                    <a:pt x="9435" y="773"/>
                  </a:cubicBezTo>
                  <a:cubicBezTo>
                    <a:pt x="9325" y="221"/>
                    <a:pt x="9251" y="332"/>
                    <a:pt x="8662" y="221"/>
                  </a:cubicBezTo>
                  <a:cubicBezTo>
                    <a:pt x="8184" y="148"/>
                    <a:pt x="7460" y="111"/>
                    <a:pt x="7080" y="0"/>
                  </a:cubicBezTo>
                  <a:close/>
                </a:path>
              </a:pathLst>
            </a:custGeom>
            <a:solidFill>
              <a:srgbClr val="9F9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468;p43">
              <a:extLst>
                <a:ext uri="{FF2B5EF4-FFF2-40B4-BE49-F238E27FC236}">
                  <a16:creationId xmlns:a16="http://schemas.microsoft.com/office/drawing/2014/main" id="{5B63E33D-451B-4FA1-B173-D8EFC3907645}"/>
                </a:ext>
              </a:extLst>
            </p:cNvPr>
            <p:cNvSpPr/>
            <p:nvPr/>
          </p:nvSpPr>
          <p:spPr>
            <a:xfrm rot="21548703">
              <a:off x="7573220" y="3469689"/>
              <a:ext cx="575339" cy="217536"/>
            </a:xfrm>
            <a:custGeom>
              <a:avLst/>
              <a:gdLst/>
              <a:ahLst/>
              <a:cxnLst/>
              <a:rect l="l" t="t" r="r" b="b"/>
              <a:pathLst>
                <a:path w="3256" h="676" extrusionOk="0">
                  <a:moveTo>
                    <a:pt x="3031" y="1"/>
                  </a:moveTo>
                  <a:cubicBezTo>
                    <a:pt x="3031" y="1"/>
                    <a:pt x="2589" y="455"/>
                    <a:pt x="1574" y="455"/>
                  </a:cubicBezTo>
                  <a:cubicBezTo>
                    <a:pt x="1561" y="455"/>
                    <a:pt x="1548" y="455"/>
                    <a:pt x="1534" y="455"/>
                  </a:cubicBezTo>
                  <a:cubicBezTo>
                    <a:pt x="565" y="430"/>
                    <a:pt x="246" y="13"/>
                    <a:pt x="234" y="13"/>
                  </a:cubicBezTo>
                  <a:lnTo>
                    <a:pt x="0" y="62"/>
                  </a:lnTo>
                  <a:cubicBezTo>
                    <a:pt x="13" y="86"/>
                    <a:pt x="442" y="651"/>
                    <a:pt x="1534" y="675"/>
                  </a:cubicBezTo>
                  <a:lnTo>
                    <a:pt x="1571" y="675"/>
                  </a:lnTo>
                  <a:cubicBezTo>
                    <a:pt x="2669" y="675"/>
                    <a:pt x="3256" y="60"/>
                    <a:pt x="3242" y="60"/>
                  </a:cubicBezTo>
                  <a:lnTo>
                    <a:pt x="3242" y="60"/>
                  </a:lnTo>
                  <a:cubicBezTo>
                    <a:pt x="3242" y="60"/>
                    <a:pt x="3241" y="61"/>
                    <a:pt x="3239" y="62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8469;p43">
              <a:extLst>
                <a:ext uri="{FF2B5EF4-FFF2-40B4-BE49-F238E27FC236}">
                  <a16:creationId xmlns:a16="http://schemas.microsoft.com/office/drawing/2014/main" id="{CACF379D-7E39-409A-809B-8145ED26349C}"/>
                </a:ext>
              </a:extLst>
            </p:cNvPr>
            <p:cNvSpPr/>
            <p:nvPr/>
          </p:nvSpPr>
          <p:spPr>
            <a:xfrm rot="21548703">
              <a:off x="7050839" y="3748993"/>
              <a:ext cx="95594" cy="949040"/>
            </a:xfrm>
            <a:custGeom>
              <a:avLst/>
              <a:gdLst/>
              <a:ahLst/>
              <a:cxnLst/>
              <a:rect l="l" t="t" r="r" b="b"/>
              <a:pathLst>
                <a:path w="541" h="7398" extrusionOk="0">
                  <a:moveTo>
                    <a:pt x="479" y="0"/>
                  </a:moveTo>
                  <a:cubicBezTo>
                    <a:pt x="479" y="0"/>
                    <a:pt x="467" y="123"/>
                    <a:pt x="442" y="319"/>
                  </a:cubicBezTo>
                  <a:cubicBezTo>
                    <a:pt x="430" y="528"/>
                    <a:pt x="393" y="810"/>
                    <a:pt x="368" y="1166"/>
                  </a:cubicBezTo>
                  <a:cubicBezTo>
                    <a:pt x="368" y="1337"/>
                    <a:pt x="356" y="1521"/>
                    <a:pt x="344" y="1718"/>
                  </a:cubicBezTo>
                  <a:cubicBezTo>
                    <a:pt x="319" y="1914"/>
                    <a:pt x="307" y="2123"/>
                    <a:pt x="283" y="2343"/>
                  </a:cubicBezTo>
                  <a:cubicBezTo>
                    <a:pt x="246" y="2773"/>
                    <a:pt x="221" y="3239"/>
                    <a:pt x="184" y="3693"/>
                  </a:cubicBezTo>
                  <a:cubicBezTo>
                    <a:pt x="160" y="4159"/>
                    <a:pt x="123" y="4613"/>
                    <a:pt x="99" y="5055"/>
                  </a:cubicBezTo>
                  <a:cubicBezTo>
                    <a:pt x="74" y="5484"/>
                    <a:pt x="49" y="5889"/>
                    <a:pt x="37" y="6232"/>
                  </a:cubicBezTo>
                  <a:cubicBezTo>
                    <a:pt x="13" y="6576"/>
                    <a:pt x="13" y="6870"/>
                    <a:pt x="0" y="7079"/>
                  </a:cubicBezTo>
                  <a:cubicBezTo>
                    <a:pt x="0" y="7275"/>
                    <a:pt x="0" y="7398"/>
                    <a:pt x="0" y="7398"/>
                  </a:cubicBezTo>
                  <a:cubicBezTo>
                    <a:pt x="0" y="7398"/>
                    <a:pt x="25" y="7275"/>
                    <a:pt x="62" y="7079"/>
                  </a:cubicBezTo>
                  <a:cubicBezTo>
                    <a:pt x="86" y="6883"/>
                    <a:pt x="148" y="6588"/>
                    <a:pt x="184" y="6245"/>
                  </a:cubicBezTo>
                  <a:cubicBezTo>
                    <a:pt x="233" y="5901"/>
                    <a:pt x="295" y="5496"/>
                    <a:pt x="332" y="5067"/>
                  </a:cubicBezTo>
                  <a:cubicBezTo>
                    <a:pt x="381" y="4638"/>
                    <a:pt x="417" y="4171"/>
                    <a:pt x="454" y="3717"/>
                  </a:cubicBezTo>
                  <a:cubicBezTo>
                    <a:pt x="479" y="3251"/>
                    <a:pt x="503" y="2785"/>
                    <a:pt x="528" y="2356"/>
                  </a:cubicBezTo>
                  <a:cubicBezTo>
                    <a:pt x="540" y="1914"/>
                    <a:pt x="528" y="1509"/>
                    <a:pt x="528" y="1166"/>
                  </a:cubicBezTo>
                  <a:cubicBezTo>
                    <a:pt x="528" y="810"/>
                    <a:pt x="503" y="528"/>
                    <a:pt x="503" y="319"/>
                  </a:cubicBezTo>
                  <a:cubicBezTo>
                    <a:pt x="491" y="123"/>
                    <a:pt x="479" y="0"/>
                    <a:pt x="479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470;p43">
              <a:extLst>
                <a:ext uri="{FF2B5EF4-FFF2-40B4-BE49-F238E27FC236}">
                  <a16:creationId xmlns:a16="http://schemas.microsoft.com/office/drawing/2014/main" id="{91D04312-E406-4F8E-AA3C-CEFB67AA926B}"/>
                </a:ext>
              </a:extLst>
            </p:cNvPr>
            <p:cNvSpPr/>
            <p:nvPr/>
          </p:nvSpPr>
          <p:spPr>
            <a:xfrm rot="21548703">
              <a:off x="8559860" y="3726266"/>
              <a:ext cx="123691" cy="989962"/>
            </a:xfrm>
            <a:custGeom>
              <a:avLst/>
              <a:gdLst/>
              <a:ahLst/>
              <a:cxnLst/>
              <a:rect l="l" t="t" r="r" b="b"/>
              <a:pathLst>
                <a:path w="700" h="7717" extrusionOk="0">
                  <a:moveTo>
                    <a:pt x="0" y="0"/>
                  </a:moveTo>
                  <a:cubicBezTo>
                    <a:pt x="0" y="0"/>
                    <a:pt x="0" y="123"/>
                    <a:pt x="0" y="331"/>
                  </a:cubicBezTo>
                  <a:cubicBezTo>
                    <a:pt x="13" y="552"/>
                    <a:pt x="13" y="847"/>
                    <a:pt x="37" y="1215"/>
                  </a:cubicBezTo>
                  <a:cubicBezTo>
                    <a:pt x="49" y="1583"/>
                    <a:pt x="74" y="2000"/>
                    <a:pt x="99" y="2454"/>
                  </a:cubicBezTo>
                  <a:cubicBezTo>
                    <a:pt x="135" y="2908"/>
                    <a:pt x="172" y="3386"/>
                    <a:pt x="209" y="3865"/>
                  </a:cubicBezTo>
                  <a:cubicBezTo>
                    <a:pt x="258" y="4355"/>
                    <a:pt x="307" y="4834"/>
                    <a:pt x="356" y="5288"/>
                  </a:cubicBezTo>
                  <a:cubicBezTo>
                    <a:pt x="405" y="5729"/>
                    <a:pt x="467" y="6159"/>
                    <a:pt x="516" y="6515"/>
                  </a:cubicBezTo>
                  <a:cubicBezTo>
                    <a:pt x="552" y="6870"/>
                    <a:pt x="614" y="7177"/>
                    <a:pt x="638" y="7386"/>
                  </a:cubicBezTo>
                  <a:cubicBezTo>
                    <a:pt x="675" y="7594"/>
                    <a:pt x="700" y="7717"/>
                    <a:pt x="700" y="7717"/>
                  </a:cubicBezTo>
                  <a:cubicBezTo>
                    <a:pt x="700" y="7717"/>
                    <a:pt x="700" y="7594"/>
                    <a:pt x="687" y="7373"/>
                  </a:cubicBezTo>
                  <a:cubicBezTo>
                    <a:pt x="687" y="7165"/>
                    <a:pt x="687" y="6858"/>
                    <a:pt x="663" y="6502"/>
                  </a:cubicBezTo>
                  <a:cubicBezTo>
                    <a:pt x="638" y="6134"/>
                    <a:pt x="626" y="5717"/>
                    <a:pt x="589" y="5263"/>
                  </a:cubicBezTo>
                  <a:cubicBezTo>
                    <a:pt x="565" y="4809"/>
                    <a:pt x="528" y="4331"/>
                    <a:pt x="479" y="3852"/>
                  </a:cubicBezTo>
                  <a:cubicBezTo>
                    <a:pt x="430" y="3362"/>
                    <a:pt x="393" y="2883"/>
                    <a:pt x="332" y="2429"/>
                  </a:cubicBezTo>
                  <a:cubicBezTo>
                    <a:pt x="283" y="1975"/>
                    <a:pt x="221" y="1558"/>
                    <a:pt x="184" y="1202"/>
                  </a:cubicBezTo>
                  <a:cubicBezTo>
                    <a:pt x="135" y="847"/>
                    <a:pt x="86" y="540"/>
                    <a:pt x="62" y="331"/>
                  </a:cubicBezTo>
                  <a:cubicBezTo>
                    <a:pt x="25" y="1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472;p43">
              <a:extLst>
                <a:ext uri="{FF2B5EF4-FFF2-40B4-BE49-F238E27FC236}">
                  <a16:creationId xmlns:a16="http://schemas.microsoft.com/office/drawing/2014/main" id="{9AA8C0B6-6A7B-4912-A07D-ADD289DAB20B}"/>
                </a:ext>
              </a:extLst>
            </p:cNvPr>
            <p:cNvSpPr/>
            <p:nvPr/>
          </p:nvSpPr>
          <p:spPr>
            <a:xfrm rot="21548703">
              <a:off x="7278766" y="5298681"/>
              <a:ext cx="1205455" cy="203200"/>
            </a:xfrm>
            <a:custGeom>
              <a:avLst/>
              <a:gdLst/>
              <a:ahLst/>
              <a:cxnLst/>
              <a:rect l="l" t="t" r="r" b="b"/>
              <a:pathLst>
                <a:path w="6822" h="1584" extrusionOk="0">
                  <a:moveTo>
                    <a:pt x="0" y="0"/>
                  </a:moveTo>
                  <a:cubicBezTo>
                    <a:pt x="1" y="1"/>
                    <a:pt x="86" y="62"/>
                    <a:pt x="246" y="185"/>
                  </a:cubicBezTo>
                  <a:cubicBezTo>
                    <a:pt x="319" y="234"/>
                    <a:pt x="418" y="307"/>
                    <a:pt x="528" y="381"/>
                  </a:cubicBezTo>
                  <a:cubicBezTo>
                    <a:pt x="589" y="430"/>
                    <a:pt x="651" y="467"/>
                    <a:pt x="712" y="516"/>
                  </a:cubicBezTo>
                  <a:cubicBezTo>
                    <a:pt x="773" y="553"/>
                    <a:pt x="847" y="589"/>
                    <a:pt x="921" y="626"/>
                  </a:cubicBezTo>
                  <a:cubicBezTo>
                    <a:pt x="1080" y="700"/>
                    <a:pt x="1240" y="786"/>
                    <a:pt x="1411" y="872"/>
                  </a:cubicBezTo>
                  <a:cubicBezTo>
                    <a:pt x="1583" y="970"/>
                    <a:pt x="1779" y="1031"/>
                    <a:pt x="1976" y="1105"/>
                  </a:cubicBezTo>
                  <a:cubicBezTo>
                    <a:pt x="2184" y="1178"/>
                    <a:pt x="2381" y="1264"/>
                    <a:pt x="2601" y="1301"/>
                  </a:cubicBezTo>
                  <a:cubicBezTo>
                    <a:pt x="2822" y="1350"/>
                    <a:pt x="3043" y="1411"/>
                    <a:pt x="3264" y="1460"/>
                  </a:cubicBezTo>
                  <a:cubicBezTo>
                    <a:pt x="3485" y="1485"/>
                    <a:pt x="3706" y="1522"/>
                    <a:pt x="3926" y="1546"/>
                  </a:cubicBezTo>
                  <a:cubicBezTo>
                    <a:pt x="4147" y="1583"/>
                    <a:pt x="4368" y="1571"/>
                    <a:pt x="4589" y="1583"/>
                  </a:cubicBezTo>
                  <a:cubicBezTo>
                    <a:pt x="4797" y="1571"/>
                    <a:pt x="5006" y="1583"/>
                    <a:pt x="5190" y="1559"/>
                  </a:cubicBezTo>
                  <a:cubicBezTo>
                    <a:pt x="5386" y="1534"/>
                    <a:pt x="5570" y="1522"/>
                    <a:pt x="5742" y="1497"/>
                  </a:cubicBezTo>
                  <a:cubicBezTo>
                    <a:pt x="5816" y="1485"/>
                    <a:pt x="5902" y="1473"/>
                    <a:pt x="5975" y="1460"/>
                  </a:cubicBezTo>
                  <a:cubicBezTo>
                    <a:pt x="6049" y="1448"/>
                    <a:pt x="6122" y="1424"/>
                    <a:pt x="6184" y="1411"/>
                  </a:cubicBezTo>
                  <a:cubicBezTo>
                    <a:pt x="6319" y="1375"/>
                    <a:pt x="6441" y="1338"/>
                    <a:pt x="6527" y="1313"/>
                  </a:cubicBezTo>
                  <a:cubicBezTo>
                    <a:pt x="6724" y="1264"/>
                    <a:pt x="6822" y="1227"/>
                    <a:pt x="6822" y="1227"/>
                  </a:cubicBezTo>
                  <a:lnTo>
                    <a:pt x="6822" y="1227"/>
                  </a:lnTo>
                  <a:cubicBezTo>
                    <a:pt x="6822" y="1227"/>
                    <a:pt x="6711" y="1240"/>
                    <a:pt x="6515" y="1264"/>
                  </a:cubicBezTo>
                  <a:cubicBezTo>
                    <a:pt x="6429" y="1276"/>
                    <a:pt x="6307" y="1289"/>
                    <a:pt x="6172" y="1313"/>
                  </a:cubicBezTo>
                  <a:cubicBezTo>
                    <a:pt x="6110" y="1313"/>
                    <a:pt x="6037" y="1325"/>
                    <a:pt x="5963" y="1338"/>
                  </a:cubicBezTo>
                  <a:cubicBezTo>
                    <a:pt x="5877" y="1338"/>
                    <a:pt x="5804" y="1338"/>
                    <a:pt x="5718" y="1350"/>
                  </a:cubicBezTo>
                  <a:cubicBezTo>
                    <a:pt x="5558" y="1350"/>
                    <a:pt x="5374" y="1362"/>
                    <a:pt x="5190" y="1362"/>
                  </a:cubicBezTo>
                  <a:cubicBezTo>
                    <a:pt x="5162" y="1364"/>
                    <a:pt x="5134" y="1365"/>
                    <a:pt x="5106" y="1365"/>
                  </a:cubicBezTo>
                  <a:cubicBezTo>
                    <a:pt x="4937" y="1365"/>
                    <a:pt x="4768" y="1338"/>
                    <a:pt x="4589" y="1338"/>
                  </a:cubicBezTo>
                  <a:cubicBezTo>
                    <a:pt x="4380" y="1325"/>
                    <a:pt x="4172" y="1325"/>
                    <a:pt x="3963" y="1289"/>
                  </a:cubicBezTo>
                  <a:cubicBezTo>
                    <a:pt x="3742" y="1252"/>
                    <a:pt x="3522" y="1227"/>
                    <a:pt x="3313" y="1191"/>
                  </a:cubicBezTo>
                  <a:cubicBezTo>
                    <a:pt x="3092" y="1141"/>
                    <a:pt x="2884" y="1092"/>
                    <a:pt x="2663" y="1056"/>
                  </a:cubicBezTo>
                  <a:cubicBezTo>
                    <a:pt x="2454" y="1006"/>
                    <a:pt x="2258" y="945"/>
                    <a:pt x="2062" y="884"/>
                  </a:cubicBezTo>
                  <a:cubicBezTo>
                    <a:pt x="1865" y="810"/>
                    <a:pt x="1669" y="761"/>
                    <a:pt x="1485" y="700"/>
                  </a:cubicBezTo>
                  <a:cubicBezTo>
                    <a:pt x="1313" y="626"/>
                    <a:pt x="1154" y="553"/>
                    <a:pt x="994" y="491"/>
                  </a:cubicBezTo>
                  <a:cubicBezTo>
                    <a:pt x="921" y="454"/>
                    <a:pt x="847" y="430"/>
                    <a:pt x="773" y="393"/>
                  </a:cubicBezTo>
                  <a:cubicBezTo>
                    <a:pt x="712" y="369"/>
                    <a:pt x="651" y="332"/>
                    <a:pt x="589" y="295"/>
                  </a:cubicBezTo>
                  <a:cubicBezTo>
                    <a:pt x="467" y="234"/>
                    <a:pt x="356" y="185"/>
                    <a:pt x="270" y="135"/>
                  </a:cubicBezTo>
                  <a:cubicBezTo>
                    <a:pt x="99" y="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73;p43">
              <a:extLst>
                <a:ext uri="{FF2B5EF4-FFF2-40B4-BE49-F238E27FC236}">
                  <a16:creationId xmlns:a16="http://schemas.microsoft.com/office/drawing/2014/main" id="{59C0D5C7-6942-419A-BE7E-789C4F2A10E2}"/>
                </a:ext>
              </a:extLst>
            </p:cNvPr>
            <p:cNvSpPr/>
            <p:nvPr/>
          </p:nvSpPr>
          <p:spPr>
            <a:xfrm rot="21548703">
              <a:off x="7810220" y="5208801"/>
              <a:ext cx="581170" cy="132774"/>
            </a:xfrm>
            <a:custGeom>
              <a:avLst/>
              <a:gdLst/>
              <a:ahLst/>
              <a:cxnLst/>
              <a:rect l="l" t="t" r="r" b="b"/>
              <a:pathLst>
                <a:path w="3289" h="1035" extrusionOk="0">
                  <a:moveTo>
                    <a:pt x="3289" y="1"/>
                  </a:moveTo>
                  <a:cubicBezTo>
                    <a:pt x="3288" y="1"/>
                    <a:pt x="3227" y="13"/>
                    <a:pt x="3141" y="50"/>
                  </a:cubicBezTo>
                  <a:cubicBezTo>
                    <a:pt x="3055" y="87"/>
                    <a:pt x="2933" y="136"/>
                    <a:pt x="2773" y="197"/>
                  </a:cubicBezTo>
                  <a:cubicBezTo>
                    <a:pt x="2700" y="222"/>
                    <a:pt x="2614" y="258"/>
                    <a:pt x="2528" y="295"/>
                  </a:cubicBezTo>
                  <a:cubicBezTo>
                    <a:pt x="2454" y="332"/>
                    <a:pt x="2356" y="369"/>
                    <a:pt x="2258" y="406"/>
                  </a:cubicBezTo>
                  <a:cubicBezTo>
                    <a:pt x="2074" y="479"/>
                    <a:pt x="1878" y="541"/>
                    <a:pt x="1681" y="614"/>
                  </a:cubicBezTo>
                  <a:cubicBezTo>
                    <a:pt x="1473" y="675"/>
                    <a:pt x="1276" y="749"/>
                    <a:pt x="1080" y="786"/>
                  </a:cubicBezTo>
                  <a:cubicBezTo>
                    <a:pt x="982" y="798"/>
                    <a:pt x="884" y="835"/>
                    <a:pt x="798" y="835"/>
                  </a:cubicBezTo>
                  <a:cubicBezTo>
                    <a:pt x="712" y="847"/>
                    <a:pt x="626" y="872"/>
                    <a:pt x="540" y="884"/>
                  </a:cubicBezTo>
                  <a:cubicBezTo>
                    <a:pt x="393" y="909"/>
                    <a:pt x="246" y="909"/>
                    <a:pt x="148" y="921"/>
                  </a:cubicBezTo>
                  <a:cubicBezTo>
                    <a:pt x="62" y="921"/>
                    <a:pt x="1" y="933"/>
                    <a:pt x="1" y="933"/>
                  </a:cubicBezTo>
                  <a:cubicBezTo>
                    <a:pt x="1" y="933"/>
                    <a:pt x="62" y="945"/>
                    <a:pt x="148" y="970"/>
                  </a:cubicBezTo>
                  <a:cubicBezTo>
                    <a:pt x="246" y="982"/>
                    <a:pt x="369" y="1031"/>
                    <a:pt x="540" y="1031"/>
                  </a:cubicBezTo>
                  <a:lnTo>
                    <a:pt x="810" y="1031"/>
                  </a:lnTo>
                  <a:cubicBezTo>
                    <a:pt x="829" y="1034"/>
                    <a:pt x="848" y="1035"/>
                    <a:pt x="867" y="1035"/>
                  </a:cubicBezTo>
                  <a:cubicBezTo>
                    <a:pt x="946" y="1035"/>
                    <a:pt x="1028" y="1017"/>
                    <a:pt x="1117" y="1007"/>
                  </a:cubicBezTo>
                  <a:cubicBezTo>
                    <a:pt x="1215" y="994"/>
                    <a:pt x="1326" y="994"/>
                    <a:pt x="1436" y="958"/>
                  </a:cubicBezTo>
                  <a:cubicBezTo>
                    <a:pt x="1546" y="933"/>
                    <a:pt x="1645" y="896"/>
                    <a:pt x="1755" y="872"/>
                  </a:cubicBezTo>
                  <a:cubicBezTo>
                    <a:pt x="1865" y="835"/>
                    <a:pt x="1964" y="786"/>
                    <a:pt x="2062" y="749"/>
                  </a:cubicBezTo>
                  <a:cubicBezTo>
                    <a:pt x="2172" y="712"/>
                    <a:pt x="2270" y="663"/>
                    <a:pt x="2356" y="614"/>
                  </a:cubicBezTo>
                  <a:cubicBezTo>
                    <a:pt x="2540" y="528"/>
                    <a:pt x="2712" y="418"/>
                    <a:pt x="2847" y="332"/>
                  </a:cubicBezTo>
                  <a:cubicBezTo>
                    <a:pt x="2982" y="246"/>
                    <a:pt x="3092" y="160"/>
                    <a:pt x="3166" y="99"/>
                  </a:cubicBezTo>
                  <a:cubicBezTo>
                    <a:pt x="3239" y="38"/>
                    <a:pt x="3289" y="1"/>
                    <a:pt x="3289" y="1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134A3B3A-9261-4CC2-BEF1-CC5D4283188D}"/>
                </a:ext>
              </a:extLst>
            </p:cNvPr>
            <p:cNvSpPr/>
            <p:nvPr/>
          </p:nvSpPr>
          <p:spPr>
            <a:xfrm rot="383778">
              <a:off x="6711701" y="938039"/>
              <a:ext cx="2413778" cy="2487786"/>
            </a:xfrm>
            <a:custGeom>
              <a:avLst/>
              <a:gdLst>
                <a:gd name="connsiteX0" fmla="*/ 2382311 w 2413778"/>
                <a:gd name="connsiteY0" fmla="*/ 1002035 h 2487786"/>
                <a:gd name="connsiteX1" fmla="*/ 2287061 w 2413778"/>
                <a:gd name="connsiteY1" fmla="*/ 2026925 h 2487786"/>
                <a:gd name="connsiteX2" fmla="*/ 1304081 w 2413778"/>
                <a:gd name="connsiteY2" fmla="*/ 2476505 h 2487786"/>
                <a:gd name="connsiteX3" fmla="*/ 283001 w 2413778"/>
                <a:gd name="connsiteY3" fmla="*/ 2286005 h 2487786"/>
                <a:gd name="connsiteX4" fmla="*/ 16301 w 2413778"/>
                <a:gd name="connsiteY4" fmla="*/ 1581155 h 2487786"/>
                <a:gd name="connsiteX5" fmla="*/ 46781 w 2413778"/>
                <a:gd name="connsiteY5" fmla="*/ 963935 h 2487786"/>
                <a:gd name="connsiteX6" fmla="*/ 191561 w 2413778"/>
                <a:gd name="connsiteY6" fmla="*/ 262895 h 2487786"/>
                <a:gd name="connsiteX7" fmla="*/ 1159301 w 2413778"/>
                <a:gd name="connsiteY7" fmla="*/ 11435 h 2487786"/>
                <a:gd name="connsiteX8" fmla="*/ 1864151 w 2413778"/>
                <a:gd name="connsiteY8" fmla="*/ 80015 h 2487786"/>
                <a:gd name="connsiteX9" fmla="*/ 2111801 w 2413778"/>
                <a:gd name="connsiteY9" fmla="*/ 407675 h 2487786"/>
                <a:gd name="connsiteX10" fmla="*/ 2382311 w 2413778"/>
                <a:gd name="connsiteY10" fmla="*/ 1002035 h 24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778" h="2487786">
                  <a:moveTo>
                    <a:pt x="2382311" y="1002035"/>
                  </a:moveTo>
                  <a:cubicBezTo>
                    <a:pt x="2411521" y="1271910"/>
                    <a:pt x="2466766" y="1781180"/>
                    <a:pt x="2287061" y="2026925"/>
                  </a:cubicBezTo>
                  <a:cubicBezTo>
                    <a:pt x="2107356" y="2272670"/>
                    <a:pt x="1638091" y="2433325"/>
                    <a:pt x="1304081" y="2476505"/>
                  </a:cubicBezTo>
                  <a:cubicBezTo>
                    <a:pt x="970071" y="2519685"/>
                    <a:pt x="497631" y="2435230"/>
                    <a:pt x="283001" y="2286005"/>
                  </a:cubicBezTo>
                  <a:cubicBezTo>
                    <a:pt x="68371" y="2136780"/>
                    <a:pt x="55671" y="1801500"/>
                    <a:pt x="16301" y="1581155"/>
                  </a:cubicBezTo>
                  <a:cubicBezTo>
                    <a:pt x="-23069" y="1360810"/>
                    <a:pt x="17571" y="1183645"/>
                    <a:pt x="46781" y="963935"/>
                  </a:cubicBezTo>
                  <a:cubicBezTo>
                    <a:pt x="75991" y="744225"/>
                    <a:pt x="6141" y="421645"/>
                    <a:pt x="191561" y="262895"/>
                  </a:cubicBezTo>
                  <a:cubicBezTo>
                    <a:pt x="376981" y="104145"/>
                    <a:pt x="880536" y="41915"/>
                    <a:pt x="1159301" y="11435"/>
                  </a:cubicBezTo>
                  <a:cubicBezTo>
                    <a:pt x="1438066" y="-19045"/>
                    <a:pt x="1705401" y="13975"/>
                    <a:pt x="1864151" y="80015"/>
                  </a:cubicBezTo>
                  <a:cubicBezTo>
                    <a:pt x="2022901" y="146055"/>
                    <a:pt x="2029251" y="247655"/>
                    <a:pt x="2111801" y="407675"/>
                  </a:cubicBezTo>
                  <a:cubicBezTo>
                    <a:pt x="2194351" y="567695"/>
                    <a:pt x="2353101" y="732160"/>
                    <a:pt x="2382311" y="1002035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96903513-80CF-426F-9EF0-228D380995B1}"/>
                </a:ext>
              </a:extLst>
            </p:cNvPr>
            <p:cNvGrpSpPr/>
            <p:nvPr/>
          </p:nvGrpSpPr>
          <p:grpSpPr>
            <a:xfrm rot="20551492">
              <a:off x="6317890" y="2101456"/>
              <a:ext cx="540070" cy="682938"/>
              <a:chOff x="3318322" y="2851089"/>
              <a:chExt cx="371068" cy="339152"/>
            </a:xfrm>
          </p:grpSpPr>
          <p:sp>
            <p:nvSpPr>
              <p:cNvPr id="133" name="Google Shape;937;p21">
                <a:extLst>
                  <a:ext uri="{FF2B5EF4-FFF2-40B4-BE49-F238E27FC236}">
                    <a16:creationId xmlns:a16="http://schemas.microsoft.com/office/drawing/2014/main" id="{35743A5B-CAFC-4F37-BDFC-6EFAD4A8F221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DF7CD463-5A4C-40C9-973C-3017139A564F}"/>
                  </a:ext>
                </a:extLst>
              </p:cNvPr>
              <p:cNvSpPr/>
              <p:nvPr/>
            </p:nvSpPr>
            <p:spPr>
              <a:xfrm rot="20635635">
                <a:off x="3406207" y="2970179"/>
                <a:ext cx="150486" cy="145150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453607E1-65FB-4457-93FF-E26BA4A86BEA}"/>
                </a:ext>
              </a:extLst>
            </p:cNvPr>
            <p:cNvGrpSpPr/>
            <p:nvPr/>
          </p:nvGrpSpPr>
          <p:grpSpPr>
            <a:xfrm rot="951794">
              <a:off x="8873090" y="2153393"/>
              <a:ext cx="528313" cy="668072"/>
              <a:chOff x="3318322" y="2851089"/>
              <a:chExt cx="371068" cy="339152"/>
            </a:xfrm>
          </p:grpSpPr>
          <p:sp>
            <p:nvSpPr>
              <p:cNvPr id="131" name="Google Shape;937;p21">
                <a:extLst>
                  <a:ext uri="{FF2B5EF4-FFF2-40B4-BE49-F238E27FC236}">
                    <a16:creationId xmlns:a16="http://schemas.microsoft.com/office/drawing/2014/main" id="{EB7521BF-A08C-4A81-B1CA-15EF75D14033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75490AB-AFDF-40FD-82EC-7759538FB914}"/>
                  </a:ext>
                </a:extLst>
              </p:cNvPr>
              <p:cNvSpPr/>
              <p:nvPr/>
            </p:nvSpPr>
            <p:spPr>
              <a:xfrm flipH="1">
                <a:off x="3482074" y="2964290"/>
                <a:ext cx="150486" cy="145151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0207C643-2B82-424C-9B0C-ED77AF8B80BE}"/>
                </a:ext>
              </a:extLst>
            </p:cNvPr>
            <p:cNvGrpSpPr/>
            <p:nvPr/>
          </p:nvGrpSpPr>
          <p:grpSpPr>
            <a:xfrm rot="86674">
              <a:off x="6569279" y="406381"/>
              <a:ext cx="2613443" cy="2241591"/>
              <a:chOff x="8815957" y="1981093"/>
              <a:chExt cx="2362731" cy="2026551"/>
            </a:xfrm>
          </p:grpSpPr>
          <p:sp>
            <p:nvSpPr>
              <p:cNvPr id="129" name="Google Shape;9320;p60">
                <a:extLst>
                  <a:ext uri="{FF2B5EF4-FFF2-40B4-BE49-F238E27FC236}">
                    <a16:creationId xmlns:a16="http://schemas.microsoft.com/office/drawing/2014/main" id="{F4114CDD-4953-4BAA-8424-2C0485C7EE16}"/>
                  </a:ext>
                </a:extLst>
              </p:cNvPr>
              <p:cNvSpPr/>
              <p:nvPr/>
            </p:nvSpPr>
            <p:spPr>
              <a:xfrm>
                <a:off x="8815957" y="2189610"/>
                <a:ext cx="2362731" cy="1818034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10744" extrusionOk="0">
                    <a:moveTo>
                      <a:pt x="6876" y="0"/>
                    </a:moveTo>
                    <a:cubicBezTo>
                      <a:pt x="5389" y="0"/>
                      <a:pt x="3917" y="389"/>
                      <a:pt x="2687" y="1272"/>
                    </a:cubicBezTo>
                    <a:cubicBezTo>
                      <a:pt x="1338" y="2254"/>
                      <a:pt x="724" y="3321"/>
                      <a:pt x="368" y="4916"/>
                    </a:cubicBezTo>
                    <a:cubicBezTo>
                      <a:pt x="0" y="6634"/>
                      <a:pt x="270" y="9357"/>
                      <a:pt x="1031" y="10744"/>
                    </a:cubicBezTo>
                    <a:cubicBezTo>
                      <a:pt x="1019" y="10719"/>
                      <a:pt x="1522" y="7860"/>
                      <a:pt x="1558" y="7480"/>
                    </a:cubicBezTo>
                    <a:cubicBezTo>
                      <a:pt x="1669" y="6364"/>
                      <a:pt x="1792" y="4855"/>
                      <a:pt x="2712" y="4069"/>
                    </a:cubicBezTo>
                    <a:cubicBezTo>
                      <a:pt x="3168" y="3687"/>
                      <a:pt x="3610" y="3549"/>
                      <a:pt x="4057" y="3549"/>
                    </a:cubicBezTo>
                    <a:cubicBezTo>
                      <a:pt x="4584" y="3549"/>
                      <a:pt x="5116" y="3741"/>
                      <a:pt x="5681" y="3947"/>
                    </a:cubicBezTo>
                    <a:cubicBezTo>
                      <a:pt x="6161" y="4120"/>
                      <a:pt x="6631" y="4192"/>
                      <a:pt x="7092" y="4192"/>
                    </a:cubicBezTo>
                    <a:cubicBezTo>
                      <a:pt x="8201" y="4192"/>
                      <a:pt x="9260" y="3775"/>
                      <a:pt x="10282" y="3333"/>
                    </a:cubicBezTo>
                    <a:cubicBezTo>
                      <a:pt x="10453" y="3260"/>
                      <a:pt x="10615" y="3227"/>
                      <a:pt x="10768" y="3227"/>
                    </a:cubicBezTo>
                    <a:cubicBezTo>
                      <a:pt x="12074" y="3227"/>
                      <a:pt x="12685" y="5691"/>
                      <a:pt x="12882" y="6867"/>
                    </a:cubicBezTo>
                    <a:cubicBezTo>
                      <a:pt x="12966" y="7354"/>
                      <a:pt x="12796" y="10558"/>
                      <a:pt x="13231" y="10558"/>
                    </a:cubicBezTo>
                    <a:cubicBezTo>
                      <a:pt x="13245" y="10558"/>
                      <a:pt x="13260" y="10554"/>
                      <a:pt x="13275" y="10547"/>
                    </a:cubicBezTo>
                    <a:cubicBezTo>
                      <a:pt x="13275" y="10547"/>
                      <a:pt x="13704" y="8695"/>
                      <a:pt x="13741" y="8339"/>
                    </a:cubicBezTo>
                    <a:cubicBezTo>
                      <a:pt x="13827" y="7235"/>
                      <a:pt x="13962" y="6609"/>
                      <a:pt x="13839" y="5517"/>
                    </a:cubicBezTo>
                    <a:cubicBezTo>
                      <a:pt x="13557" y="3039"/>
                      <a:pt x="12110" y="1260"/>
                      <a:pt x="9803" y="487"/>
                    </a:cubicBezTo>
                    <a:cubicBezTo>
                      <a:pt x="8866" y="173"/>
                      <a:pt x="7868" y="0"/>
                      <a:pt x="6876" y="0"/>
                    </a:cubicBezTo>
                    <a:close/>
                  </a:path>
                </a:pathLst>
              </a:custGeom>
              <a:solidFill>
                <a:srgbClr val="441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9E0B1EBD-2D1B-4BB7-97E7-54EF85AD25B2}"/>
                  </a:ext>
                </a:extLst>
              </p:cNvPr>
              <p:cNvSpPr/>
              <p:nvPr/>
            </p:nvSpPr>
            <p:spPr>
              <a:xfrm rot="157933">
                <a:off x="8949123" y="1981093"/>
                <a:ext cx="2139037" cy="911294"/>
              </a:xfrm>
              <a:custGeom>
                <a:avLst/>
                <a:gdLst>
                  <a:gd name="connsiteX0" fmla="*/ 722119 w 1425422"/>
                  <a:gd name="connsiteY0" fmla="*/ 0 h 604824"/>
                  <a:gd name="connsiteX1" fmla="*/ 1390887 w 1425422"/>
                  <a:gd name="connsiteY1" fmla="*/ 410711 h 604824"/>
                  <a:gd name="connsiteX2" fmla="*/ 1425422 w 1425422"/>
                  <a:gd name="connsiteY2" fmla="*/ 513791 h 604824"/>
                  <a:gd name="connsiteX3" fmla="*/ 1276895 w 1425422"/>
                  <a:gd name="connsiteY3" fmla="*/ 481100 h 604824"/>
                  <a:gd name="connsiteX4" fmla="*/ 845335 w 1425422"/>
                  <a:gd name="connsiteY4" fmla="*/ 445770 h 604824"/>
                  <a:gd name="connsiteX5" fmla="*/ 61359 w 1425422"/>
                  <a:gd name="connsiteY5" fmla="*/ 577449 h 604824"/>
                  <a:gd name="connsiteX6" fmla="*/ 0 w 1425422"/>
                  <a:gd name="connsiteY6" fmla="*/ 604824 h 604824"/>
                  <a:gd name="connsiteX7" fmla="*/ 61 w 1425422"/>
                  <a:gd name="connsiteY7" fmla="*/ 603709 h 604824"/>
                  <a:gd name="connsiteX8" fmla="*/ 722119 w 1425422"/>
                  <a:gd name="connsiteY8" fmla="*/ 0 h 60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5422" h="604824">
                    <a:moveTo>
                      <a:pt x="722119" y="0"/>
                    </a:moveTo>
                    <a:cubicBezTo>
                      <a:pt x="1022757" y="0"/>
                      <a:pt x="1280704" y="169353"/>
                      <a:pt x="1390887" y="410711"/>
                    </a:cubicBezTo>
                    <a:lnTo>
                      <a:pt x="1425422" y="513791"/>
                    </a:lnTo>
                    <a:lnTo>
                      <a:pt x="1276895" y="481100"/>
                    </a:lnTo>
                    <a:cubicBezTo>
                      <a:pt x="1144251" y="458350"/>
                      <a:pt x="998416" y="445770"/>
                      <a:pt x="845335" y="445770"/>
                    </a:cubicBezTo>
                    <a:cubicBezTo>
                      <a:pt x="539173" y="445770"/>
                      <a:pt x="261996" y="496091"/>
                      <a:pt x="61359" y="577449"/>
                    </a:cubicBezTo>
                    <a:lnTo>
                      <a:pt x="0" y="604824"/>
                    </a:lnTo>
                    <a:lnTo>
                      <a:pt x="61" y="603709"/>
                    </a:lnTo>
                    <a:cubicBezTo>
                      <a:pt x="37230" y="264615"/>
                      <a:pt x="346321" y="0"/>
                      <a:pt x="722119" y="0"/>
                    </a:cubicBezTo>
                    <a:close/>
                  </a:path>
                </a:pathLst>
              </a:custGeom>
              <a:solidFill>
                <a:srgbClr val="A09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/>
              </a:p>
            </p:txBody>
          </p:sp>
        </p:grpSp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702BEC78-122D-4CC7-AD9D-C4BE9626B31F}"/>
                </a:ext>
              </a:extLst>
            </p:cNvPr>
            <p:cNvSpPr/>
            <p:nvPr/>
          </p:nvSpPr>
          <p:spPr>
            <a:xfrm rot="394429">
              <a:off x="8352384" y="2567089"/>
              <a:ext cx="332807" cy="129853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2CD8D816-AD11-4DEC-A75E-CF2E0C792FF9}"/>
                </a:ext>
              </a:extLst>
            </p:cNvPr>
            <p:cNvSpPr/>
            <p:nvPr/>
          </p:nvSpPr>
          <p:spPr>
            <a:xfrm rot="394429">
              <a:off x="6990946" y="2512067"/>
              <a:ext cx="315130" cy="127337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3" name="Google Shape;1012;p23">
              <a:extLst>
                <a:ext uri="{FF2B5EF4-FFF2-40B4-BE49-F238E27FC236}">
                  <a16:creationId xmlns:a16="http://schemas.microsoft.com/office/drawing/2014/main" id="{AB062617-264F-46E8-93E1-787397FC35B2}"/>
                </a:ext>
              </a:extLst>
            </p:cNvPr>
            <p:cNvSpPr/>
            <p:nvPr/>
          </p:nvSpPr>
          <p:spPr>
            <a:xfrm rot="383778">
              <a:off x="7726750" y="2427221"/>
              <a:ext cx="143175" cy="221699"/>
            </a:xfrm>
            <a:custGeom>
              <a:avLst/>
              <a:gdLst>
                <a:gd name="connsiteX0" fmla="*/ 5075 w 7277"/>
                <a:gd name="connsiteY0" fmla="*/ 0 h 9998"/>
                <a:gd name="connsiteX1" fmla="*/ 4508 w 7277"/>
                <a:gd name="connsiteY1" fmla="*/ 79 h 9998"/>
                <a:gd name="connsiteX2" fmla="*/ 4480 w 7277"/>
                <a:gd name="connsiteY2" fmla="*/ 471 h 9998"/>
                <a:gd name="connsiteX3" fmla="*/ 6252 w 7277"/>
                <a:gd name="connsiteY3" fmla="*/ 2984 h 9998"/>
                <a:gd name="connsiteX4" fmla="*/ 3731 w 7277"/>
                <a:gd name="connsiteY4" fmla="*/ 5002 h 9998"/>
                <a:gd name="connsiteX5" fmla="*/ 686 w 7277"/>
                <a:gd name="connsiteY5" fmla="*/ 9364 h 9998"/>
                <a:gd name="connsiteX6" fmla="*/ 5394 w 7277"/>
                <a:gd name="connsiteY6" fmla="*/ 9998 h 9998"/>
                <a:gd name="connsiteX7" fmla="*/ 6529 w 7277"/>
                <a:gd name="connsiteY7" fmla="*/ 9990 h 9998"/>
                <a:gd name="connsiteX8" fmla="*/ 7276 w 7277"/>
                <a:gd name="connsiteY8" fmla="*/ 9681 h 9998"/>
                <a:gd name="connsiteX9" fmla="*/ 6441 w 7277"/>
                <a:gd name="connsiteY9" fmla="*/ 9419 h 9998"/>
                <a:gd name="connsiteX10" fmla="*/ 6390 w 7277"/>
                <a:gd name="connsiteY10" fmla="*/ 9419 h 9998"/>
                <a:gd name="connsiteX11" fmla="*/ 5380 w 7277"/>
                <a:gd name="connsiteY11" fmla="*/ 9433 h 9998"/>
                <a:gd name="connsiteX12" fmla="*/ 2070 w 7277"/>
                <a:gd name="connsiteY12" fmla="*/ 9046 h 9998"/>
                <a:gd name="connsiteX13" fmla="*/ 5226 w 7277"/>
                <a:gd name="connsiteY13" fmla="*/ 5254 h 9998"/>
                <a:gd name="connsiteX14" fmla="*/ 5699 w 7277"/>
                <a:gd name="connsiteY14" fmla="*/ 88 h 9998"/>
                <a:gd name="connsiteX15" fmla="*/ 5075 w 7277"/>
                <a:gd name="connsiteY15" fmla="*/ 0 h 9998"/>
                <a:gd name="connsiteX0" fmla="*/ 6725 w 9752"/>
                <a:gd name="connsiteY0" fmla="*/ 0 h 10000"/>
                <a:gd name="connsiteX1" fmla="*/ 5946 w 9752"/>
                <a:gd name="connsiteY1" fmla="*/ 79 h 10000"/>
                <a:gd name="connsiteX2" fmla="*/ 5907 w 9752"/>
                <a:gd name="connsiteY2" fmla="*/ 471 h 10000"/>
                <a:gd name="connsiteX3" fmla="*/ 4878 w 9752"/>
                <a:gd name="connsiteY3" fmla="*/ 5003 h 10000"/>
                <a:gd name="connsiteX4" fmla="*/ 694 w 9752"/>
                <a:gd name="connsiteY4" fmla="*/ 9366 h 10000"/>
                <a:gd name="connsiteX5" fmla="*/ 7163 w 9752"/>
                <a:gd name="connsiteY5" fmla="*/ 10000 h 10000"/>
                <a:gd name="connsiteX6" fmla="*/ 8723 w 9752"/>
                <a:gd name="connsiteY6" fmla="*/ 9992 h 10000"/>
                <a:gd name="connsiteX7" fmla="*/ 9750 w 9752"/>
                <a:gd name="connsiteY7" fmla="*/ 9683 h 10000"/>
                <a:gd name="connsiteX8" fmla="*/ 8602 w 9752"/>
                <a:gd name="connsiteY8" fmla="*/ 9421 h 10000"/>
                <a:gd name="connsiteX9" fmla="*/ 8532 w 9752"/>
                <a:gd name="connsiteY9" fmla="*/ 9421 h 10000"/>
                <a:gd name="connsiteX10" fmla="*/ 7144 w 9752"/>
                <a:gd name="connsiteY10" fmla="*/ 9435 h 10000"/>
                <a:gd name="connsiteX11" fmla="*/ 2596 w 9752"/>
                <a:gd name="connsiteY11" fmla="*/ 9048 h 10000"/>
                <a:gd name="connsiteX12" fmla="*/ 6933 w 9752"/>
                <a:gd name="connsiteY12" fmla="*/ 5255 h 10000"/>
                <a:gd name="connsiteX13" fmla="*/ 7583 w 9752"/>
                <a:gd name="connsiteY13" fmla="*/ 88 h 10000"/>
                <a:gd name="connsiteX14" fmla="*/ 6725 w 9752"/>
                <a:gd name="connsiteY14" fmla="*/ 0 h 10000"/>
                <a:gd name="connsiteX0" fmla="*/ 6896 w 10000"/>
                <a:gd name="connsiteY0" fmla="*/ 0 h 10000"/>
                <a:gd name="connsiteX1" fmla="*/ 6097 w 10000"/>
                <a:gd name="connsiteY1" fmla="*/ 79 h 10000"/>
                <a:gd name="connsiteX2" fmla="*/ 5002 w 10000"/>
                <a:gd name="connsiteY2" fmla="*/ 5003 h 10000"/>
                <a:gd name="connsiteX3" fmla="*/ 712 w 10000"/>
                <a:gd name="connsiteY3" fmla="*/ 9366 h 10000"/>
                <a:gd name="connsiteX4" fmla="*/ 7345 w 10000"/>
                <a:gd name="connsiteY4" fmla="*/ 10000 h 10000"/>
                <a:gd name="connsiteX5" fmla="*/ 8945 w 10000"/>
                <a:gd name="connsiteY5" fmla="*/ 9992 h 10000"/>
                <a:gd name="connsiteX6" fmla="*/ 9998 w 10000"/>
                <a:gd name="connsiteY6" fmla="*/ 9683 h 10000"/>
                <a:gd name="connsiteX7" fmla="*/ 8821 w 10000"/>
                <a:gd name="connsiteY7" fmla="*/ 9421 h 10000"/>
                <a:gd name="connsiteX8" fmla="*/ 8749 w 10000"/>
                <a:gd name="connsiteY8" fmla="*/ 9421 h 10000"/>
                <a:gd name="connsiteX9" fmla="*/ 7326 w 10000"/>
                <a:gd name="connsiteY9" fmla="*/ 9435 h 10000"/>
                <a:gd name="connsiteX10" fmla="*/ 2662 w 10000"/>
                <a:gd name="connsiteY10" fmla="*/ 9048 h 10000"/>
                <a:gd name="connsiteX11" fmla="*/ 7109 w 10000"/>
                <a:gd name="connsiteY11" fmla="*/ 5255 h 10000"/>
                <a:gd name="connsiteX12" fmla="*/ 7776 w 10000"/>
                <a:gd name="connsiteY12" fmla="*/ 88 h 10000"/>
                <a:gd name="connsiteX13" fmla="*/ 6896 w 10000"/>
                <a:gd name="connsiteY13" fmla="*/ 0 h 10000"/>
                <a:gd name="connsiteX0" fmla="*/ 5002 w 10834"/>
                <a:gd name="connsiteY0" fmla="*/ 5003 h 10000"/>
                <a:gd name="connsiteX1" fmla="*/ 712 w 10834"/>
                <a:gd name="connsiteY1" fmla="*/ 9366 h 10000"/>
                <a:gd name="connsiteX2" fmla="*/ 7345 w 10834"/>
                <a:gd name="connsiteY2" fmla="*/ 10000 h 10000"/>
                <a:gd name="connsiteX3" fmla="*/ 8945 w 10834"/>
                <a:gd name="connsiteY3" fmla="*/ 9992 h 10000"/>
                <a:gd name="connsiteX4" fmla="*/ 9998 w 10834"/>
                <a:gd name="connsiteY4" fmla="*/ 9683 h 10000"/>
                <a:gd name="connsiteX5" fmla="*/ 8821 w 10834"/>
                <a:gd name="connsiteY5" fmla="*/ 9421 h 10000"/>
                <a:gd name="connsiteX6" fmla="*/ 8749 w 10834"/>
                <a:gd name="connsiteY6" fmla="*/ 9421 h 10000"/>
                <a:gd name="connsiteX7" fmla="*/ 7326 w 10834"/>
                <a:gd name="connsiteY7" fmla="*/ 9435 h 10000"/>
                <a:gd name="connsiteX8" fmla="*/ 2662 w 10834"/>
                <a:gd name="connsiteY8" fmla="*/ 9048 h 10000"/>
                <a:gd name="connsiteX9" fmla="*/ 7109 w 10834"/>
                <a:gd name="connsiteY9" fmla="*/ 5255 h 10000"/>
                <a:gd name="connsiteX10" fmla="*/ 7776 w 10834"/>
                <a:gd name="connsiteY10" fmla="*/ 88 h 10000"/>
                <a:gd name="connsiteX11" fmla="*/ 6896 w 10834"/>
                <a:gd name="connsiteY11" fmla="*/ 0 h 10000"/>
                <a:gd name="connsiteX12" fmla="*/ 10834 w 10834"/>
                <a:gd name="connsiteY12" fmla="*/ 1213 h 10000"/>
                <a:gd name="connsiteX0" fmla="*/ 5002 w 10000"/>
                <a:gd name="connsiteY0" fmla="*/ 5003 h 10000"/>
                <a:gd name="connsiteX1" fmla="*/ 712 w 10000"/>
                <a:gd name="connsiteY1" fmla="*/ 9366 h 10000"/>
                <a:gd name="connsiteX2" fmla="*/ 7345 w 10000"/>
                <a:gd name="connsiteY2" fmla="*/ 10000 h 10000"/>
                <a:gd name="connsiteX3" fmla="*/ 8945 w 10000"/>
                <a:gd name="connsiteY3" fmla="*/ 9992 h 10000"/>
                <a:gd name="connsiteX4" fmla="*/ 9998 w 10000"/>
                <a:gd name="connsiteY4" fmla="*/ 9683 h 10000"/>
                <a:gd name="connsiteX5" fmla="*/ 8821 w 10000"/>
                <a:gd name="connsiteY5" fmla="*/ 9421 h 10000"/>
                <a:gd name="connsiteX6" fmla="*/ 8749 w 10000"/>
                <a:gd name="connsiteY6" fmla="*/ 9421 h 10000"/>
                <a:gd name="connsiteX7" fmla="*/ 7326 w 10000"/>
                <a:gd name="connsiteY7" fmla="*/ 9435 h 10000"/>
                <a:gd name="connsiteX8" fmla="*/ 2662 w 10000"/>
                <a:gd name="connsiteY8" fmla="*/ 9048 h 10000"/>
                <a:gd name="connsiteX9" fmla="*/ 7109 w 10000"/>
                <a:gd name="connsiteY9" fmla="*/ 5255 h 10000"/>
                <a:gd name="connsiteX10" fmla="*/ 7776 w 10000"/>
                <a:gd name="connsiteY10" fmla="*/ 88 h 10000"/>
                <a:gd name="connsiteX11" fmla="*/ 6896 w 10000"/>
                <a:gd name="connsiteY11" fmla="*/ 0 h 10000"/>
                <a:gd name="connsiteX0" fmla="*/ 5002 w 10000"/>
                <a:gd name="connsiteY0" fmla="*/ 4915 h 9912"/>
                <a:gd name="connsiteX1" fmla="*/ 712 w 10000"/>
                <a:gd name="connsiteY1" fmla="*/ 9278 h 9912"/>
                <a:gd name="connsiteX2" fmla="*/ 7345 w 10000"/>
                <a:gd name="connsiteY2" fmla="*/ 9912 h 9912"/>
                <a:gd name="connsiteX3" fmla="*/ 8945 w 10000"/>
                <a:gd name="connsiteY3" fmla="*/ 9904 h 9912"/>
                <a:gd name="connsiteX4" fmla="*/ 9998 w 10000"/>
                <a:gd name="connsiteY4" fmla="*/ 9595 h 9912"/>
                <a:gd name="connsiteX5" fmla="*/ 8821 w 10000"/>
                <a:gd name="connsiteY5" fmla="*/ 9333 h 9912"/>
                <a:gd name="connsiteX6" fmla="*/ 8749 w 10000"/>
                <a:gd name="connsiteY6" fmla="*/ 9333 h 9912"/>
                <a:gd name="connsiteX7" fmla="*/ 7326 w 10000"/>
                <a:gd name="connsiteY7" fmla="*/ 9347 h 9912"/>
                <a:gd name="connsiteX8" fmla="*/ 2662 w 10000"/>
                <a:gd name="connsiteY8" fmla="*/ 8960 h 9912"/>
                <a:gd name="connsiteX9" fmla="*/ 7109 w 10000"/>
                <a:gd name="connsiteY9" fmla="*/ 5167 h 9912"/>
                <a:gd name="connsiteX10" fmla="*/ 7776 w 10000"/>
                <a:gd name="connsiteY10" fmla="*/ 0 h 9912"/>
                <a:gd name="connsiteX0" fmla="*/ 5002 w 10000"/>
                <a:gd name="connsiteY0" fmla="*/ 0 h 5041"/>
                <a:gd name="connsiteX1" fmla="*/ 712 w 10000"/>
                <a:gd name="connsiteY1" fmla="*/ 4401 h 5041"/>
                <a:gd name="connsiteX2" fmla="*/ 7345 w 10000"/>
                <a:gd name="connsiteY2" fmla="*/ 5041 h 5041"/>
                <a:gd name="connsiteX3" fmla="*/ 8945 w 10000"/>
                <a:gd name="connsiteY3" fmla="*/ 5033 h 5041"/>
                <a:gd name="connsiteX4" fmla="*/ 9998 w 10000"/>
                <a:gd name="connsiteY4" fmla="*/ 4721 h 5041"/>
                <a:gd name="connsiteX5" fmla="*/ 8821 w 10000"/>
                <a:gd name="connsiteY5" fmla="*/ 4457 h 5041"/>
                <a:gd name="connsiteX6" fmla="*/ 8749 w 10000"/>
                <a:gd name="connsiteY6" fmla="*/ 4457 h 5041"/>
                <a:gd name="connsiteX7" fmla="*/ 7326 w 10000"/>
                <a:gd name="connsiteY7" fmla="*/ 4471 h 5041"/>
                <a:gd name="connsiteX8" fmla="*/ 2662 w 10000"/>
                <a:gd name="connsiteY8" fmla="*/ 4081 h 5041"/>
                <a:gd name="connsiteX9" fmla="*/ 7109 w 10000"/>
                <a:gd name="connsiteY9" fmla="*/ 254 h 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5041" extrusionOk="0">
                  <a:moveTo>
                    <a:pt x="5002" y="0"/>
                  </a:moveTo>
                  <a:cubicBezTo>
                    <a:pt x="4105" y="1561"/>
                    <a:pt x="-2062" y="3412"/>
                    <a:pt x="712" y="4401"/>
                  </a:cubicBezTo>
                  <a:cubicBezTo>
                    <a:pt x="1921" y="4834"/>
                    <a:pt x="4108" y="5041"/>
                    <a:pt x="7345" y="5041"/>
                  </a:cubicBezTo>
                  <a:lnTo>
                    <a:pt x="8945" y="5033"/>
                  </a:lnTo>
                  <a:cubicBezTo>
                    <a:pt x="9567" y="5014"/>
                    <a:pt x="10037" y="4882"/>
                    <a:pt x="9998" y="4721"/>
                  </a:cubicBezTo>
                  <a:cubicBezTo>
                    <a:pt x="9961" y="4576"/>
                    <a:pt x="9453" y="4457"/>
                    <a:pt x="8821" y="4457"/>
                  </a:cubicBezTo>
                  <a:lnTo>
                    <a:pt x="8749" y="4457"/>
                  </a:lnTo>
                  <a:lnTo>
                    <a:pt x="7326" y="4471"/>
                  </a:lnTo>
                  <a:cubicBezTo>
                    <a:pt x="4941" y="4471"/>
                    <a:pt x="3386" y="4343"/>
                    <a:pt x="2662" y="4081"/>
                  </a:cubicBezTo>
                  <a:cubicBezTo>
                    <a:pt x="672" y="3364"/>
                    <a:pt x="4222" y="1638"/>
                    <a:pt x="7109" y="254"/>
                  </a:cubicBezTo>
                </a:path>
              </a:pathLst>
            </a:custGeom>
            <a:solidFill>
              <a:srgbClr val="FFA088"/>
            </a:solidFill>
            <a:ln w="38100">
              <a:solidFill>
                <a:srgbClr val="FFA08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50;p43">
              <a:extLst>
                <a:ext uri="{FF2B5EF4-FFF2-40B4-BE49-F238E27FC236}">
                  <a16:creationId xmlns:a16="http://schemas.microsoft.com/office/drawing/2014/main" id="{7FEA4F9C-ACC0-4A7A-8AC2-6800B2E3692E}"/>
                </a:ext>
              </a:extLst>
            </p:cNvPr>
            <p:cNvSpPr/>
            <p:nvPr/>
          </p:nvSpPr>
          <p:spPr>
            <a:xfrm rot="1138618">
              <a:off x="7137735" y="1562687"/>
              <a:ext cx="373847" cy="177049"/>
            </a:xfrm>
            <a:custGeom>
              <a:avLst/>
              <a:gdLst/>
              <a:ahLst/>
              <a:cxnLst/>
              <a:rect l="l" t="t" r="r" b="b"/>
              <a:pathLst>
                <a:path w="1117" h="529" extrusionOk="0">
                  <a:moveTo>
                    <a:pt x="930" y="1"/>
                  </a:moveTo>
                  <a:cubicBezTo>
                    <a:pt x="851" y="1"/>
                    <a:pt x="760" y="27"/>
                    <a:pt x="712" y="34"/>
                  </a:cubicBezTo>
                  <a:cubicBezTo>
                    <a:pt x="516" y="71"/>
                    <a:pt x="332" y="83"/>
                    <a:pt x="185" y="230"/>
                  </a:cubicBezTo>
                  <a:cubicBezTo>
                    <a:pt x="111" y="304"/>
                    <a:pt x="0" y="439"/>
                    <a:pt x="123" y="500"/>
                  </a:cubicBezTo>
                  <a:cubicBezTo>
                    <a:pt x="160" y="521"/>
                    <a:pt x="197" y="529"/>
                    <a:pt x="234" y="529"/>
                  </a:cubicBezTo>
                  <a:cubicBezTo>
                    <a:pt x="307" y="529"/>
                    <a:pt x="381" y="496"/>
                    <a:pt x="454" y="463"/>
                  </a:cubicBezTo>
                  <a:cubicBezTo>
                    <a:pt x="479" y="451"/>
                    <a:pt x="516" y="439"/>
                    <a:pt x="577" y="414"/>
                  </a:cubicBezTo>
                  <a:cubicBezTo>
                    <a:pt x="773" y="341"/>
                    <a:pt x="1117" y="206"/>
                    <a:pt x="1068" y="71"/>
                  </a:cubicBezTo>
                  <a:cubicBezTo>
                    <a:pt x="1046" y="17"/>
                    <a:pt x="992" y="1"/>
                    <a:pt x="930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451;p43">
              <a:extLst>
                <a:ext uri="{FF2B5EF4-FFF2-40B4-BE49-F238E27FC236}">
                  <a16:creationId xmlns:a16="http://schemas.microsoft.com/office/drawing/2014/main" id="{EAF83597-1A63-469D-B84E-3B56F4B0DA7B}"/>
                </a:ext>
              </a:extLst>
            </p:cNvPr>
            <p:cNvSpPr/>
            <p:nvPr/>
          </p:nvSpPr>
          <p:spPr>
            <a:xfrm rot="21010779">
              <a:off x="8217176" y="1560248"/>
              <a:ext cx="391752" cy="186316"/>
            </a:xfrm>
            <a:custGeom>
              <a:avLst/>
              <a:gdLst/>
              <a:ahLst/>
              <a:cxnLst/>
              <a:rect l="l" t="t" r="r" b="b"/>
              <a:pathLst>
                <a:path w="1106" h="526" extrusionOk="0">
                  <a:moveTo>
                    <a:pt x="186" y="1"/>
                  </a:moveTo>
                  <a:cubicBezTo>
                    <a:pt x="122" y="1"/>
                    <a:pt x="66" y="19"/>
                    <a:pt x="50" y="80"/>
                  </a:cubicBezTo>
                  <a:cubicBezTo>
                    <a:pt x="1" y="202"/>
                    <a:pt x="344" y="337"/>
                    <a:pt x="541" y="411"/>
                  </a:cubicBezTo>
                  <a:cubicBezTo>
                    <a:pt x="602" y="436"/>
                    <a:pt x="639" y="448"/>
                    <a:pt x="663" y="460"/>
                  </a:cubicBezTo>
                  <a:cubicBezTo>
                    <a:pt x="729" y="493"/>
                    <a:pt x="800" y="526"/>
                    <a:pt x="872" y="526"/>
                  </a:cubicBezTo>
                  <a:cubicBezTo>
                    <a:pt x="909" y="526"/>
                    <a:pt x="946" y="517"/>
                    <a:pt x="982" y="497"/>
                  </a:cubicBezTo>
                  <a:cubicBezTo>
                    <a:pt x="1105" y="436"/>
                    <a:pt x="995" y="301"/>
                    <a:pt x="933" y="227"/>
                  </a:cubicBezTo>
                  <a:cubicBezTo>
                    <a:pt x="786" y="92"/>
                    <a:pt x="590" y="68"/>
                    <a:pt x="406" y="43"/>
                  </a:cubicBezTo>
                  <a:cubicBezTo>
                    <a:pt x="358" y="29"/>
                    <a:pt x="266" y="1"/>
                    <a:pt x="186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E91BF458-C734-447D-B062-E6350E011B31}"/>
                </a:ext>
              </a:extLst>
            </p:cNvPr>
            <p:cNvGrpSpPr/>
            <p:nvPr/>
          </p:nvGrpSpPr>
          <p:grpSpPr>
            <a:xfrm rot="20930268">
              <a:off x="7486717" y="2908838"/>
              <a:ext cx="716419" cy="334196"/>
              <a:chOff x="9583909" y="4074426"/>
              <a:chExt cx="716419" cy="334196"/>
            </a:xfrm>
          </p:grpSpPr>
          <p:sp>
            <p:nvSpPr>
              <p:cNvPr id="126" name="Google Shape;8448;p43">
                <a:extLst>
                  <a:ext uri="{FF2B5EF4-FFF2-40B4-BE49-F238E27FC236}">
                    <a16:creationId xmlns:a16="http://schemas.microsoft.com/office/drawing/2014/main" id="{57B5A8C7-3A59-4539-B3D7-239BD440FFEE}"/>
                  </a:ext>
                </a:extLst>
              </p:cNvPr>
              <p:cNvSpPr/>
              <p:nvPr/>
            </p:nvSpPr>
            <p:spPr>
              <a:xfrm rot="413829" flipH="1">
                <a:off x="9583909" y="4075168"/>
                <a:ext cx="716419" cy="324669"/>
              </a:xfrm>
              <a:custGeom>
                <a:avLst/>
                <a:gdLst>
                  <a:gd name="connsiteX0" fmla="*/ 0 w 9998"/>
                  <a:gd name="connsiteY0" fmla="*/ 0 h 12880"/>
                  <a:gd name="connsiteX1" fmla="*/ 1858 w 9998"/>
                  <a:gd name="connsiteY1" fmla="*/ 9066 h 12880"/>
                  <a:gd name="connsiteX2" fmla="*/ 4741 w 9998"/>
                  <a:gd name="connsiteY2" fmla="*/ 12880 h 12880"/>
                  <a:gd name="connsiteX3" fmla="*/ 7835 w 9998"/>
                  <a:gd name="connsiteY3" fmla="*/ 9989 h 12880"/>
                  <a:gd name="connsiteX4" fmla="*/ 9998 w 9998"/>
                  <a:gd name="connsiteY4" fmla="*/ 0 h 12880"/>
                  <a:gd name="connsiteX5" fmla="*/ 9998 w 9998"/>
                  <a:gd name="connsiteY5" fmla="*/ 0 h 12880"/>
                  <a:gd name="connsiteX6" fmla="*/ 5221 w 9998"/>
                  <a:gd name="connsiteY6" fmla="*/ 1900 h 12880"/>
                  <a:gd name="connsiteX7" fmla="*/ 0 w 9998"/>
                  <a:gd name="connsiteY7" fmla="*/ 0 h 1288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177 w 10177"/>
                  <a:gd name="connsiteY0" fmla="*/ 261 h 10261"/>
                  <a:gd name="connsiteX1" fmla="*/ 1878 w 10177"/>
                  <a:gd name="connsiteY1" fmla="*/ 8132 h 10261"/>
                  <a:gd name="connsiteX2" fmla="*/ 4919 w 10177"/>
                  <a:gd name="connsiteY2" fmla="*/ 10261 h 10261"/>
                  <a:gd name="connsiteX3" fmla="*/ 8014 w 10177"/>
                  <a:gd name="connsiteY3" fmla="*/ 8016 h 10261"/>
                  <a:gd name="connsiteX4" fmla="*/ 10177 w 10177"/>
                  <a:gd name="connsiteY4" fmla="*/ 261 h 10261"/>
                  <a:gd name="connsiteX5" fmla="*/ 10177 w 10177"/>
                  <a:gd name="connsiteY5" fmla="*/ 261 h 10261"/>
                  <a:gd name="connsiteX6" fmla="*/ 5399 w 10177"/>
                  <a:gd name="connsiteY6" fmla="*/ 1736 h 10261"/>
                  <a:gd name="connsiteX7" fmla="*/ 177 w 10177"/>
                  <a:gd name="connsiteY7" fmla="*/ 261 h 10261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36 w 10036"/>
                  <a:gd name="connsiteY0" fmla="*/ 312 h 10316"/>
                  <a:gd name="connsiteX1" fmla="*/ 1737 w 10036"/>
                  <a:gd name="connsiteY1" fmla="*/ 8183 h 10316"/>
                  <a:gd name="connsiteX2" fmla="*/ 4778 w 10036"/>
                  <a:gd name="connsiteY2" fmla="*/ 10312 h 10316"/>
                  <a:gd name="connsiteX3" fmla="*/ 8053 w 10036"/>
                  <a:gd name="connsiteY3" fmla="*/ 8655 h 10316"/>
                  <a:gd name="connsiteX4" fmla="*/ 10036 w 10036"/>
                  <a:gd name="connsiteY4" fmla="*/ 312 h 10316"/>
                  <a:gd name="connsiteX5" fmla="*/ 10036 w 10036"/>
                  <a:gd name="connsiteY5" fmla="*/ 312 h 10316"/>
                  <a:gd name="connsiteX6" fmla="*/ 5258 w 10036"/>
                  <a:gd name="connsiteY6" fmla="*/ 1787 h 10316"/>
                  <a:gd name="connsiteX7" fmla="*/ 36 w 10036"/>
                  <a:gd name="connsiteY7" fmla="*/ 312 h 10316"/>
                  <a:gd name="connsiteX0" fmla="*/ 5258 w 10036"/>
                  <a:gd name="connsiteY0" fmla="*/ 1787 h 10316"/>
                  <a:gd name="connsiteX1" fmla="*/ 36 w 10036"/>
                  <a:gd name="connsiteY1" fmla="*/ 312 h 10316"/>
                  <a:gd name="connsiteX2" fmla="*/ 1737 w 10036"/>
                  <a:gd name="connsiteY2" fmla="*/ 8183 h 10316"/>
                  <a:gd name="connsiteX3" fmla="*/ 4778 w 10036"/>
                  <a:gd name="connsiteY3" fmla="*/ 10312 h 10316"/>
                  <a:gd name="connsiteX4" fmla="*/ 8053 w 10036"/>
                  <a:gd name="connsiteY4" fmla="*/ 8655 h 10316"/>
                  <a:gd name="connsiteX5" fmla="*/ 10036 w 10036"/>
                  <a:gd name="connsiteY5" fmla="*/ 312 h 10316"/>
                  <a:gd name="connsiteX6" fmla="*/ 10036 w 10036"/>
                  <a:gd name="connsiteY6" fmla="*/ 312 h 10316"/>
                  <a:gd name="connsiteX7" fmla="*/ 6539 w 10036"/>
                  <a:gd name="connsiteY7" fmla="*/ 4380 h 10316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6" fmla="*/ 6539 w 10036"/>
                  <a:gd name="connsiteY6" fmla="*/ 4068 h 10004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0" fmla="*/ 36 w 10036"/>
                  <a:gd name="connsiteY0" fmla="*/ 0 h 9206"/>
                  <a:gd name="connsiteX1" fmla="*/ 1737 w 10036"/>
                  <a:gd name="connsiteY1" fmla="*/ 7871 h 9206"/>
                  <a:gd name="connsiteX2" fmla="*/ 4800 w 10036"/>
                  <a:gd name="connsiteY2" fmla="*/ 9189 h 9206"/>
                  <a:gd name="connsiteX3" fmla="*/ 8053 w 10036"/>
                  <a:gd name="connsiteY3" fmla="*/ 8343 h 9206"/>
                  <a:gd name="connsiteX4" fmla="*/ 10036 w 10036"/>
                  <a:gd name="connsiteY4" fmla="*/ 0 h 9206"/>
                  <a:gd name="connsiteX5" fmla="*/ 10036 w 10036"/>
                  <a:gd name="connsiteY5" fmla="*/ 0 h 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6" h="9206" extrusionOk="0">
                    <a:moveTo>
                      <a:pt x="36" y="0"/>
                    </a:moveTo>
                    <a:cubicBezTo>
                      <a:pt x="-150" y="1545"/>
                      <a:pt x="397" y="4870"/>
                      <a:pt x="1737" y="7871"/>
                    </a:cubicBezTo>
                    <a:cubicBezTo>
                      <a:pt x="2751" y="8581"/>
                      <a:pt x="3747" y="9110"/>
                      <a:pt x="4800" y="9189"/>
                    </a:cubicBezTo>
                    <a:cubicBezTo>
                      <a:pt x="5853" y="9268"/>
                      <a:pt x="7021" y="9091"/>
                      <a:pt x="8053" y="8343"/>
                    </a:cubicBezTo>
                    <a:cubicBezTo>
                      <a:pt x="9675" y="5452"/>
                      <a:pt x="10036" y="0"/>
                      <a:pt x="10036" y="0"/>
                    </a:cubicBezTo>
                    <a:lnTo>
                      <a:pt x="10036" y="0"/>
                    </a:lnTo>
                  </a:path>
                </a:pathLst>
              </a:custGeom>
              <a:solidFill>
                <a:srgbClr val="C0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447;p43">
                <a:extLst>
                  <a:ext uri="{FF2B5EF4-FFF2-40B4-BE49-F238E27FC236}">
                    <a16:creationId xmlns:a16="http://schemas.microsoft.com/office/drawing/2014/main" id="{A5340C7D-11E5-457D-B816-6CB37667E659}"/>
                  </a:ext>
                </a:extLst>
              </p:cNvPr>
              <p:cNvSpPr/>
              <p:nvPr/>
            </p:nvSpPr>
            <p:spPr>
              <a:xfrm rot="413829" flipH="1">
                <a:off x="9719434" y="4276534"/>
                <a:ext cx="426750" cy="132088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82" extrusionOk="0">
                    <a:moveTo>
                      <a:pt x="1656" y="0"/>
                    </a:moveTo>
                    <a:cubicBezTo>
                      <a:pt x="1054" y="0"/>
                      <a:pt x="433" y="244"/>
                      <a:pt x="0" y="626"/>
                    </a:cubicBezTo>
                    <a:cubicBezTo>
                      <a:pt x="405" y="822"/>
                      <a:pt x="933" y="969"/>
                      <a:pt x="1644" y="981"/>
                    </a:cubicBezTo>
                    <a:cubicBezTo>
                      <a:pt x="2258" y="981"/>
                      <a:pt x="2736" y="871"/>
                      <a:pt x="3117" y="711"/>
                    </a:cubicBezTo>
                    <a:cubicBezTo>
                      <a:pt x="2757" y="210"/>
                      <a:pt x="2215" y="0"/>
                      <a:pt x="1656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شكل بيضاوي 24">
                <a:extLst>
                  <a:ext uri="{FF2B5EF4-FFF2-40B4-BE49-F238E27FC236}">
                    <a16:creationId xmlns:a16="http://schemas.microsoft.com/office/drawing/2014/main" id="{D3453FEB-D044-4BAC-B9F1-9CA77A92F4A8}"/>
                  </a:ext>
                </a:extLst>
              </p:cNvPr>
              <p:cNvSpPr/>
              <p:nvPr/>
            </p:nvSpPr>
            <p:spPr>
              <a:xfrm rot="429324" flipH="1">
                <a:off x="9633084" y="4074426"/>
                <a:ext cx="639074" cy="122614"/>
              </a:xfrm>
              <a:custGeom>
                <a:avLst/>
                <a:gdLst>
                  <a:gd name="connsiteX0" fmla="*/ 0 w 626950"/>
                  <a:gd name="connsiteY0" fmla="*/ 120288 h 240575"/>
                  <a:gd name="connsiteX1" fmla="*/ 313475 w 626950"/>
                  <a:gd name="connsiteY1" fmla="*/ 0 h 240575"/>
                  <a:gd name="connsiteX2" fmla="*/ 626950 w 626950"/>
                  <a:gd name="connsiteY2" fmla="*/ 120288 h 240575"/>
                  <a:gd name="connsiteX3" fmla="*/ 313475 w 626950"/>
                  <a:gd name="connsiteY3" fmla="*/ 240576 h 240575"/>
                  <a:gd name="connsiteX4" fmla="*/ 0 w 626950"/>
                  <a:gd name="connsiteY4" fmla="*/ 120288 h 240575"/>
                  <a:gd name="connsiteX0" fmla="*/ 626950 w 718390"/>
                  <a:gd name="connsiteY0" fmla="*/ 120288 h 240576"/>
                  <a:gd name="connsiteX1" fmla="*/ 313475 w 718390"/>
                  <a:gd name="connsiteY1" fmla="*/ 240576 h 240576"/>
                  <a:gd name="connsiteX2" fmla="*/ 0 w 718390"/>
                  <a:gd name="connsiteY2" fmla="*/ 120288 h 240576"/>
                  <a:gd name="connsiteX3" fmla="*/ 313475 w 718390"/>
                  <a:gd name="connsiteY3" fmla="*/ 0 h 240576"/>
                  <a:gd name="connsiteX4" fmla="*/ 718390 w 718390"/>
                  <a:gd name="connsiteY4" fmla="*/ 211728 h 240576"/>
                  <a:gd name="connsiteX0" fmla="*/ 626950 w 626950"/>
                  <a:gd name="connsiteY0" fmla="*/ 120288 h 240576"/>
                  <a:gd name="connsiteX1" fmla="*/ 313475 w 626950"/>
                  <a:gd name="connsiteY1" fmla="*/ 240576 h 240576"/>
                  <a:gd name="connsiteX2" fmla="*/ 0 w 626950"/>
                  <a:gd name="connsiteY2" fmla="*/ 120288 h 240576"/>
                  <a:gd name="connsiteX3" fmla="*/ 313475 w 626950"/>
                  <a:gd name="connsiteY3" fmla="*/ 0 h 240576"/>
                  <a:gd name="connsiteX0" fmla="*/ 626950 w 626950"/>
                  <a:gd name="connsiteY0" fmla="*/ 0 h 120288"/>
                  <a:gd name="connsiteX1" fmla="*/ 313475 w 626950"/>
                  <a:gd name="connsiteY1" fmla="*/ 120288 h 120288"/>
                  <a:gd name="connsiteX2" fmla="*/ 0 w 626950"/>
                  <a:gd name="connsiteY2" fmla="*/ 0 h 1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950" h="120288">
                    <a:moveTo>
                      <a:pt x="626950" y="0"/>
                    </a:moveTo>
                    <a:cubicBezTo>
                      <a:pt x="626950" y="66433"/>
                      <a:pt x="486602" y="120288"/>
                      <a:pt x="313475" y="120288"/>
                    </a:cubicBezTo>
                    <a:cubicBezTo>
                      <a:pt x="140348" y="120288"/>
                      <a:pt x="0" y="66433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38C32DDE-25F0-4363-8CC9-B027E076DACF}"/>
                </a:ext>
              </a:extLst>
            </p:cNvPr>
            <p:cNvGrpSpPr/>
            <p:nvPr/>
          </p:nvGrpSpPr>
          <p:grpSpPr>
            <a:xfrm>
              <a:off x="6580638" y="3547512"/>
              <a:ext cx="2578602" cy="1294616"/>
              <a:chOff x="2768484" y="3546848"/>
              <a:chExt cx="3119122" cy="1537128"/>
            </a:xfrm>
          </p:grpSpPr>
          <p:sp>
            <p:nvSpPr>
              <p:cNvPr id="101" name="Google Shape;3924;p80">
                <a:extLst>
                  <a:ext uri="{FF2B5EF4-FFF2-40B4-BE49-F238E27FC236}">
                    <a16:creationId xmlns:a16="http://schemas.microsoft.com/office/drawing/2014/main" id="{79566A79-8E09-4271-AD41-109C0F57A15E}"/>
                  </a:ext>
                </a:extLst>
              </p:cNvPr>
              <p:cNvSpPr/>
              <p:nvPr/>
            </p:nvSpPr>
            <p:spPr>
              <a:xfrm rot="20732246" flipH="1">
                <a:off x="2833937" y="4052032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924;p80">
                <a:extLst>
                  <a:ext uri="{FF2B5EF4-FFF2-40B4-BE49-F238E27FC236}">
                    <a16:creationId xmlns:a16="http://schemas.microsoft.com/office/drawing/2014/main" id="{D0C4C7E9-3386-4F82-81C9-0F574634FA6F}"/>
                  </a:ext>
                </a:extLst>
              </p:cNvPr>
              <p:cNvSpPr/>
              <p:nvPr/>
            </p:nvSpPr>
            <p:spPr>
              <a:xfrm rot="867754">
                <a:off x="5041853" y="4052033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053;p59">
                <a:extLst>
                  <a:ext uri="{FF2B5EF4-FFF2-40B4-BE49-F238E27FC236}">
                    <a16:creationId xmlns:a16="http://schemas.microsoft.com/office/drawing/2014/main" id="{A85CC320-0521-4028-A288-8714FE0430D1}"/>
                  </a:ext>
                </a:extLst>
              </p:cNvPr>
              <p:cNvSpPr/>
              <p:nvPr/>
            </p:nvSpPr>
            <p:spPr>
              <a:xfrm rot="10557883" flipH="1">
                <a:off x="4350459" y="3546848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925;p80">
                <a:extLst>
                  <a:ext uri="{FF2B5EF4-FFF2-40B4-BE49-F238E27FC236}">
                    <a16:creationId xmlns:a16="http://schemas.microsoft.com/office/drawing/2014/main" id="{800A907B-75EA-43A4-8ED3-44ED86D44AFF}"/>
                  </a:ext>
                </a:extLst>
              </p:cNvPr>
              <p:cNvSpPr/>
              <p:nvPr/>
            </p:nvSpPr>
            <p:spPr>
              <a:xfrm rot="867754">
                <a:off x="4587427" y="4176387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9110;p59">
                <a:extLst>
                  <a:ext uri="{FF2B5EF4-FFF2-40B4-BE49-F238E27FC236}">
                    <a16:creationId xmlns:a16="http://schemas.microsoft.com/office/drawing/2014/main" id="{23B15FBC-F8B4-445A-8014-A2BAE280D2D5}"/>
                  </a:ext>
                </a:extLst>
              </p:cNvPr>
              <p:cNvSpPr/>
              <p:nvPr/>
            </p:nvSpPr>
            <p:spPr>
              <a:xfrm rot="3875778">
                <a:off x="4649803" y="4528178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110;p59">
                <a:extLst>
                  <a:ext uri="{FF2B5EF4-FFF2-40B4-BE49-F238E27FC236}">
                    <a16:creationId xmlns:a16="http://schemas.microsoft.com/office/drawing/2014/main" id="{94277729-884B-49F5-BE8C-6E17B1616163}"/>
                  </a:ext>
                </a:extLst>
              </p:cNvPr>
              <p:cNvSpPr/>
              <p:nvPr/>
            </p:nvSpPr>
            <p:spPr>
              <a:xfrm rot="6925951" flipV="1">
                <a:off x="5334813" y="4733068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110;p59">
                <a:extLst>
                  <a:ext uri="{FF2B5EF4-FFF2-40B4-BE49-F238E27FC236}">
                    <a16:creationId xmlns:a16="http://schemas.microsoft.com/office/drawing/2014/main" id="{730307B4-CF8C-400A-8DD0-2558C14CBF30}"/>
                  </a:ext>
                </a:extLst>
              </p:cNvPr>
              <p:cNvSpPr/>
              <p:nvPr/>
            </p:nvSpPr>
            <p:spPr>
              <a:xfrm rot="16409557" flipH="1" flipV="1">
                <a:off x="5408869" y="4778061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9053;p59">
                <a:extLst>
                  <a:ext uri="{FF2B5EF4-FFF2-40B4-BE49-F238E27FC236}">
                    <a16:creationId xmlns:a16="http://schemas.microsoft.com/office/drawing/2014/main" id="{7D66D971-FC5F-42E1-9537-06CA48196DC8}"/>
                  </a:ext>
                </a:extLst>
              </p:cNvPr>
              <p:cNvSpPr/>
              <p:nvPr/>
            </p:nvSpPr>
            <p:spPr>
              <a:xfrm rot="11075031">
                <a:off x="3632278" y="3566652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925;p80">
                <a:extLst>
                  <a:ext uri="{FF2B5EF4-FFF2-40B4-BE49-F238E27FC236}">
                    <a16:creationId xmlns:a16="http://schemas.microsoft.com/office/drawing/2014/main" id="{96C452C9-7CCF-412A-A6BA-1A33297006F1}"/>
                  </a:ext>
                </a:extLst>
              </p:cNvPr>
              <p:cNvSpPr/>
              <p:nvPr/>
            </p:nvSpPr>
            <p:spPr>
              <a:xfrm rot="20732246" flipH="1">
                <a:off x="2768484" y="4176386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110;p59">
                <a:extLst>
                  <a:ext uri="{FF2B5EF4-FFF2-40B4-BE49-F238E27FC236}">
                    <a16:creationId xmlns:a16="http://schemas.microsoft.com/office/drawing/2014/main" id="{E027F71B-CC18-4F90-A28D-ACD1FB65C9D2}"/>
                  </a:ext>
                </a:extLst>
              </p:cNvPr>
              <p:cNvSpPr/>
              <p:nvPr/>
            </p:nvSpPr>
            <p:spPr>
              <a:xfrm rot="17724222" flipH="1">
                <a:off x="3351171" y="4487340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110;p59">
                <a:extLst>
                  <a:ext uri="{FF2B5EF4-FFF2-40B4-BE49-F238E27FC236}">
                    <a16:creationId xmlns:a16="http://schemas.microsoft.com/office/drawing/2014/main" id="{1A67F71F-69F0-4DF1-8ABF-BB933B2E30B2}"/>
                  </a:ext>
                </a:extLst>
              </p:cNvPr>
              <p:cNvSpPr/>
              <p:nvPr/>
            </p:nvSpPr>
            <p:spPr>
              <a:xfrm rot="14674049" flipH="1" flipV="1">
                <a:off x="3099410" y="4686446"/>
                <a:ext cx="251485" cy="111313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110;p59">
                <a:extLst>
                  <a:ext uri="{FF2B5EF4-FFF2-40B4-BE49-F238E27FC236}">
                    <a16:creationId xmlns:a16="http://schemas.microsoft.com/office/drawing/2014/main" id="{82348E7F-385F-4C52-8696-C890BE2BDBFA}"/>
                  </a:ext>
                </a:extLst>
              </p:cNvPr>
              <p:cNvSpPr/>
              <p:nvPr/>
            </p:nvSpPr>
            <p:spPr>
              <a:xfrm rot="5190443" flipV="1">
                <a:off x="2947700" y="4732812"/>
                <a:ext cx="251485" cy="141968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8" name="Google Shape;8458;p43">
              <a:extLst>
                <a:ext uri="{FF2B5EF4-FFF2-40B4-BE49-F238E27FC236}">
                  <a16:creationId xmlns:a16="http://schemas.microsoft.com/office/drawing/2014/main" id="{A181B781-37B2-4A49-BBB3-62E317EC9497}"/>
                </a:ext>
              </a:extLst>
            </p:cNvPr>
            <p:cNvSpPr/>
            <p:nvPr/>
          </p:nvSpPr>
          <p:spPr>
            <a:xfrm rot="51297" flipH="1">
              <a:off x="8445891" y="353616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شكل بيضاوي 255">
              <a:extLst>
                <a:ext uri="{FF2B5EF4-FFF2-40B4-BE49-F238E27FC236}">
                  <a16:creationId xmlns:a16="http://schemas.microsoft.com/office/drawing/2014/main" id="{EEE0DA0A-3632-495C-AD99-A32F635E125E}"/>
                </a:ext>
              </a:extLst>
            </p:cNvPr>
            <p:cNvSpPr/>
            <p:nvPr/>
          </p:nvSpPr>
          <p:spPr>
            <a:xfrm>
              <a:off x="8176474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9" name="شكل بيضاوي 255">
              <a:extLst>
                <a:ext uri="{FF2B5EF4-FFF2-40B4-BE49-F238E27FC236}">
                  <a16:creationId xmlns:a16="http://schemas.microsoft.com/office/drawing/2014/main" id="{D8449B85-FDCA-4E74-AF11-653690C11567}"/>
                </a:ext>
              </a:extLst>
            </p:cNvPr>
            <p:cNvSpPr/>
            <p:nvPr/>
          </p:nvSpPr>
          <p:spPr>
            <a:xfrm>
              <a:off x="7115978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0" name="Google Shape;8458;p43">
              <a:extLst>
                <a:ext uri="{FF2B5EF4-FFF2-40B4-BE49-F238E27FC236}">
                  <a16:creationId xmlns:a16="http://schemas.microsoft.com/office/drawing/2014/main" id="{BCB5D196-6C35-4F1C-9119-CCAC7499C85D}"/>
                </a:ext>
              </a:extLst>
            </p:cNvPr>
            <p:cNvSpPr/>
            <p:nvPr/>
          </p:nvSpPr>
          <p:spPr>
            <a:xfrm rot="21548703">
              <a:off x="6742835" y="354558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7BA52FF-4025-42E3-A4A5-11DB3889E163}"/>
              </a:ext>
            </a:extLst>
          </p:cNvPr>
          <p:cNvSpPr txBox="1"/>
          <p:nvPr/>
        </p:nvSpPr>
        <p:spPr>
          <a:xfrm>
            <a:off x="5465805" y="2307684"/>
            <a:ext cx="51980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التنافس على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الأعمال الصالحة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والقيام بأعمال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الخير</a:t>
            </a:r>
          </a:p>
        </p:txBody>
      </p:sp>
      <p:sp>
        <p:nvSpPr>
          <p:cNvPr id="136" name="شكل حر: شكل 135">
            <a:extLst>
              <a:ext uri="{FF2B5EF4-FFF2-40B4-BE49-F238E27FC236}">
                <a16:creationId xmlns:a16="http://schemas.microsoft.com/office/drawing/2014/main" id="{5B6358AC-D198-4B5B-A695-F8BC4A9E81ED}"/>
              </a:ext>
            </a:extLst>
          </p:cNvPr>
          <p:cNvSpPr/>
          <p:nvPr/>
        </p:nvSpPr>
        <p:spPr>
          <a:xfrm>
            <a:off x="5930078" y="3041083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37" name="شكل حر: شكل 136">
            <a:extLst>
              <a:ext uri="{FF2B5EF4-FFF2-40B4-BE49-F238E27FC236}">
                <a16:creationId xmlns:a16="http://schemas.microsoft.com/office/drawing/2014/main" id="{018BEF1B-3C99-4E1C-A361-BC22B014BB1A}"/>
              </a:ext>
            </a:extLst>
          </p:cNvPr>
          <p:cNvSpPr/>
          <p:nvPr/>
        </p:nvSpPr>
        <p:spPr>
          <a:xfrm>
            <a:off x="5836455" y="4947685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02BFD917-9383-467A-9B92-D89FB7E48703}"/>
              </a:ext>
            </a:extLst>
          </p:cNvPr>
          <p:cNvSpPr txBox="1"/>
          <p:nvPr/>
        </p:nvSpPr>
        <p:spPr>
          <a:xfrm>
            <a:off x="6139077" y="2026885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733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EA65535-13F2-4736-A9E3-54E251C80826}"/>
              </a:ext>
            </a:extLst>
          </p:cNvPr>
          <p:cNvGrpSpPr/>
          <p:nvPr/>
        </p:nvGrpSpPr>
        <p:grpSpPr>
          <a:xfrm>
            <a:off x="6285023" y="2044806"/>
            <a:ext cx="3529907" cy="3593872"/>
            <a:chOff x="6285023" y="2044806"/>
            <a:chExt cx="3529907" cy="3593872"/>
          </a:xfrm>
        </p:grpSpPr>
        <p:sp>
          <p:nvSpPr>
            <p:cNvPr id="79" name="مخطط انسيابي: مهلة 78">
              <a:extLst>
                <a:ext uri="{FF2B5EF4-FFF2-40B4-BE49-F238E27FC236}">
                  <a16:creationId xmlns:a16="http://schemas.microsoft.com/office/drawing/2014/main" id="{E6637E24-AFCF-4D14-9A6C-7931D7D9445C}"/>
                </a:ext>
              </a:extLst>
            </p:cNvPr>
            <p:cNvSpPr/>
            <p:nvPr/>
          </p:nvSpPr>
          <p:spPr>
            <a:xfrm rot="16200000">
              <a:off x="6285023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F243439-1A47-4A22-BD52-E87C3092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21198">
              <a:off x="6923101" y="2392976"/>
              <a:ext cx="2293016" cy="3245702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EE1AA83-2E17-4833-8572-BA82892F7808}"/>
              </a:ext>
            </a:extLst>
          </p:cNvPr>
          <p:cNvGrpSpPr/>
          <p:nvPr/>
        </p:nvGrpSpPr>
        <p:grpSpPr>
          <a:xfrm>
            <a:off x="2405734" y="2044806"/>
            <a:ext cx="3529907" cy="3529959"/>
            <a:chOff x="2405734" y="2044806"/>
            <a:chExt cx="3529907" cy="3529959"/>
          </a:xfrm>
        </p:grpSpPr>
        <p:sp>
          <p:nvSpPr>
            <p:cNvPr id="80" name="مخطط انسيابي: مهلة 79">
              <a:extLst>
                <a:ext uri="{FF2B5EF4-FFF2-40B4-BE49-F238E27FC236}">
                  <a16:creationId xmlns:a16="http://schemas.microsoft.com/office/drawing/2014/main" id="{A7D3950B-B749-423D-BB77-1DF322CF1064}"/>
                </a:ext>
              </a:extLst>
            </p:cNvPr>
            <p:cNvSpPr/>
            <p:nvPr/>
          </p:nvSpPr>
          <p:spPr>
            <a:xfrm rot="16200000">
              <a:off x="2405734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13AB734D-F1FB-4FB1-8A34-CB209DC07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430"/>
            <a:stretch/>
          </p:blipFill>
          <p:spPr>
            <a:xfrm flipH="1">
              <a:off x="3146748" y="2205673"/>
              <a:ext cx="2250360" cy="3369092"/>
            </a:xfrm>
            <a:prstGeom prst="rect">
              <a:avLst/>
            </a:prstGeom>
          </p:spPr>
        </p:pic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F2C2C40-F93B-4016-B3AE-876233437017}"/>
              </a:ext>
            </a:extLst>
          </p:cNvPr>
          <p:cNvSpPr txBox="1"/>
          <p:nvPr/>
        </p:nvSpPr>
        <p:spPr>
          <a:xfrm>
            <a:off x="2234547" y="982894"/>
            <a:ext cx="77229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زيارة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الأقارب</a:t>
            </a:r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وصلة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الرحم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8181344-51B6-4F7A-B0D2-EEB1376417C6}"/>
              </a:ext>
            </a:extLst>
          </p:cNvPr>
          <p:cNvSpPr txBox="1"/>
          <p:nvPr/>
        </p:nvSpPr>
        <p:spPr>
          <a:xfrm>
            <a:off x="4114802" y="68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03469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260388" y="918689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1198">
            <a:off x="7630198" y="1675951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169"/>
              <a:gd name="adj2" fmla="val -25029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297994" y="225349"/>
            <a:ext cx="4964198" cy="2815734"/>
          </a:xfrm>
          <a:prstGeom prst="wedgeEllipseCallout">
            <a:avLst>
              <a:gd name="adj1" fmla="val -48789"/>
              <a:gd name="adj2" fmla="val 57457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328256" y="1011623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اسم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الليلة المباركة </a:t>
            </a:r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  <a:endParaRPr lang="ar-SA" sz="66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ليلة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القدر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94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7401136" y="1176666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8802" flipH="1">
            <a:off x="141299" y="1425840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453"/>
              <a:gd name="adj2" fmla="val -35331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115394" y="182917"/>
            <a:ext cx="4964198" cy="2815734"/>
          </a:xfrm>
          <a:prstGeom prst="wedgeEllipseCallout">
            <a:avLst>
              <a:gd name="adj1" fmla="val -43892"/>
              <a:gd name="adj2" fmla="val 5786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154128" y="964826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هو العيد الذي يأتي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بعد رمضان</a:t>
            </a:r>
            <a:endParaRPr lang="ar-SA" sz="6600" dirty="0">
              <a:solidFill>
                <a:srgbClr val="8D4A9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عيد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الفطر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98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9A30B028-FB26-44E8-ABFF-1D2BAD55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105" flipH="1">
            <a:off x="1147407" y="1171278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4991919" y="914035"/>
            <a:ext cx="6500127" cy="4191304"/>
          </a:xfrm>
          <a:prstGeom prst="wedgeEllipseCallout">
            <a:avLst>
              <a:gd name="adj1" fmla="val 59606"/>
              <a:gd name="adj2" fmla="val 2340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509771" y="2081136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يأتي شهر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رمضان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بعد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شهر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شعبان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2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3638607" y="689742"/>
            <a:ext cx="7878221" cy="4304674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rot="20433323" flipH="1">
            <a:off x="2802549" y="464378"/>
            <a:ext cx="1074369" cy="1257399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3754700" y="1819383"/>
            <a:ext cx="741307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ويحدد المسلمون بداية شهر رمضان عند رؤية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هلال رمضان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439835" y="1695751"/>
            <a:ext cx="3379265" cy="4783258"/>
          </a:xfrm>
          <a:prstGeom prst="rect">
            <a:avLst/>
          </a:prstGeom>
        </p:spPr>
      </p:pic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6565084" y="4283976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184905" y="3728769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9A007BE4-194F-4773-B6E2-9AD5140AD5B0}"/>
              </a:ext>
            </a:extLst>
          </p:cNvPr>
          <p:cNvSpPr/>
          <p:nvPr/>
        </p:nvSpPr>
        <p:spPr>
          <a:xfrm>
            <a:off x="8284735" y="3883614"/>
            <a:ext cx="247142" cy="246096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8490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954530" y="1089173"/>
            <a:ext cx="6608941" cy="4261468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611785" y="1217708"/>
            <a:ext cx="741307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يجب الإمساك عن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الاكل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والشرب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طلوع الفجر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7325288" y="1967222"/>
            <a:ext cx="3379265" cy="4783258"/>
          </a:xfrm>
          <a:prstGeom prst="rect">
            <a:avLst/>
          </a:prstGeom>
        </p:spPr>
      </p:pic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68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صورة 88">
            <a:extLst>
              <a:ext uri="{FF2B5EF4-FFF2-40B4-BE49-F238E27FC236}">
                <a16:creationId xmlns:a16="http://schemas.microsoft.com/office/drawing/2014/main" id="{02936D64-8C76-4196-B010-EA4450B0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8802" flipH="1">
            <a:off x="1611877" y="1673331"/>
            <a:ext cx="3379265" cy="4783258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5054334" y="1115123"/>
            <a:ext cx="5394723" cy="2947686"/>
          </a:xfrm>
          <a:prstGeom prst="wedgeEllipseCallout">
            <a:avLst>
              <a:gd name="adj1" fmla="val -52830"/>
              <a:gd name="adj2" fmla="val 3807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346136" y="1496916"/>
            <a:ext cx="48111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والافطار 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غروب الشمس</a:t>
            </a:r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7620294" y="3400452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991001" y="3283883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1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47F11109-F79F-429B-A751-B503FFF0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123">
            <a:off x="6876141" y="1517166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1515521" y="1028585"/>
            <a:ext cx="5297703" cy="3415977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1430593" y="1849754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7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9D52C9B-2A4F-4D72-8A65-EDC24EC16F6A}"/>
              </a:ext>
            </a:extLst>
          </p:cNvPr>
          <p:cNvGrpSpPr/>
          <p:nvPr/>
        </p:nvGrpSpPr>
        <p:grpSpPr>
          <a:xfrm>
            <a:off x="4918189" y="-117296"/>
            <a:ext cx="6124931" cy="6344638"/>
            <a:chOff x="1699851" y="1297314"/>
            <a:chExt cx="4357298" cy="4513598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6263EBB-456C-4045-9351-44E65C074B7F}"/>
                </a:ext>
              </a:extLst>
            </p:cNvPr>
            <p:cNvSpPr/>
            <p:nvPr/>
          </p:nvSpPr>
          <p:spPr>
            <a:xfrm>
              <a:off x="1699851" y="1813150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0BC91E25-0215-4AC3-98D5-E466052E372F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1D130D49-2814-4589-9BE5-76BA302E0B12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C6B3931E-12BF-4B5A-AAA5-32707F7E0CBC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CEBB7F9-23AE-4355-9C92-31C349108E6C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CBEF874F-F9D4-44F0-B200-8420CD8CAA46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7984A9FE-7645-47AC-8E85-477D818C7245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DFF37D13-A8C7-4160-94C0-0B432887B255}"/>
                </a:ext>
              </a:extLst>
            </p:cNvPr>
            <p:cNvSpPr/>
            <p:nvPr/>
          </p:nvSpPr>
          <p:spPr>
            <a:xfrm flipH="1">
              <a:off x="2042624" y="2815397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425FC7E1-C565-44B4-883E-832D9080DDD1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63313213-32BB-4F62-8B37-A8095A75C460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329452D2-8F60-47E8-9BB9-C8534A229343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8339E404-1952-4467-969F-85C916743B6B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05386428-E5C3-45E1-905B-D08F7F4A35B2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7B81F3FA-0057-4053-B2D6-980BA3B5CFEE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E0B5B321-51FB-4E92-9D85-83C417682691}"/>
              </a:ext>
            </a:extLst>
          </p:cNvPr>
          <p:cNvSpPr txBox="1"/>
          <p:nvPr/>
        </p:nvSpPr>
        <p:spPr>
          <a:xfrm>
            <a:off x="5115530" y="1485893"/>
            <a:ext cx="562376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قراءة</a:t>
            </a:r>
          </a:p>
          <a:p>
            <a:pPr algn="ctr"/>
            <a:r>
              <a:rPr lang="ar-SA" sz="9400" dirty="0">
                <a:solidFill>
                  <a:srgbClr val="94479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القرآن الكريم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1E6D12DA-E07A-466B-9935-38617F1C23F6}"/>
              </a:ext>
            </a:extLst>
          </p:cNvPr>
          <p:cNvSpPr/>
          <p:nvPr/>
        </p:nvSpPr>
        <p:spPr>
          <a:xfrm>
            <a:off x="1478693" y="392416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727C9D7B-4ECA-4724-A8E6-45D232631FA3}"/>
              </a:ext>
            </a:extLst>
          </p:cNvPr>
          <p:cNvSpPr/>
          <p:nvPr/>
        </p:nvSpPr>
        <p:spPr>
          <a:xfrm>
            <a:off x="3968382" y="447500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8F9FCE83-947A-4032-A4BF-1DF303CBF3F3}"/>
              </a:ext>
            </a:extLst>
          </p:cNvPr>
          <p:cNvGrpSpPr/>
          <p:nvPr/>
        </p:nvGrpSpPr>
        <p:grpSpPr>
          <a:xfrm>
            <a:off x="1907477" y="586497"/>
            <a:ext cx="2351123" cy="6264798"/>
            <a:chOff x="1907477" y="586497"/>
            <a:chExt cx="2351123" cy="6264798"/>
          </a:xfrm>
        </p:grpSpPr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E234EB2D-3381-4AA0-913E-9C5F26F74FB0}"/>
                </a:ext>
              </a:extLst>
            </p:cNvPr>
            <p:cNvSpPr/>
            <p:nvPr/>
          </p:nvSpPr>
          <p:spPr>
            <a:xfrm>
              <a:off x="2270241" y="6421522"/>
              <a:ext cx="1712288" cy="429773"/>
            </a:xfrm>
            <a:prstGeom prst="ellipse">
              <a:avLst/>
            </a:prstGeom>
            <a:solidFill>
              <a:srgbClr val="F9D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14CFAFC-BE0A-4B7A-A29C-12B556212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477" y="586497"/>
              <a:ext cx="2351123" cy="6097932"/>
            </a:xfrm>
            <a:prstGeom prst="rect">
              <a:avLst/>
            </a:prstGeom>
          </p:spPr>
        </p:pic>
      </p:grpSp>
      <p:pic>
        <p:nvPicPr>
          <p:cNvPr id="61" name="صورة 60">
            <a:extLst>
              <a:ext uri="{FF2B5EF4-FFF2-40B4-BE49-F238E27FC236}">
                <a16:creationId xmlns:a16="http://schemas.microsoft.com/office/drawing/2014/main" id="{55B6440A-3412-4FC8-B77A-8CD5F1C0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97" y="4301156"/>
            <a:ext cx="2131058" cy="1718534"/>
          </a:xfrm>
          <a:prstGeom prst="rect">
            <a:avLst/>
          </a:prstGeom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381B4DA-3BD6-447E-929D-F54DAB218759}"/>
              </a:ext>
            </a:extLst>
          </p:cNvPr>
          <p:cNvSpPr txBox="1"/>
          <p:nvPr/>
        </p:nvSpPr>
        <p:spPr>
          <a:xfrm>
            <a:off x="5938767" y="126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73584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1506184-EFAD-4CE0-A70D-D05CD9776324}"/>
              </a:ext>
            </a:extLst>
          </p:cNvPr>
          <p:cNvGrpSpPr/>
          <p:nvPr/>
        </p:nvGrpSpPr>
        <p:grpSpPr>
          <a:xfrm>
            <a:off x="2360781" y="273180"/>
            <a:ext cx="5682800" cy="5792124"/>
            <a:chOff x="1706403" y="1297314"/>
            <a:chExt cx="4350746" cy="443444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90FDB2DD-308B-478C-8FB3-9D7088403E6A}"/>
                </a:ext>
              </a:extLst>
            </p:cNvPr>
            <p:cNvSpPr/>
            <p:nvPr/>
          </p:nvSpPr>
          <p:spPr>
            <a:xfrm>
              <a:off x="1706403" y="1733996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D7B3C7F2-8AF4-4820-9251-DC194B7DE720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C5963315-C7E9-4831-93FF-21D4EC497636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0E113DF8-9615-4A17-B909-744D1A073641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51F9520F-36DB-4F6F-9D19-DA2258C924F6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FCB92273-F63B-4676-AFA5-5C5137321DDE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F769329D-33E0-48DC-B26C-060FFC7DE2DF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A07656E8-7E72-4A2A-99EE-569758982C8E}"/>
                </a:ext>
              </a:extLst>
            </p:cNvPr>
            <p:cNvSpPr/>
            <p:nvPr/>
          </p:nvSpPr>
          <p:spPr>
            <a:xfrm flipH="1">
              <a:off x="3482579" y="2083532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79D3C06B-76D0-42CD-A286-E574CAF0D4F0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D207E091-4A7E-4B03-ADAD-94E8929E4292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6604E8C9-D156-4FC8-89A9-BF90C7477E5E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9" name="شكل حر: شكل 118">
              <a:extLst>
                <a:ext uri="{FF2B5EF4-FFF2-40B4-BE49-F238E27FC236}">
                  <a16:creationId xmlns:a16="http://schemas.microsoft.com/office/drawing/2014/main" id="{4C8E20CD-3EA1-42F1-A8A8-27FF0127D489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543E4B17-15BC-44AA-ADA2-DBFCE4F8CBB9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D2A6FDDA-70F8-4B1D-B531-00EFA056D92D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27B21D03-6C4B-46F8-B6D4-5AC0064E7F94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FBFBA37B-2494-4C32-831B-3F9E9F22338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9EC7EB5D-111D-4CBF-A06C-28801987C913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B38845B3-B462-4B3F-821A-73573C801A69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51111E88-5DB2-4D80-A670-503F942F08C1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EF46E91-60B6-41E2-AD6B-24E3B50D402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9C5F1300-CA00-48BC-B3C4-9D52BFEDF67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318A80DF-5932-435A-80F8-104FBAE75BE6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شكل بيضاوي 31">
                <a:extLst>
                  <a:ext uri="{FF2B5EF4-FFF2-40B4-BE49-F238E27FC236}">
                    <a16:creationId xmlns:a16="http://schemas.microsoft.com/office/drawing/2014/main" id="{C304F999-8AFF-4920-BF7A-D200322001FD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شكل بيضاوي 32">
                <a:extLst>
                  <a:ext uri="{FF2B5EF4-FFF2-40B4-BE49-F238E27FC236}">
                    <a16:creationId xmlns:a16="http://schemas.microsoft.com/office/drawing/2014/main" id="{1489A390-5279-48C5-9021-7715E54D51EC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A3DB160A-DA1D-4492-9E04-174EC7C4EE25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B280593A-461C-40CE-B7B5-C79FB33F3AAF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BAD3B4B0-289D-43FB-A748-E506B4EB8088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7FFCEB8E-EDFC-451C-897C-BE9C4DC69EC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E65E6731-5A1B-48C4-9583-2CBEF83D86EC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0D68DA3A-F5E0-4001-A390-09996EC19137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EE2D27B7-83E1-4265-B5BA-A270C2FB62F5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24538B5B-FB96-4913-8C9D-BB308AE232DF}"/>
                </a:ext>
              </a:extLst>
            </p:cNvPr>
            <p:cNvSpPr/>
            <p:nvPr/>
          </p:nvSpPr>
          <p:spPr>
            <a:xfrm rot="1330170">
              <a:off x="5020729" y="6593033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752D173F-C810-4633-98BA-BE2C2BFA8805}"/>
                </a:ext>
              </a:extLst>
            </p:cNvPr>
            <p:cNvSpPr/>
            <p:nvPr/>
          </p:nvSpPr>
          <p:spPr>
            <a:xfrm rot="1330170">
              <a:off x="2082978" y="630035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69B74D0C-2C67-41D5-9A27-76333154BD28}"/>
                </a:ext>
              </a:extLst>
            </p:cNvPr>
            <p:cNvSpPr/>
            <p:nvPr/>
          </p:nvSpPr>
          <p:spPr>
            <a:xfrm rot="389822">
              <a:off x="1746778" y="637542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9D8E27BD-B86E-4C28-92E2-7895449773B6}"/>
                </a:ext>
              </a:extLst>
            </p:cNvPr>
            <p:cNvSpPr/>
            <p:nvPr/>
          </p:nvSpPr>
          <p:spPr>
            <a:xfrm rot="871710">
              <a:off x="3382292" y="6298428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555E3DC3-8D1F-49D4-85D0-2758D4E23667}"/>
                </a:ext>
              </a:extLst>
            </p:cNvPr>
            <p:cNvSpPr/>
            <p:nvPr/>
          </p:nvSpPr>
          <p:spPr>
            <a:xfrm rot="20478722">
              <a:off x="2246226" y="6576485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B3CBD2A0-9619-4456-9767-BF536083593D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838EC206-5A5C-4934-9BD3-A8E14901B907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65F26A49-48FD-4AAA-84CC-5F0D9AC872C7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BBCD67DC-6E4A-4855-B32A-2657AF239980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F8B59E1A-5FB6-498D-8148-3FD2FAE636F9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C2BE40E8-5299-4EB7-BC86-827BBEBA3C2B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17DD4F1D-EA09-4D77-9F4C-29223633C1B8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46D8E27B-0EE8-4EDE-8D0B-03D9CBCA1ED0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E6CB4ED1-3635-4CC5-9CC2-E0302E884FE5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CE798509-63E2-4221-9693-B722ACF9FC5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0E4B6B27-2914-40FC-99A2-18BA50F1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74" y="2378878"/>
            <a:ext cx="2569787" cy="4830612"/>
          </a:xfrm>
          <a:prstGeom prst="rect">
            <a:avLst/>
          </a:prstGeom>
        </p:spPr>
      </p:pic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A38F9399-0168-4013-A0A7-B05E31466972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1C725CCB-EC05-49D3-8EBB-210B6DF5BF9E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6" name="مأذنة">
                <a:extLst>
                  <a:ext uri="{FF2B5EF4-FFF2-40B4-BE49-F238E27FC236}">
                    <a16:creationId xmlns:a16="http://schemas.microsoft.com/office/drawing/2014/main" id="{3FE41529-C68C-4562-A0E5-453D8E51E7E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51A71792-0AE6-4456-A3BC-C603C2919E0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8" name="مخطط انسيابي: مهلة 127">
                <a:extLst>
                  <a:ext uri="{FF2B5EF4-FFF2-40B4-BE49-F238E27FC236}">
                    <a16:creationId xmlns:a16="http://schemas.microsoft.com/office/drawing/2014/main" id="{005F6C72-9CD4-4A99-BFC9-1A624B1E1F19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6BF11873-3D19-4077-9941-17C213D1A3A5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F4302A43-0902-4B82-ADB0-0254ED7F3BE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2" name="مجموعة 131">
              <a:extLst>
                <a:ext uri="{FF2B5EF4-FFF2-40B4-BE49-F238E27FC236}">
                  <a16:creationId xmlns:a16="http://schemas.microsoft.com/office/drawing/2014/main" id="{0FB7DD3C-8483-4B08-9141-0DC881635856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33" name="مأذنة">
                <a:extLst>
                  <a:ext uri="{FF2B5EF4-FFF2-40B4-BE49-F238E27FC236}">
                    <a16:creationId xmlns:a16="http://schemas.microsoft.com/office/drawing/2014/main" id="{D20A82D1-33D6-40CB-B59B-176D1E89E88B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مستطيل 133">
                <a:extLst>
                  <a:ext uri="{FF2B5EF4-FFF2-40B4-BE49-F238E27FC236}">
                    <a16:creationId xmlns:a16="http://schemas.microsoft.com/office/drawing/2014/main" id="{7737ECA7-DFB4-4E72-ACDF-458869ABAD08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36" name="مستطيل 135">
                <a:extLst>
                  <a:ext uri="{FF2B5EF4-FFF2-40B4-BE49-F238E27FC236}">
                    <a16:creationId xmlns:a16="http://schemas.microsoft.com/office/drawing/2014/main" id="{9C941511-81B6-4DC2-804B-FAE1FF25AEA4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7" name="مستطيل 136">
                <a:extLst>
                  <a:ext uri="{FF2B5EF4-FFF2-40B4-BE49-F238E27FC236}">
                    <a16:creationId xmlns:a16="http://schemas.microsoft.com/office/drawing/2014/main" id="{E666E48C-455F-44DE-9AC8-FC7F1F43E0E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8" name="مجموعة 137">
              <a:extLst>
                <a:ext uri="{FF2B5EF4-FFF2-40B4-BE49-F238E27FC236}">
                  <a16:creationId xmlns:a16="http://schemas.microsoft.com/office/drawing/2014/main" id="{E02E2F10-D89A-4B83-8AA9-E2C7DCD4F48B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39" name="مأذنة">
                <a:extLst>
                  <a:ext uri="{FF2B5EF4-FFF2-40B4-BE49-F238E27FC236}">
                    <a16:creationId xmlns:a16="http://schemas.microsoft.com/office/drawing/2014/main" id="{2C9CA7A4-F1F0-4D46-B971-45CAB752D72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مستطيل 139">
                <a:extLst>
                  <a:ext uri="{FF2B5EF4-FFF2-40B4-BE49-F238E27FC236}">
                    <a16:creationId xmlns:a16="http://schemas.microsoft.com/office/drawing/2014/main" id="{A9A5AE66-2BAE-45FE-BBAA-53386E89987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2" name="مستطيل 141">
                <a:extLst>
                  <a:ext uri="{FF2B5EF4-FFF2-40B4-BE49-F238E27FC236}">
                    <a16:creationId xmlns:a16="http://schemas.microsoft.com/office/drawing/2014/main" id="{F50C47EE-F2CB-457A-A27D-EC214F96B0F9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43" name="مستطيل 142">
                <a:extLst>
                  <a:ext uri="{FF2B5EF4-FFF2-40B4-BE49-F238E27FC236}">
                    <a16:creationId xmlns:a16="http://schemas.microsoft.com/office/drawing/2014/main" id="{B7D88087-89D7-4C01-A4D3-7A8DF338725A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0DE90284-57E6-43A7-A118-5BE5C24B2267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46" name="مأذنة">
              <a:extLst>
                <a:ext uri="{FF2B5EF4-FFF2-40B4-BE49-F238E27FC236}">
                  <a16:creationId xmlns:a16="http://schemas.microsoft.com/office/drawing/2014/main" id="{A1761E29-41E9-4FBE-8D1B-98287454F92C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مستطيل 146">
              <a:extLst>
                <a:ext uri="{FF2B5EF4-FFF2-40B4-BE49-F238E27FC236}">
                  <a16:creationId xmlns:a16="http://schemas.microsoft.com/office/drawing/2014/main" id="{5688D2E5-DFAE-40AA-9D36-C22A69DEDCAC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مخطط انسيابي: مهلة 147">
              <a:extLst>
                <a:ext uri="{FF2B5EF4-FFF2-40B4-BE49-F238E27FC236}">
                  <a16:creationId xmlns:a16="http://schemas.microsoft.com/office/drawing/2014/main" id="{3A26680B-A3D7-40B2-A617-D2A70CCB93C1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9" name="مستطيل 148">
              <a:extLst>
                <a:ext uri="{FF2B5EF4-FFF2-40B4-BE49-F238E27FC236}">
                  <a16:creationId xmlns:a16="http://schemas.microsoft.com/office/drawing/2014/main" id="{E088F5B1-A10B-477A-9F3B-7B02F36F111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50" name="مستطيل 149">
              <a:extLst>
                <a:ext uri="{FF2B5EF4-FFF2-40B4-BE49-F238E27FC236}">
                  <a16:creationId xmlns:a16="http://schemas.microsoft.com/office/drawing/2014/main" id="{DAA09B04-4C11-4BEA-8076-3D7E30B4E7E9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7" name="شكل حر: شكل 76">
            <a:extLst>
              <a:ext uri="{FF2B5EF4-FFF2-40B4-BE49-F238E27FC236}">
                <a16:creationId xmlns:a16="http://schemas.microsoft.com/office/drawing/2014/main" id="{A7D52A94-A589-4211-8F9C-5756ABC2A919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8" name="شكل حر: شكل 77">
            <a:extLst>
              <a:ext uri="{FF2B5EF4-FFF2-40B4-BE49-F238E27FC236}">
                <a16:creationId xmlns:a16="http://schemas.microsoft.com/office/drawing/2014/main" id="{B244D3CD-0D05-4B20-AD54-DFA8559B2B51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9" name="شكل حر: شكل 78">
            <a:extLst>
              <a:ext uri="{FF2B5EF4-FFF2-40B4-BE49-F238E27FC236}">
                <a16:creationId xmlns:a16="http://schemas.microsoft.com/office/drawing/2014/main" id="{A455724E-615E-4A1B-B561-66B0B850F873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F3EFB7-CE43-46D5-969D-9A8397A18ECF}"/>
              </a:ext>
            </a:extLst>
          </p:cNvPr>
          <p:cNvSpPr txBox="1"/>
          <p:nvPr/>
        </p:nvSpPr>
        <p:spPr>
          <a:xfrm>
            <a:off x="2163562" y="2447784"/>
            <a:ext cx="573782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الدّعاء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8D26BB2-9C3A-4164-A9FC-7D60F614EE12}"/>
              </a:ext>
            </a:extLst>
          </p:cNvPr>
          <p:cNvSpPr txBox="1"/>
          <p:nvPr/>
        </p:nvSpPr>
        <p:spPr>
          <a:xfrm>
            <a:off x="3160699" y="2234808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17155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E9936C0A-D6EB-448E-8AE7-EF841B79F613}"/>
              </a:ext>
            </a:extLst>
          </p:cNvPr>
          <p:cNvGrpSpPr/>
          <p:nvPr/>
        </p:nvGrpSpPr>
        <p:grpSpPr>
          <a:xfrm>
            <a:off x="7254909" y="255630"/>
            <a:ext cx="1929485" cy="6567396"/>
            <a:chOff x="7254909" y="255630"/>
            <a:chExt cx="1929485" cy="6567396"/>
          </a:xfrm>
          <a:solidFill>
            <a:srgbClr val="F9D9E4"/>
          </a:solidFill>
        </p:grpSpPr>
        <p:sp>
          <p:nvSpPr>
            <p:cNvPr id="101" name="مأذنة">
              <a:extLst>
                <a:ext uri="{FF2B5EF4-FFF2-40B4-BE49-F238E27FC236}">
                  <a16:creationId xmlns:a16="http://schemas.microsoft.com/office/drawing/2014/main" id="{8F7636BD-DC4E-4246-BE34-1207389C92A3}"/>
                </a:ext>
              </a:extLst>
            </p:cNvPr>
            <p:cNvSpPr/>
            <p:nvPr/>
          </p:nvSpPr>
          <p:spPr>
            <a:xfrm>
              <a:off x="7254909" y="255630"/>
              <a:ext cx="1929485" cy="248172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6BC7239-52CE-45F1-BA71-6FD33999F050}"/>
                </a:ext>
              </a:extLst>
            </p:cNvPr>
            <p:cNvSpPr/>
            <p:nvPr/>
          </p:nvSpPr>
          <p:spPr>
            <a:xfrm>
              <a:off x="7460700" y="4550408"/>
              <a:ext cx="1523280" cy="2272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id="{7652E4B6-9DEC-43A7-8C6C-E7357603CB65}"/>
              </a:ext>
            </a:extLst>
          </p:cNvPr>
          <p:cNvSpPr/>
          <p:nvPr/>
        </p:nvSpPr>
        <p:spPr>
          <a:xfrm flipH="1">
            <a:off x="0" y="868522"/>
            <a:ext cx="5834756" cy="5989478"/>
          </a:xfrm>
          <a:custGeom>
            <a:avLst/>
            <a:gdLst>
              <a:gd name="connsiteX0" fmla="*/ 2691820 w 5901939"/>
              <a:gd name="connsiteY0" fmla="*/ 190 h 5989478"/>
              <a:gd name="connsiteX1" fmla="*/ 4561440 w 5901939"/>
              <a:gd name="connsiteY1" fmla="*/ 493747 h 5989478"/>
              <a:gd name="connsiteX2" fmla="*/ 4608093 w 5901939"/>
              <a:gd name="connsiteY2" fmla="*/ 1408147 h 5989478"/>
              <a:gd name="connsiteX3" fmla="*/ 5457179 w 5901939"/>
              <a:gd name="connsiteY3" fmla="*/ 1893339 h 5989478"/>
              <a:gd name="connsiteX4" fmla="*/ 5838341 w 5901939"/>
              <a:gd name="connsiteY4" fmla="*/ 2191559 h 5989478"/>
              <a:gd name="connsiteX5" fmla="*/ 5901939 w 5901939"/>
              <a:gd name="connsiteY5" fmla="*/ 2243252 h 5989478"/>
              <a:gd name="connsiteX6" fmla="*/ 5901939 w 5901939"/>
              <a:gd name="connsiteY6" fmla="*/ 5989478 h 5989478"/>
              <a:gd name="connsiteX7" fmla="*/ 1543210 w 5901939"/>
              <a:gd name="connsiteY7" fmla="*/ 5989478 h 5989478"/>
              <a:gd name="connsiteX8" fmla="*/ 1536130 w 5901939"/>
              <a:gd name="connsiteY8" fmla="*/ 5905163 h 5989478"/>
              <a:gd name="connsiteX9" fmla="*/ 1417024 w 5901939"/>
              <a:gd name="connsiteY9" fmla="*/ 5243029 h 5989478"/>
              <a:gd name="connsiteX10" fmla="*/ 26762 w 5901939"/>
              <a:gd name="connsiteY10" fmla="*/ 4291307 h 5989478"/>
              <a:gd name="connsiteX11" fmla="*/ 474632 w 5901939"/>
              <a:gd name="connsiteY11" fmla="*/ 3050335 h 5989478"/>
              <a:gd name="connsiteX12" fmla="*/ 148060 w 5901939"/>
              <a:gd name="connsiteY12" fmla="*/ 1585429 h 5989478"/>
              <a:gd name="connsiteX13" fmla="*/ 2238118 w 5901939"/>
              <a:gd name="connsiteY13" fmla="*/ 45878 h 5989478"/>
              <a:gd name="connsiteX14" fmla="*/ 2691820 w 5901939"/>
              <a:gd name="connsiteY14" fmla="*/ 190 h 5989478"/>
              <a:gd name="connsiteX0" fmla="*/ 2624637 w 5834756"/>
              <a:gd name="connsiteY0" fmla="*/ 190 h 5989478"/>
              <a:gd name="connsiteX1" fmla="*/ 4494257 w 5834756"/>
              <a:gd name="connsiteY1" fmla="*/ 49374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56" h="5989478">
                <a:moveTo>
                  <a:pt x="2624637" y="190"/>
                </a:moveTo>
                <a:cubicBezTo>
                  <a:pt x="3325738" y="8792"/>
                  <a:pt x="4112363" y="-56487"/>
                  <a:pt x="4402817" y="326107"/>
                </a:cubicBezTo>
                <a:cubicBezTo>
                  <a:pt x="4678302" y="688983"/>
                  <a:pt x="4376380" y="1146942"/>
                  <a:pt x="4540910" y="1408147"/>
                </a:cubicBezTo>
                <a:cubicBezTo>
                  <a:pt x="4705440" y="1669352"/>
                  <a:pt x="4987874" y="1591807"/>
                  <a:pt x="5389996" y="1893339"/>
                </a:cubicBezTo>
                <a:cubicBezTo>
                  <a:pt x="5490526" y="1968722"/>
                  <a:pt x="5623940" y="2073224"/>
                  <a:pt x="5771158" y="2191559"/>
                </a:cubicBezTo>
                <a:lnTo>
                  <a:pt x="5834756" y="2243252"/>
                </a:lnTo>
                <a:lnTo>
                  <a:pt x="5834756" y="5989478"/>
                </a:lnTo>
                <a:lnTo>
                  <a:pt x="1476027" y="5989478"/>
                </a:lnTo>
                <a:lnTo>
                  <a:pt x="1468947" y="5905163"/>
                </a:lnTo>
                <a:cubicBezTo>
                  <a:pt x="1457311" y="5657100"/>
                  <a:pt x="1560891" y="5481139"/>
                  <a:pt x="1349841" y="5243029"/>
                </a:cubicBezTo>
                <a:cubicBezTo>
                  <a:pt x="1138791" y="5004919"/>
                  <a:pt x="359713" y="4841951"/>
                  <a:pt x="202648" y="4476502"/>
                </a:cubicBezTo>
                <a:cubicBezTo>
                  <a:pt x="45583" y="4111053"/>
                  <a:pt x="427744" y="3532181"/>
                  <a:pt x="407449" y="3050335"/>
                </a:cubicBezTo>
                <a:cubicBezTo>
                  <a:pt x="387154" y="2568490"/>
                  <a:pt x="-213037" y="2086172"/>
                  <a:pt x="80877" y="1585429"/>
                </a:cubicBezTo>
                <a:cubicBezTo>
                  <a:pt x="374791" y="1084686"/>
                  <a:pt x="1435372" y="227825"/>
                  <a:pt x="2170935" y="45878"/>
                </a:cubicBezTo>
                <a:cubicBezTo>
                  <a:pt x="2308853" y="11763"/>
                  <a:pt x="2462845" y="-1796"/>
                  <a:pt x="2624637" y="190"/>
                </a:cubicBezTo>
                <a:close/>
              </a:path>
            </a:pathLst>
          </a:cu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F31D48E-16B0-4692-B59D-F11F7431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47" y="970670"/>
            <a:ext cx="2325504" cy="5701019"/>
          </a:xfrm>
          <a:prstGeom prst="rect">
            <a:avLst/>
          </a:prstGeom>
        </p:spPr>
      </p:pic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C0B438CA-FFCE-4742-A186-09984FB603D9}"/>
              </a:ext>
            </a:extLst>
          </p:cNvPr>
          <p:cNvSpPr/>
          <p:nvPr/>
        </p:nvSpPr>
        <p:spPr>
          <a:xfrm>
            <a:off x="1227479" y="3082597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170E0AA4-C124-42D4-91A5-29325F375C6D}"/>
              </a:ext>
            </a:extLst>
          </p:cNvPr>
          <p:cNvSpPr/>
          <p:nvPr/>
        </p:nvSpPr>
        <p:spPr>
          <a:xfrm>
            <a:off x="3760875" y="4370624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6A146B9-B487-4A71-B58B-9F7D6F02AA26}"/>
              </a:ext>
            </a:extLst>
          </p:cNvPr>
          <p:cNvGrpSpPr/>
          <p:nvPr/>
        </p:nvGrpSpPr>
        <p:grpSpPr>
          <a:xfrm>
            <a:off x="3912345" y="1871407"/>
            <a:ext cx="1323414" cy="1323414"/>
            <a:chOff x="4050956" y="2552097"/>
            <a:chExt cx="1323414" cy="1323414"/>
          </a:xfrm>
        </p:grpSpPr>
        <p:sp>
          <p:nvSpPr>
            <p:cNvPr id="99" name="مخطط انسيابي: مهلة 98">
              <a:extLst>
                <a:ext uri="{FF2B5EF4-FFF2-40B4-BE49-F238E27FC236}">
                  <a16:creationId xmlns:a16="http://schemas.microsoft.com/office/drawing/2014/main" id="{2D23D3BE-114B-4B08-811C-79D37D6822FC}"/>
                </a:ext>
              </a:extLst>
            </p:cNvPr>
            <p:cNvSpPr/>
            <p:nvPr/>
          </p:nvSpPr>
          <p:spPr>
            <a:xfrm rot="16200000">
              <a:off x="4050956" y="2552097"/>
              <a:ext cx="1323414" cy="1323414"/>
            </a:xfrm>
            <a:prstGeom prst="flowChartDelay">
              <a:avLst/>
            </a:prstGeom>
            <a:solidFill>
              <a:srgbClr val="FFF9FB"/>
            </a:solidFill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870853BC-C8B3-4D27-9F4A-1408231F7989}"/>
                </a:ext>
              </a:extLst>
            </p:cNvPr>
            <p:cNvSpPr/>
            <p:nvPr/>
          </p:nvSpPr>
          <p:spPr>
            <a:xfrm flipH="1">
              <a:off x="4398144" y="2765748"/>
              <a:ext cx="741735" cy="918614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8D4A9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2BA9A7DB-F5E6-40C3-B1DF-076EED01B999}"/>
              </a:ext>
            </a:extLst>
          </p:cNvPr>
          <p:cNvSpPr txBox="1"/>
          <p:nvPr/>
        </p:nvSpPr>
        <p:spPr>
          <a:xfrm>
            <a:off x="4722384" y="3049017"/>
            <a:ext cx="708666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صلاة</a:t>
            </a:r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9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التراويح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9536BDB-FB8D-4A09-B980-A2D6ACB75249}"/>
              </a:ext>
            </a:extLst>
          </p:cNvPr>
          <p:cNvSpPr txBox="1"/>
          <p:nvPr/>
        </p:nvSpPr>
        <p:spPr>
          <a:xfrm>
            <a:off x="6414293" y="287362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9569012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شاشة عريضة</PresentationFormat>
  <Paragraphs>72</Paragraphs>
  <Slides>14</Slides>
  <Notes>14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Calibri</vt:lpstr>
      <vt:lpstr>Harmattan</vt:lpstr>
      <vt:lpstr>Arial</vt:lpstr>
      <vt:lpstr>Cairo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</cp:lastModifiedBy>
  <cp:revision>180</cp:revision>
  <dcterms:created xsi:type="dcterms:W3CDTF">2021-04-04T15:06:35Z</dcterms:created>
  <dcterms:modified xsi:type="dcterms:W3CDTF">2021-04-12T10:10:32Z</dcterms:modified>
</cp:coreProperties>
</file>