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4" r:id="rId3"/>
    <p:sldId id="257" r:id="rId4"/>
    <p:sldId id="267" r:id="rId5"/>
    <p:sldId id="270" r:id="rId6"/>
    <p:sldId id="271" r:id="rId7"/>
    <p:sldId id="259" r:id="rId8"/>
    <p:sldId id="260" r:id="rId9"/>
    <p:sldId id="268" r:id="rId10"/>
    <p:sldId id="261" r:id="rId11"/>
    <p:sldId id="262" r:id="rId12"/>
    <p:sldId id="263" r:id="rId13"/>
    <p:sldId id="269" r:id="rId14"/>
    <p:sldId id="264" r:id="rId15"/>
    <p:sldId id="265" r:id="rId16"/>
    <p:sldId id="266" r:id="rId17"/>
    <p:sldId id="273" r:id="rId18"/>
    <p:sldId id="272"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92"/>
    <p:restoredTop sz="94669"/>
  </p:normalViewPr>
  <p:slideViewPr>
    <p:cSldViewPr>
      <p:cViewPr varScale="1">
        <p:scale>
          <a:sx n="87" d="100"/>
          <a:sy n="87" d="100"/>
        </p:scale>
        <p:origin x="182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gif"/></Relationships>
</file>

<file path=ppt/diagrams/_rels/data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gif"/></Relationships>
</file>

<file path=ppt/diagrams/_rels/drawing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5F553-D55A-4CC6-A3DB-81B04B35DAF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E5C65E28-BB9A-48F3-B63D-1C0B1E083FA4}">
      <dgm:prSet/>
      <dgm:spPr/>
      <dgm:t>
        <a:bodyPr/>
        <a:lstStyle/>
        <a:p>
          <a:r>
            <a:rPr lang="en-US" dirty="0">
              <a:latin typeface="Times New Roman" panose="02020603050405020304" pitchFamily="18" charset="0"/>
              <a:cs typeface="Times New Roman" panose="02020603050405020304" pitchFamily="18" charset="0"/>
            </a:rPr>
            <a:t>Master of Business Administration with second honor degree- Saudi Electronic University – December, 2018</a:t>
          </a:r>
          <a:endParaRPr lang="en-GB" dirty="0">
            <a:latin typeface="Times New Roman" panose="02020603050405020304" pitchFamily="18" charset="0"/>
            <a:cs typeface="Times New Roman" panose="02020603050405020304" pitchFamily="18" charset="0"/>
          </a:endParaRPr>
        </a:p>
      </dgm:t>
    </dgm:pt>
    <dgm:pt modelId="{59F46165-694B-416E-A092-0F9F6CCEAB24}" type="parTrans" cxnId="{7DFAFA07-C14B-4644-A815-0C8000CE396B}">
      <dgm:prSet/>
      <dgm:spPr/>
      <dgm:t>
        <a:bodyPr/>
        <a:lstStyle/>
        <a:p>
          <a:endParaRPr lang="en-GB"/>
        </a:p>
      </dgm:t>
    </dgm:pt>
    <dgm:pt modelId="{61431F1C-6634-4EF5-90F8-0819CBF290DB}" type="sibTrans" cxnId="{7DFAFA07-C14B-4644-A815-0C8000CE396B}">
      <dgm:prSet/>
      <dgm:spPr/>
      <dgm:t>
        <a:bodyPr/>
        <a:lstStyle/>
        <a:p>
          <a:endParaRPr lang="en-GB"/>
        </a:p>
      </dgm:t>
    </dgm:pt>
    <dgm:pt modelId="{08991FE8-0A24-427F-AD88-33144B9BA530}">
      <dgm:prSet/>
      <dgm:spPr/>
      <dgm:t>
        <a:bodyPr/>
        <a:lstStyle/>
        <a:p>
          <a:r>
            <a:rPr lang="en-US" dirty="0">
              <a:latin typeface="Times New Roman" panose="02020603050405020304" pitchFamily="18" charset="0"/>
              <a:cs typeface="Times New Roman" panose="02020603050405020304" pitchFamily="18" charset="0"/>
            </a:rPr>
            <a:t>Higher diploma in Special Education,  Gifted Education, King Abdul-Aziz University,  January,  2014</a:t>
          </a:r>
          <a:endParaRPr lang="en-GB" dirty="0">
            <a:latin typeface="Times New Roman" panose="02020603050405020304" pitchFamily="18" charset="0"/>
            <a:cs typeface="Times New Roman" panose="02020603050405020304" pitchFamily="18" charset="0"/>
          </a:endParaRPr>
        </a:p>
      </dgm:t>
    </dgm:pt>
    <dgm:pt modelId="{BE8EDB29-CC9E-40AB-866A-DECE73BB53FE}" type="parTrans" cxnId="{56650AEC-8552-453E-BAC4-A0FD08B71E25}">
      <dgm:prSet/>
      <dgm:spPr/>
      <dgm:t>
        <a:bodyPr/>
        <a:lstStyle/>
        <a:p>
          <a:endParaRPr lang="en-GB"/>
        </a:p>
      </dgm:t>
    </dgm:pt>
    <dgm:pt modelId="{CE7F7994-6311-4911-978A-BEFB6C823724}" type="sibTrans" cxnId="{56650AEC-8552-453E-BAC4-A0FD08B71E25}">
      <dgm:prSet/>
      <dgm:spPr/>
      <dgm:t>
        <a:bodyPr/>
        <a:lstStyle/>
        <a:p>
          <a:endParaRPr lang="en-GB"/>
        </a:p>
      </dgm:t>
    </dgm:pt>
    <dgm:pt modelId="{F6AC4958-22A1-4DD7-B21C-FE12C80947B4}">
      <dgm:prSet/>
      <dgm:spPr/>
      <dgm:t>
        <a:bodyPr/>
        <a:lstStyle/>
        <a:p>
          <a:r>
            <a:rPr lang="en-US" b="0" dirty="0">
              <a:latin typeface="Times New Roman" panose="02020603050405020304" pitchFamily="18" charset="0"/>
              <a:cs typeface="Times New Roman" panose="02020603050405020304" pitchFamily="18" charset="0"/>
            </a:rPr>
            <a:t>Certified trainer from Technical and Vocational Training Corporation- Saudi Arabia</a:t>
          </a:r>
          <a:endParaRPr lang="en-GB" b="0" dirty="0">
            <a:latin typeface="Times New Roman" panose="02020603050405020304" pitchFamily="18" charset="0"/>
            <a:cs typeface="Times New Roman" panose="02020603050405020304" pitchFamily="18" charset="0"/>
          </a:endParaRPr>
        </a:p>
      </dgm:t>
    </dgm:pt>
    <dgm:pt modelId="{8ABF126A-45CB-40B1-988B-BF4D26657B27}" type="parTrans" cxnId="{BCCA4A69-6D45-46AE-B879-6B92D30B4FA8}">
      <dgm:prSet/>
      <dgm:spPr/>
      <dgm:t>
        <a:bodyPr/>
        <a:lstStyle/>
        <a:p>
          <a:endParaRPr lang="en-GB"/>
        </a:p>
      </dgm:t>
    </dgm:pt>
    <dgm:pt modelId="{67555055-C9A7-4F65-80D4-30A02D42C697}" type="sibTrans" cxnId="{BCCA4A69-6D45-46AE-B879-6B92D30B4FA8}">
      <dgm:prSet/>
      <dgm:spPr/>
      <dgm:t>
        <a:bodyPr/>
        <a:lstStyle/>
        <a:p>
          <a:endParaRPr lang="en-GB"/>
        </a:p>
      </dgm:t>
    </dgm:pt>
    <dgm:pt modelId="{5FBCB4BB-7C24-4AC1-ABC2-1CBC716D4228}" type="pres">
      <dgm:prSet presAssocID="{AC75F553-D55A-4CC6-A3DB-81B04B35DAF9}" presName="linear" presStyleCnt="0">
        <dgm:presLayoutVars>
          <dgm:animLvl val="lvl"/>
          <dgm:resizeHandles val="exact"/>
        </dgm:presLayoutVars>
      </dgm:prSet>
      <dgm:spPr/>
    </dgm:pt>
    <dgm:pt modelId="{8641BD31-E8ED-4ADC-8239-399ED8E0022B}" type="pres">
      <dgm:prSet presAssocID="{E5C65E28-BB9A-48F3-B63D-1C0B1E083FA4}" presName="parentText" presStyleLbl="node1" presStyleIdx="0" presStyleCnt="3">
        <dgm:presLayoutVars>
          <dgm:chMax val="0"/>
          <dgm:bulletEnabled val="1"/>
        </dgm:presLayoutVars>
      </dgm:prSet>
      <dgm:spPr/>
    </dgm:pt>
    <dgm:pt modelId="{9C2A108D-5E6B-4B0D-A021-24FB410926C4}" type="pres">
      <dgm:prSet presAssocID="{61431F1C-6634-4EF5-90F8-0819CBF290DB}" presName="spacer" presStyleCnt="0"/>
      <dgm:spPr/>
    </dgm:pt>
    <dgm:pt modelId="{E6700A2B-C495-4111-A9C6-78D31FC5CF69}" type="pres">
      <dgm:prSet presAssocID="{08991FE8-0A24-427F-AD88-33144B9BA530}" presName="parentText" presStyleLbl="node1" presStyleIdx="1" presStyleCnt="3">
        <dgm:presLayoutVars>
          <dgm:chMax val="0"/>
          <dgm:bulletEnabled val="1"/>
        </dgm:presLayoutVars>
      </dgm:prSet>
      <dgm:spPr/>
    </dgm:pt>
    <dgm:pt modelId="{E5282A65-57B7-462B-A3F2-F89D52F62680}" type="pres">
      <dgm:prSet presAssocID="{CE7F7994-6311-4911-978A-BEFB6C823724}" presName="spacer" presStyleCnt="0"/>
      <dgm:spPr/>
    </dgm:pt>
    <dgm:pt modelId="{3F14EC8C-6EED-4DF2-8324-FF8CF0FBD2F7}" type="pres">
      <dgm:prSet presAssocID="{F6AC4958-22A1-4DD7-B21C-FE12C80947B4}" presName="parentText" presStyleLbl="node1" presStyleIdx="2" presStyleCnt="3">
        <dgm:presLayoutVars>
          <dgm:chMax val="0"/>
          <dgm:bulletEnabled val="1"/>
        </dgm:presLayoutVars>
      </dgm:prSet>
      <dgm:spPr/>
    </dgm:pt>
  </dgm:ptLst>
  <dgm:cxnLst>
    <dgm:cxn modelId="{7DFAFA07-C14B-4644-A815-0C8000CE396B}" srcId="{AC75F553-D55A-4CC6-A3DB-81B04B35DAF9}" destId="{E5C65E28-BB9A-48F3-B63D-1C0B1E083FA4}" srcOrd="0" destOrd="0" parTransId="{59F46165-694B-416E-A092-0F9F6CCEAB24}" sibTransId="{61431F1C-6634-4EF5-90F8-0819CBF290DB}"/>
    <dgm:cxn modelId="{01247E18-640E-42B6-AAC6-24FB68E8B3AD}" type="presOf" srcId="{08991FE8-0A24-427F-AD88-33144B9BA530}" destId="{E6700A2B-C495-4111-A9C6-78D31FC5CF69}" srcOrd="0" destOrd="0" presId="urn:microsoft.com/office/officeart/2005/8/layout/vList2"/>
    <dgm:cxn modelId="{0D53245C-DFEA-4E18-A925-41FAE4A2A801}" type="presOf" srcId="{F6AC4958-22A1-4DD7-B21C-FE12C80947B4}" destId="{3F14EC8C-6EED-4DF2-8324-FF8CF0FBD2F7}" srcOrd="0" destOrd="0" presId="urn:microsoft.com/office/officeart/2005/8/layout/vList2"/>
    <dgm:cxn modelId="{BCCA4A69-6D45-46AE-B879-6B92D30B4FA8}" srcId="{AC75F553-D55A-4CC6-A3DB-81B04B35DAF9}" destId="{F6AC4958-22A1-4DD7-B21C-FE12C80947B4}" srcOrd="2" destOrd="0" parTransId="{8ABF126A-45CB-40B1-988B-BF4D26657B27}" sibTransId="{67555055-C9A7-4F65-80D4-30A02D42C697}"/>
    <dgm:cxn modelId="{2414CC8D-9613-46DC-8328-E53912D595F8}" type="presOf" srcId="{AC75F553-D55A-4CC6-A3DB-81B04B35DAF9}" destId="{5FBCB4BB-7C24-4AC1-ABC2-1CBC716D4228}" srcOrd="0" destOrd="0" presId="urn:microsoft.com/office/officeart/2005/8/layout/vList2"/>
    <dgm:cxn modelId="{9B372E8E-0B75-47CD-89BE-11FCD479DE5D}" type="presOf" srcId="{E5C65E28-BB9A-48F3-B63D-1C0B1E083FA4}" destId="{8641BD31-E8ED-4ADC-8239-399ED8E0022B}" srcOrd="0" destOrd="0" presId="urn:microsoft.com/office/officeart/2005/8/layout/vList2"/>
    <dgm:cxn modelId="{56650AEC-8552-453E-BAC4-A0FD08B71E25}" srcId="{AC75F553-D55A-4CC6-A3DB-81B04B35DAF9}" destId="{08991FE8-0A24-427F-AD88-33144B9BA530}" srcOrd="1" destOrd="0" parTransId="{BE8EDB29-CC9E-40AB-866A-DECE73BB53FE}" sibTransId="{CE7F7994-6311-4911-978A-BEFB6C823724}"/>
    <dgm:cxn modelId="{FA1C2D32-571E-4DA9-A42C-5C0A7E362E8F}" type="presParOf" srcId="{5FBCB4BB-7C24-4AC1-ABC2-1CBC716D4228}" destId="{8641BD31-E8ED-4ADC-8239-399ED8E0022B}" srcOrd="0" destOrd="0" presId="urn:microsoft.com/office/officeart/2005/8/layout/vList2"/>
    <dgm:cxn modelId="{A6E901DE-8768-410D-B83D-776E6BC52224}" type="presParOf" srcId="{5FBCB4BB-7C24-4AC1-ABC2-1CBC716D4228}" destId="{9C2A108D-5E6B-4B0D-A021-24FB410926C4}" srcOrd="1" destOrd="0" presId="urn:microsoft.com/office/officeart/2005/8/layout/vList2"/>
    <dgm:cxn modelId="{2C5F148E-E72F-4A22-9D7A-7D48DC59811C}" type="presParOf" srcId="{5FBCB4BB-7C24-4AC1-ABC2-1CBC716D4228}" destId="{E6700A2B-C495-4111-A9C6-78D31FC5CF69}" srcOrd="2" destOrd="0" presId="urn:microsoft.com/office/officeart/2005/8/layout/vList2"/>
    <dgm:cxn modelId="{796613F3-1061-42B8-8BA8-52C2AE37B010}" type="presParOf" srcId="{5FBCB4BB-7C24-4AC1-ABC2-1CBC716D4228}" destId="{E5282A65-57B7-462B-A3F2-F89D52F62680}" srcOrd="3" destOrd="0" presId="urn:microsoft.com/office/officeart/2005/8/layout/vList2"/>
    <dgm:cxn modelId="{E0D5C3BA-9579-4499-9DDC-DE5B87ABE296}" type="presParOf" srcId="{5FBCB4BB-7C24-4AC1-ABC2-1CBC716D4228}" destId="{3F14EC8C-6EED-4DF2-8324-FF8CF0FBD2F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498C05-1859-4A4F-A43E-23D622A73844}" type="doc">
      <dgm:prSet loTypeId="urn:microsoft.com/office/officeart/2005/8/layout/equation1" loCatId="process" qsTypeId="urn:microsoft.com/office/officeart/2005/8/quickstyle/simple1" qsCatId="simple" csTypeId="urn:microsoft.com/office/officeart/2005/8/colors/accent1_2" csCatId="accent1"/>
      <dgm:spPr/>
      <dgm:t>
        <a:bodyPr/>
        <a:lstStyle/>
        <a:p>
          <a:pPr rtl="1"/>
          <a:endParaRPr lang="ar-SA"/>
        </a:p>
      </dgm:t>
    </dgm:pt>
    <dgm:pt modelId="{DE3919B0-387A-4EB2-A8F5-D81CB2AA0B35}">
      <dgm:prSet/>
      <dgm:spPr/>
      <dgm:t>
        <a:bodyPr/>
        <a:lstStyle/>
        <a:p>
          <a:pPr rtl="0"/>
          <a:r>
            <a:rPr lang="en-US">
              <a:solidFill>
                <a:schemeClr val="tx1"/>
              </a:solidFill>
            </a:rPr>
            <a:t>women employees have more favorable effects on all principles factors.</a:t>
          </a:r>
          <a:endParaRPr lang="ar-SA">
            <a:solidFill>
              <a:schemeClr val="tx1"/>
            </a:solidFill>
          </a:endParaRPr>
        </a:p>
      </dgm:t>
    </dgm:pt>
    <dgm:pt modelId="{D439982C-2D93-45A2-887A-677788235EF0}" type="parTrans" cxnId="{BFA6048B-D3D0-4EE8-9BE6-FBB19BA899DA}">
      <dgm:prSet/>
      <dgm:spPr/>
      <dgm:t>
        <a:bodyPr/>
        <a:lstStyle/>
        <a:p>
          <a:pPr rtl="1"/>
          <a:endParaRPr lang="ar-SA">
            <a:solidFill>
              <a:schemeClr val="tx1"/>
            </a:solidFill>
          </a:endParaRPr>
        </a:p>
      </dgm:t>
    </dgm:pt>
    <dgm:pt modelId="{E47896C2-C127-417A-8B3E-D3C9757DB155}" type="sibTrans" cxnId="{BFA6048B-D3D0-4EE8-9BE6-FBB19BA899DA}">
      <dgm:prSet/>
      <dgm:spPr/>
      <dgm:t>
        <a:bodyPr/>
        <a:lstStyle/>
        <a:p>
          <a:pPr rtl="1"/>
          <a:endParaRPr lang="ar-SA">
            <a:solidFill>
              <a:schemeClr val="tx1"/>
            </a:solidFill>
          </a:endParaRPr>
        </a:p>
      </dgm:t>
    </dgm:pt>
    <dgm:pt modelId="{BB65D706-79A9-45C0-AE01-9D0469C4A74A}">
      <dgm:prSet/>
      <dgm:spPr/>
      <dgm:t>
        <a:bodyPr/>
        <a:lstStyle/>
        <a:p>
          <a:pPr rtl="0"/>
          <a:r>
            <a:rPr lang="en-US">
              <a:solidFill>
                <a:schemeClr val="tx1"/>
              </a:solidFill>
            </a:rPr>
            <a:t>the perceived principles factors did not differ significantly from the occupational groups of the university employees.</a:t>
          </a:r>
          <a:endParaRPr lang="ar-SA">
            <a:solidFill>
              <a:schemeClr val="tx1"/>
            </a:solidFill>
          </a:endParaRPr>
        </a:p>
      </dgm:t>
    </dgm:pt>
    <dgm:pt modelId="{4978FC86-37B6-403D-8E1F-C24C474A2FD1}" type="parTrans" cxnId="{8A4374A2-ADFC-411D-A50D-04E5FCEEA76F}">
      <dgm:prSet/>
      <dgm:spPr/>
      <dgm:t>
        <a:bodyPr/>
        <a:lstStyle/>
        <a:p>
          <a:pPr rtl="1"/>
          <a:endParaRPr lang="ar-SA">
            <a:solidFill>
              <a:schemeClr val="tx1"/>
            </a:solidFill>
          </a:endParaRPr>
        </a:p>
      </dgm:t>
    </dgm:pt>
    <dgm:pt modelId="{F1B2D865-8D08-4CB4-8C6B-464B9028FC03}" type="sibTrans" cxnId="{8A4374A2-ADFC-411D-A50D-04E5FCEEA76F}">
      <dgm:prSet/>
      <dgm:spPr/>
      <dgm:t>
        <a:bodyPr/>
        <a:lstStyle/>
        <a:p>
          <a:pPr rtl="1"/>
          <a:endParaRPr lang="ar-SA">
            <a:solidFill>
              <a:schemeClr val="tx1"/>
            </a:solidFill>
          </a:endParaRPr>
        </a:p>
      </dgm:t>
    </dgm:pt>
    <dgm:pt modelId="{3389A5EC-8C03-4649-84F7-1A4D2D8594D9}" type="pres">
      <dgm:prSet presAssocID="{BA498C05-1859-4A4F-A43E-23D622A73844}" presName="linearFlow" presStyleCnt="0">
        <dgm:presLayoutVars>
          <dgm:dir/>
          <dgm:resizeHandles val="exact"/>
        </dgm:presLayoutVars>
      </dgm:prSet>
      <dgm:spPr/>
    </dgm:pt>
    <dgm:pt modelId="{1AEDF1B9-2637-44C4-972F-01E7C67FBBFD}" type="pres">
      <dgm:prSet presAssocID="{DE3919B0-387A-4EB2-A8F5-D81CB2AA0B35}" presName="node" presStyleLbl="node1" presStyleIdx="0" presStyleCnt="2">
        <dgm:presLayoutVars>
          <dgm:bulletEnabled val="1"/>
        </dgm:presLayoutVars>
      </dgm:prSet>
      <dgm:spPr/>
    </dgm:pt>
    <dgm:pt modelId="{A1D61BAA-408D-4836-8AE4-614788A058B3}" type="pres">
      <dgm:prSet presAssocID="{E47896C2-C127-417A-8B3E-D3C9757DB155}" presName="spacerL" presStyleCnt="0"/>
      <dgm:spPr/>
    </dgm:pt>
    <dgm:pt modelId="{FAC3286C-FF8B-40D7-927A-4111797D3470}" type="pres">
      <dgm:prSet presAssocID="{E47896C2-C127-417A-8B3E-D3C9757DB155}" presName="sibTrans" presStyleLbl="sibTrans2D1" presStyleIdx="0" presStyleCnt="1" custLinFactNeighborY="4557"/>
      <dgm:spPr/>
    </dgm:pt>
    <dgm:pt modelId="{AAF07F6C-23CC-47CD-A71B-09EA751F66CE}" type="pres">
      <dgm:prSet presAssocID="{E47896C2-C127-417A-8B3E-D3C9757DB155}" presName="spacerR" presStyleCnt="0"/>
      <dgm:spPr/>
    </dgm:pt>
    <dgm:pt modelId="{0B8C318C-57FD-464A-AE1D-604576A382AB}" type="pres">
      <dgm:prSet presAssocID="{BB65D706-79A9-45C0-AE01-9D0469C4A74A}" presName="node" presStyleLbl="node1" presStyleIdx="1" presStyleCnt="2">
        <dgm:presLayoutVars>
          <dgm:bulletEnabled val="1"/>
        </dgm:presLayoutVars>
      </dgm:prSet>
      <dgm:spPr/>
    </dgm:pt>
  </dgm:ptLst>
  <dgm:cxnLst>
    <dgm:cxn modelId="{1D993E68-CCFA-4EEC-A063-7C1673060171}" type="presOf" srcId="{E47896C2-C127-417A-8B3E-D3C9757DB155}" destId="{FAC3286C-FF8B-40D7-927A-4111797D3470}" srcOrd="0" destOrd="0" presId="urn:microsoft.com/office/officeart/2005/8/layout/equation1"/>
    <dgm:cxn modelId="{290C1874-9957-4654-9D56-33452011A8B9}" type="presOf" srcId="{BA498C05-1859-4A4F-A43E-23D622A73844}" destId="{3389A5EC-8C03-4649-84F7-1A4D2D8594D9}" srcOrd="0" destOrd="0" presId="urn:microsoft.com/office/officeart/2005/8/layout/equation1"/>
    <dgm:cxn modelId="{BFA6048B-D3D0-4EE8-9BE6-FBB19BA899DA}" srcId="{BA498C05-1859-4A4F-A43E-23D622A73844}" destId="{DE3919B0-387A-4EB2-A8F5-D81CB2AA0B35}" srcOrd="0" destOrd="0" parTransId="{D439982C-2D93-45A2-887A-677788235EF0}" sibTransId="{E47896C2-C127-417A-8B3E-D3C9757DB155}"/>
    <dgm:cxn modelId="{8A4374A2-ADFC-411D-A50D-04E5FCEEA76F}" srcId="{BA498C05-1859-4A4F-A43E-23D622A73844}" destId="{BB65D706-79A9-45C0-AE01-9D0469C4A74A}" srcOrd="1" destOrd="0" parTransId="{4978FC86-37B6-403D-8E1F-C24C474A2FD1}" sibTransId="{F1B2D865-8D08-4CB4-8C6B-464B9028FC03}"/>
    <dgm:cxn modelId="{06118AAE-FA78-4D8E-838F-8D073794ABAB}" type="presOf" srcId="{BB65D706-79A9-45C0-AE01-9D0469C4A74A}" destId="{0B8C318C-57FD-464A-AE1D-604576A382AB}" srcOrd="0" destOrd="0" presId="urn:microsoft.com/office/officeart/2005/8/layout/equation1"/>
    <dgm:cxn modelId="{FC5340B5-97E5-4583-9CDD-88350FB28218}" type="presOf" srcId="{DE3919B0-387A-4EB2-A8F5-D81CB2AA0B35}" destId="{1AEDF1B9-2637-44C4-972F-01E7C67FBBFD}" srcOrd="0" destOrd="0" presId="urn:microsoft.com/office/officeart/2005/8/layout/equation1"/>
    <dgm:cxn modelId="{A06F18DC-8AC9-4D82-8469-14197F908728}" type="presParOf" srcId="{3389A5EC-8C03-4649-84F7-1A4D2D8594D9}" destId="{1AEDF1B9-2637-44C4-972F-01E7C67FBBFD}" srcOrd="0" destOrd="0" presId="urn:microsoft.com/office/officeart/2005/8/layout/equation1"/>
    <dgm:cxn modelId="{DDC4B2A2-F60E-4F64-8D1E-D7D32BB38C66}" type="presParOf" srcId="{3389A5EC-8C03-4649-84F7-1A4D2D8594D9}" destId="{A1D61BAA-408D-4836-8AE4-614788A058B3}" srcOrd="1" destOrd="0" presId="urn:microsoft.com/office/officeart/2005/8/layout/equation1"/>
    <dgm:cxn modelId="{7F39430F-890B-41A0-A42B-B4854E20AB5F}" type="presParOf" srcId="{3389A5EC-8C03-4649-84F7-1A4D2D8594D9}" destId="{FAC3286C-FF8B-40D7-927A-4111797D3470}" srcOrd="2" destOrd="0" presId="urn:microsoft.com/office/officeart/2005/8/layout/equation1"/>
    <dgm:cxn modelId="{BB561732-D4E0-4452-A491-F43B49F31AD4}" type="presParOf" srcId="{3389A5EC-8C03-4649-84F7-1A4D2D8594D9}" destId="{AAF07F6C-23CC-47CD-A71B-09EA751F66CE}" srcOrd="3" destOrd="0" presId="urn:microsoft.com/office/officeart/2005/8/layout/equation1"/>
    <dgm:cxn modelId="{EDE77570-2941-4309-A4BD-F13AD5339650}" type="presParOf" srcId="{3389A5EC-8C03-4649-84F7-1A4D2D8594D9}" destId="{0B8C318C-57FD-464A-AE1D-604576A382AB}"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4CFA09-18FB-4E79-82ED-2FF2478A3A7D}" type="doc">
      <dgm:prSet loTypeId="urn:microsoft.com/office/officeart/2005/8/layout/vProcess5" loCatId="process" qsTypeId="urn:microsoft.com/office/officeart/2005/8/quickstyle/3d1" qsCatId="3D" csTypeId="urn:microsoft.com/office/officeart/2005/8/colors/accent1_2" csCatId="accent1" phldr="1"/>
      <dgm:spPr/>
      <dgm:t>
        <a:bodyPr/>
        <a:lstStyle/>
        <a:p>
          <a:pPr rtl="1"/>
          <a:endParaRPr lang="ar-SA"/>
        </a:p>
      </dgm:t>
    </dgm:pt>
    <dgm:pt modelId="{0635B254-7C08-4287-8E61-36DAE362EF8F}">
      <dgm:prSet phldrT="[نص]"/>
      <dgm:spPr/>
      <dgm:t>
        <a:bodyPr/>
        <a:lstStyle/>
        <a:p>
          <a:pPr rtl="1"/>
          <a:r>
            <a:rPr lang="en-US">
              <a:solidFill>
                <a:schemeClr val="tx1"/>
              </a:solidFill>
            </a:rPr>
            <a:t>Functional empowerment </a:t>
          </a:r>
          <a:endParaRPr lang="ar-SA" dirty="0">
            <a:solidFill>
              <a:schemeClr val="tx1"/>
            </a:solidFill>
          </a:endParaRPr>
        </a:p>
      </dgm:t>
    </dgm:pt>
    <dgm:pt modelId="{291D1E37-96F7-4E20-8EA4-9F4C80822DCB}" type="parTrans" cxnId="{409E5190-70A7-411B-AE49-E379C2617AB4}">
      <dgm:prSet/>
      <dgm:spPr/>
      <dgm:t>
        <a:bodyPr/>
        <a:lstStyle/>
        <a:p>
          <a:pPr rtl="1"/>
          <a:endParaRPr lang="ar-SA">
            <a:solidFill>
              <a:schemeClr val="tx1"/>
            </a:solidFill>
          </a:endParaRPr>
        </a:p>
      </dgm:t>
    </dgm:pt>
    <dgm:pt modelId="{A0E4046E-3FA4-4EEC-A876-B2A296D6AA3A}" type="sibTrans" cxnId="{409E5190-70A7-411B-AE49-E379C2617AB4}">
      <dgm:prSet/>
      <dgm:spPr/>
      <dgm:t>
        <a:bodyPr/>
        <a:lstStyle/>
        <a:p>
          <a:pPr rtl="1"/>
          <a:endParaRPr lang="ar-SA">
            <a:solidFill>
              <a:schemeClr val="tx1"/>
            </a:solidFill>
          </a:endParaRPr>
        </a:p>
      </dgm:t>
    </dgm:pt>
    <dgm:pt modelId="{34CA62A4-8268-4E46-9519-F378C92E630D}">
      <dgm:prSet phldrT="[نص]"/>
      <dgm:spPr/>
      <dgm:t>
        <a:bodyPr/>
        <a:lstStyle/>
        <a:p>
          <a:pPr rtl="1"/>
          <a:r>
            <a:rPr lang="en-US">
              <a:solidFill>
                <a:schemeClr val="tx1"/>
              </a:solidFill>
            </a:rPr>
            <a:t>Accountability </a:t>
          </a:r>
          <a:endParaRPr lang="ar-SA" dirty="0">
            <a:solidFill>
              <a:schemeClr val="tx1"/>
            </a:solidFill>
          </a:endParaRPr>
        </a:p>
      </dgm:t>
    </dgm:pt>
    <dgm:pt modelId="{A03B9D8C-588F-4D79-8D41-8DD3C299FB00}" type="parTrans" cxnId="{FA9318E3-6B40-4680-A92C-CAE8C630A51A}">
      <dgm:prSet/>
      <dgm:spPr/>
      <dgm:t>
        <a:bodyPr/>
        <a:lstStyle/>
        <a:p>
          <a:pPr rtl="1"/>
          <a:endParaRPr lang="ar-SA">
            <a:solidFill>
              <a:schemeClr val="tx1"/>
            </a:solidFill>
          </a:endParaRPr>
        </a:p>
      </dgm:t>
    </dgm:pt>
    <dgm:pt modelId="{D787B44F-0D4C-474A-B3B2-6A65C1365730}" type="sibTrans" cxnId="{FA9318E3-6B40-4680-A92C-CAE8C630A51A}">
      <dgm:prSet/>
      <dgm:spPr/>
      <dgm:t>
        <a:bodyPr/>
        <a:lstStyle/>
        <a:p>
          <a:pPr rtl="1"/>
          <a:endParaRPr lang="ar-SA">
            <a:solidFill>
              <a:schemeClr val="tx1"/>
            </a:solidFill>
          </a:endParaRPr>
        </a:p>
      </dgm:t>
    </dgm:pt>
    <dgm:pt modelId="{63F2E0EE-A5D2-41C7-9367-7E5BE8368106}">
      <dgm:prSet phldrT="[نص]"/>
      <dgm:spPr/>
      <dgm:t>
        <a:bodyPr/>
        <a:lstStyle/>
        <a:p>
          <a:pPr rtl="1"/>
          <a:r>
            <a:rPr lang="en-US">
              <a:solidFill>
                <a:schemeClr val="tx1"/>
              </a:solidFill>
            </a:rPr>
            <a:t>Effective participation </a:t>
          </a:r>
          <a:endParaRPr lang="ar-SA" dirty="0">
            <a:solidFill>
              <a:schemeClr val="tx1"/>
            </a:solidFill>
          </a:endParaRPr>
        </a:p>
      </dgm:t>
    </dgm:pt>
    <dgm:pt modelId="{DCFB8229-6EA1-4B73-92BF-2D9B18D26715}" type="parTrans" cxnId="{134C432A-F9EC-4FB1-B273-8FB5282D6A9D}">
      <dgm:prSet/>
      <dgm:spPr/>
      <dgm:t>
        <a:bodyPr/>
        <a:lstStyle/>
        <a:p>
          <a:pPr rtl="1"/>
          <a:endParaRPr lang="ar-SA">
            <a:solidFill>
              <a:schemeClr val="tx1"/>
            </a:solidFill>
          </a:endParaRPr>
        </a:p>
      </dgm:t>
    </dgm:pt>
    <dgm:pt modelId="{49518C0F-F751-472B-82AB-9C6F15E0BFFD}" type="sibTrans" cxnId="{134C432A-F9EC-4FB1-B273-8FB5282D6A9D}">
      <dgm:prSet/>
      <dgm:spPr/>
      <dgm:t>
        <a:bodyPr/>
        <a:lstStyle/>
        <a:p>
          <a:pPr rtl="1"/>
          <a:endParaRPr lang="ar-SA">
            <a:solidFill>
              <a:schemeClr val="tx1"/>
            </a:solidFill>
          </a:endParaRPr>
        </a:p>
      </dgm:t>
    </dgm:pt>
    <dgm:pt modelId="{7D62470B-1EDB-45E0-BD7D-E02B4B469304}">
      <dgm:prSet phldrT="[نص]"/>
      <dgm:spPr/>
      <dgm:t>
        <a:bodyPr/>
        <a:lstStyle/>
        <a:p>
          <a:pPr rtl="1"/>
          <a:r>
            <a:rPr lang="en-US">
              <a:solidFill>
                <a:schemeClr val="tx1"/>
              </a:solidFill>
            </a:rPr>
            <a:t>Transparency </a:t>
          </a:r>
          <a:endParaRPr lang="ar-SA" dirty="0">
            <a:solidFill>
              <a:schemeClr val="tx1"/>
            </a:solidFill>
          </a:endParaRPr>
        </a:p>
      </dgm:t>
    </dgm:pt>
    <dgm:pt modelId="{B0EBF196-C388-4181-822F-E510BB6F1D91}" type="parTrans" cxnId="{DED63C4E-FBBE-4A1C-8ACC-7335F6688060}">
      <dgm:prSet/>
      <dgm:spPr/>
      <dgm:t>
        <a:bodyPr/>
        <a:lstStyle/>
        <a:p>
          <a:pPr rtl="1"/>
          <a:endParaRPr lang="ar-SA">
            <a:solidFill>
              <a:schemeClr val="tx1"/>
            </a:solidFill>
          </a:endParaRPr>
        </a:p>
      </dgm:t>
    </dgm:pt>
    <dgm:pt modelId="{A5276B75-9882-40AC-9436-9EB9EC25370A}" type="sibTrans" cxnId="{DED63C4E-FBBE-4A1C-8ACC-7335F6688060}">
      <dgm:prSet/>
      <dgm:spPr/>
      <dgm:t>
        <a:bodyPr/>
        <a:lstStyle/>
        <a:p>
          <a:pPr rtl="1"/>
          <a:endParaRPr lang="ar-SA">
            <a:solidFill>
              <a:schemeClr val="tx1"/>
            </a:solidFill>
          </a:endParaRPr>
        </a:p>
      </dgm:t>
    </dgm:pt>
    <dgm:pt modelId="{8761B868-D0F2-436F-AE46-65FCD1D04863}" type="pres">
      <dgm:prSet presAssocID="{FC4CFA09-18FB-4E79-82ED-2FF2478A3A7D}" presName="outerComposite" presStyleCnt="0">
        <dgm:presLayoutVars>
          <dgm:chMax val="5"/>
          <dgm:dir/>
          <dgm:resizeHandles val="exact"/>
        </dgm:presLayoutVars>
      </dgm:prSet>
      <dgm:spPr/>
    </dgm:pt>
    <dgm:pt modelId="{127F49D3-8C0D-4EF0-B671-468EBBF8463B}" type="pres">
      <dgm:prSet presAssocID="{FC4CFA09-18FB-4E79-82ED-2FF2478A3A7D}" presName="dummyMaxCanvas" presStyleCnt="0">
        <dgm:presLayoutVars/>
      </dgm:prSet>
      <dgm:spPr/>
    </dgm:pt>
    <dgm:pt modelId="{EA794653-BB9C-4395-BFBF-848DA1FC8AE9}" type="pres">
      <dgm:prSet presAssocID="{FC4CFA09-18FB-4E79-82ED-2FF2478A3A7D}" presName="FourNodes_1" presStyleLbl="node1" presStyleIdx="0" presStyleCnt="4">
        <dgm:presLayoutVars>
          <dgm:bulletEnabled val="1"/>
        </dgm:presLayoutVars>
      </dgm:prSet>
      <dgm:spPr/>
    </dgm:pt>
    <dgm:pt modelId="{26F9607F-701B-415E-92BA-F159BC63B3F0}" type="pres">
      <dgm:prSet presAssocID="{FC4CFA09-18FB-4E79-82ED-2FF2478A3A7D}" presName="FourNodes_2" presStyleLbl="node1" presStyleIdx="1" presStyleCnt="4">
        <dgm:presLayoutVars>
          <dgm:bulletEnabled val="1"/>
        </dgm:presLayoutVars>
      </dgm:prSet>
      <dgm:spPr/>
    </dgm:pt>
    <dgm:pt modelId="{25379BC5-4D3D-43B8-A1EF-DE538F6ADDE1}" type="pres">
      <dgm:prSet presAssocID="{FC4CFA09-18FB-4E79-82ED-2FF2478A3A7D}" presName="FourNodes_3" presStyleLbl="node1" presStyleIdx="2" presStyleCnt="4">
        <dgm:presLayoutVars>
          <dgm:bulletEnabled val="1"/>
        </dgm:presLayoutVars>
      </dgm:prSet>
      <dgm:spPr/>
    </dgm:pt>
    <dgm:pt modelId="{D39677C8-EA36-4E74-BAAF-390BEBB58E9C}" type="pres">
      <dgm:prSet presAssocID="{FC4CFA09-18FB-4E79-82ED-2FF2478A3A7D}" presName="FourNodes_4" presStyleLbl="node1" presStyleIdx="3" presStyleCnt="4">
        <dgm:presLayoutVars>
          <dgm:bulletEnabled val="1"/>
        </dgm:presLayoutVars>
      </dgm:prSet>
      <dgm:spPr/>
    </dgm:pt>
    <dgm:pt modelId="{67BEE995-4AA4-44D3-9576-BE785FFC7291}" type="pres">
      <dgm:prSet presAssocID="{FC4CFA09-18FB-4E79-82ED-2FF2478A3A7D}" presName="FourConn_1-2" presStyleLbl="fgAccFollowNode1" presStyleIdx="0" presStyleCnt="3">
        <dgm:presLayoutVars>
          <dgm:bulletEnabled val="1"/>
        </dgm:presLayoutVars>
      </dgm:prSet>
      <dgm:spPr/>
    </dgm:pt>
    <dgm:pt modelId="{344C0367-E13D-42BE-A982-82CF1CCE0119}" type="pres">
      <dgm:prSet presAssocID="{FC4CFA09-18FB-4E79-82ED-2FF2478A3A7D}" presName="FourConn_2-3" presStyleLbl="fgAccFollowNode1" presStyleIdx="1" presStyleCnt="3">
        <dgm:presLayoutVars>
          <dgm:bulletEnabled val="1"/>
        </dgm:presLayoutVars>
      </dgm:prSet>
      <dgm:spPr/>
    </dgm:pt>
    <dgm:pt modelId="{95C4B931-5288-4A86-93EC-CBA813FC28F0}" type="pres">
      <dgm:prSet presAssocID="{FC4CFA09-18FB-4E79-82ED-2FF2478A3A7D}" presName="FourConn_3-4" presStyleLbl="fgAccFollowNode1" presStyleIdx="2" presStyleCnt="3">
        <dgm:presLayoutVars>
          <dgm:bulletEnabled val="1"/>
        </dgm:presLayoutVars>
      </dgm:prSet>
      <dgm:spPr/>
    </dgm:pt>
    <dgm:pt modelId="{7D2C30FA-F4D6-4842-9E5E-08766866ABAA}" type="pres">
      <dgm:prSet presAssocID="{FC4CFA09-18FB-4E79-82ED-2FF2478A3A7D}" presName="FourNodes_1_text" presStyleLbl="node1" presStyleIdx="3" presStyleCnt="4">
        <dgm:presLayoutVars>
          <dgm:bulletEnabled val="1"/>
        </dgm:presLayoutVars>
      </dgm:prSet>
      <dgm:spPr/>
    </dgm:pt>
    <dgm:pt modelId="{DEE6139D-4A31-42A8-A08C-F10B32147EB7}" type="pres">
      <dgm:prSet presAssocID="{FC4CFA09-18FB-4E79-82ED-2FF2478A3A7D}" presName="FourNodes_2_text" presStyleLbl="node1" presStyleIdx="3" presStyleCnt="4">
        <dgm:presLayoutVars>
          <dgm:bulletEnabled val="1"/>
        </dgm:presLayoutVars>
      </dgm:prSet>
      <dgm:spPr/>
    </dgm:pt>
    <dgm:pt modelId="{21844AD5-A5F9-48A5-A311-08446C8513C0}" type="pres">
      <dgm:prSet presAssocID="{FC4CFA09-18FB-4E79-82ED-2FF2478A3A7D}" presName="FourNodes_3_text" presStyleLbl="node1" presStyleIdx="3" presStyleCnt="4">
        <dgm:presLayoutVars>
          <dgm:bulletEnabled val="1"/>
        </dgm:presLayoutVars>
      </dgm:prSet>
      <dgm:spPr/>
    </dgm:pt>
    <dgm:pt modelId="{6D742B6D-6C84-45F4-8910-0B0C8790FB5C}" type="pres">
      <dgm:prSet presAssocID="{FC4CFA09-18FB-4E79-82ED-2FF2478A3A7D}" presName="FourNodes_4_text" presStyleLbl="node1" presStyleIdx="3" presStyleCnt="4">
        <dgm:presLayoutVars>
          <dgm:bulletEnabled val="1"/>
        </dgm:presLayoutVars>
      </dgm:prSet>
      <dgm:spPr/>
    </dgm:pt>
  </dgm:ptLst>
  <dgm:cxnLst>
    <dgm:cxn modelId="{6C7BF802-7C87-420B-9A34-671CFCF431DC}" type="presOf" srcId="{7D62470B-1EDB-45E0-BD7D-E02B4B469304}" destId="{D39677C8-EA36-4E74-BAAF-390BEBB58E9C}" srcOrd="0" destOrd="0" presId="urn:microsoft.com/office/officeart/2005/8/layout/vProcess5"/>
    <dgm:cxn modelId="{BB9B2E10-0C52-4AC9-85B5-9D31847BADE4}" type="presOf" srcId="{49518C0F-F751-472B-82AB-9C6F15E0BFFD}" destId="{95C4B931-5288-4A86-93EC-CBA813FC28F0}" srcOrd="0" destOrd="0" presId="urn:microsoft.com/office/officeart/2005/8/layout/vProcess5"/>
    <dgm:cxn modelId="{F809AC22-5C36-4419-8840-9318E725975A}" type="presOf" srcId="{63F2E0EE-A5D2-41C7-9367-7E5BE8368106}" destId="{25379BC5-4D3D-43B8-A1EF-DE538F6ADDE1}" srcOrd="0" destOrd="0" presId="urn:microsoft.com/office/officeart/2005/8/layout/vProcess5"/>
    <dgm:cxn modelId="{134C432A-F9EC-4FB1-B273-8FB5282D6A9D}" srcId="{FC4CFA09-18FB-4E79-82ED-2FF2478A3A7D}" destId="{63F2E0EE-A5D2-41C7-9367-7E5BE8368106}" srcOrd="2" destOrd="0" parTransId="{DCFB8229-6EA1-4B73-92BF-2D9B18D26715}" sibTransId="{49518C0F-F751-472B-82AB-9C6F15E0BFFD}"/>
    <dgm:cxn modelId="{04260B3E-18E9-413A-804C-3B6140089336}" type="presOf" srcId="{FC4CFA09-18FB-4E79-82ED-2FF2478A3A7D}" destId="{8761B868-D0F2-436F-AE46-65FCD1D04863}" srcOrd="0" destOrd="0" presId="urn:microsoft.com/office/officeart/2005/8/layout/vProcess5"/>
    <dgm:cxn modelId="{DED63C4E-FBBE-4A1C-8ACC-7335F6688060}" srcId="{FC4CFA09-18FB-4E79-82ED-2FF2478A3A7D}" destId="{7D62470B-1EDB-45E0-BD7D-E02B4B469304}" srcOrd="3" destOrd="0" parTransId="{B0EBF196-C388-4181-822F-E510BB6F1D91}" sibTransId="{A5276B75-9882-40AC-9436-9EB9EC25370A}"/>
    <dgm:cxn modelId="{CBF7F853-0DA4-45C2-8C72-B237D61BD8E2}" type="presOf" srcId="{63F2E0EE-A5D2-41C7-9367-7E5BE8368106}" destId="{21844AD5-A5F9-48A5-A311-08446C8513C0}" srcOrd="1" destOrd="0" presId="urn:microsoft.com/office/officeart/2005/8/layout/vProcess5"/>
    <dgm:cxn modelId="{50606E55-E4D7-4B45-A874-696CCFE502BF}" type="presOf" srcId="{0635B254-7C08-4287-8E61-36DAE362EF8F}" destId="{7D2C30FA-F4D6-4842-9E5E-08766866ABAA}" srcOrd="1" destOrd="0" presId="urn:microsoft.com/office/officeart/2005/8/layout/vProcess5"/>
    <dgm:cxn modelId="{28A45168-25D4-414F-B4B8-0E0498B3B289}" type="presOf" srcId="{34CA62A4-8268-4E46-9519-F378C92E630D}" destId="{DEE6139D-4A31-42A8-A08C-F10B32147EB7}" srcOrd="1" destOrd="0" presId="urn:microsoft.com/office/officeart/2005/8/layout/vProcess5"/>
    <dgm:cxn modelId="{6B731A70-A68E-44CB-833B-3F9E20701E60}" type="presOf" srcId="{34CA62A4-8268-4E46-9519-F378C92E630D}" destId="{26F9607F-701B-415E-92BA-F159BC63B3F0}" srcOrd="0" destOrd="0" presId="urn:microsoft.com/office/officeart/2005/8/layout/vProcess5"/>
    <dgm:cxn modelId="{16F6878C-F767-41DD-8D7B-FB5AE1416F31}" type="presOf" srcId="{A0E4046E-3FA4-4EEC-A876-B2A296D6AA3A}" destId="{67BEE995-4AA4-44D3-9576-BE785FFC7291}" srcOrd="0" destOrd="0" presId="urn:microsoft.com/office/officeart/2005/8/layout/vProcess5"/>
    <dgm:cxn modelId="{409E5190-70A7-411B-AE49-E379C2617AB4}" srcId="{FC4CFA09-18FB-4E79-82ED-2FF2478A3A7D}" destId="{0635B254-7C08-4287-8E61-36DAE362EF8F}" srcOrd="0" destOrd="0" parTransId="{291D1E37-96F7-4E20-8EA4-9F4C80822DCB}" sibTransId="{A0E4046E-3FA4-4EEC-A876-B2A296D6AA3A}"/>
    <dgm:cxn modelId="{CE16B2A2-BDD7-4ABB-B302-2287D8D0D3F0}" type="presOf" srcId="{D787B44F-0D4C-474A-B3B2-6A65C1365730}" destId="{344C0367-E13D-42BE-A982-82CF1CCE0119}" srcOrd="0" destOrd="0" presId="urn:microsoft.com/office/officeart/2005/8/layout/vProcess5"/>
    <dgm:cxn modelId="{13C7E7A2-1663-4107-B424-B67444FFE450}" type="presOf" srcId="{0635B254-7C08-4287-8E61-36DAE362EF8F}" destId="{EA794653-BB9C-4395-BFBF-848DA1FC8AE9}" srcOrd="0" destOrd="0" presId="urn:microsoft.com/office/officeart/2005/8/layout/vProcess5"/>
    <dgm:cxn modelId="{1B681ED8-7918-4D37-8079-9AD09F9254B2}" type="presOf" srcId="{7D62470B-1EDB-45E0-BD7D-E02B4B469304}" destId="{6D742B6D-6C84-45F4-8910-0B0C8790FB5C}" srcOrd="1" destOrd="0" presId="urn:microsoft.com/office/officeart/2005/8/layout/vProcess5"/>
    <dgm:cxn modelId="{FA9318E3-6B40-4680-A92C-CAE8C630A51A}" srcId="{FC4CFA09-18FB-4E79-82ED-2FF2478A3A7D}" destId="{34CA62A4-8268-4E46-9519-F378C92E630D}" srcOrd="1" destOrd="0" parTransId="{A03B9D8C-588F-4D79-8D41-8DD3C299FB00}" sibTransId="{D787B44F-0D4C-474A-B3B2-6A65C1365730}"/>
    <dgm:cxn modelId="{8A4E176F-7020-4405-808D-455DE919524D}" type="presParOf" srcId="{8761B868-D0F2-436F-AE46-65FCD1D04863}" destId="{127F49D3-8C0D-4EF0-B671-468EBBF8463B}" srcOrd="0" destOrd="0" presId="urn:microsoft.com/office/officeart/2005/8/layout/vProcess5"/>
    <dgm:cxn modelId="{E482E3D0-55F5-465B-9162-279CD9CA195B}" type="presParOf" srcId="{8761B868-D0F2-436F-AE46-65FCD1D04863}" destId="{EA794653-BB9C-4395-BFBF-848DA1FC8AE9}" srcOrd="1" destOrd="0" presId="urn:microsoft.com/office/officeart/2005/8/layout/vProcess5"/>
    <dgm:cxn modelId="{C02221AD-78D6-438F-8106-B985812F86F4}" type="presParOf" srcId="{8761B868-D0F2-436F-AE46-65FCD1D04863}" destId="{26F9607F-701B-415E-92BA-F159BC63B3F0}" srcOrd="2" destOrd="0" presId="urn:microsoft.com/office/officeart/2005/8/layout/vProcess5"/>
    <dgm:cxn modelId="{4DAE9E19-38A1-49FD-9544-EC0639A2CC16}" type="presParOf" srcId="{8761B868-D0F2-436F-AE46-65FCD1D04863}" destId="{25379BC5-4D3D-43B8-A1EF-DE538F6ADDE1}" srcOrd="3" destOrd="0" presId="urn:microsoft.com/office/officeart/2005/8/layout/vProcess5"/>
    <dgm:cxn modelId="{84C70632-C6F4-44A4-8F5E-2CF6D2E12968}" type="presParOf" srcId="{8761B868-D0F2-436F-AE46-65FCD1D04863}" destId="{D39677C8-EA36-4E74-BAAF-390BEBB58E9C}" srcOrd="4" destOrd="0" presId="urn:microsoft.com/office/officeart/2005/8/layout/vProcess5"/>
    <dgm:cxn modelId="{57003FCE-97DA-407B-BA5E-5F657097E2C6}" type="presParOf" srcId="{8761B868-D0F2-436F-AE46-65FCD1D04863}" destId="{67BEE995-4AA4-44D3-9576-BE785FFC7291}" srcOrd="5" destOrd="0" presId="urn:microsoft.com/office/officeart/2005/8/layout/vProcess5"/>
    <dgm:cxn modelId="{802D8023-5824-40EA-B000-657A7BCD7621}" type="presParOf" srcId="{8761B868-D0F2-436F-AE46-65FCD1D04863}" destId="{344C0367-E13D-42BE-A982-82CF1CCE0119}" srcOrd="6" destOrd="0" presId="urn:microsoft.com/office/officeart/2005/8/layout/vProcess5"/>
    <dgm:cxn modelId="{0E43F267-F60E-4BC2-AE4A-6D4B96C0ED21}" type="presParOf" srcId="{8761B868-D0F2-436F-AE46-65FCD1D04863}" destId="{95C4B931-5288-4A86-93EC-CBA813FC28F0}" srcOrd="7" destOrd="0" presId="urn:microsoft.com/office/officeart/2005/8/layout/vProcess5"/>
    <dgm:cxn modelId="{4794234D-4B3D-4A25-A5C8-4A89AB6D5698}" type="presParOf" srcId="{8761B868-D0F2-436F-AE46-65FCD1D04863}" destId="{7D2C30FA-F4D6-4842-9E5E-08766866ABAA}" srcOrd="8" destOrd="0" presId="urn:microsoft.com/office/officeart/2005/8/layout/vProcess5"/>
    <dgm:cxn modelId="{08D9A463-BAE6-400F-8C61-969C149DA25D}" type="presParOf" srcId="{8761B868-D0F2-436F-AE46-65FCD1D04863}" destId="{DEE6139D-4A31-42A8-A08C-F10B32147EB7}" srcOrd="9" destOrd="0" presId="urn:microsoft.com/office/officeart/2005/8/layout/vProcess5"/>
    <dgm:cxn modelId="{21D57D86-10EA-45CF-A8CD-7C1D6AFDDB2F}" type="presParOf" srcId="{8761B868-D0F2-436F-AE46-65FCD1D04863}" destId="{21844AD5-A5F9-48A5-A311-08446C8513C0}" srcOrd="10" destOrd="0" presId="urn:microsoft.com/office/officeart/2005/8/layout/vProcess5"/>
    <dgm:cxn modelId="{6A938742-9E55-4489-A448-7A93318AD7B0}" type="presParOf" srcId="{8761B868-D0F2-436F-AE46-65FCD1D04863}" destId="{6D742B6D-6C84-45F4-8910-0B0C8790FB5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F9E542-40C6-4C6E-A92F-25D2D9722925}"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pPr rtl="1"/>
          <a:endParaRPr lang="ar-SA"/>
        </a:p>
      </dgm:t>
    </dgm:pt>
    <dgm:pt modelId="{08D9B113-FD65-45B6-AC80-FADD48A7C3DD}">
      <dgm:prSet/>
      <dgm:spPr/>
      <dgm:t>
        <a:bodyPr/>
        <a:lstStyle/>
        <a:p>
          <a:pPr rtl="0"/>
          <a:r>
            <a:rPr lang="en-US" dirty="0"/>
            <a:t>There is no enough literature in regard to Saudi Higher Education governance in specific and about higher education governance in general. </a:t>
          </a:r>
          <a:endParaRPr lang="ar-SA" dirty="0"/>
        </a:p>
      </dgm:t>
    </dgm:pt>
    <dgm:pt modelId="{FFD757D7-9893-42C8-8251-A508BEEAB5E4}" type="parTrans" cxnId="{291CEF70-7564-47ED-B66C-718E1A8594C6}">
      <dgm:prSet/>
      <dgm:spPr/>
      <dgm:t>
        <a:bodyPr/>
        <a:lstStyle/>
        <a:p>
          <a:pPr rtl="1"/>
          <a:endParaRPr lang="ar-SA"/>
        </a:p>
      </dgm:t>
    </dgm:pt>
    <dgm:pt modelId="{A28523A6-0AD6-4AC3-A5E4-E7F5657B71DF}" type="sibTrans" cxnId="{291CEF70-7564-47ED-B66C-718E1A8594C6}">
      <dgm:prSet/>
      <dgm:spPr/>
      <dgm:t>
        <a:bodyPr/>
        <a:lstStyle/>
        <a:p>
          <a:pPr rtl="1"/>
          <a:endParaRPr lang="ar-SA"/>
        </a:p>
      </dgm:t>
    </dgm:pt>
    <dgm:pt modelId="{6D4A7F5F-4A61-4F8C-8206-201ECEB04848}">
      <dgm:prSet/>
      <dgm:spPr/>
      <dgm:t>
        <a:bodyPr/>
        <a:lstStyle/>
        <a:p>
          <a:pPr rtl="0"/>
          <a:r>
            <a:rPr lang="en-US" dirty="0"/>
            <a:t>The time allowed to finish this study.</a:t>
          </a:r>
          <a:endParaRPr lang="ar-SA" dirty="0"/>
        </a:p>
      </dgm:t>
    </dgm:pt>
    <dgm:pt modelId="{86CDDA4D-9948-432F-A314-D2CB789CE6B2}" type="parTrans" cxnId="{3996E0C1-38CA-4840-B70D-3C679F04AEDC}">
      <dgm:prSet/>
      <dgm:spPr/>
      <dgm:t>
        <a:bodyPr/>
        <a:lstStyle/>
        <a:p>
          <a:pPr rtl="1"/>
          <a:endParaRPr lang="ar-SA"/>
        </a:p>
      </dgm:t>
    </dgm:pt>
    <dgm:pt modelId="{65A2DBA5-95C8-44EF-B2EB-8944D43773EF}" type="sibTrans" cxnId="{3996E0C1-38CA-4840-B70D-3C679F04AEDC}">
      <dgm:prSet/>
      <dgm:spPr/>
      <dgm:t>
        <a:bodyPr/>
        <a:lstStyle/>
        <a:p>
          <a:pPr rtl="1"/>
          <a:endParaRPr lang="ar-SA"/>
        </a:p>
      </dgm:t>
    </dgm:pt>
    <dgm:pt modelId="{BB535BCD-0F42-4D71-B72A-752CD1BC2401}" type="pres">
      <dgm:prSet presAssocID="{A9F9E542-40C6-4C6E-A92F-25D2D9722925}" presName="linear" presStyleCnt="0">
        <dgm:presLayoutVars>
          <dgm:dir/>
          <dgm:resizeHandles val="exact"/>
        </dgm:presLayoutVars>
      </dgm:prSet>
      <dgm:spPr/>
    </dgm:pt>
    <dgm:pt modelId="{459F9F53-0476-419B-928D-CAA14D9477F4}" type="pres">
      <dgm:prSet presAssocID="{08D9B113-FD65-45B6-AC80-FADD48A7C3DD}" presName="comp" presStyleCnt="0"/>
      <dgm:spPr/>
    </dgm:pt>
    <dgm:pt modelId="{B2830DDF-40AE-459C-8EC8-984D23A1A906}" type="pres">
      <dgm:prSet presAssocID="{08D9B113-FD65-45B6-AC80-FADD48A7C3DD}" presName="box" presStyleLbl="node1" presStyleIdx="0" presStyleCnt="2"/>
      <dgm:spPr/>
    </dgm:pt>
    <dgm:pt modelId="{FCAB1826-A791-4AED-A1FD-B45D68156713}" type="pres">
      <dgm:prSet presAssocID="{08D9B113-FD65-45B6-AC80-FADD48A7C3DD}"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5310528C-F2DA-4243-A398-157CBB291A73}" type="pres">
      <dgm:prSet presAssocID="{08D9B113-FD65-45B6-AC80-FADD48A7C3DD}" presName="text" presStyleLbl="node1" presStyleIdx="0" presStyleCnt="2">
        <dgm:presLayoutVars>
          <dgm:bulletEnabled val="1"/>
        </dgm:presLayoutVars>
      </dgm:prSet>
      <dgm:spPr/>
    </dgm:pt>
    <dgm:pt modelId="{57ABECCE-FBA6-432D-87C4-6782274FD2E9}" type="pres">
      <dgm:prSet presAssocID="{A28523A6-0AD6-4AC3-A5E4-E7F5657B71DF}" presName="spacer" presStyleCnt="0"/>
      <dgm:spPr/>
    </dgm:pt>
    <dgm:pt modelId="{5F80DC99-DB3C-4CD7-9930-1DC221F0EE6C}" type="pres">
      <dgm:prSet presAssocID="{6D4A7F5F-4A61-4F8C-8206-201ECEB04848}" presName="comp" presStyleCnt="0"/>
      <dgm:spPr/>
    </dgm:pt>
    <dgm:pt modelId="{3A292696-B5F8-4CF5-8AF7-6DBFCDB6B682}" type="pres">
      <dgm:prSet presAssocID="{6D4A7F5F-4A61-4F8C-8206-201ECEB04848}" presName="box" presStyleLbl="node1" presStyleIdx="1" presStyleCnt="2"/>
      <dgm:spPr/>
    </dgm:pt>
    <dgm:pt modelId="{E1ADE0AC-75BC-4115-BB9B-EEC4D8A94DE6}" type="pres">
      <dgm:prSet presAssocID="{6D4A7F5F-4A61-4F8C-8206-201ECEB04848}"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7000" r="-87000"/>
          </a:stretch>
        </a:blipFill>
      </dgm:spPr>
    </dgm:pt>
    <dgm:pt modelId="{B3353129-DEDE-4F49-8CE9-29A7A909FF1A}" type="pres">
      <dgm:prSet presAssocID="{6D4A7F5F-4A61-4F8C-8206-201ECEB04848}" presName="text" presStyleLbl="node1" presStyleIdx="1" presStyleCnt="2">
        <dgm:presLayoutVars>
          <dgm:bulletEnabled val="1"/>
        </dgm:presLayoutVars>
      </dgm:prSet>
      <dgm:spPr/>
    </dgm:pt>
  </dgm:ptLst>
  <dgm:cxnLst>
    <dgm:cxn modelId="{44383D2C-EDE7-4B26-9922-842C8D31C285}" type="presOf" srcId="{08D9B113-FD65-45B6-AC80-FADD48A7C3DD}" destId="{5310528C-F2DA-4243-A398-157CBB291A73}" srcOrd="1" destOrd="0" presId="urn:microsoft.com/office/officeart/2005/8/layout/vList4"/>
    <dgm:cxn modelId="{08C9CB32-69D1-4A3F-815F-8FE7639EF67C}" type="presOf" srcId="{6D4A7F5F-4A61-4F8C-8206-201ECEB04848}" destId="{3A292696-B5F8-4CF5-8AF7-6DBFCDB6B682}" srcOrd="0" destOrd="0" presId="urn:microsoft.com/office/officeart/2005/8/layout/vList4"/>
    <dgm:cxn modelId="{BB0DD03F-F366-4A29-81BC-74BCA9C8A7B2}" type="presOf" srcId="{08D9B113-FD65-45B6-AC80-FADD48A7C3DD}" destId="{B2830DDF-40AE-459C-8EC8-984D23A1A906}" srcOrd="0" destOrd="0" presId="urn:microsoft.com/office/officeart/2005/8/layout/vList4"/>
    <dgm:cxn modelId="{47F4905F-B69F-4FFF-83A7-EDBBF1024950}" type="presOf" srcId="{6D4A7F5F-4A61-4F8C-8206-201ECEB04848}" destId="{B3353129-DEDE-4F49-8CE9-29A7A909FF1A}" srcOrd="1" destOrd="0" presId="urn:microsoft.com/office/officeart/2005/8/layout/vList4"/>
    <dgm:cxn modelId="{291CEF70-7564-47ED-B66C-718E1A8594C6}" srcId="{A9F9E542-40C6-4C6E-A92F-25D2D9722925}" destId="{08D9B113-FD65-45B6-AC80-FADD48A7C3DD}" srcOrd="0" destOrd="0" parTransId="{FFD757D7-9893-42C8-8251-A508BEEAB5E4}" sibTransId="{A28523A6-0AD6-4AC3-A5E4-E7F5657B71DF}"/>
    <dgm:cxn modelId="{3996E0C1-38CA-4840-B70D-3C679F04AEDC}" srcId="{A9F9E542-40C6-4C6E-A92F-25D2D9722925}" destId="{6D4A7F5F-4A61-4F8C-8206-201ECEB04848}" srcOrd="1" destOrd="0" parTransId="{86CDDA4D-9948-432F-A314-D2CB789CE6B2}" sibTransId="{65A2DBA5-95C8-44EF-B2EB-8944D43773EF}"/>
    <dgm:cxn modelId="{A690A8EF-E1BB-4C1C-B7B8-559937A0EB4B}" type="presOf" srcId="{A9F9E542-40C6-4C6E-A92F-25D2D9722925}" destId="{BB535BCD-0F42-4D71-B72A-752CD1BC2401}" srcOrd="0" destOrd="0" presId="urn:microsoft.com/office/officeart/2005/8/layout/vList4"/>
    <dgm:cxn modelId="{288FCDA7-6AED-4095-A039-035312ED104D}" type="presParOf" srcId="{BB535BCD-0F42-4D71-B72A-752CD1BC2401}" destId="{459F9F53-0476-419B-928D-CAA14D9477F4}" srcOrd="0" destOrd="0" presId="urn:microsoft.com/office/officeart/2005/8/layout/vList4"/>
    <dgm:cxn modelId="{F57B78FF-3DD8-4D9C-9A53-7C2DCB47AABB}" type="presParOf" srcId="{459F9F53-0476-419B-928D-CAA14D9477F4}" destId="{B2830DDF-40AE-459C-8EC8-984D23A1A906}" srcOrd="0" destOrd="0" presId="urn:microsoft.com/office/officeart/2005/8/layout/vList4"/>
    <dgm:cxn modelId="{B25BF257-1493-472A-8F7C-C07B22A3DCF5}" type="presParOf" srcId="{459F9F53-0476-419B-928D-CAA14D9477F4}" destId="{FCAB1826-A791-4AED-A1FD-B45D68156713}" srcOrd="1" destOrd="0" presId="urn:microsoft.com/office/officeart/2005/8/layout/vList4"/>
    <dgm:cxn modelId="{4EF22777-A6B2-44D9-8B87-6D164551361D}" type="presParOf" srcId="{459F9F53-0476-419B-928D-CAA14D9477F4}" destId="{5310528C-F2DA-4243-A398-157CBB291A73}" srcOrd="2" destOrd="0" presId="urn:microsoft.com/office/officeart/2005/8/layout/vList4"/>
    <dgm:cxn modelId="{2D9D2ADA-D843-4FF3-BCBC-F7CD8615F7C4}" type="presParOf" srcId="{BB535BCD-0F42-4D71-B72A-752CD1BC2401}" destId="{57ABECCE-FBA6-432D-87C4-6782274FD2E9}" srcOrd="1" destOrd="0" presId="urn:microsoft.com/office/officeart/2005/8/layout/vList4"/>
    <dgm:cxn modelId="{2D4D5C25-CC62-4DB7-992C-2A0BDA746C32}" type="presParOf" srcId="{BB535BCD-0F42-4D71-B72A-752CD1BC2401}" destId="{5F80DC99-DB3C-4CD7-9930-1DC221F0EE6C}" srcOrd="2" destOrd="0" presId="urn:microsoft.com/office/officeart/2005/8/layout/vList4"/>
    <dgm:cxn modelId="{0A266B0A-90A7-4F64-8A77-BBA28760A52B}" type="presParOf" srcId="{5F80DC99-DB3C-4CD7-9930-1DC221F0EE6C}" destId="{3A292696-B5F8-4CF5-8AF7-6DBFCDB6B682}" srcOrd="0" destOrd="0" presId="urn:microsoft.com/office/officeart/2005/8/layout/vList4"/>
    <dgm:cxn modelId="{2A03A2AF-633C-474F-B653-6FBB3317BB55}" type="presParOf" srcId="{5F80DC99-DB3C-4CD7-9930-1DC221F0EE6C}" destId="{E1ADE0AC-75BC-4115-BB9B-EEC4D8A94DE6}" srcOrd="1" destOrd="0" presId="urn:microsoft.com/office/officeart/2005/8/layout/vList4"/>
    <dgm:cxn modelId="{97A62179-A5D8-4422-9999-107400F6FAC8}" type="presParOf" srcId="{5F80DC99-DB3C-4CD7-9930-1DC221F0EE6C}" destId="{B3353129-DEDE-4F49-8CE9-29A7A909FF1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CC8438-77E7-4096-A7BB-29374287F7B2}" type="doc">
      <dgm:prSet loTypeId="urn:microsoft.com/office/officeart/2005/8/layout/venn1" loCatId="relationship" qsTypeId="urn:microsoft.com/office/officeart/2005/8/quickstyle/simple2" qsCatId="simple" csTypeId="urn:microsoft.com/office/officeart/2005/8/colors/accent1_2" csCatId="accent1"/>
      <dgm:spPr/>
      <dgm:t>
        <a:bodyPr/>
        <a:lstStyle/>
        <a:p>
          <a:pPr rtl="1"/>
          <a:endParaRPr lang="ar-SA"/>
        </a:p>
      </dgm:t>
    </dgm:pt>
    <dgm:pt modelId="{70644FEB-3A9B-4A9F-880C-280FC86207F4}">
      <dgm:prSet/>
      <dgm:spPr/>
      <dgm:t>
        <a:bodyPr/>
        <a:lstStyle/>
        <a:p>
          <a:pPr rtl="0"/>
          <a:r>
            <a:rPr lang="en-US"/>
            <a:t>more studies on higher education governance has to be conducted in English language. </a:t>
          </a:r>
          <a:endParaRPr lang="ar-SA"/>
        </a:p>
      </dgm:t>
    </dgm:pt>
    <dgm:pt modelId="{2BEAB0A2-790E-4C70-B3A8-8EB9F61ACA9F}" type="parTrans" cxnId="{0622D375-8B81-4892-9C48-C82D72DBEA4A}">
      <dgm:prSet/>
      <dgm:spPr/>
      <dgm:t>
        <a:bodyPr/>
        <a:lstStyle/>
        <a:p>
          <a:pPr rtl="1"/>
          <a:endParaRPr lang="ar-SA"/>
        </a:p>
      </dgm:t>
    </dgm:pt>
    <dgm:pt modelId="{D254D7A9-9DA2-45B4-9AF0-D3DE732601A0}" type="sibTrans" cxnId="{0622D375-8B81-4892-9C48-C82D72DBEA4A}">
      <dgm:prSet/>
      <dgm:spPr/>
      <dgm:t>
        <a:bodyPr/>
        <a:lstStyle/>
        <a:p>
          <a:pPr rtl="1"/>
          <a:endParaRPr lang="ar-SA"/>
        </a:p>
      </dgm:t>
    </dgm:pt>
    <dgm:pt modelId="{EA194BE9-3211-4974-BD0F-4983577C4F0E}">
      <dgm:prSet/>
      <dgm:spPr/>
      <dgm:t>
        <a:bodyPr/>
        <a:lstStyle/>
        <a:p>
          <a:pPr rtl="0"/>
          <a:r>
            <a:rPr lang="en-US"/>
            <a:t>the future studies have to consider the factor of having more than one instrument. </a:t>
          </a:r>
          <a:endParaRPr lang="ar-SA"/>
        </a:p>
      </dgm:t>
    </dgm:pt>
    <dgm:pt modelId="{A8A69C5F-6B97-417F-8D43-0404FC88FD60}" type="parTrans" cxnId="{5064F7D5-354F-40F8-BC60-40FB8472083E}">
      <dgm:prSet/>
      <dgm:spPr/>
      <dgm:t>
        <a:bodyPr/>
        <a:lstStyle/>
        <a:p>
          <a:pPr rtl="1"/>
          <a:endParaRPr lang="ar-SA"/>
        </a:p>
      </dgm:t>
    </dgm:pt>
    <dgm:pt modelId="{E60E408A-F058-4C85-B69E-0989FA940E6E}" type="sibTrans" cxnId="{5064F7D5-354F-40F8-BC60-40FB8472083E}">
      <dgm:prSet/>
      <dgm:spPr/>
      <dgm:t>
        <a:bodyPr/>
        <a:lstStyle/>
        <a:p>
          <a:pPr rtl="1"/>
          <a:endParaRPr lang="ar-SA"/>
        </a:p>
      </dgm:t>
    </dgm:pt>
    <dgm:pt modelId="{10F91F88-97C3-490A-8A13-367BA3F48CE8}">
      <dgm:prSet/>
      <dgm:spPr/>
      <dgm:t>
        <a:bodyPr/>
        <a:lstStyle/>
        <a:p>
          <a:pPr rtl="0"/>
          <a:r>
            <a:rPr lang="en-US"/>
            <a:t>future studies have to pay more attention to the application of governance in achieving the Saudi 2030 vision. </a:t>
          </a:r>
          <a:endParaRPr lang="ar-SA"/>
        </a:p>
      </dgm:t>
    </dgm:pt>
    <dgm:pt modelId="{AD900AE7-BD0A-4A30-92E7-9B47836C15FB}" type="parTrans" cxnId="{C442D764-D6D1-403A-8CB6-F150E8AF2014}">
      <dgm:prSet/>
      <dgm:spPr/>
      <dgm:t>
        <a:bodyPr/>
        <a:lstStyle/>
        <a:p>
          <a:pPr rtl="1"/>
          <a:endParaRPr lang="ar-SA"/>
        </a:p>
      </dgm:t>
    </dgm:pt>
    <dgm:pt modelId="{F5910865-9D5E-4EE8-B59C-97E274D36D3D}" type="sibTrans" cxnId="{C442D764-D6D1-403A-8CB6-F150E8AF2014}">
      <dgm:prSet/>
      <dgm:spPr/>
      <dgm:t>
        <a:bodyPr/>
        <a:lstStyle/>
        <a:p>
          <a:pPr rtl="1"/>
          <a:endParaRPr lang="ar-SA"/>
        </a:p>
      </dgm:t>
    </dgm:pt>
    <dgm:pt modelId="{7396ABD0-70E9-4451-A6D9-F57884CE7EE7}" type="pres">
      <dgm:prSet presAssocID="{6FCC8438-77E7-4096-A7BB-29374287F7B2}" presName="compositeShape" presStyleCnt="0">
        <dgm:presLayoutVars>
          <dgm:chMax val="7"/>
          <dgm:dir/>
          <dgm:resizeHandles val="exact"/>
        </dgm:presLayoutVars>
      </dgm:prSet>
      <dgm:spPr/>
    </dgm:pt>
    <dgm:pt modelId="{2FC3E6C2-1F34-456C-96E1-17623EDB21E4}" type="pres">
      <dgm:prSet presAssocID="{70644FEB-3A9B-4A9F-880C-280FC86207F4}" presName="circ1" presStyleLbl="vennNode1" presStyleIdx="0" presStyleCnt="3"/>
      <dgm:spPr/>
    </dgm:pt>
    <dgm:pt modelId="{24A54E52-5CE4-432E-9C5A-5B49779321D2}" type="pres">
      <dgm:prSet presAssocID="{70644FEB-3A9B-4A9F-880C-280FC86207F4}" presName="circ1Tx" presStyleLbl="revTx" presStyleIdx="0" presStyleCnt="0">
        <dgm:presLayoutVars>
          <dgm:chMax val="0"/>
          <dgm:chPref val="0"/>
          <dgm:bulletEnabled val="1"/>
        </dgm:presLayoutVars>
      </dgm:prSet>
      <dgm:spPr/>
    </dgm:pt>
    <dgm:pt modelId="{266C48BD-3ED8-44AC-A59D-D49FF701FEF5}" type="pres">
      <dgm:prSet presAssocID="{EA194BE9-3211-4974-BD0F-4983577C4F0E}" presName="circ2" presStyleLbl="vennNode1" presStyleIdx="1" presStyleCnt="3"/>
      <dgm:spPr/>
    </dgm:pt>
    <dgm:pt modelId="{0414EB69-6C98-45AC-8018-4BCE111A0336}" type="pres">
      <dgm:prSet presAssocID="{EA194BE9-3211-4974-BD0F-4983577C4F0E}" presName="circ2Tx" presStyleLbl="revTx" presStyleIdx="0" presStyleCnt="0">
        <dgm:presLayoutVars>
          <dgm:chMax val="0"/>
          <dgm:chPref val="0"/>
          <dgm:bulletEnabled val="1"/>
        </dgm:presLayoutVars>
      </dgm:prSet>
      <dgm:spPr/>
    </dgm:pt>
    <dgm:pt modelId="{3553B3C6-FB53-49F8-8660-D40EB6D04A46}" type="pres">
      <dgm:prSet presAssocID="{10F91F88-97C3-490A-8A13-367BA3F48CE8}" presName="circ3" presStyleLbl="vennNode1" presStyleIdx="2" presStyleCnt="3"/>
      <dgm:spPr/>
    </dgm:pt>
    <dgm:pt modelId="{62EB8C5E-70DB-47F0-ABC3-DA519F0329F6}" type="pres">
      <dgm:prSet presAssocID="{10F91F88-97C3-490A-8A13-367BA3F48CE8}" presName="circ3Tx" presStyleLbl="revTx" presStyleIdx="0" presStyleCnt="0">
        <dgm:presLayoutVars>
          <dgm:chMax val="0"/>
          <dgm:chPref val="0"/>
          <dgm:bulletEnabled val="1"/>
        </dgm:presLayoutVars>
      </dgm:prSet>
      <dgm:spPr/>
    </dgm:pt>
  </dgm:ptLst>
  <dgm:cxnLst>
    <dgm:cxn modelId="{FCAD1F19-E33D-4B0E-B723-25999490F09E}" type="presOf" srcId="{EA194BE9-3211-4974-BD0F-4983577C4F0E}" destId="{266C48BD-3ED8-44AC-A59D-D49FF701FEF5}" srcOrd="0" destOrd="0" presId="urn:microsoft.com/office/officeart/2005/8/layout/venn1"/>
    <dgm:cxn modelId="{54DE875D-ED8B-4E64-87D7-6487771018C9}" type="presOf" srcId="{70644FEB-3A9B-4A9F-880C-280FC86207F4}" destId="{2FC3E6C2-1F34-456C-96E1-17623EDB21E4}" srcOrd="0" destOrd="0" presId="urn:microsoft.com/office/officeart/2005/8/layout/venn1"/>
    <dgm:cxn modelId="{91779263-79FB-4AAB-BDDA-94B6F4215856}" type="presOf" srcId="{70644FEB-3A9B-4A9F-880C-280FC86207F4}" destId="{24A54E52-5CE4-432E-9C5A-5B49779321D2}" srcOrd="1" destOrd="0" presId="urn:microsoft.com/office/officeart/2005/8/layout/venn1"/>
    <dgm:cxn modelId="{C442D764-D6D1-403A-8CB6-F150E8AF2014}" srcId="{6FCC8438-77E7-4096-A7BB-29374287F7B2}" destId="{10F91F88-97C3-490A-8A13-367BA3F48CE8}" srcOrd="2" destOrd="0" parTransId="{AD900AE7-BD0A-4A30-92E7-9B47836C15FB}" sibTransId="{F5910865-9D5E-4EE8-B59C-97E274D36D3D}"/>
    <dgm:cxn modelId="{0622D375-8B81-4892-9C48-C82D72DBEA4A}" srcId="{6FCC8438-77E7-4096-A7BB-29374287F7B2}" destId="{70644FEB-3A9B-4A9F-880C-280FC86207F4}" srcOrd="0" destOrd="0" parTransId="{2BEAB0A2-790E-4C70-B3A8-8EB9F61ACA9F}" sibTransId="{D254D7A9-9DA2-45B4-9AF0-D3DE732601A0}"/>
    <dgm:cxn modelId="{A7F24181-FB4C-45AA-AB80-F57DE9779A3D}" type="presOf" srcId="{EA194BE9-3211-4974-BD0F-4983577C4F0E}" destId="{0414EB69-6C98-45AC-8018-4BCE111A0336}" srcOrd="1" destOrd="0" presId="urn:microsoft.com/office/officeart/2005/8/layout/venn1"/>
    <dgm:cxn modelId="{5C654795-87B3-408C-89CF-683DFC885998}" type="presOf" srcId="{6FCC8438-77E7-4096-A7BB-29374287F7B2}" destId="{7396ABD0-70E9-4451-A6D9-F57884CE7EE7}" srcOrd="0" destOrd="0" presId="urn:microsoft.com/office/officeart/2005/8/layout/venn1"/>
    <dgm:cxn modelId="{9FF90AB9-4150-4266-BD4E-87691C1CB3D6}" type="presOf" srcId="{10F91F88-97C3-490A-8A13-367BA3F48CE8}" destId="{3553B3C6-FB53-49F8-8660-D40EB6D04A46}" srcOrd="0" destOrd="0" presId="urn:microsoft.com/office/officeart/2005/8/layout/venn1"/>
    <dgm:cxn modelId="{5D479BBD-388A-4007-A79C-53B8F08ECF0C}" type="presOf" srcId="{10F91F88-97C3-490A-8A13-367BA3F48CE8}" destId="{62EB8C5E-70DB-47F0-ABC3-DA519F0329F6}" srcOrd="1" destOrd="0" presId="urn:microsoft.com/office/officeart/2005/8/layout/venn1"/>
    <dgm:cxn modelId="{5064F7D5-354F-40F8-BC60-40FB8472083E}" srcId="{6FCC8438-77E7-4096-A7BB-29374287F7B2}" destId="{EA194BE9-3211-4974-BD0F-4983577C4F0E}" srcOrd="1" destOrd="0" parTransId="{A8A69C5F-6B97-417F-8D43-0404FC88FD60}" sibTransId="{E60E408A-F058-4C85-B69E-0989FA940E6E}"/>
    <dgm:cxn modelId="{24428B14-5FE4-4152-B704-4AD93E2B455E}" type="presParOf" srcId="{7396ABD0-70E9-4451-A6D9-F57884CE7EE7}" destId="{2FC3E6C2-1F34-456C-96E1-17623EDB21E4}" srcOrd="0" destOrd="0" presId="urn:microsoft.com/office/officeart/2005/8/layout/venn1"/>
    <dgm:cxn modelId="{C72DDD7F-A62E-4202-BE66-38C7E2CF7C59}" type="presParOf" srcId="{7396ABD0-70E9-4451-A6D9-F57884CE7EE7}" destId="{24A54E52-5CE4-432E-9C5A-5B49779321D2}" srcOrd="1" destOrd="0" presId="urn:microsoft.com/office/officeart/2005/8/layout/venn1"/>
    <dgm:cxn modelId="{F69256FD-70DC-4C56-AAE5-D04348824EE1}" type="presParOf" srcId="{7396ABD0-70E9-4451-A6D9-F57884CE7EE7}" destId="{266C48BD-3ED8-44AC-A59D-D49FF701FEF5}" srcOrd="2" destOrd="0" presId="urn:microsoft.com/office/officeart/2005/8/layout/venn1"/>
    <dgm:cxn modelId="{B7FDC439-CDFC-433F-BBD6-9F92B2AEA40F}" type="presParOf" srcId="{7396ABD0-70E9-4451-A6D9-F57884CE7EE7}" destId="{0414EB69-6C98-45AC-8018-4BCE111A0336}" srcOrd="3" destOrd="0" presId="urn:microsoft.com/office/officeart/2005/8/layout/venn1"/>
    <dgm:cxn modelId="{1F11AB79-4E32-4341-A459-50999394243C}" type="presParOf" srcId="{7396ABD0-70E9-4451-A6D9-F57884CE7EE7}" destId="{3553B3C6-FB53-49F8-8660-D40EB6D04A46}" srcOrd="4" destOrd="0" presId="urn:microsoft.com/office/officeart/2005/8/layout/venn1"/>
    <dgm:cxn modelId="{C1FAF29B-19C7-4384-AF70-F79CCC0DA9EF}" type="presParOf" srcId="{7396ABD0-70E9-4451-A6D9-F57884CE7EE7}" destId="{62EB8C5E-70DB-47F0-ABC3-DA519F0329F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167B9A-69FD-43AB-A4C2-9B1C74124F8A}" type="doc">
      <dgm:prSet loTypeId="urn:microsoft.com/office/officeart/2005/8/layout/vList2" loCatId="list" qsTypeId="urn:microsoft.com/office/officeart/2005/8/quickstyle/3d2" qsCatId="3D" csTypeId="urn:microsoft.com/office/officeart/2005/8/colors/accent1_2" csCatId="accent1" phldr="1"/>
      <dgm:spPr/>
      <dgm:t>
        <a:bodyPr/>
        <a:lstStyle/>
        <a:p>
          <a:pPr rtl="1"/>
          <a:endParaRPr lang="ar-SA"/>
        </a:p>
      </dgm:t>
    </dgm:pt>
    <dgm:pt modelId="{32E42F5D-762B-4736-8A6C-D3FC9848DBDA}">
      <dgm:prSet custT="1"/>
      <dgm:spPr/>
      <dgm:t>
        <a:bodyPr/>
        <a:lstStyle/>
        <a:p>
          <a:pPr rtl="0"/>
          <a:r>
            <a:rPr lang="en-US" sz="2000" dirty="0">
              <a:solidFill>
                <a:schemeClr val="tx1"/>
              </a:solidFill>
              <a:latin typeface="Times New Roman" pitchFamily="18" charset="0"/>
              <a:cs typeface="Times New Roman" pitchFamily="18" charset="0"/>
            </a:rPr>
            <a:t>The study main focus was to link higher education governance to the Saudi Arabia 2030 vision assuming that higher education governance allow universities to attain best results from the educational process to provide the country with strong and skillful human capital which help in transforming Saudi Arabia from oil-based country to knowledge-based country. </a:t>
          </a:r>
          <a:endParaRPr lang="ar-SA" sz="2000" dirty="0">
            <a:solidFill>
              <a:schemeClr val="tx1"/>
            </a:solidFill>
            <a:latin typeface="Times New Roman" pitchFamily="18" charset="0"/>
            <a:cs typeface="Times New Roman" pitchFamily="18" charset="0"/>
          </a:endParaRPr>
        </a:p>
      </dgm:t>
    </dgm:pt>
    <dgm:pt modelId="{B7DB2006-CBE1-4228-BC99-01140E3A35E5}" type="parTrans" cxnId="{3D90233E-E938-4CF8-9BE0-A4A273E6560E}">
      <dgm:prSet/>
      <dgm:spPr/>
      <dgm:t>
        <a:bodyPr/>
        <a:lstStyle/>
        <a:p>
          <a:pPr rtl="1"/>
          <a:endParaRPr lang="ar-SA" sz="2000"/>
        </a:p>
      </dgm:t>
    </dgm:pt>
    <dgm:pt modelId="{929C05DB-A903-4779-81CD-AC19F4F8A371}" type="sibTrans" cxnId="{3D90233E-E938-4CF8-9BE0-A4A273E6560E}">
      <dgm:prSet/>
      <dgm:spPr/>
      <dgm:t>
        <a:bodyPr/>
        <a:lstStyle/>
        <a:p>
          <a:pPr rtl="1"/>
          <a:endParaRPr lang="ar-SA" sz="2000"/>
        </a:p>
      </dgm:t>
    </dgm:pt>
    <dgm:pt modelId="{B21609F7-AFA2-41BB-A8C8-5738593E076A}">
      <dgm:prSet custT="1"/>
      <dgm:spPr/>
      <dgm:t>
        <a:bodyPr/>
        <a:lstStyle/>
        <a:p>
          <a:pPr rtl="0"/>
          <a:r>
            <a:rPr lang="en-US" sz="2000" dirty="0">
              <a:solidFill>
                <a:schemeClr val="tx1"/>
              </a:solidFill>
              <a:latin typeface="Times New Roman" pitchFamily="18" charset="0"/>
              <a:cs typeface="Times New Roman" pitchFamily="18" charset="0"/>
            </a:rPr>
            <a:t>The paper showed positive results in regard to the employees understanding to the principles of corporate governance.  Moreover, the results showed medium to low difficulties that hindered Jeddah University from applying governance</a:t>
          </a:r>
          <a:endParaRPr lang="ar-SA" sz="2000" dirty="0">
            <a:solidFill>
              <a:schemeClr val="tx1"/>
            </a:solidFill>
            <a:latin typeface="Times New Roman" pitchFamily="18" charset="0"/>
            <a:cs typeface="Times New Roman" pitchFamily="18" charset="0"/>
          </a:endParaRPr>
        </a:p>
      </dgm:t>
    </dgm:pt>
    <dgm:pt modelId="{69B66A0B-CBC3-4326-8E83-A73497CA446D}" type="parTrans" cxnId="{41334FA2-692D-43FD-9FD8-1625BDE46328}">
      <dgm:prSet/>
      <dgm:spPr/>
      <dgm:t>
        <a:bodyPr/>
        <a:lstStyle/>
        <a:p>
          <a:pPr rtl="1"/>
          <a:endParaRPr lang="ar-SA" sz="2000"/>
        </a:p>
      </dgm:t>
    </dgm:pt>
    <dgm:pt modelId="{094A2B24-CAD7-47D6-AAE2-259534BACCB2}" type="sibTrans" cxnId="{41334FA2-692D-43FD-9FD8-1625BDE46328}">
      <dgm:prSet/>
      <dgm:spPr/>
      <dgm:t>
        <a:bodyPr/>
        <a:lstStyle/>
        <a:p>
          <a:pPr rtl="1"/>
          <a:endParaRPr lang="ar-SA" sz="2000"/>
        </a:p>
      </dgm:t>
    </dgm:pt>
    <dgm:pt modelId="{9FAC76EF-586C-4DD3-A5C4-8BAB7549DFFE}" type="pres">
      <dgm:prSet presAssocID="{77167B9A-69FD-43AB-A4C2-9B1C74124F8A}" presName="linear" presStyleCnt="0">
        <dgm:presLayoutVars>
          <dgm:animLvl val="lvl"/>
          <dgm:resizeHandles val="exact"/>
        </dgm:presLayoutVars>
      </dgm:prSet>
      <dgm:spPr/>
    </dgm:pt>
    <dgm:pt modelId="{7796C347-3553-4FD1-8B7E-03C0A83462DD}" type="pres">
      <dgm:prSet presAssocID="{32E42F5D-762B-4736-8A6C-D3FC9848DBDA}" presName="parentText" presStyleLbl="node1" presStyleIdx="0" presStyleCnt="2">
        <dgm:presLayoutVars>
          <dgm:chMax val="0"/>
          <dgm:bulletEnabled val="1"/>
        </dgm:presLayoutVars>
      </dgm:prSet>
      <dgm:spPr/>
    </dgm:pt>
    <dgm:pt modelId="{0CEAFD94-DDC8-4EC7-A45B-7E005936CBDA}" type="pres">
      <dgm:prSet presAssocID="{929C05DB-A903-4779-81CD-AC19F4F8A371}" presName="spacer" presStyleCnt="0"/>
      <dgm:spPr/>
    </dgm:pt>
    <dgm:pt modelId="{2056B198-70E5-4138-96E1-E5690B83A7F1}" type="pres">
      <dgm:prSet presAssocID="{B21609F7-AFA2-41BB-A8C8-5738593E076A}" presName="parentText" presStyleLbl="node1" presStyleIdx="1" presStyleCnt="2">
        <dgm:presLayoutVars>
          <dgm:chMax val="0"/>
          <dgm:bulletEnabled val="1"/>
        </dgm:presLayoutVars>
      </dgm:prSet>
      <dgm:spPr/>
    </dgm:pt>
  </dgm:ptLst>
  <dgm:cxnLst>
    <dgm:cxn modelId="{3D90233E-E938-4CF8-9BE0-A4A273E6560E}" srcId="{77167B9A-69FD-43AB-A4C2-9B1C74124F8A}" destId="{32E42F5D-762B-4736-8A6C-D3FC9848DBDA}" srcOrd="0" destOrd="0" parTransId="{B7DB2006-CBE1-4228-BC99-01140E3A35E5}" sibTransId="{929C05DB-A903-4779-81CD-AC19F4F8A371}"/>
    <dgm:cxn modelId="{115D5F78-13F2-4004-94B9-6FC0E3CCAEB5}" type="presOf" srcId="{B21609F7-AFA2-41BB-A8C8-5738593E076A}" destId="{2056B198-70E5-4138-96E1-E5690B83A7F1}" srcOrd="0" destOrd="0" presId="urn:microsoft.com/office/officeart/2005/8/layout/vList2"/>
    <dgm:cxn modelId="{3E656483-1A71-4033-9215-85DF746AE0BB}" type="presOf" srcId="{77167B9A-69FD-43AB-A4C2-9B1C74124F8A}" destId="{9FAC76EF-586C-4DD3-A5C4-8BAB7549DFFE}" srcOrd="0" destOrd="0" presId="urn:microsoft.com/office/officeart/2005/8/layout/vList2"/>
    <dgm:cxn modelId="{41334FA2-692D-43FD-9FD8-1625BDE46328}" srcId="{77167B9A-69FD-43AB-A4C2-9B1C74124F8A}" destId="{B21609F7-AFA2-41BB-A8C8-5738593E076A}" srcOrd="1" destOrd="0" parTransId="{69B66A0B-CBC3-4326-8E83-A73497CA446D}" sibTransId="{094A2B24-CAD7-47D6-AAE2-259534BACCB2}"/>
    <dgm:cxn modelId="{DFB542C0-9FEF-4F57-953E-9444C1F21677}" type="presOf" srcId="{32E42F5D-762B-4736-8A6C-D3FC9848DBDA}" destId="{7796C347-3553-4FD1-8B7E-03C0A83462DD}" srcOrd="0" destOrd="0" presId="urn:microsoft.com/office/officeart/2005/8/layout/vList2"/>
    <dgm:cxn modelId="{BB73CD8A-536D-4F7C-BF2F-51EF890D5FE6}" type="presParOf" srcId="{9FAC76EF-586C-4DD3-A5C4-8BAB7549DFFE}" destId="{7796C347-3553-4FD1-8B7E-03C0A83462DD}" srcOrd="0" destOrd="0" presId="urn:microsoft.com/office/officeart/2005/8/layout/vList2"/>
    <dgm:cxn modelId="{6AC2F8E3-EE71-446F-BF6F-7A79FD378865}" type="presParOf" srcId="{9FAC76EF-586C-4DD3-A5C4-8BAB7549DFFE}" destId="{0CEAFD94-DDC8-4EC7-A45B-7E005936CBDA}" srcOrd="1" destOrd="0" presId="urn:microsoft.com/office/officeart/2005/8/layout/vList2"/>
    <dgm:cxn modelId="{CF19360F-C63A-4891-BBBD-60A7AEB7092E}" type="presParOf" srcId="{9FAC76EF-586C-4DD3-A5C4-8BAB7549DFFE}" destId="{2056B198-70E5-4138-96E1-E5690B83A7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E2925-1777-4333-B297-FCDB6CCAFEB6}"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pPr rtl="1"/>
          <a:endParaRPr lang="ar-SA"/>
        </a:p>
      </dgm:t>
    </dgm:pt>
    <dgm:pt modelId="{30647641-EE1B-4C5E-B456-EF85D8D3B981}">
      <dgm:prSet/>
      <dgm:spPr/>
      <dgm:t>
        <a:bodyPr/>
        <a:lstStyle/>
        <a:p>
          <a:pPr rtl="0"/>
          <a:r>
            <a:rPr lang="en-US" dirty="0">
              <a:solidFill>
                <a:schemeClr val="tx1"/>
              </a:solidFill>
              <a:latin typeface="Times New Roman" pitchFamily="18" charset="0"/>
              <a:cs typeface="Times New Roman" pitchFamily="18" charset="0"/>
            </a:rPr>
            <a:t>. The Kingdom of Saudi Arabia established its 2030 vision which asked all public sectors to develop a governance system to advance the management systems under supervision of the Economic  Affairs Council.</a:t>
          </a:r>
          <a:endParaRPr lang="ar-SA" dirty="0">
            <a:solidFill>
              <a:schemeClr val="tx1"/>
            </a:solidFill>
            <a:latin typeface="Times New Roman" pitchFamily="18" charset="0"/>
            <a:cs typeface="Times New Roman" pitchFamily="18" charset="0"/>
          </a:endParaRPr>
        </a:p>
      </dgm:t>
    </dgm:pt>
    <dgm:pt modelId="{B25A1F0A-CD97-4476-9A21-466B7F8F969C}" type="parTrans" cxnId="{56F97F3F-3B1C-4BFE-9E81-2211AD3A5C1F}">
      <dgm:prSet/>
      <dgm:spPr/>
      <dgm:t>
        <a:bodyPr/>
        <a:lstStyle/>
        <a:p>
          <a:pPr rtl="1"/>
          <a:endParaRPr lang="ar-SA">
            <a:solidFill>
              <a:schemeClr val="tx1"/>
            </a:solidFill>
            <a:latin typeface="Times New Roman" pitchFamily="18" charset="0"/>
            <a:cs typeface="Times New Roman" pitchFamily="18" charset="0"/>
          </a:endParaRPr>
        </a:p>
      </dgm:t>
    </dgm:pt>
    <dgm:pt modelId="{5C7F790A-4CAF-4BE4-85EF-072559A673E7}" type="sibTrans" cxnId="{56F97F3F-3B1C-4BFE-9E81-2211AD3A5C1F}">
      <dgm:prSet/>
      <dgm:spPr/>
      <dgm:t>
        <a:bodyPr/>
        <a:lstStyle/>
        <a:p>
          <a:pPr rtl="1"/>
          <a:endParaRPr lang="ar-SA">
            <a:solidFill>
              <a:schemeClr val="tx1"/>
            </a:solidFill>
            <a:latin typeface="Times New Roman" pitchFamily="18" charset="0"/>
            <a:cs typeface="Times New Roman" pitchFamily="18" charset="0"/>
          </a:endParaRPr>
        </a:p>
      </dgm:t>
    </dgm:pt>
    <dgm:pt modelId="{8EB2605A-5337-49F6-BBAF-919741541D29}">
      <dgm:prSet/>
      <dgm:spPr/>
      <dgm:t>
        <a:bodyPr/>
        <a:lstStyle/>
        <a:p>
          <a:pPr rtl="0"/>
          <a:r>
            <a:rPr lang="en-US" dirty="0">
              <a:solidFill>
                <a:schemeClr val="tx1"/>
              </a:solidFill>
              <a:latin typeface="Times New Roman" pitchFamily="18" charset="0"/>
              <a:cs typeface="Times New Roman" pitchFamily="18" charset="0"/>
            </a:rPr>
            <a:t>  Ministry of Education is the responsible of the higher education organizations, the Saudi universities have to build strong governance system to help achieving Saudi Arabia 2030 vision.</a:t>
          </a:r>
        </a:p>
        <a:p>
          <a:pPr rtl="0"/>
          <a:r>
            <a:rPr lang="en-US" dirty="0">
              <a:solidFill>
                <a:schemeClr val="tx1"/>
              </a:solidFill>
              <a:latin typeface="Times New Roman" pitchFamily="18" charset="0"/>
              <a:cs typeface="Times New Roman" pitchFamily="18" charset="0"/>
            </a:rPr>
            <a:t> The Saudi Vision require high qualified people to build the nation's future. </a:t>
          </a:r>
          <a:endParaRPr lang="ar-SA" dirty="0">
            <a:solidFill>
              <a:schemeClr val="tx1"/>
            </a:solidFill>
            <a:latin typeface="Times New Roman" pitchFamily="18" charset="0"/>
            <a:cs typeface="Times New Roman" pitchFamily="18" charset="0"/>
          </a:endParaRPr>
        </a:p>
      </dgm:t>
    </dgm:pt>
    <dgm:pt modelId="{DEA53DE6-FC11-4A6D-A6F4-FEC088AACE34}" type="parTrans" cxnId="{096F2873-90F9-45C7-A76F-5A87F26BD141}">
      <dgm:prSet/>
      <dgm:spPr/>
      <dgm:t>
        <a:bodyPr/>
        <a:lstStyle/>
        <a:p>
          <a:pPr rtl="1"/>
          <a:endParaRPr lang="ar-SA">
            <a:solidFill>
              <a:schemeClr val="tx1"/>
            </a:solidFill>
            <a:latin typeface="Times New Roman" pitchFamily="18" charset="0"/>
            <a:cs typeface="Times New Roman" pitchFamily="18" charset="0"/>
          </a:endParaRPr>
        </a:p>
      </dgm:t>
    </dgm:pt>
    <dgm:pt modelId="{7F8D2617-D317-4FF5-8EE5-4CFD723D4DC5}" type="sibTrans" cxnId="{096F2873-90F9-45C7-A76F-5A87F26BD141}">
      <dgm:prSet/>
      <dgm:spPr/>
      <dgm:t>
        <a:bodyPr/>
        <a:lstStyle/>
        <a:p>
          <a:pPr rtl="1"/>
          <a:endParaRPr lang="ar-SA">
            <a:solidFill>
              <a:schemeClr val="tx1"/>
            </a:solidFill>
            <a:latin typeface="Times New Roman" pitchFamily="18" charset="0"/>
            <a:cs typeface="Times New Roman" pitchFamily="18" charset="0"/>
          </a:endParaRPr>
        </a:p>
      </dgm:t>
    </dgm:pt>
    <dgm:pt modelId="{1515C7B5-BEBA-4E94-B406-A666F736E442}" type="pres">
      <dgm:prSet presAssocID="{312E2925-1777-4333-B297-FCDB6CCAFEB6}" presName="Name0" presStyleCnt="0">
        <dgm:presLayoutVars>
          <dgm:dir/>
          <dgm:resizeHandles val="exact"/>
        </dgm:presLayoutVars>
      </dgm:prSet>
      <dgm:spPr/>
    </dgm:pt>
    <dgm:pt modelId="{678934D1-F474-451D-A4D3-A9D72EAE9F65}" type="pres">
      <dgm:prSet presAssocID="{312E2925-1777-4333-B297-FCDB6CCAFEB6}" presName="fgShape" presStyleLbl="fgShp" presStyleIdx="0" presStyleCnt="1"/>
      <dgm:spPr/>
    </dgm:pt>
    <dgm:pt modelId="{ACDA813B-5525-4F93-A394-3533052598FD}" type="pres">
      <dgm:prSet presAssocID="{312E2925-1777-4333-B297-FCDB6CCAFEB6}" presName="linComp" presStyleCnt="0"/>
      <dgm:spPr/>
    </dgm:pt>
    <dgm:pt modelId="{8C6F0AD6-3E22-424E-A181-F84042DF5331}" type="pres">
      <dgm:prSet presAssocID="{30647641-EE1B-4C5E-B456-EF85D8D3B981}" presName="compNode" presStyleCnt="0"/>
      <dgm:spPr/>
    </dgm:pt>
    <dgm:pt modelId="{ABE2DEEF-5A68-449D-80F1-F7852162AE57}" type="pres">
      <dgm:prSet presAssocID="{30647641-EE1B-4C5E-B456-EF85D8D3B981}" presName="bkgdShape" presStyleLbl="node1" presStyleIdx="0" presStyleCnt="2"/>
      <dgm:spPr/>
    </dgm:pt>
    <dgm:pt modelId="{005459FD-2E74-4535-9318-A1B592EAF406}" type="pres">
      <dgm:prSet presAssocID="{30647641-EE1B-4C5E-B456-EF85D8D3B981}" presName="nodeTx" presStyleLbl="node1" presStyleIdx="0" presStyleCnt="2">
        <dgm:presLayoutVars>
          <dgm:bulletEnabled val="1"/>
        </dgm:presLayoutVars>
      </dgm:prSet>
      <dgm:spPr/>
    </dgm:pt>
    <dgm:pt modelId="{316BA93D-92D8-45CD-8F9E-DE2BA0E511B3}" type="pres">
      <dgm:prSet presAssocID="{30647641-EE1B-4C5E-B456-EF85D8D3B981}" presName="invisiNode" presStyleLbl="node1" presStyleIdx="0" presStyleCnt="2"/>
      <dgm:spPr/>
    </dgm:pt>
    <dgm:pt modelId="{4C55A632-4EE5-471B-A13A-F97B86214F03}" type="pres">
      <dgm:prSet presAssocID="{30647641-EE1B-4C5E-B456-EF85D8D3B981}" presName="imagNode" presStyleLbl="fgImgPlace1" presStyleIdx="0" presStyleCnt="2" custLinFactNeighborX="1089" custLinFactNeighborY="591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DC146BF-1FEF-44D6-9D03-05508534ADC4}" type="pres">
      <dgm:prSet presAssocID="{5C7F790A-4CAF-4BE4-85EF-072559A673E7}" presName="sibTrans" presStyleLbl="sibTrans2D1" presStyleIdx="0" presStyleCnt="0"/>
      <dgm:spPr/>
    </dgm:pt>
    <dgm:pt modelId="{0FD3D820-361F-4150-B6D5-3A8BFA7A1B1D}" type="pres">
      <dgm:prSet presAssocID="{8EB2605A-5337-49F6-BBAF-919741541D29}" presName="compNode" presStyleCnt="0"/>
      <dgm:spPr/>
    </dgm:pt>
    <dgm:pt modelId="{F30A3E46-7FB8-4510-9AD3-6AB4972B647F}" type="pres">
      <dgm:prSet presAssocID="{8EB2605A-5337-49F6-BBAF-919741541D29}" presName="bkgdShape" presStyleLbl="node1" presStyleIdx="1" presStyleCnt="2"/>
      <dgm:spPr/>
    </dgm:pt>
    <dgm:pt modelId="{BEAE3B49-4490-4DA4-AC45-F7C830AFC811}" type="pres">
      <dgm:prSet presAssocID="{8EB2605A-5337-49F6-BBAF-919741541D29}" presName="nodeTx" presStyleLbl="node1" presStyleIdx="1" presStyleCnt="2">
        <dgm:presLayoutVars>
          <dgm:bulletEnabled val="1"/>
        </dgm:presLayoutVars>
      </dgm:prSet>
      <dgm:spPr/>
    </dgm:pt>
    <dgm:pt modelId="{36EDCAB2-79F4-4F2C-924E-B4F94575A269}" type="pres">
      <dgm:prSet presAssocID="{8EB2605A-5337-49F6-BBAF-919741541D29}" presName="invisiNode" presStyleLbl="node1" presStyleIdx="1" presStyleCnt="2"/>
      <dgm:spPr/>
    </dgm:pt>
    <dgm:pt modelId="{594D2E4D-21BF-46D2-8862-D8D389C35F2D}" type="pres">
      <dgm:prSet presAssocID="{8EB2605A-5337-49F6-BBAF-919741541D29}"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14DC4030-8F83-41B9-9BB2-E8E0B76C8807}" type="presOf" srcId="{312E2925-1777-4333-B297-FCDB6CCAFEB6}" destId="{1515C7B5-BEBA-4E94-B406-A666F736E442}" srcOrd="0" destOrd="0" presId="urn:microsoft.com/office/officeart/2005/8/layout/hList7"/>
    <dgm:cxn modelId="{56F97F3F-3B1C-4BFE-9E81-2211AD3A5C1F}" srcId="{312E2925-1777-4333-B297-FCDB6CCAFEB6}" destId="{30647641-EE1B-4C5E-B456-EF85D8D3B981}" srcOrd="0" destOrd="0" parTransId="{B25A1F0A-CD97-4476-9A21-466B7F8F969C}" sibTransId="{5C7F790A-4CAF-4BE4-85EF-072559A673E7}"/>
    <dgm:cxn modelId="{DC67C24B-6765-4F1B-BDC6-D6F9D7235395}" type="presOf" srcId="{30647641-EE1B-4C5E-B456-EF85D8D3B981}" destId="{ABE2DEEF-5A68-449D-80F1-F7852162AE57}" srcOrd="0" destOrd="0" presId="urn:microsoft.com/office/officeart/2005/8/layout/hList7"/>
    <dgm:cxn modelId="{70C37B59-656F-4229-AB46-4D0902454A55}" type="presOf" srcId="{30647641-EE1B-4C5E-B456-EF85D8D3B981}" destId="{005459FD-2E74-4535-9318-A1B592EAF406}" srcOrd="1" destOrd="0" presId="urn:microsoft.com/office/officeart/2005/8/layout/hList7"/>
    <dgm:cxn modelId="{096F2873-90F9-45C7-A76F-5A87F26BD141}" srcId="{312E2925-1777-4333-B297-FCDB6CCAFEB6}" destId="{8EB2605A-5337-49F6-BBAF-919741541D29}" srcOrd="1" destOrd="0" parTransId="{DEA53DE6-FC11-4A6D-A6F4-FEC088AACE34}" sibTransId="{7F8D2617-D317-4FF5-8EE5-4CFD723D4DC5}"/>
    <dgm:cxn modelId="{CA791C9F-CEEA-4389-9AEB-29C882D389AC}" type="presOf" srcId="{5C7F790A-4CAF-4BE4-85EF-072559A673E7}" destId="{7DC146BF-1FEF-44D6-9D03-05508534ADC4}" srcOrd="0" destOrd="0" presId="urn:microsoft.com/office/officeart/2005/8/layout/hList7"/>
    <dgm:cxn modelId="{0040F0A8-9F88-4CFF-AB2D-F6502F9E8D0E}" type="presOf" srcId="{8EB2605A-5337-49F6-BBAF-919741541D29}" destId="{F30A3E46-7FB8-4510-9AD3-6AB4972B647F}" srcOrd="0" destOrd="0" presId="urn:microsoft.com/office/officeart/2005/8/layout/hList7"/>
    <dgm:cxn modelId="{D9017AD7-3363-4CA6-8411-FA8A39F9B293}" type="presOf" srcId="{8EB2605A-5337-49F6-BBAF-919741541D29}" destId="{BEAE3B49-4490-4DA4-AC45-F7C830AFC811}" srcOrd="1" destOrd="0" presId="urn:microsoft.com/office/officeart/2005/8/layout/hList7"/>
    <dgm:cxn modelId="{9C7C5FB9-E210-4A44-B7F4-8360C6E9E12E}" type="presParOf" srcId="{1515C7B5-BEBA-4E94-B406-A666F736E442}" destId="{678934D1-F474-451D-A4D3-A9D72EAE9F65}" srcOrd="0" destOrd="0" presId="urn:microsoft.com/office/officeart/2005/8/layout/hList7"/>
    <dgm:cxn modelId="{37AB1352-7EB7-4A56-896F-2D5430600137}" type="presParOf" srcId="{1515C7B5-BEBA-4E94-B406-A666F736E442}" destId="{ACDA813B-5525-4F93-A394-3533052598FD}" srcOrd="1" destOrd="0" presId="urn:microsoft.com/office/officeart/2005/8/layout/hList7"/>
    <dgm:cxn modelId="{B2DAE9E4-2194-4877-B35C-8F8483DB709E}" type="presParOf" srcId="{ACDA813B-5525-4F93-A394-3533052598FD}" destId="{8C6F0AD6-3E22-424E-A181-F84042DF5331}" srcOrd="0" destOrd="0" presId="urn:microsoft.com/office/officeart/2005/8/layout/hList7"/>
    <dgm:cxn modelId="{D0BD5A89-6801-4A7B-88C4-EBE3A0D790D1}" type="presParOf" srcId="{8C6F0AD6-3E22-424E-A181-F84042DF5331}" destId="{ABE2DEEF-5A68-449D-80F1-F7852162AE57}" srcOrd="0" destOrd="0" presId="urn:microsoft.com/office/officeart/2005/8/layout/hList7"/>
    <dgm:cxn modelId="{FD20D5FC-5636-4A38-9FED-EFDBD0F41E0B}" type="presParOf" srcId="{8C6F0AD6-3E22-424E-A181-F84042DF5331}" destId="{005459FD-2E74-4535-9318-A1B592EAF406}" srcOrd="1" destOrd="0" presId="urn:microsoft.com/office/officeart/2005/8/layout/hList7"/>
    <dgm:cxn modelId="{C080265C-8A84-4462-A77E-795657031D79}" type="presParOf" srcId="{8C6F0AD6-3E22-424E-A181-F84042DF5331}" destId="{316BA93D-92D8-45CD-8F9E-DE2BA0E511B3}" srcOrd="2" destOrd="0" presId="urn:microsoft.com/office/officeart/2005/8/layout/hList7"/>
    <dgm:cxn modelId="{E451C395-6AC0-4D70-91AD-D0A2E86146A8}" type="presParOf" srcId="{8C6F0AD6-3E22-424E-A181-F84042DF5331}" destId="{4C55A632-4EE5-471B-A13A-F97B86214F03}" srcOrd="3" destOrd="0" presId="urn:microsoft.com/office/officeart/2005/8/layout/hList7"/>
    <dgm:cxn modelId="{38D391F0-47A1-4B1F-AF89-99B03DE8687D}" type="presParOf" srcId="{ACDA813B-5525-4F93-A394-3533052598FD}" destId="{7DC146BF-1FEF-44D6-9D03-05508534ADC4}" srcOrd="1" destOrd="0" presId="urn:microsoft.com/office/officeart/2005/8/layout/hList7"/>
    <dgm:cxn modelId="{2F846CF4-28A8-4EC6-84FE-17514E71A3FC}" type="presParOf" srcId="{ACDA813B-5525-4F93-A394-3533052598FD}" destId="{0FD3D820-361F-4150-B6D5-3A8BFA7A1B1D}" srcOrd="2" destOrd="0" presId="urn:microsoft.com/office/officeart/2005/8/layout/hList7"/>
    <dgm:cxn modelId="{FADA31F0-0EBB-4FA2-9AA9-B15C3A1611F1}" type="presParOf" srcId="{0FD3D820-361F-4150-B6D5-3A8BFA7A1B1D}" destId="{F30A3E46-7FB8-4510-9AD3-6AB4972B647F}" srcOrd="0" destOrd="0" presId="urn:microsoft.com/office/officeart/2005/8/layout/hList7"/>
    <dgm:cxn modelId="{3A019C86-138D-45E2-A700-C474798462DA}" type="presParOf" srcId="{0FD3D820-361F-4150-B6D5-3A8BFA7A1B1D}" destId="{BEAE3B49-4490-4DA4-AC45-F7C830AFC811}" srcOrd="1" destOrd="0" presId="urn:microsoft.com/office/officeart/2005/8/layout/hList7"/>
    <dgm:cxn modelId="{51B61079-801D-4A4D-8C10-D141FBE76278}" type="presParOf" srcId="{0FD3D820-361F-4150-B6D5-3A8BFA7A1B1D}" destId="{36EDCAB2-79F4-4F2C-924E-B4F94575A269}" srcOrd="2" destOrd="0" presId="urn:microsoft.com/office/officeart/2005/8/layout/hList7"/>
    <dgm:cxn modelId="{6E6F6FB7-8B09-473D-A51D-037D6D29C34A}" type="presParOf" srcId="{0FD3D820-361F-4150-B6D5-3A8BFA7A1B1D}" destId="{594D2E4D-21BF-46D2-8862-D8D389C35F2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CF98F-3935-4775-945D-AA0DA1782A6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pPr rtl="1"/>
          <a:endParaRPr lang="ar-SA"/>
        </a:p>
      </dgm:t>
    </dgm:pt>
    <dgm:pt modelId="{489B0F75-1957-463E-8132-65C8AAC0406E}">
      <dgm:prSet/>
      <dgm:spPr/>
      <dgm:t>
        <a:bodyPr/>
        <a:lstStyle/>
        <a:p>
          <a:pPr rtl="0"/>
          <a:r>
            <a:rPr lang="en-US" dirty="0"/>
            <a:t>The Study is considered as  the first study discussing higher education governance under the Saudi vision and programs by the English language. </a:t>
          </a:r>
          <a:endParaRPr lang="ar-SA" dirty="0"/>
        </a:p>
      </dgm:t>
    </dgm:pt>
    <dgm:pt modelId="{16AF32D4-9F0D-4E17-8345-234786816EF2}" type="parTrans" cxnId="{99CACD90-CA02-4C98-8FA0-03EA17CB26C3}">
      <dgm:prSet/>
      <dgm:spPr/>
      <dgm:t>
        <a:bodyPr/>
        <a:lstStyle/>
        <a:p>
          <a:pPr rtl="1"/>
          <a:endParaRPr lang="ar-SA"/>
        </a:p>
      </dgm:t>
    </dgm:pt>
    <dgm:pt modelId="{CE280F5D-9318-4A7D-95AA-B0FB173A1000}" type="sibTrans" cxnId="{99CACD90-CA02-4C98-8FA0-03EA17CB26C3}">
      <dgm:prSet/>
      <dgm:spPr/>
      <dgm:t>
        <a:bodyPr/>
        <a:lstStyle/>
        <a:p>
          <a:pPr rtl="1"/>
          <a:endParaRPr lang="ar-SA"/>
        </a:p>
      </dgm:t>
    </dgm:pt>
    <dgm:pt modelId="{859E45D4-F5C9-48A0-A7C8-C09750207F56}" type="pres">
      <dgm:prSet presAssocID="{734CF98F-3935-4775-945D-AA0DA1782A65}" presName="Name0" presStyleCnt="0">
        <dgm:presLayoutVars>
          <dgm:dir/>
          <dgm:animLvl val="lvl"/>
          <dgm:resizeHandles val="exact"/>
        </dgm:presLayoutVars>
      </dgm:prSet>
      <dgm:spPr/>
    </dgm:pt>
    <dgm:pt modelId="{02C24793-5474-4BF4-BAFE-3CCDEE0532A0}" type="pres">
      <dgm:prSet presAssocID="{734CF98F-3935-4775-945D-AA0DA1782A65}" presName="dummy" presStyleCnt="0"/>
      <dgm:spPr/>
    </dgm:pt>
    <dgm:pt modelId="{CAAFFD33-B0FF-44D0-B7BD-9EA7F33E4C10}" type="pres">
      <dgm:prSet presAssocID="{734CF98F-3935-4775-945D-AA0DA1782A65}" presName="linH" presStyleCnt="0"/>
      <dgm:spPr/>
    </dgm:pt>
    <dgm:pt modelId="{DFA1342C-03DB-4947-B8AD-F2C3DBED70BB}" type="pres">
      <dgm:prSet presAssocID="{734CF98F-3935-4775-945D-AA0DA1782A65}" presName="padding1" presStyleCnt="0"/>
      <dgm:spPr/>
    </dgm:pt>
    <dgm:pt modelId="{5128F15D-21D6-44F5-8600-F16EF1DF81CD}" type="pres">
      <dgm:prSet presAssocID="{489B0F75-1957-463E-8132-65C8AAC0406E}" presName="linV" presStyleCnt="0"/>
      <dgm:spPr/>
    </dgm:pt>
    <dgm:pt modelId="{B2AE1CEB-CD99-4C84-BA4C-EE4DABFE6BF2}" type="pres">
      <dgm:prSet presAssocID="{489B0F75-1957-463E-8132-65C8AAC0406E}" presName="spVertical1" presStyleCnt="0"/>
      <dgm:spPr/>
    </dgm:pt>
    <dgm:pt modelId="{87CE4A53-A336-47D2-8CFB-74D2D7772507}" type="pres">
      <dgm:prSet presAssocID="{489B0F75-1957-463E-8132-65C8AAC0406E}" presName="parTx" presStyleLbl="revTx" presStyleIdx="0" presStyleCnt="1">
        <dgm:presLayoutVars>
          <dgm:chMax val="0"/>
          <dgm:chPref val="0"/>
          <dgm:bulletEnabled val="1"/>
        </dgm:presLayoutVars>
      </dgm:prSet>
      <dgm:spPr/>
    </dgm:pt>
    <dgm:pt modelId="{AFDE0A63-E11E-4E72-B7A4-BDE92EF6F1CD}" type="pres">
      <dgm:prSet presAssocID="{489B0F75-1957-463E-8132-65C8AAC0406E}" presName="spVertical2" presStyleCnt="0"/>
      <dgm:spPr/>
    </dgm:pt>
    <dgm:pt modelId="{E3B33559-A319-4DA3-BD04-A6EE0EBA5459}" type="pres">
      <dgm:prSet presAssocID="{489B0F75-1957-463E-8132-65C8AAC0406E}" presName="spVertical3" presStyleCnt="0"/>
      <dgm:spPr/>
    </dgm:pt>
    <dgm:pt modelId="{BD4452E6-96C2-4011-B469-EB3E3A2DEAF5}" type="pres">
      <dgm:prSet presAssocID="{734CF98F-3935-4775-945D-AA0DA1782A65}" presName="padding2" presStyleCnt="0"/>
      <dgm:spPr/>
    </dgm:pt>
    <dgm:pt modelId="{B9454EE5-25DA-469B-9BA5-ECCF904A405B}" type="pres">
      <dgm:prSet presAssocID="{734CF98F-3935-4775-945D-AA0DA1782A65}" presName="negArrow" presStyleCnt="0"/>
      <dgm:spPr/>
    </dgm:pt>
    <dgm:pt modelId="{D87CE6EF-B4F5-43D1-816B-0F8192DD35AA}" type="pres">
      <dgm:prSet presAssocID="{734CF98F-3935-4775-945D-AA0DA1782A65}" presName="backgroundArrow" presStyleLbl="node1" presStyleIdx="0" presStyleCnt="1"/>
      <dgm:spPr/>
    </dgm:pt>
  </dgm:ptLst>
  <dgm:cxnLst>
    <dgm:cxn modelId="{99CACD90-CA02-4C98-8FA0-03EA17CB26C3}" srcId="{734CF98F-3935-4775-945D-AA0DA1782A65}" destId="{489B0F75-1957-463E-8132-65C8AAC0406E}" srcOrd="0" destOrd="0" parTransId="{16AF32D4-9F0D-4E17-8345-234786816EF2}" sibTransId="{CE280F5D-9318-4A7D-95AA-B0FB173A1000}"/>
    <dgm:cxn modelId="{36ED76A6-AEFE-4AFA-B446-07FA6FF27120}" type="presOf" srcId="{734CF98F-3935-4775-945D-AA0DA1782A65}" destId="{859E45D4-F5C9-48A0-A7C8-C09750207F56}" srcOrd="0" destOrd="0" presId="urn:microsoft.com/office/officeart/2005/8/layout/hProcess3"/>
    <dgm:cxn modelId="{E59936F6-0C37-473E-9870-4D9DFDD40A28}" type="presOf" srcId="{489B0F75-1957-463E-8132-65C8AAC0406E}" destId="{87CE4A53-A336-47D2-8CFB-74D2D7772507}" srcOrd="0" destOrd="0" presId="urn:microsoft.com/office/officeart/2005/8/layout/hProcess3"/>
    <dgm:cxn modelId="{21A631BC-E1EF-4F4A-B357-9C8B09440442}" type="presParOf" srcId="{859E45D4-F5C9-48A0-A7C8-C09750207F56}" destId="{02C24793-5474-4BF4-BAFE-3CCDEE0532A0}" srcOrd="0" destOrd="0" presId="urn:microsoft.com/office/officeart/2005/8/layout/hProcess3"/>
    <dgm:cxn modelId="{1E425206-9EEF-4FF5-81F7-C1E4F94FE434}" type="presParOf" srcId="{859E45D4-F5C9-48A0-A7C8-C09750207F56}" destId="{CAAFFD33-B0FF-44D0-B7BD-9EA7F33E4C10}" srcOrd="1" destOrd="0" presId="urn:microsoft.com/office/officeart/2005/8/layout/hProcess3"/>
    <dgm:cxn modelId="{C35F3BA2-4C28-48C2-B487-FC53D32F80DE}" type="presParOf" srcId="{CAAFFD33-B0FF-44D0-B7BD-9EA7F33E4C10}" destId="{DFA1342C-03DB-4947-B8AD-F2C3DBED70BB}" srcOrd="0" destOrd="0" presId="urn:microsoft.com/office/officeart/2005/8/layout/hProcess3"/>
    <dgm:cxn modelId="{8630EE78-F71D-4601-86D2-E6AFE646D211}" type="presParOf" srcId="{CAAFFD33-B0FF-44D0-B7BD-9EA7F33E4C10}" destId="{5128F15D-21D6-44F5-8600-F16EF1DF81CD}" srcOrd="1" destOrd="0" presId="urn:microsoft.com/office/officeart/2005/8/layout/hProcess3"/>
    <dgm:cxn modelId="{B8BA6173-DAD9-46C9-80DE-D6B24275D387}" type="presParOf" srcId="{5128F15D-21D6-44F5-8600-F16EF1DF81CD}" destId="{B2AE1CEB-CD99-4C84-BA4C-EE4DABFE6BF2}" srcOrd="0" destOrd="0" presId="urn:microsoft.com/office/officeart/2005/8/layout/hProcess3"/>
    <dgm:cxn modelId="{B2ECCF30-EE0B-4564-AF3B-02BCA755AD3C}" type="presParOf" srcId="{5128F15D-21D6-44F5-8600-F16EF1DF81CD}" destId="{87CE4A53-A336-47D2-8CFB-74D2D7772507}" srcOrd="1" destOrd="0" presId="urn:microsoft.com/office/officeart/2005/8/layout/hProcess3"/>
    <dgm:cxn modelId="{4BF3B2BC-D3E4-462A-92AA-4813F4981BD3}" type="presParOf" srcId="{5128F15D-21D6-44F5-8600-F16EF1DF81CD}" destId="{AFDE0A63-E11E-4E72-B7A4-BDE92EF6F1CD}" srcOrd="2" destOrd="0" presId="urn:microsoft.com/office/officeart/2005/8/layout/hProcess3"/>
    <dgm:cxn modelId="{11FF0EF0-1DA1-4584-A3DD-45A5C3CCA0CA}" type="presParOf" srcId="{5128F15D-21D6-44F5-8600-F16EF1DF81CD}" destId="{E3B33559-A319-4DA3-BD04-A6EE0EBA5459}" srcOrd="3" destOrd="0" presId="urn:microsoft.com/office/officeart/2005/8/layout/hProcess3"/>
    <dgm:cxn modelId="{2CB5760C-60AC-4BBC-A1B4-BC5B6BD95583}" type="presParOf" srcId="{CAAFFD33-B0FF-44D0-B7BD-9EA7F33E4C10}" destId="{BD4452E6-96C2-4011-B469-EB3E3A2DEAF5}" srcOrd="2" destOrd="0" presId="urn:microsoft.com/office/officeart/2005/8/layout/hProcess3"/>
    <dgm:cxn modelId="{8D929095-C35E-4303-BF85-B62FDD0E292D}" type="presParOf" srcId="{CAAFFD33-B0FF-44D0-B7BD-9EA7F33E4C10}" destId="{B9454EE5-25DA-469B-9BA5-ECCF904A405B}" srcOrd="3" destOrd="0" presId="urn:microsoft.com/office/officeart/2005/8/layout/hProcess3"/>
    <dgm:cxn modelId="{3666D04E-52C5-4991-B20D-1CF8F9CFBE3B}" type="presParOf" srcId="{CAAFFD33-B0FF-44D0-B7BD-9EA7F33E4C10}" destId="{D87CE6EF-B4F5-43D1-816B-0F8192DD35AA}"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7E6C4-1976-4F35-B355-1A40B968D97F}"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pPr rtl="1"/>
          <a:endParaRPr lang="ar-SA"/>
        </a:p>
      </dgm:t>
    </dgm:pt>
    <dgm:pt modelId="{BDE2BF83-8394-4322-9BB1-199DA40D7E1E}">
      <dgm:prSet phldrT="[نص]"/>
      <dgm:spPr/>
      <dgm:t>
        <a:bodyPr/>
        <a:lstStyle/>
        <a:p>
          <a:pPr rtl="1"/>
          <a:r>
            <a:rPr lang="en-US" dirty="0">
              <a:solidFill>
                <a:schemeClr val="tx1"/>
              </a:solidFill>
            </a:rPr>
            <a:t>Corporate governance </a:t>
          </a:r>
          <a:endParaRPr lang="ar-SA" dirty="0">
            <a:solidFill>
              <a:schemeClr val="tx1"/>
            </a:solidFill>
          </a:endParaRPr>
        </a:p>
      </dgm:t>
    </dgm:pt>
    <dgm:pt modelId="{471CFB39-C1C3-4F3B-8779-9227D2232FF5}" type="parTrans" cxnId="{1CAD2375-7FBF-4C22-80F9-2689D4B458B4}">
      <dgm:prSet/>
      <dgm:spPr/>
      <dgm:t>
        <a:bodyPr/>
        <a:lstStyle/>
        <a:p>
          <a:pPr rtl="1"/>
          <a:endParaRPr lang="ar-SA">
            <a:solidFill>
              <a:schemeClr val="tx1"/>
            </a:solidFill>
          </a:endParaRPr>
        </a:p>
      </dgm:t>
    </dgm:pt>
    <dgm:pt modelId="{34224915-861D-436D-BCEB-A741896F1231}" type="sibTrans" cxnId="{1CAD2375-7FBF-4C22-80F9-2689D4B458B4}">
      <dgm:prSet/>
      <dgm:spPr/>
      <dgm:t>
        <a:bodyPr/>
        <a:lstStyle/>
        <a:p>
          <a:pPr rtl="1"/>
          <a:endParaRPr lang="ar-SA">
            <a:solidFill>
              <a:schemeClr val="tx1"/>
            </a:solidFill>
          </a:endParaRPr>
        </a:p>
      </dgm:t>
    </dgm:pt>
    <dgm:pt modelId="{1FF36CD1-ADC4-4843-9B27-607085215CF0}">
      <dgm:prSet phldrT="[نص]"/>
      <dgm:spPr/>
      <dgm:t>
        <a:bodyPr/>
        <a:lstStyle/>
        <a:p>
          <a:pPr rtl="1"/>
          <a:r>
            <a:rPr lang="en-US" dirty="0">
              <a:solidFill>
                <a:schemeClr val="tx1"/>
              </a:solidFill>
            </a:rPr>
            <a:t>Saudi Arabia 2030 vision and programs</a:t>
          </a:r>
          <a:endParaRPr lang="ar-SA" dirty="0">
            <a:solidFill>
              <a:schemeClr val="tx1"/>
            </a:solidFill>
          </a:endParaRPr>
        </a:p>
      </dgm:t>
    </dgm:pt>
    <dgm:pt modelId="{D453633A-9648-43C1-8091-66E898A0C5EA}" type="parTrans" cxnId="{8F770887-211C-46CC-AD83-5311254AE320}">
      <dgm:prSet/>
      <dgm:spPr/>
      <dgm:t>
        <a:bodyPr/>
        <a:lstStyle/>
        <a:p>
          <a:pPr rtl="1"/>
          <a:endParaRPr lang="ar-SA">
            <a:solidFill>
              <a:schemeClr val="tx1"/>
            </a:solidFill>
          </a:endParaRPr>
        </a:p>
      </dgm:t>
    </dgm:pt>
    <dgm:pt modelId="{3619110D-EDE9-4720-B57F-5BBF5980FA27}" type="sibTrans" cxnId="{8F770887-211C-46CC-AD83-5311254AE320}">
      <dgm:prSet/>
      <dgm:spPr/>
      <dgm:t>
        <a:bodyPr/>
        <a:lstStyle/>
        <a:p>
          <a:pPr rtl="1"/>
          <a:endParaRPr lang="ar-SA">
            <a:solidFill>
              <a:schemeClr val="tx1"/>
            </a:solidFill>
          </a:endParaRPr>
        </a:p>
      </dgm:t>
    </dgm:pt>
    <dgm:pt modelId="{415DEE73-E96A-49BC-956B-D9BADBDDA470}">
      <dgm:prSet phldrT="[نص]"/>
      <dgm:spPr/>
      <dgm:t>
        <a:bodyPr/>
        <a:lstStyle/>
        <a:p>
          <a:pPr rtl="1"/>
          <a:r>
            <a:rPr lang="en-US" dirty="0">
              <a:solidFill>
                <a:schemeClr val="tx1"/>
              </a:solidFill>
            </a:rPr>
            <a:t>Higher education governance in Saudi Arabia</a:t>
          </a:r>
          <a:endParaRPr lang="ar-SA" dirty="0">
            <a:solidFill>
              <a:schemeClr val="tx1"/>
            </a:solidFill>
          </a:endParaRPr>
        </a:p>
      </dgm:t>
    </dgm:pt>
    <dgm:pt modelId="{CA412D43-81D4-433B-99FC-1030B72325D7}" type="parTrans" cxnId="{87BB7EEA-4715-46E8-B249-2FB43D8EBAD4}">
      <dgm:prSet/>
      <dgm:spPr/>
      <dgm:t>
        <a:bodyPr/>
        <a:lstStyle/>
        <a:p>
          <a:pPr rtl="1"/>
          <a:endParaRPr lang="ar-SA">
            <a:solidFill>
              <a:schemeClr val="tx1"/>
            </a:solidFill>
          </a:endParaRPr>
        </a:p>
      </dgm:t>
    </dgm:pt>
    <dgm:pt modelId="{FCF11344-2170-4345-BFF5-0094327A308D}" type="sibTrans" cxnId="{87BB7EEA-4715-46E8-B249-2FB43D8EBAD4}">
      <dgm:prSet/>
      <dgm:spPr/>
      <dgm:t>
        <a:bodyPr/>
        <a:lstStyle/>
        <a:p>
          <a:pPr rtl="1"/>
          <a:endParaRPr lang="ar-SA">
            <a:solidFill>
              <a:schemeClr val="tx1"/>
            </a:solidFill>
          </a:endParaRPr>
        </a:p>
      </dgm:t>
    </dgm:pt>
    <dgm:pt modelId="{5342EBB3-B761-41FF-A655-B9F68F0DBB84}">
      <dgm:prSet phldrT="[نص]"/>
      <dgm:spPr/>
      <dgm:t>
        <a:bodyPr/>
        <a:lstStyle/>
        <a:p>
          <a:pPr rtl="1"/>
          <a:r>
            <a:rPr lang="en-US" dirty="0">
              <a:solidFill>
                <a:schemeClr val="tx1"/>
              </a:solidFill>
            </a:rPr>
            <a:t>Case of Jeddah University</a:t>
          </a:r>
          <a:endParaRPr lang="ar-SA" dirty="0">
            <a:solidFill>
              <a:schemeClr val="tx1"/>
            </a:solidFill>
          </a:endParaRPr>
        </a:p>
      </dgm:t>
    </dgm:pt>
    <dgm:pt modelId="{A96F5A72-608D-4119-BC5F-F82B08D18E78}" type="parTrans" cxnId="{43641155-4575-4FE3-A426-DCBCCC571298}">
      <dgm:prSet/>
      <dgm:spPr/>
      <dgm:t>
        <a:bodyPr/>
        <a:lstStyle/>
        <a:p>
          <a:pPr rtl="1"/>
          <a:endParaRPr lang="ar-SA">
            <a:solidFill>
              <a:schemeClr val="tx1"/>
            </a:solidFill>
          </a:endParaRPr>
        </a:p>
      </dgm:t>
    </dgm:pt>
    <dgm:pt modelId="{28776F20-EB4C-4DA6-B2A0-26478149AE1A}" type="sibTrans" cxnId="{43641155-4575-4FE3-A426-DCBCCC571298}">
      <dgm:prSet/>
      <dgm:spPr/>
      <dgm:t>
        <a:bodyPr/>
        <a:lstStyle/>
        <a:p>
          <a:pPr rtl="1"/>
          <a:endParaRPr lang="ar-SA">
            <a:solidFill>
              <a:schemeClr val="tx1"/>
            </a:solidFill>
          </a:endParaRPr>
        </a:p>
      </dgm:t>
    </dgm:pt>
    <dgm:pt modelId="{B813FDDE-0C4F-4FE7-B8C2-9A4A7B4215C0}">
      <dgm:prSet phldrT="[نص]"/>
      <dgm:spPr/>
      <dgm:t>
        <a:bodyPr/>
        <a:lstStyle/>
        <a:p>
          <a:pPr rtl="1"/>
          <a:r>
            <a:rPr lang="en-US" dirty="0">
              <a:solidFill>
                <a:schemeClr val="tx1"/>
              </a:solidFill>
            </a:rPr>
            <a:t>Conclusion </a:t>
          </a:r>
          <a:endParaRPr lang="ar-SA" dirty="0">
            <a:solidFill>
              <a:schemeClr val="tx1"/>
            </a:solidFill>
          </a:endParaRPr>
        </a:p>
      </dgm:t>
    </dgm:pt>
    <dgm:pt modelId="{E0EA700C-B400-4B99-819F-EAC26F4724ED}" type="parTrans" cxnId="{6FD376F3-10D3-4950-9AD4-012FE49B21FB}">
      <dgm:prSet/>
      <dgm:spPr/>
      <dgm:t>
        <a:bodyPr/>
        <a:lstStyle/>
        <a:p>
          <a:pPr rtl="1"/>
          <a:endParaRPr lang="ar-SA">
            <a:solidFill>
              <a:schemeClr val="tx1"/>
            </a:solidFill>
          </a:endParaRPr>
        </a:p>
      </dgm:t>
    </dgm:pt>
    <dgm:pt modelId="{8D77F92A-D77C-4733-9A02-B1C3A3420610}" type="sibTrans" cxnId="{6FD376F3-10D3-4950-9AD4-012FE49B21FB}">
      <dgm:prSet/>
      <dgm:spPr/>
      <dgm:t>
        <a:bodyPr/>
        <a:lstStyle/>
        <a:p>
          <a:pPr rtl="1"/>
          <a:endParaRPr lang="ar-SA">
            <a:solidFill>
              <a:schemeClr val="tx1"/>
            </a:solidFill>
          </a:endParaRPr>
        </a:p>
      </dgm:t>
    </dgm:pt>
    <dgm:pt modelId="{5243DFD6-8147-4644-8346-4133DEAD4EEE}" type="pres">
      <dgm:prSet presAssocID="{5367E6C4-1976-4F35-B355-1A40B968D97F}" presName="Name0" presStyleCnt="0">
        <dgm:presLayoutVars>
          <dgm:chMax val="7"/>
          <dgm:chPref val="5"/>
        </dgm:presLayoutVars>
      </dgm:prSet>
      <dgm:spPr/>
    </dgm:pt>
    <dgm:pt modelId="{E0F84860-A7C6-4C0C-86A2-35B535A1BB7A}" type="pres">
      <dgm:prSet presAssocID="{5367E6C4-1976-4F35-B355-1A40B968D97F}" presName="arrowNode" presStyleLbl="node1" presStyleIdx="0" presStyleCnt="1"/>
      <dgm:spPr/>
    </dgm:pt>
    <dgm:pt modelId="{8C9395EB-7A2E-4667-8735-D48AF3BE826E}" type="pres">
      <dgm:prSet presAssocID="{BDE2BF83-8394-4322-9BB1-199DA40D7E1E}" presName="txNode1" presStyleLbl="revTx" presStyleIdx="0" presStyleCnt="5">
        <dgm:presLayoutVars>
          <dgm:bulletEnabled val="1"/>
        </dgm:presLayoutVars>
      </dgm:prSet>
      <dgm:spPr/>
    </dgm:pt>
    <dgm:pt modelId="{33C690A0-73E6-4039-B8FE-4B8B97E981C9}" type="pres">
      <dgm:prSet presAssocID="{1FF36CD1-ADC4-4843-9B27-607085215CF0}" presName="txNode2" presStyleLbl="revTx" presStyleIdx="1" presStyleCnt="5">
        <dgm:presLayoutVars>
          <dgm:bulletEnabled val="1"/>
        </dgm:presLayoutVars>
      </dgm:prSet>
      <dgm:spPr/>
    </dgm:pt>
    <dgm:pt modelId="{BB2A7524-D590-4136-8077-052D844FE0F2}" type="pres">
      <dgm:prSet presAssocID="{3619110D-EDE9-4720-B57F-5BBF5980FA27}" presName="dotNode2" presStyleCnt="0"/>
      <dgm:spPr/>
    </dgm:pt>
    <dgm:pt modelId="{7EE53327-1319-4944-B560-1770B537B666}" type="pres">
      <dgm:prSet presAssocID="{3619110D-EDE9-4720-B57F-5BBF5980FA27}" presName="dotRepeatNode" presStyleLbl="fgShp" presStyleIdx="0" presStyleCnt="3"/>
      <dgm:spPr/>
    </dgm:pt>
    <dgm:pt modelId="{F2702B32-C622-400E-B733-8C03C9900507}" type="pres">
      <dgm:prSet presAssocID="{415DEE73-E96A-49BC-956B-D9BADBDDA470}" presName="txNode3" presStyleLbl="revTx" presStyleIdx="2" presStyleCnt="5">
        <dgm:presLayoutVars>
          <dgm:bulletEnabled val="1"/>
        </dgm:presLayoutVars>
      </dgm:prSet>
      <dgm:spPr/>
    </dgm:pt>
    <dgm:pt modelId="{8C629854-82C3-44B9-A11B-48CFFDAD90E6}" type="pres">
      <dgm:prSet presAssocID="{FCF11344-2170-4345-BFF5-0094327A308D}" presName="dotNode3" presStyleCnt="0"/>
      <dgm:spPr/>
    </dgm:pt>
    <dgm:pt modelId="{EDCD7704-4530-4EE8-A05B-E36EC65D0D4B}" type="pres">
      <dgm:prSet presAssocID="{FCF11344-2170-4345-BFF5-0094327A308D}" presName="dotRepeatNode" presStyleLbl="fgShp" presStyleIdx="1" presStyleCnt="3"/>
      <dgm:spPr/>
    </dgm:pt>
    <dgm:pt modelId="{AF254532-1DE2-454A-8512-69DE2525DD36}" type="pres">
      <dgm:prSet presAssocID="{5342EBB3-B761-41FF-A655-B9F68F0DBB84}" presName="txNode4" presStyleLbl="revTx" presStyleIdx="3" presStyleCnt="5">
        <dgm:presLayoutVars>
          <dgm:bulletEnabled val="1"/>
        </dgm:presLayoutVars>
      </dgm:prSet>
      <dgm:spPr/>
    </dgm:pt>
    <dgm:pt modelId="{4F4B8B08-2EFB-4745-8E32-05AE306230C6}" type="pres">
      <dgm:prSet presAssocID="{28776F20-EB4C-4DA6-B2A0-26478149AE1A}" presName="dotNode4" presStyleCnt="0"/>
      <dgm:spPr/>
    </dgm:pt>
    <dgm:pt modelId="{4F05B455-CAC2-4950-9BC9-B97818AB5927}" type="pres">
      <dgm:prSet presAssocID="{28776F20-EB4C-4DA6-B2A0-26478149AE1A}" presName="dotRepeatNode" presStyleLbl="fgShp" presStyleIdx="2" presStyleCnt="3"/>
      <dgm:spPr/>
    </dgm:pt>
    <dgm:pt modelId="{191932F0-7833-4E9D-A749-1610CB26AE89}" type="pres">
      <dgm:prSet presAssocID="{B813FDDE-0C4F-4FE7-B8C2-9A4A7B4215C0}" presName="txNode5" presStyleLbl="revTx" presStyleIdx="4" presStyleCnt="5">
        <dgm:presLayoutVars>
          <dgm:bulletEnabled val="1"/>
        </dgm:presLayoutVars>
      </dgm:prSet>
      <dgm:spPr/>
    </dgm:pt>
  </dgm:ptLst>
  <dgm:cxnLst>
    <dgm:cxn modelId="{22C00405-933B-47AA-85CA-E425EF56D2E5}" type="presOf" srcId="{415DEE73-E96A-49BC-956B-D9BADBDDA470}" destId="{F2702B32-C622-400E-B733-8C03C9900507}" srcOrd="0" destOrd="0" presId="urn:microsoft.com/office/officeart/2009/3/layout/DescendingProcess"/>
    <dgm:cxn modelId="{4C9A742C-F5F0-40EE-BCB5-89B2ECC74DFB}" type="presOf" srcId="{5342EBB3-B761-41FF-A655-B9F68F0DBB84}" destId="{AF254532-1DE2-454A-8512-69DE2525DD36}" srcOrd="0" destOrd="0" presId="urn:microsoft.com/office/officeart/2009/3/layout/DescendingProcess"/>
    <dgm:cxn modelId="{5BBDE430-C80F-4D64-8DD7-E09CC83DFEF7}" type="presOf" srcId="{BDE2BF83-8394-4322-9BB1-199DA40D7E1E}" destId="{8C9395EB-7A2E-4667-8735-D48AF3BE826E}" srcOrd="0" destOrd="0" presId="urn:microsoft.com/office/officeart/2009/3/layout/DescendingProcess"/>
    <dgm:cxn modelId="{8E838D48-B24A-4B52-8E94-9B533D5E1A37}" type="presOf" srcId="{5367E6C4-1976-4F35-B355-1A40B968D97F}" destId="{5243DFD6-8147-4644-8346-4133DEAD4EEE}" srcOrd="0" destOrd="0" presId="urn:microsoft.com/office/officeart/2009/3/layout/DescendingProcess"/>
    <dgm:cxn modelId="{43641155-4575-4FE3-A426-DCBCCC571298}" srcId="{5367E6C4-1976-4F35-B355-1A40B968D97F}" destId="{5342EBB3-B761-41FF-A655-B9F68F0DBB84}" srcOrd="3" destOrd="0" parTransId="{A96F5A72-608D-4119-BC5F-F82B08D18E78}" sibTransId="{28776F20-EB4C-4DA6-B2A0-26478149AE1A}"/>
    <dgm:cxn modelId="{1CAD2375-7FBF-4C22-80F9-2689D4B458B4}" srcId="{5367E6C4-1976-4F35-B355-1A40B968D97F}" destId="{BDE2BF83-8394-4322-9BB1-199DA40D7E1E}" srcOrd="0" destOrd="0" parTransId="{471CFB39-C1C3-4F3B-8779-9227D2232FF5}" sibTransId="{34224915-861D-436D-BCEB-A741896F1231}"/>
    <dgm:cxn modelId="{3846CC76-E275-4CD5-8792-766543C803E2}" type="presOf" srcId="{FCF11344-2170-4345-BFF5-0094327A308D}" destId="{EDCD7704-4530-4EE8-A05B-E36EC65D0D4B}" srcOrd="0" destOrd="0" presId="urn:microsoft.com/office/officeart/2009/3/layout/DescendingProcess"/>
    <dgm:cxn modelId="{11132B7D-1ACC-4AA5-A3B0-0DA687B8B662}" type="presOf" srcId="{3619110D-EDE9-4720-B57F-5BBF5980FA27}" destId="{7EE53327-1319-4944-B560-1770B537B666}" srcOrd="0" destOrd="0" presId="urn:microsoft.com/office/officeart/2009/3/layout/DescendingProcess"/>
    <dgm:cxn modelId="{8F770887-211C-46CC-AD83-5311254AE320}" srcId="{5367E6C4-1976-4F35-B355-1A40B968D97F}" destId="{1FF36CD1-ADC4-4843-9B27-607085215CF0}" srcOrd="1" destOrd="0" parTransId="{D453633A-9648-43C1-8091-66E898A0C5EA}" sibTransId="{3619110D-EDE9-4720-B57F-5BBF5980FA27}"/>
    <dgm:cxn modelId="{FC7F2C89-C904-499F-96D4-F923F8CE0557}" type="presOf" srcId="{1FF36CD1-ADC4-4843-9B27-607085215CF0}" destId="{33C690A0-73E6-4039-B8FE-4B8B97E981C9}" srcOrd="0" destOrd="0" presId="urn:microsoft.com/office/officeart/2009/3/layout/DescendingProcess"/>
    <dgm:cxn modelId="{22709DB5-B11B-4C30-8962-E0D67B77D298}" type="presOf" srcId="{B813FDDE-0C4F-4FE7-B8C2-9A4A7B4215C0}" destId="{191932F0-7833-4E9D-A749-1610CB26AE89}" srcOrd="0" destOrd="0" presId="urn:microsoft.com/office/officeart/2009/3/layout/DescendingProcess"/>
    <dgm:cxn modelId="{87BB7EEA-4715-46E8-B249-2FB43D8EBAD4}" srcId="{5367E6C4-1976-4F35-B355-1A40B968D97F}" destId="{415DEE73-E96A-49BC-956B-D9BADBDDA470}" srcOrd="2" destOrd="0" parTransId="{CA412D43-81D4-433B-99FC-1030B72325D7}" sibTransId="{FCF11344-2170-4345-BFF5-0094327A308D}"/>
    <dgm:cxn modelId="{F8B54DF3-7818-4E40-870B-10DDCAAFD944}" type="presOf" srcId="{28776F20-EB4C-4DA6-B2A0-26478149AE1A}" destId="{4F05B455-CAC2-4950-9BC9-B97818AB5927}" srcOrd="0" destOrd="0" presId="urn:microsoft.com/office/officeart/2009/3/layout/DescendingProcess"/>
    <dgm:cxn modelId="{6FD376F3-10D3-4950-9AD4-012FE49B21FB}" srcId="{5367E6C4-1976-4F35-B355-1A40B968D97F}" destId="{B813FDDE-0C4F-4FE7-B8C2-9A4A7B4215C0}" srcOrd="4" destOrd="0" parTransId="{E0EA700C-B400-4B99-819F-EAC26F4724ED}" sibTransId="{8D77F92A-D77C-4733-9A02-B1C3A3420610}"/>
    <dgm:cxn modelId="{F1FAE881-81A6-4B64-B3AF-003D61453746}" type="presParOf" srcId="{5243DFD6-8147-4644-8346-4133DEAD4EEE}" destId="{E0F84860-A7C6-4C0C-86A2-35B535A1BB7A}" srcOrd="0" destOrd="0" presId="urn:microsoft.com/office/officeart/2009/3/layout/DescendingProcess"/>
    <dgm:cxn modelId="{0477DF3B-9F74-487D-BC8B-E3BD981D56FB}" type="presParOf" srcId="{5243DFD6-8147-4644-8346-4133DEAD4EEE}" destId="{8C9395EB-7A2E-4667-8735-D48AF3BE826E}" srcOrd="1" destOrd="0" presId="urn:microsoft.com/office/officeart/2009/3/layout/DescendingProcess"/>
    <dgm:cxn modelId="{41B5891D-ACF5-4E2C-8CBD-78D40BA50144}" type="presParOf" srcId="{5243DFD6-8147-4644-8346-4133DEAD4EEE}" destId="{33C690A0-73E6-4039-B8FE-4B8B97E981C9}" srcOrd="2" destOrd="0" presId="urn:microsoft.com/office/officeart/2009/3/layout/DescendingProcess"/>
    <dgm:cxn modelId="{96E7FAA4-F56A-47BC-8065-0548F2BBD380}" type="presParOf" srcId="{5243DFD6-8147-4644-8346-4133DEAD4EEE}" destId="{BB2A7524-D590-4136-8077-052D844FE0F2}" srcOrd="3" destOrd="0" presId="urn:microsoft.com/office/officeart/2009/3/layout/DescendingProcess"/>
    <dgm:cxn modelId="{671B15CB-0C0C-45C7-B5A6-0B5F4FD69081}" type="presParOf" srcId="{BB2A7524-D590-4136-8077-052D844FE0F2}" destId="{7EE53327-1319-4944-B560-1770B537B666}" srcOrd="0" destOrd="0" presId="urn:microsoft.com/office/officeart/2009/3/layout/DescendingProcess"/>
    <dgm:cxn modelId="{F245323E-87A6-41B3-9907-41ABEA53D7A4}" type="presParOf" srcId="{5243DFD6-8147-4644-8346-4133DEAD4EEE}" destId="{F2702B32-C622-400E-B733-8C03C9900507}" srcOrd="4" destOrd="0" presId="urn:microsoft.com/office/officeart/2009/3/layout/DescendingProcess"/>
    <dgm:cxn modelId="{64F313D7-038A-419F-BD9F-A49688C9596B}" type="presParOf" srcId="{5243DFD6-8147-4644-8346-4133DEAD4EEE}" destId="{8C629854-82C3-44B9-A11B-48CFFDAD90E6}" srcOrd="5" destOrd="0" presId="urn:microsoft.com/office/officeart/2009/3/layout/DescendingProcess"/>
    <dgm:cxn modelId="{1971DDA1-E3C7-4A96-8F06-D924585DCEF7}" type="presParOf" srcId="{8C629854-82C3-44B9-A11B-48CFFDAD90E6}" destId="{EDCD7704-4530-4EE8-A05B-E36EC65D0D4B}" srcOrd="0" destOrd="0" presId="urn:microsoft.com/office/officeart/2009/3/layout/DescendingProcess"/>
    <dgm:cxn modelId="{B6F5F3FA-0240-4A01-997D-62AE6E5B143C}" type="presParOf" srcId="{5243DFD6-8147-4644-8346-4133DEAD4EEE}" destId="{AF254532-1DE2-454A-8512-69DE2525DD36}" srcOrd="6" destOrd="0" presId="urn:microsoft.com/office/officeart/2009/3/layout/DescendingProcess"/>
    <dgm:cxn modelId="{BF85FF84-5F24-4131-B761-A5D37E2250D8}" type="presParOf" srcId="{5243DFD6-8147-4644-8346-4133DEAD4EEE}" destId="{4F4B8B08-2EFB-4745-8E32-05AE306230C6}" srcOrd="7" destOrd="0" presId="urn:microsoft.com/office/officeart/2009/3/layout/DescendingProcess"/>
    <dgm:cxn modelId="{1D471063-205C-4DED-8D77-FDE3545DDC99}" type="presParOf" srcId="{4F4B8B08-2EFB-4745-8E32-05AE306230C6}" destId="{4F05B455-CAC2-4950-9BC9-B97818AB5927}" srcOrd="0" destOrd="0" presId="urn:microsoft.com/office/officeart/2009/3/layout/DescendingProcess"/>
    <dgm:cxn modelId="{88A48E33-A215-4A38-AFFE-B53ED9A8036B}" type="presParOf" srcId="{5243DFD6-8147-4644-8346-4133DEAD4EEE}" destId="{191932F0-7833-4E9D-A749-1610CB26AE89}"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09EDCE-325A-4079-97AE-90D65CC60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09F42109-C3CB-4ECA-A96F-12A202B3A5B7}">
      <dgm:prSet/>
      <dgm:spPr/>
      <dgm:t>
        <a:bodyPr/>
        <a:lstStyle/>
        <a:p>
          <a:pPr rtl="0"/>
          <a:r>
            <a:rPr lang="en-US" dirty="0">
              <a:solidFill>
                <a:schemeClr val="tx1"/>
              </a:solidFill>
            </a:rPr>
            <a:t>To measure the extent of understanding governance principles among University of Jeddah  employees.</a:t>
          </a:r>
          <a:endParaRPr lang="ar-SA" dirty="0">
            <a:solidFill>
              <a:schemeClr val="tx1"/>
            </a:solidFill>
          </a:endParaRPr>
        </a:p>
      </dgm:t>
    </dgm:pt>
    <dgm:pt modelId="{D8C5D140-2045-4642-B3AC-ECC3C79AA269}" type="parTrans" cxnId="{EB0840EE-999E-4414-ABA9-6A34D63FFA23}">
      <dgm:prSet/>
      <dgm:spPr/>
      <dgm:t>
        <a:bodyPr/>
        <a:lstStyle/>
        <a:p>
          <a:pPr rtl="1"/>
          <a:endParaRPr lang="ar-SA">
            <a:solidFill>
              <a:schemeClr val="tx1"/>
            </a:solidFill>
          </a:endParaRPr>
        </a:p>
      </dgm:t>
    </dgm:pt>
    <dgm:pt modelId="{DB7FE3AE-A1AF-436A-BD78-DEADF23B548E}" type="sibTrans" cxnId="{EB0840EE-999E-4414-ABA9-6A34D63FFA23}">
      <dgm:prSet/>
      <dgm:spPr/>
      <dgm:t>
        <a:bodyPr/>
        <a:lstStyle/>
        <a:p>
          <a:pPr rtl="1"/>
          <a:endParaRPr lang="ar-SA">
            <a:solidFill>
              <a:schemeClr val="tx1"/>
            </a:solidFill>
          </a:endParaRPr>
        </a:p>
      </dgm:t>
    </dgm:pt>
    <dgm:pt modelId="{AFDF6331-992A-45F0-99DA-F345C122187E}">
      <dgm:prSet/>
      <dgm:spPr/>
      <dgm:t>
        <a:bodyPr/>
        <a:lstStyle/>
        <a:p>
          <a:pPr rtl="0"/>
          <a:r>
            <a:rPr lang="en-US">
              <a:solidFill>
                <a:schemeClr val="tx1"/>
              </a:solidFill>
            </a:rPr>
            <a:t>To provide a positive model of higher education governance in Saudi Arabia – University of Jeddah . </a:t>
          </a:r>
          <a:endParaRPr lang="ar-SA">
            <a:solidFill>
              <a:schemeClr val="tx1"/>
            </a:solidFill>
          </a:endParaRPr>
        </a:p>
      </dgm:t>
    </dgm:pt>
    <dgm:pt modelId="{68C31D41-8A92-4D9C-B098-42510FDA6B3E}" type="parTrans" cxnId="{B92F11DC-BBE7-4B04-A0D8-253D90A7E5AB}">
      <dgm:prSet/>
      <dgm:spPr/>
      <dgm:t>
        <a:bodyPr/>
        <a:lstStyle/>
        <a:p>
          <a:pPr rtl="1"/>
          <a:endParaRPr lang="ar-SA">
            <a:solidFill>
              <a:schemeClr val="tx1"/>
            </a:solidFill>
          </a:endParaRPr>
        </a:p>
      </dgm:t>
    </dgm:pt>
    <dgm:pt modelId="{F1147265-C5EB-4485-B730-3D058297F186}" type="sibTrans" cxnId="{B92F11DC-BBE7-4B04-A0D8-253D90A7E5AB}">
      <dgm:prSet/>
      <dgm:spPr/>
      <dgm:t>
        <a:bodyPr/>
        <a:lstStyle/>
        <a:p>
          <a:pPr rtl="1"/>
          <a:endParaRPr lang="ar-SA">
            <a:solidFill>
              <a:schemeClr val="tx1"/>
            </a:solidFill>
          </a:endParaRPr>
        </a:p>
      </dgm:t>
    </dgm:pt>
    <dgm:pt modelId="{CCD95FE7-ACDF-47B8-83EB-B675669A3BFE}">
      <dgm:prSet/>
      <dgm:spPr/>
      <dgm:t>
        <a:bodyPr/>
        <a:lstStyle/>
        <a:p>
          <a:pPr rtl="0"/>
          <a:r>
            <a:rPr lang="en-US">
              <a:solidFill>
                <a:schemeClr val="tx1"/>
              </a:solidFill>
            </a:rPr>
            <a:t>To link the importance of applying strong university governance with 2030 Saudi vision's programs. </a:t>
          </a:r>
          <a:endParaRPr lang="ar-SA">
            <a:solidFill>
              <a:schemeClr val="tx1"/>
            </a:solidFill>
          </a:endParaRPr>
        </a:p>
      </dgm:t>
    </dgm:pt>
    <dgm:pt modelId="{046ADB06-7B7F-4A60-807A-DC10B3F06AEA}" type="parTrans" cxnId="{6FF59657-642A-4A49-84D8-F9F9D411D6BD}">
      <dgm:prSet/>
      <dgm:spPr/>
      <dgm:t>
        <a:bodyPr/>
        <a:lstStyle/>
        <a:p>
          <a:pPr rtl="1"/>
          <a:endParaRPr lang="ar-SA">
            <a:solidFill>
              <a:schemeClr val="tx1"/>
            </a:solidFill>
          </a:endParaRPr>
        </a:p>
      </dgm:t>
    </dgm:pt>
    <dgm:pt modelId="{35F02FCE-BD59-42C5-93F8-819EA0D75E58}" type="sibTrans" cxnId="{6FF59657-642A-4A49-84D8-F9F9D411D6BD}">
      <dgm:prSet/>
      <dgm:spPr/>
      <dgm:t>
        <a:bodyPr/>
        <a:lstStyle/>
        <a:p>
          <a:pPr rtl="1"/>
          <a:endParaRPr lang="ar-SA">
            <a:solidFill>
              <a:schemeClr val="tx1"/>
            </a:solidFill>
          </a:endParaRPr>
        </a:p>
      </dgm:t>
    </dgm:pt>
    <dgm:pt modelId="{2479A198-EB71-4498-8577-E76598282E91}" type="pres">
      <dgm:prSet presAssocID="{F409EDCE-325A-4079-97AE-90D65CC6048A}" presName="linear" presStyleCnt="0">
        <dgm:presLayoutVars>
          <dgm:animLvl val="lvl"/>
          <dgm:resizeHandles val="exact"/>
        </dgm:presLayoutVars>
      </dgm:prSet>
      <dgm:spPr/>
    </dgm:pt>
    <dgm:pt modelId="{828027F1-7B56-45F6-B031-BBF121215E65}" type="pres">
      <dgm:prSet presAssocID="{09F42109-C3CB-4ECA-A96F-12A202B3A5B7}" presName="parentText" presStyleLbl="node1" presStyleIdx="0" presStyleCnt="3">
        <dgm:presLayoutVars>
          <dgm:chMax val="0"/>
          <dgm:bulletEnabled val="1"/>
        </dgm:presLayoutVars>
      </dgm:prSet>
      <dgm:spPr/>
    </dgm:pt>
    <dgm:pt modelId="{DAB56214-545B-455E-94B6-BB9D8454AFDA}" type="pres">
      <dgm:prSet presAssocID="{DB7FE3AE-A1AF-436A-BD78-DEADF23B548E}" presName="spacer" presStyleCnt="0"/>
      <dgm:spPr/>
    </dgm:pt>
    <dgm:pt modelId="{347C34A7-62D4-4650-B999-DF719B13D0B3}" type="pres">
      <dgm:prSet presAssocID="{AFDF6331-992A-45F0-99DA-F345C122187E}" presName="parentText" presStyleLbl="node1" presStyleIdx="1" presStyleCnt="3">
        <dgm:presLayoutVars>
          <dgm:chMax val="0"/>
          <dgm:bulletEnabled val="1"/>
        </dgm:presLayoutVars>
      </dgm:prSet>
      <dgm:spPr/>
    </dgm:pt>
    <dgm:pt modelId="{80030D86-1B2C-4B8A-956E-20629A5A4BC5}" type="pres">
      <dgm:prSet presAssocID="{F1147265-C5EB-4485-B730-3D058297F186}" presName="spacer" presStyleCnt="0"/>
      <dgm:spPr/>
    </dgm:pt>
    <dgm:pt modelId="{36E38691-27DF-4A04-B095-46046C990284}" type="pres">
      <dgm:prSet presAssocID="{CCD95FE7-ACDF-47B8-83EB-B675669A3BFE}" presName="parentText" presStyleLbl="node1" presStyleIdx="2" presStyleCnt="3">
        <dgm:presLayoutVars>
          <dgm:chMax val="0"/>
          <dgm:bulletEnabled val="1"/>
        </dgm:presLayoutVars>
      </dgm:prSet>
      <dgm:spPr/>
    </dgm:pt>
  </dgm:ptLst>
  <dgm:cxnLst>
    <dgm:cxn modelId="{7ACEB84E-8B7C-42C9-B8A8-D125C03C53BF}" type="presOf" srcId="{AFDF6331-992A-45F0-99DA-F345C122187E}" destId="{347C34A7-62D4-4650-B999-DF719B13D0B3}" srcOrd="0" destOrd="0" presId="urn:microsoft.com/office/officeart/2005/8/layout/vList2"/>
    <dgm:cxn modelId="{6FF59657-642A-4A49-84D8-F9F9D411D6BD}" srcId="{F409EDCE-325A-4079-97AE-90D65CC6048A}" destId="{CCD95FE7-ACDF-47B8-83EB-B675669A3BFE}" srcOrd="2" destOrd="0" parTransId="{046ADB06-7B7F-4A60-807A-DC10B3F06AEA}" sibTransId="{35F02FCE-BD59-42C5-93F8-819EA0D75E58}"/>
    <dgm:cxn modelId="{093BE669-46B9-4965-8CF6-D5B729E95886}" type="presOf" srcId="{CCD95FE7-ACDF-47B8-83EB-B675669A3BFE}" destId="{36E38691-27DF-4A04-B095-46046C990284}" srcOrd="0" destOrd="0" presId="urn:microsoft.com/office/officeart/2005/8/layout/vList2"/>
    <dgm:cxn modelId="{0F1E97A4-8D85-4BDD-9EA5-5750D8DC5471}" type="presOf" srcId="{F409EDCE-325A-4079-97AE-90D65CC6048A}" destId="{2479A198-EB71-4498-8577-E76598282E91}" srcOrd="0" destOrd="0" presId="urn:microsoft.com/office/officeart/2005/8/layout/vList2"/>
    <dgm:cxn modelId="{77E40FD4-7189-41A6-A2D9-919045CEDE8B}" type="presOf" srcId="{09F42109-C3CB-4ECA-A96F-12A202B3A5B7}" destId="{828027F1-7B56-45F6-B031-BBF121215E65}" srcOrd="0" destOrd="0" presId="urn:microsoft.com/office/officeart/2005/8/layout/vList2"/>
    <dgm:cxn modelId="{B92F11DC-BBE7-4B04-A0D8-253D90A7E5AB}" srcId="{F409EDCE-325A-4079-97AE-90D65CC6048A}" destId="{AFDF6331-992A-45F0-99DA-F345C122187E}" srcOrd="1" destOrd="0" parTransId="{68C31D41-8A92-4D9C-B098-42510FDA6B3E}" sibTransId="{F1147265-C5EB-4485-B730-3D058297F186}"/>
    <dgm:cxn modelId="{EB0840EE-999E-4414-ABA9-6A34D63FFA23}" srcId="{F409EDCE-325A-4079-97AE-90D65CC6048A}" destId="{09F42109-C3CB-4ECA-A96F-12A202B3A5B7}" srcOrd="0" destOrd="0" parTransId="{D8C5D140-2045-4642-B3AC-ECC3C79AA269}" sibTransId="{DB7FE3AE-A1AF-436A-BD78-DEADF23B548E}"/>
    <dgm:cxn modelId="{D1CD9220-D2DD-4F86-A1D0-A65870FBDA07}" type="presParOf" srcId="{2479A198-EB71-4498-8577-E76598282E91}" destId="{828027F1-7B56-45F6-B031-BBF121215E65}" srcOrd="0" destOrd="0" presId="urn:microsoft.com/office/officeart/2005/8/layout/vList2"/>
    <dgm:cxn modelId="{DCD99FCA-2415-4B06-8862-071D8FAC146D}" type="presParOf" srcId="{2479A198-EB71-4498-8577-E76598282E91}" destId="{DAB56214-545B-455E-94B6-BB9D8454AFDA}" srcOrd="1" destOrd="0" presId="urn:microsoft.com/office/officeart/2005/8/layout/vList2"/>
    <dgm:cxn modelId="{A10E5AE3-8D53-496A-98AC-0E4E649AF328}" type="presParOf" srcId="{2479A198-EB71-4498-8577-E76598282E91}" destId="{347C34A7-62D4-4650-B999-DF719B13D0B3}" srcOrd="2" destOrd="0" presId="urn:microsoft.com/office/officeart/2005/8/layout/vList2"/>
    <dgm:cxn modelId="{77170F0B-77B8-4FF3-A8F1-E2C5935E666D}" type="presParOf" srcId="{2479A198-EB71-4498-8577-E76598282E91}" destId="{80030D86-1B2C-4B8A-956E-20629A5A4BC5}" srcOrd="3" destOrd="0" presId="urn:microsoft.com/office/officeart/2005/8/layout/vList2"/>
    <dgm:cxn modelId="{AC728ED6-5360-4E3A-9B05-9D307241001D}" type="presParOf" srcId="{2479A198-EB71-4498-8577-E76598282E91}" destId="{36E38691-27DF-4A04-B095-46046C9902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076B27-0CBB-4554-B1D1-0004BC9BF370}" type="doc">
      <dgm:prSet loTypeId="urn:microsoft.com/office/officeart/2005/8/layout/venn1" loCatId="relationship" qsTypeId="urn:microsoft.com/office/officeart/2005/8/quickstyle/simple1" qsCatId="simple" csTypeId="urn:microsoft.com/office/officeart/2005/8/colors/accent1_2" csCatId="accent1"/>
      <dgm:spPr/>
      <dgm:t>
        <a:bodyPr/>
        <a:lstStyle/>
        <a:p>
          <a:pPr rtl="1"/>
          <a:endParaRPr lang="ar-SA"/>
        </a:p>
      </dgm:t>
    </dgm:pt>
    <dgm:pt modelId="{F4025D8A-1C0C-4A33-BA5D-E356155BA815}">
      <dgm:prSet/>
      <dgm:spPr/>
      <dgm:t>
        <a:bodyPr/>
        <a:lstStyle/>
        <a:p>
          <a:pPr rtl="0"/>
          <a:r>
            <a:rPr lang="en-US"/>
            <a:t>H1:  There is positive relation between Employees of Jeddah University understanding to  the principles of higher education governance the extent of its application.</a:t>
          </a:r>
          <a:endParaRPr lang="ar-SA"/>
        </a:p>
      </dgm:t>
    </dgm:pt>
    <dgm:pt modelId="{E10E4C06-C6D4-497E-B31F-4355B82DC6D5}" type="parTrans" cxnId="{596900F5-9343-4C7C-8753-81574BA99095}">
      <dgm:prSet/>
      <dgm:spPr/>
      <dgm:t>
        <a:bodyPr/>
        <a:lstStyle/>
        <a:p>
          <a:pPr rtl="1"/>
          <a:endParaRPr lang="ar-SA"/>
        </a:p>
      </dgm:t>
    </dgm:pt>
    <dgm:pt modelId="{6C55A461-19BF-4351-ACA0-0D6DF27E80BD}" type="sibTrans" cxnId="{596900F5-9343-4C7C-8753-81574BA99095}">
      <dgm:prSet/>
      <dgm:spPr/>
      <dgm:t>
        <a:bodyPr/>
        <a:lstStyle/>
        <a:p>
          <a:pPr rtl="1"/>
          <a:endParaRPr lang="ar-SA"/>
        </a:p>
      </dgm:t>
    </dgm:pt>
    <dgm:pt modelId="{18B37809-E7BD-4791-8B7F-63A032D716B3}">
      <dgm:prSet/>
      <dgm:spPr/>
      <dgm:t>
        <a:bodyPr/>
        <a:lstStyle/>
        <a:p>
          <a:pPr rtl="0"/>
          <a:r>
            <a:rPr lang="en-US"/>
            <a:t>H2: The decreased number of difficulties in applying university governance consider as positive application to universities governance.</a:t>
          </a:r>
          <a:endParaRPr lang="ar-SA"/>
        </a:p>
      </dgm:t>
    </dgm:pt>
    <dgm:pt modelId="{75B8C87B-6269-4356-B3CC-DF4C4FA7CDB9}" type="parTrans" cxnId="{A3F2A366-8919-4106-BF0C-4BC8C1A04B35}">
      <dgm:prSet/>
      <dgm:spPr/>
      <dgm:t>
        <a:bodyPr/>
        <a:lstStyle/>
        <a:p>
          <a:pPr rtl="1"/>
          <a:endParaRPr lang="ar-SA"/>
        </a:p>
      </dgm:t>
    </dgm:pt>
    <dgm:pt modelId="{B17EA55D-FE29-4900-B1FF-074A0B68B950}" type="sibTrans" cxnId="{A3F2A366-8919-4106-BF0C-4BC8C1A04B35}">
      <dgm:prSet/>
      <dgm:spPr/>
      <dgm:t>
        <a:bodyPr/>
        <a:lstStyle/>
        <a:p>
          <a:pPr rtl="1"/>
          <a:endParaRPr lang="ar-SA"/>
        </a:p>
      </dgm:t>
    </dgm:pt>
    <dgm:pt modelId="{8A6E91A4-9F2E-441E-B308-2F0B01DFCFF4}" type="pres">
      <dgm:prSet presAssocID="{F1076B27-0CBB-4554-B1D1-0004BC9BF370}" presName="compositeShape" presStyleCnt="0">
        <dgm:presLayoutVars>
          <dgm:chMax val="7"/>
          <dgm:dir/>
          <dgm:resizeHandles val="exact"/>
        </dgm:presLayoutVars>
      </dgm:prSet>
      <dgm:spPr/>
    </dgm:pt>
    <dgm:pt modelId="{BF4F73D4-3C93-4741-807E-30E68C1F5C12}" type="pres">
      <dgm:prSet presAssocID="{F4025D8A-1C0C-4A33-BA5D-E356155BA815}" presName="circ1" presStyleLbl="vennNode1" presStyleIdx="0" presStyleCnt="2"/>
      <dgm:spPr/>
    </dgm:pt>
    <dgm:pt modelId="{709D4AD8-17D0-470A-9E1B-4B6A480B05F7}" type="pres">
      <dgm:prSet presAssocID="{F4025D8A-1C0C-4A33-BA5D-E356155BA815}" presName="circ1Tx" presStyleLbl="revTx" presStyleIdx="0" presStyleCnt="0">
        <dgm:presLayoutVars>
          <dgm:chMax val="0"/>
          <dgm:chPref val="0"/>
          <dgm:bulletEnabled val="1"/>
        </dgm:presLayoutVars>
      </dgm:prSet>
      <dgm:spPr/>
    </dgm:pt>
    <dgm:pt modelId="{9E7584CE-5C2B-4898-ABC2-57156556EFCD}" type="pres">
      <dgm:prSet presAssocID="{18B37809-E7BD-4791-8B7F-63A032D716B3}" presName="circ2" presStyleLbl="vennNode1" presStyleIdx="1" presStyleCnt="2"/>
      <dgm:spPr/>
    </dgm:pt>
    <dgm:pt modelId="{9C659F7C-9C82-49D4-A355-C62AF5BB9A2D}" type="pres">
      <dgm:prSet presAssocID="{18B37809-E7BD-4791-8B7F-63A032D716B3}" presName="circ2Tx" presStyleLbl="revTx" presStyleIdx="0" presStyleCnt="0">
        <dgm:presLayoutVars>
          <dgm:chMax val="0"/>
          <dgm:chPref val="0"/>
          <dgm:bulletEnabled val="1"/>
        </dgm:presLayoutVars>
      </dgm:prSet>
      <dgm:spPr/>
    </dgm:pt>
  </dgm:ptLst>
  <dgm:cxnLst>
    <dgm:cxn modelId="{0C615466-930E-4265-AD97-9F9C807B7784}" type="presOf" srcId="{18B37809-E7BD-4791-8B7F-63A032D716B3}" destId="{9C659F7C-9C82-49D4-A355-C62AF5BB9A2D}" srcOrd="1" destOrd="0" presId="urn:microsoft.com/office/officeart/2005/8/layout/venn1"/>
    <dgm:cxn modelId="{A3F2A366-8919-4106-BF0C-4BC8C1A04B35}" srcId="{F1076B27-0CBB-4554-B1D1-0004BC9BF370}" destId="{18B37809-E7BD-4791-8B7F-63A032D716B3}" srcOrd="1" destOrd="0" parTransId="{75B8C87B-6269-4356-B3CC-DF4C4FA7CDB9}" sibTransId="{B17EA55D-FE29-4900-B1FF-074A0B68B950}"/>
    <dgm:cxn modelId="{9368FE6D-BB5A-4851-9A35-C8542161A939}" type="presOf" srcId="{F1076B27-0CBB-4554-B1D1-0004BC9BF370}" destId="{8A6E91A4-9F2E-441E-B308-2F0B01DFCFF4}" srcOrd="0" destOrd="0" presId="urn:microsoft.com/office/officeart/2005/8/layout/venn1"/>
    <dgm:cxn modelId="{0B53C28A-9D44-4C1F-81AB-77C257069B3A}" type="presOf" srcId="{F4025D8A-1C0C-4A33-BA5D-E356155BA815}" destId="{709D4AD8-17D0-470A-9E1B-4B6A480B05F7}" srcOrd="1" destOrd="0" presId="urn:microsoft.com/office/officeart/2005/8/layout/venn1"/>
    <dgm:cxn modelId="{C4E21AA5-D279-4DA3-8777-45F6865B1A82}" type="presOf" srcId="{F4025D8A-1C0C-4A33-BA5D-E356155BA815}" destId="{BF4F73D4-3C93-4741-807E-30E68C1F5C12}" srcOrd="0" destOrd="0" presId="urn:microsoft.com/office/officeart/2005/8/layout/venn1"/>
    <dgm:cxn modelId="{778123E0-BD1D-4060-889E-E84B48D9D34C}" type="presOf" srcId="{18B37809-E7BD-4791-8B7F-63A032D716B3}" destId="{9E7584CE-5C2B-4898-ABC2-57156556EFCD}" srcOrd="0" destOrd="0" presId="urn:microsoft.com/office/officeart/2005/8/layout/venn1"/>
    <dgm:cxn modelId="{596900F5-9343-4C7C-8753-81574BA99095}" srcId="{F1076B27-0CBB-4554-B1D1-0004BC9BF370}" destId="{F4025D8A-1C0C-4A33-BA5D-E356155BA815}" srcOrd="0" destOrd="0" parTransId="{E10E4C06-C6D4-497E-B31F-4355B82DC6D5}" sibTransId="{6C55A461-19BF-4351-ACA0-0D6DF27E80BD}"/>
    <dgm:cxn modelId="{8B9D04D9-712A-43A1-B4CF-053070924BD6}" type="presParOf" srcId="{8A6E91A4-9F2E-441E-B308-2F0B01DFCFF4}" destId="{BF4F73D4-3C93-4741-807E-30E68C1F5C12}" srcOrd="0" destOrd="0" presId="urn:microsoft.com/office/officeart/2005/8/layout/venn1"/>
    <dgm:cxn modelId="{60B4CED0-4B9F-4172-A9DA-C0658FFCE815}" type="presParOf" srcId="{8A6E91A4-9F2E-441E-B308-2F0B01DFCFF4}" destId="{709D4AD8-17D0-470A-9E1B-4B6A480B05F7}" srcOrd="1" destOrd="0" presId="urn:microsoft.com/office/officeart/2005/8/layout/venn1"/>
    <dgm:cxn modelId="{7449F561-91C9-4332-9633-C7E23692ADB5}" type="presParOf" srcId="{8A6E91A4-9F2E-441E-B308-2F0B01DFCFF4}" destId="{9E7584CE-5C2B-4898-ABC2-57156556EFCD}" srcOrd="2" destOrd="0" presId="urn:microsoft.com/office/officeart/2005/8/layout/venn1"/>
    <dgm:cxn modelId="{D95F137C-1C59-449D-A103-29A6C12190A2}" type="presParOf" srcId="{8A6E91A4-9F2E-441E-B308-2F0B01DFCFF4}" destId="{9C659F7C-9C82-49D4-A355-C62AF5BB9A2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37BBB-FE43-4F5E-9B5D-97FC39573549}" type="doc">
      <dgm:prSet loTypeId="urn:microsoft.com/office/officeart/2005/8/layout/cycle6" loCatId="cycle" qsTypeId="urn:microsoft.com/office/officeart/2005/8/quickstyle/3d2" qsCatId="3D" csTypeId="urn:microsoft.com/office/officeart/2005/8/colors/accent1_2" csCatId="accent1" phldr="1"/>
      <dgm:spPr/>
      <dgm:t>
        <a:bodyPr/>
        <a:lstStyle/>
        <a:p>
          <a:pPr rtl="1"/>
          <a:endParaRPr lang="ar-SA"/>
        </a:p>
      </dgm:t>
    </dgm:pt>
    <dgm:pt modelId="{C1984DB7-FE44-4EF2-8F65-D9A68379DFE7}">
      <dgm:prSet phldrT="[نص]"/>
      <dgm:spPr/>
      <dgm:t>
        <a:bodyPr/>
        <a:lstStyle/>
        <a:p>
          <a:pPr rtl="1"/>
          <a:r>
            <a:rPr lang="en-US" dirty="0">
              <a:solidFill>
                <a:schemeClr val="tx1"/>
              </a:solidFill>
            </a:rPr>
            <a:t>Transparency </a:t>
          </a:r>
          <a:endParaRPr lang="ar-SA" dirty="0">
            <a:solidFill>
              <a:schemeClr val="tx1"/>
            </a:solidFill>
          </a:endParaRPr>
        </a:p>
      </dgm:t>
    </dgm:pt>
    <dgm:pt modelId="{F8BE7273-AC1F-4563-8306-90936A2B750F}" type="parTrans" cxnId="{DC691A98-742C-428D-BDDD-73E09613D990}">
      <dgm:prSet/>
      <dgm:spPr/>
      <dgm:t>
        <a:bodyPr/>
        <a:lstStyle/>
        <a:p>
          <a:pPr rtl="1"/>
          <a:endParaRPr lang="ar-SA">
            <a:solidFill>
              <a:schemeClr val="tx1"/>
            </a:solidFill>
          </a:endParaRPr>
        </a:p>
      </dgm:t>
    </dgm:pt>
    <dgm:pt modelId="{3E00B620-1FA9-4411-A17A-6BB097E5BAD2}" type="sibTrans" cxnId="{DC691A98-742C-428D-BDDD-73E09613D990}">
      <dgm:prSet/>
      <dgm:spPr/>
      <dgm:t>
        <a:bodyPr/>
        <a:lstStyle/>
        <a:p>
          <a:pPr rtl="1"/>
          <a:endParaRPr lang="ar-SA">
            <a:solidFill>
              <a:schemeClr val="tx1"/>
            </a:solidFill>
          </a:endParaRPr>
        </a:p>
      </dgm:t>
    </dgm:pt>
    <dgm:pt modelId="{C6663FD3-E43D-4165-8DD9-C8C4B74FD309}">
      <dgm:prSet phldrT="[نص]"/>
      <dgm:spPr/>
      <dgm:t>
        <a:bodyPr/>
        <a:lstStyle/>
        <a:p>
          <a:pPr rtl="1"/>
          <a:r>
            <a:rPr lang="en-US" dirty="0">
              <a:solidFill>
                <a:schemeClr val="tx1"/>
              </a:solidFill>
            </a:rPr>
            <a:t>Accountability </a:t>
          </a:r>
          <a:endParaRPr lang="ar-SA" dirty="0">
            <a:solidFill>
              <a:schemeClr val="tx1"/>
            </a:solidFill>
          </a:endParaRPr>
        </a:p>
      </dgm:t>
    </dgm:pt>
    <dgm:pt modelId="{5365603B-AF94-465F-B241-E49A33A381CB}" type="parTrans" cxnId="{979F6144-59BF-4161-826B-5986914C6DDB}">
      <dgm:prSet/>
      <dgm:spPr/>
      <dgm:t>
        <a:bodyPr/>
        <a:lstStyle/>
        <a:p>
          <a:pPr rtl="1"/>
          <a:endParaRPr lang="ar-SA">
            <a:solidFill>
              <a:schemeClr val="tx1"/>
            </a:solidFill>
          </a:endParaRPr>
        </a:p>
      </dgm:t>
    </dgm:pt>
    <dgm:pt modelId="{178D9F9A-D85A-46F7-8295-44B2EE4080F4}" type="sibTrans" cxnId="{979F6144-59BF-4161-826B-5986914C6DDB}">
      <dgm:prSet/>
      <dgm:spPr/>
      <dgm:t>
        <a:bodyPr/>
        <a:lstStyle/>
        <a:p>
          <a:pPr rtl="1"/>
          <a:endParaRPr lang="ar-SA">
            <a:solidFill>
              <a:schemeClr val="tx1"/>
            </a:solidFill>
          </a:endParaRPr>
        </a:p>
      </dgm:t>
    </dgm:pt>
    <dgm:pt modelId="{16605B5D-0D12-4694-A481-71813AD8B5CD}">
      <dgm:prSet phldrT="[نص]"/>
      <dgm:spPr/>
      <dgm:t>
        <a:bodyPr/>
        <a:lstStyle/>
        <a:p>
          <a:pPr rtl="1"/>
          <a:r>
            <a:rPr lang="en-US" dirty="0">
              <a:solidFill>
                <a:schemeClr val="tx1"/>
              </a:solidFill>
            </a:rPr>
            <a:t>Functional Empowerment </a:t>
          </a:r>
          <a:endParaRPr lang="ar-SA" dirty="0">
            <a:solidFill>
              <a:schemeClr val="tx1"/>
            </a:solidFill>
          </a:endParaRPr>
        </a:p>
      </dgm:t>
    </dgm:pt>
    <dgm:pt modelId="{BEEC77A3-97F7-4E7C-B2DB-82FFB448A416}" type="parTrans" cxnId="{39EFEE7D-263F-4142-8D99-D6F0D8E399BA}">
      <dgm:prSet/>
      <dgm:spPr/>
      <dgm:t>
        <a:bodyPr/>
        <a:lstStyle/>
        <a:p>
          <a:pPr rtl="1"/>
          <a:endParaRPr lang="ar-SA">
            <a:solidFill>
              <a:schemeClr val="tx1"/>
            </a:solidFill>
          </a:endParaRPr>
        </a:p>
      </dgm:t>
    </dgm:pt>
    <dgm:pt modelId="{25703C7F-5714-4B85-96E0-4E68E269F3B6}" type="sibTrans" cxnId="{39EFEE7D-263F-4142-8D99-D6F0D8E399BA}">
      <dgm:prSet/>
      <dgm:spPr/>
      <dgm:t>
        <a:bodyPr/>
        <a:lstStyle/>
        <a:p>
          <a:pPr rtl="1"/>
          <a:endParaRPr lang="ar-SA">
            <a:solidFill>
              <a:schemeClr val="tx1"/>
            </a:solidFill>
          </a:endParaRPr>
        </a:p>
      </dgm:t>
    </dgm:pt>
    <dgm:pt modelId="{C8C42B52-4AEC-4295-BB5E-B23D4A4D16D0}">
      <dgm:prSet phldrT="[نص]"/>
      <dgm:spPr/>
      <dgm:t>
        <a:bodyPr/>
        <a:lstStyle/>
        <a:p>
          <a:pPr rtl="1"/>
          <a:r>
            <a:rPr lang="en-US" dirty="0">
              <a:solidFill>
                <a:schemeClr val="tx1"/>
              </a:solidFill>
            </a:rPr>
            <a:t>Effective Participation </a:t>
          </a:r>
          <a:endParaRPr lang="ar-SA" dirty="0">
            <a:solidFill>
              <a:schemeClr val="tx1"/>
            </a:solidFill>
          </a:endParaRPr>
        </a:p>
      </dgm:t>
    </dgm:pt>
    <dgm:pt modelId="{7A445301-AF07-487B-822A-CC3E961238A7}" type="parTrans" cxnId="{5EAB68BD-E977-46F7-8C4E-5D8E2F57750D}">
      <dgm:prSet/>
      <dgm:spPr/>
      <dgm:t>
        <a:bodyPr/>
        <a:lstStyle/>
        <a:p>
          <a:pPr rtl="1"/>
          <a:endParaRPr lang="ar-SA">
            <a:solidFill>
              <a:schemeClr val="tx1"/>
            </a:solidFill>
          </a:endParaRPr>
        </a:p>
      </dgm:t>
    </dgm:pt>
    <dgm:pt modelId="{DBF0AC30-4028-452F-8597-84CD9E1CB7F2}" type="sibTrans" cxnId="{5EAB68BD-E977-46F7-8C4E-5D8E2F57750D}">
      <dgm:prSet/>
      <dgm:spPr/>
      <dgm:t>
        <a:bodyPr/>
        <a:lstStyle/>
        <a:p>
          <a:pPr rtl="1"/>
          <a:endParaRPr lang="ar-SA">
            <a:solidFill>
              <a:schemeClr val="tx1"/>
            </a:solidFill>
          </a:endParaRPr>
        </a:p>
      </dgm:t>
    </dgm:pt>
    <dgm:pt modelId="{4E518083-7A93-4907-A74E-432D50E70FA0}" type="pres">
      <dgm:prSet presAssocID="{34937BBB-FE43-4F5E-9B5D-97FC39573549}" presName="cycle" presStyleCnt="0">
        <dgm:presLayoutVars>
          <dgm:dir/>
          <dgm:resizeHandles val="exact"/>
        </dgm:presLayoutVars>
      </dgm:prSet>
      <dgm:spPr/>
    </dgm:pt>
    <dgm:pt modelId="{55B532E5-3BBF-4F61-8E9B-D4BAD66921B8}" type="pres">
      <dgm:prSet presAssocID="{C1984DB7-FE44-4EF2-8F65-D9A68379DFE7}" presName="node" presStyleLbl="node1" presStyleIdx="0" presStyleCnt="4">
        <dgm:presLayoutVars>
          <dgm:bulletEnabled val="1"/>
        </dgm:presLayoutVars>
      </dgm:prSet>
      <dgm:spPr/>
    </dgm:pt>
    <dgm:pt modelId="{C917C8C4-3CD4-4B7E-8DED-FE0623E49BE3}" type="pres">
      <dgm:prSet presAssocID="{C1984DB7-FE44-4EF2-8F65-D9A68379DFE7}" presName="spNode" presStyleCnt="0"/>
      <dgm:spPr/>
    </dgm:pt>
    <dgm:pt modelId="{EB639547-9C8D-48DD-8D5E-5E01AE01D661}" type="pres">
      <dgm:prSet presAssocID="{3E00B620-1FA9-4411-A17A-6BB097E5BAD2}" presName="sibTrans" presStyleLbl="sibTrans1D1" presStyleIdx="0" presStyleCnt="4"/>
      <dgm:spPr/>
    </dgm:pt>
    <dgm:pt modelId="{0BC924C3-CED5-4009-A585-6996BABB0ADF}" type="pres">
      <dgm:prSet presAssocID="{C6663FD3-E43D-4165-8DD9-C8C4B74FD309}" presName="node" presStyleLbl="node1" presStyleIdx="1" presStyleCnt="4">
        <dgm:presLayoutVars>
          <dgm:bulletEnabled val="1"/>
        </dgm:presLayoutVars>
      </dgm:prSet>
      <dgm:spPr/>
    </dgm:pt>
    <dgm:pt modelId="{42E298AD-DA0D-474D-AE23-27DA621D22CC}" type="pres">
      <dgm:prSet presAssocID="{C6663FD3-E43D-4165-8DD9-C8C4B74FD309}" presName="spNode" presStyleCnt="0"/>
      <dgm:spPr/>
    </dgm:pt>
    <dgm:pt modelId="{5C287E87-9A48-472C-B1AE-251E946D0871}" type="pres">
      <dgm:prSet presAssocID="{178D9F9A-D85A-46F7-8295-44B2EE4080F4}" presName="sibTrans" presStyleLbl="sibTrans1D1" presStyleIdx="1" presStyleCnt="4"/>
      <dgm:spPr/>
    </dgm:pt>
    <dgm:pt modelId="{C1A1203C-F7C1-4ED0-9841-AB722F01CBB6}" type="pres">
      <dgm:prSet presAssocID="{16605B5D-0D12-4694-A481-71813AD8B5CD}" presName="node" presStyleLbl="node1" presStyleIdx="2" presStyleCnt="4">
        <dgm:presLayoutVars>
          <dgm:bulletEnabled val="1"/>
        </dgm:presLayoutVars>
      </dgm:prSet>
      <dgm:spPr/>
    </dgm:pt>
    <dgm:pt modelId="{62113CCA-59D1-442F-90FC-1258B298905B}" type="pres">
      <dgm:prSet presAssocID="{16605B5D-0D12-4694-A481-71813AD8B5CD}" presName="spNode" presStyleCnt="0"/>
      <dgm:spPr/>
    </dgm:pt>
    <dgm:pt modelId="{B2766C27-25E6-4FD2-804B-778B30845B3A}" type="pres">
      <dgm:prSet presAssocID="{25703C7F-5714-4B85-96E0-4E68E269F3B6}" presName="sibTrans" presStyleLbl="sibTrans1D1" presStyleIdx="2" presStyleCnt="4"/>
      <dgm:spPr/>
    </dgm:pt>
    <dgm:pt modelId="{B0E7BD64-B907-4B19-A29D-8E5F55F1F451}" type="pres">
      <dgm:prSet presAssocID="{C8C42B52-4AEC-4295-BB5E-B23D4A4D16D0}" presName="node" presStyleLbl="node1" presStyleIdx="3" presStyleCnt="4">
        <dgm:presLayoutVars>
          <dgm:bulletEnabled val="1"/>
        </dgm:presLayoutVars>
      </dgm:prSet>
      <dgm:spPr/>
    </dgm:pt>
    <dgm:pt modelId="{AD4C66DC-D048-4980-B2F4-7009249CB98D}" type="pres">
      <dgm:prSet presAssocID="{C8C42B52-4AEC-4295-BB5E-B23D4A4D16D0}" presName="spNode" presStyleCnt="0"/>
      <dgm:spPr/>
    </dgm:pt>
    <dgm:pt modelId="{20031F93-7EC9-4AF0-BC9E-C11F68AEB880}" type="pres">
      <dgm:prSet presAssocID="{DBF0AC30-4028-452F-8597-84CD9E1CB7F2}" presName="sibTrans" presStyleLbl="sibTrans1D1" presStyleIdx="3" presStyleCnt="4"/>
      <dgm:spPr/>
    </dgm:pt>
  </dgm:ptLst>
  <dgm:cxnLst>
    <dgm:cxn modelId="{18929206-371E-4226-BF02-0DFA40C8EA0A}" type="presOf" srcId="{DBF0AC30-4028-452F-8597-84CD9E1CB7F2}" destId="{20031F93-7EC9-4AF0-BC9E-C11F68AEB880}" srcOrd="0" destOrd="0" presId="urn:microsoft.com/office/officeart/2005/8/layout/cycle6"/>
    <dgm:cxn modelId="{9139561A-74D0-4FD1-8663-3279F0D2EDC1}" type="presOf" srcId="{C1984DB7-FE44-4EF2-8F65-D9A68379DFE7}" destId="{55B532E5-3BBF-4F61-8E9B-D4BAD66921B8}" srcOrd="0" destOrd="0" presId="urn:microsoft.com/office/officeart/2005/8/layout/cycle6"/>
    <dgm:cxn modelId="{C712E731-F72F-447B-8490-4EAA4DFB767F}" type="presOf" srcId="{3E00B620-1FA9-4411-A17A-6BB097E5BAD2}" destId="{EB639547-9C8D-48DD-8D5E-5E01AE01D661}" srcOrd="0" destOrd="0" presId="urn:microsoft.com/office/officeart/2005/8/layout/cycle6"/>
    <dgm:cxn modelId="{979F6144-59BF-4161-826B-5986914C6DDB}" srcId="{34937BBB-FE43-4F5E-9B5D-97FC39573549}" destId="{C6663FD3-E43D-4165-8DD9-C8C4B74FD309}" srcOrd="1" destOrd="0" parTransId="{5365603B-AF94-465F-B241-E49A33A381CB}" sibTransId="{178D9F9A-D85A-46F7-8295-44B2EE4080F4}"/>
    <dgm:cxn modelId="{BAD9D67A-9071-4599-8E6B-986DD33D8785}" type="presOf" srcId="{34937BBB-FE43-4F5E-9B5D-97FC39573549}" destId="{4E518083-7A93-4907-A74E-432D50E70FA0}" srcOrd="0" destOrd="0" presId="urn:microsoft.com/office/officeart/2005/8/layout/cycle6"/>
    <dgm:cxn modelId="{39EFEE7D-263F-4142-8D99-D6F0D8E399BA}" srcId="{34937BBB-FE43-4F5E-9B5D-97FC39573549}" destId="{16605B5D-0D12-4694-A481-71813AD8B5CD}" srcOrd="2" destOrd="0" parTransId="{BEEC77A3-97F7-4E7C-B2DB-82FFB448A416}" sibTransId="{25703C7F-5714-4B85-96E0-4E68E269F3B6}"/>
    <dgm:cxn modelId="{560F6988-3AFF-4001-B01E-F32F5EEACCE1}" type="presOf" srcId="{25703C7F-5714-4B85-96E0-4E68E269F3B6}" destId="{B2766C27-25E6-4FD2-804B-778B30845B3A}" srcOrd="0" destOrd="0" presId="urn:microsoft.com/office/officeart/2005/8/layout/cycle6"/>
    <dgm:cxn modelId="{D620898B-F84A-45B4-B8AF-CDCD8531ED35}" type="presOf" srcId="{16605B5D-0D12-4694-A481-71813AD8B5CD}" destId="{C1A1203C-F7C1-4ED0-9841-AB722F01CBB6}" srcOrd="0" destOrd="0" presId="urn:microsoft.com/office/officeart/2005/8/layout/cycle6"/>
    <dgm:cxn modelId="{DC691A98-742C-428D-BDDD-73E09613D990}" srcId="{34937BBB-FE43-4F5E-9B5D-97FC39573549}" destId="{C1984DB7-FE44-4EF2-8F65-D9A68379DFE7}" srcOrd="0" destOrd="0" parTransId="{F8BE7273-AC1F-4563-8306-90936A2B750F}" sibTransId="{3E00B620-1FA9-4411-A17A-6BB097E5BAD2}"/>
    <dgm:cxn modelId="{406C63A4-FFB1-4265-A147-81783FB2F653}" type="presOf" srcId="{178D9F9A-D85A-46F7-8295-44B2EE4080F4}" destId="{5C287E87-9A48-472C-B1AE-251E946D0871}" srcOrd="0" destOrd="0" presId="urn:microsoft.com/office/officeart/2005/8/layout/cycle6"/>
    <dgm:cxn modelId="{5EAB68BD-E977-46F7-8C4E-5D8E2F57750D}" srcId="{34937BBB-FE43-4F5E-9B5D-97FC39573549}" destId="{C8C42B52-4AEC-4295-BB5E-B23D4A4D16D0}" srcOrd="3" destOrd="0" parTransId="{7A445301-AF07-487B-822A-CC3E961238A7}" sibTransId="{DBF0AC30-4028-452F-8597-84CD9E1CB7F2}"/>
    <dgm:cxn modelId="{25AB3ECF-71D5-4681-BB19-66FB3808279F}" type="presOf" srcId="{C8C42B52-4AEC-4295-BB5E-B23D4A4D16D0}" destId="{B0E7BD64-B907-4B19-A29D-8E5F55F1F451}" srcOrd="0" destOrd="0" presId="urn:microsoft.com/office/officeart/2005/8/layout/cycle6"/>
    <dgm:cxn modelId="{97BE6DF7-4880-4B50-9008-1227079FF5D1}" type="presOf" srcId="{C6663FD3-E43D-4165-8DD9-C8C4B74FD309}" destId="{0BC924C3-CED5-4009-A585-6996BABB0ADF}" srcOrd="0" destOrd="0" presId="urn:microsoft.com/office/officeart/2005/8/layout/cycle6"/>
    <dgm:cxn modelId="{777F4BCC-9BEE-4033-B64D-AECF80F54B72}" type="presParOf" srcId="{4E518083-7A93-4907-A74E-432D50E70FA0}" destId="{55B532E5-3BBF-4F61-8E9B-D4BAD66921B8}" srcOrd="0" destOrd="0" presId="urn:microsoft.com/office/officeart/2005/8/layout/cycle6"/>
    <dgm:cxn modelId="{F75E14F0-B6C8-4F98-A6F9-C52CDE4BD939}" type="presParOf" srcId="{4E518083-7A93-4907-A74E-432D50E70FA0}" destId="{C917C8C4-3CD4-4B7E-8DED-FE0623E49BE3}" srcOrd="1" destOrd="0" presId="urn:microsoft.com/office/officeart/2005/8/layout/cycle6"/>
    <dgm:cxn modelId="{8709F3E4-8334-4CFE-90E5-D6B1F416EF37}" type="presParOf" srcId="{4E518083-7A93-4907-A74E-432D50E70FA0}" destId="{EB639547-9C8D-48DD-8D5E-5E01AE01D661}" srcOrd="2" destOrd="0" presId="urn:microsoft.com/office/officeart/2005/8/layout/cycle6"/>
    <dgm:cxn modelId="{113C2B8B-E949-49C1-BC2D-39041A02F71E}" type="presParOf" srcId="{4E518083-7A93-4907-A74E-432D50E70FA0}" destId="{0BC924C3-CED5-4009-A585-6996BABB0ADF}" srcOrd="3" destOrd="0" presId="urn:microsoft.com/office/officeart/2005/8/layout/cycle6"/>
    <dgm:cxn modelId="{1153DC38-DC54-4A64-9046-62DB239B4F65}" type="presParOf" srcId="{4E518083-7A93-4907-A74E-432D50E70FA0}" destId="{42E298AD-DA0D-474D-AE23-27DA621D22CC}" srcOrd="4" destOrd="0" presId="urn:microsoft.com/office/officeart/2005/8/layout/cycle6"/>
    <dgm:cxn modelId="{19180DE7-C91C-49D0-9216-A816BD22084D}" type="presParOf" srcId="{4E518083-7A93-4907-A74E-432D50E70FA0}" destId="{5C287E87-9A48-472C-B1AE-251E946D0871}" srcOrd="5" destOrd="0" presId="urn:microsoft.com/office/officeart/2005/8/layout/cycle6"/>
    <dgm:cxn modelId="{3BB0F8DD-57F7-4D23-BCAA-CF3CA7976B38}" type="presParOf" srcId="{4E518083-7A93-4907-A74E-432D50E70FA0}" destId="{C1A1203C-F7C1-4ED0-9841-AB722F01CBB6}" srcOrd="6" destOrd="0" presId="urn:microsoft.com/office/officeart/2005/8/layout/cycle6"/>
    <dgm:cxn modelId="{E87788AD-7EE9-412C-83FD-42EAC60CF7B7}" type="presParOf" srcId="{4E518083-7A93-4907-A74E-432D50E70FA0}" destId="{62113CCA-59D1-442F-90FC-1258B298905B}" srcOrd="7" destOrd="0" presId="urn:microsoft.com/office/officeart/2005/8/layout/cycle6"/>
    <dgm:cxn modelId="{2F25B3DF-960D-4138-AF53-E6D6A3AF2BE8}" type="presParOf" srcId="{4E518083-7A93-4907-A74E-432D50E70FA0}" destId="{B2766C27-25E6-4FD2-804B-778B30845B3A}" srcOrd="8" destOrd="0" presId="urn:microsoft.com/office/officeart/2005/8/layout/cycle6"/>
    <dgm:cxn modelId="{618C1DC7-F1FE-4C66-B9D8-E4A8C7EBADC8}" type="presParOf" srcId="{4E518083-7A93-4907-A74E-432D50E70FA0}" destId="{B0E7BD64-B907-4B19-A29D-8E5F55F1F451}" srcOrd="9" destOrd="0" presId="urn:microsoft.com/office/officeart/2005/8/layout/cycle6"/>
    <dgm:cxn modelId="{322E1949-22B2-4433-A1FA-2C73BC455C1F}" type="presParOf" srcId="{4E518083-7A93-4907-A74E-432D50E70FA0}" destId="{AD4C66DC-D048-4980-B2F4-7009249CB98D}" srcOrd="10" destOrd="0" presId="urn:microsoft.com/office/officeart/2005/8/layout/cycle6"/>
    <dgm:cxn modelId="{0DA7EA0F-850C-4F10-AD16-95B831FD1810}" type="presParOf" srcId="{4E518083-7A93-4907-A74E-432D50E70FA0}" destId="{20031F93-7EC9-4AF0-BC9E-C11F68AEB880}"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E22E86-8756-4A0C-92D3-418E02609CE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ar-SA"/>
        </a:p>
      </dgm:t>
    </dgm:pt>
    <dgm:pt modelId="{8B6D0B13-749C-4027-9546-CD2AFC208BE4}">
      <dgm:prSet phldrT="[نص]"/>
      <dgm:spPr/>
      <dgm:t>
        <a:bodyPr/>
        <a:lstStyle/>
        <a:p>
          <a:pPr rtl="1"/>
          <a:r>
            <a:rPr lang="en-US" dirty="0"/>
            <a:t>Method</a:t>
          </a:r>
          <a:endParaRPr lang="ar-SA" dirty="0"/>
        </a:p>
      </dgm:t>
    </dgm:pt>
    <dgm:pt modelId="{75CCB774-D290-430E-9196-B1E46DD8C2DA}" type="parTrans" cxnId="{BA97CE6E-94A6-4F8C-8504-A2C98DFC32B7}">
      <dgm:prSet/>
      <dgm:spPr/>
      <dgm:t>
        <a:bodyPr/>
        <a:lstStyle/>
        <a:p>
          <a:pPr rtl="1"/>
          <a:endParaRPr lang="ar-SA"/>
        </a:p>
      </dgm:t>
    </dgm:pt>
    <dgm:pt modelId="{B1C13F03-A007-44F7-AE8C-0E39C2748917}" type="sibTrans" cxnId="{BA97CE6E-94A6-4F8C-8504-A2C98DFC32B7}">
      <dgm:prSet/>
      <dgm:spPr/>
      <dgm:t>
        <a:bodyPr/>
        <a:lstStyle/>
        <a:p>
          <a:pPr rtl="1"/>
          <a:endParaRPr lang="ar-SA"/>
        </a:p>
      </dgm:t>
    </dgm:pt>
    <dgm:pt modelId="{61410E87-5191-496C-BBB4-3BBD458EA2D5}">
      <dgm:prSet phldrT="[نص]"/>
      <dgm:spPr/>
      <dgm:t>
        <a:bodyPr/>
        <a:lstStyle/>
        <a:p>
          <a:pPr rtl="1"/>
          <a:r>
            <a:rPr lang="en-US" dirty="0"/>
            <a:t>The Sample and data collection</a:t>
          </a:r>
          <a:endParaRPr lang="ar-SA" dirty="0"/>
        </a:p>
      </dgm:t>
    </dgm:pt>
    <dgm:pt modelId="{F9E066EF-91DB-4938-A8E0-3C71B52B7EDD}" type="parTrans" cxnId="{3782B45F-1AF4-495B-AEDB-BBDA1EDECD10}">
      <dgm:prSet/>
      <dgm:spPr/>
      <dgm:t>
        <a:bodyPr/>
        <a:lstStyle/>
        <a:p>
          <a:pPr rtl="1"/>
          <a:endParaRPr lang="ar-SA"/>
        </a:p>
      </dgm:t>
    </dgm:pt>
    <dgm:pt modelId="{D74BEABB-2F4E-48E0-9B2E-2E7AA41B0D10}" type="sibTrans" cxnId="{3782B45F-1AF4-495B-AEDB-BBDA1EDECD10}">
      <dgm:prSet/>
      <dgm:spPr/>
      <dgm:t>
        <a:bodyPr/>
        <a:lstStyle/>
        <a:p>
          <a:pPr rtl="1"/>
          <a:endParaRPr lang="ar-SA"/>
        </a:p>
      </dgm:t>
    </dgm:pt>
    <dgm:pt modelId="{653BA61B-3408-43D9-87E4-766D1BD9418C}">
      <dgm:prSet phldrT="[نص]"/>
      <dgm:spPr/>
      <dgm:t>
        <a:bodyPr/>
        <a:lstStyle/>
        <a:p>
          <a:pPr rtl="1"/>
          <a:r>
            <a:rPr lang="en-US" dirty="0"/>
            <a:t>Instrument and tools </a:t>
          </a:r>
          <a:endParaRPr lang="ar-SA" dirty="0"/>
        </a:p>
      </dgm:t>
    </dgm:pt>
    <dgm:pt modelId="{0E26A153-66F9-4303-9841-A0C3B56584C6}" type="parTrans" cxnId="{DE1C894A-F2B0-4356-808E-7E26220C23A9}">
      <dgm:prSet/>
      <dgm:spPr/>
      <dgm:t>
        <a:bodyPr/>
        <a:lstStyle/>
        <a:p>
          <a:pPr rtl="1"/>
          <a:endParaRPr lang="ar-SA"/>
        </a:p>
      </dgm:t>
    </dgm:pt>
    <dgm:pt modelId="{C92102B6-9EF5-418B-9DC4-F76E5B1357E7}" type="sibTrans" cxnId="{DE1C894A-F2B0-4356-808E-7E26220C23A9}">
      <dgm:prSet/>
      <dgm:spPr/>
      <dgm:t>
        <a:bodyPr/>
        <a:lstStyle/>
        <a:p>
          <a:pPr rtl="1"/>
          <a:endParaRPr lang="ar-SA"/>
        </a:p>
      </dgm:t>
    </dgm:pt>
    <dgm:pt modelId="{5E5EAAA6-EB21-465B-874D-73FE1A493645}">
      <dgm:prSet phldrT="[نص]"/>
      <dgm:spPr/>
      <dgm:t>
        <a:bodyPr/>
        <a:lstStyle/>
        <a:p>
          <a:pPr rtl="1"/>
          <a:r>
            <a:rPr lang="en-US" dirty="0"/>
            <a:t>Online survey </a:t>
          </a:r>
          <a:endParaRPr lang="ar-SA" dirty="0"/>
        </a:p>
      </dgm:t>
    </dgm:pt>
    <dgm:pt modelId="{CA8DD6D1-0F0A-4FAB-9AD7-784077CFEAC8}" type="parTrans" cxnId="{9F9A36E1-97BB-4743-AE86-CD69A9B03C4B}">
      <dgm:prSet/>
      <dgm:spPr/>
      <dgm:t>
        <a:bodyPr/>
        <a:lstStyle/>
        <a:p>
          <a:pPr rtl="1"/>
          <a:endParaRPr lang="ar-SA"/>
        </a:p>
      </dgm:t>
    </dgm:pt>
    <dgm:pt modelId="{F78B345C-A421-46F4-8B66-D064471BB2FA}" type="sibTrans" cxnId="{9F9A36E1-97BB-4743-AE86-CD69A9B03C4B}">
      <dgm:prSet/>
      <dgm:spPr/>
      <dgm:t>
        <a:bodyPr/>
        <a:lstStyle/>
        <a:p>
          <a:pPr rtl="1"/>
          <a:endParaRPr lang="ar-SA"/>
        </a:p>
      </dgm:t>
    </dgm:pt>
    <dgm:pt modelId="{28988977-0326-4ED7-B16D-FFA53F56C83B}">
      <dgm:prSet phldrT="[نص]"/>
      <dgm:spPr/>
      <dgm:t>
        <a:bodyPr/>
        <a:lstStyle/>
        <a:p>
          <a:pPr rtl="1"/>
          <a:r>
            <a:rPr lang="en-US" dirty="0"/>
            <a:t>Excel and SPSS</a:t>
          </a:r>
          <a:endParaRPr lang="ar-SA" dirty="0"/>
        </a:p>
      </dgm:t>
    </dgm:pt>
    <dgm:pt modelId="{27FD9E0D-D5CF-4856-9FA8-186B41A465A4}" type="parTrans" cxnId="{B3924162-FC3E-465E-871D-CB978422B652}">
      <dgm:prSet/>
      <dgm:spPr/>
      <dgm:t>
        <a:bodyPr/>
        <a:lstStyle/>
        <a:p>
          <a:pPr rtl="1"/>
          <a:endParaRPr lang="ar-SA"/>
        </a:p>
      </dgm:t>
    </dgm:pt>
    <dgm:pt modelId="{4B704DB8-4A47-44CD-9809-E627428CC822}" type="sibTrans" cxnId="{B3924162-FC3E-465E-871D-CB978422B652}">
      <dgm:prSet/>
      <dgm:spPr/>
      <dgm:t>
        <a:bodyPr/>
        <a:lstStyle/>
        <a:p>
          <a:pPr rtl="1"/>
          <a:endParaRPr lang="ar-SA"/>
        </a:p>
      </dgm:t>
    </dgm:pt>
    <dgm:pt modelId="{D4B28CBB-EDB5-4BDB-9847-CCD99B908AED}">
      <dgm:prSet/>
      <dgm:spPr/>
      <dgm:t>
        <a:bodyPr/>
        <a:lstStyle/>
        <a:p>
          <a:pPr rtl="1"/>
          <a:r>
            <a:rPr lang="en-US" dirty="0"/>
            <a:t>the descriptive method which chosen to evaluate the Understanding of higher education governance principles between Jeddah University employees.</a:t>
          </a:r>
          <a:endParaRPr lang="ar-SA" dirty="0"/>
        </a:p>
      </dgm:t>
    </dgm:pt>
    <dgm:pt modelId="{19959927-7C34-4E30-A65A-D916B6CDBC0A}" type="parTrans" cxnId="{444E81C5-B2BE-4314-AAE6-66B3D49DF0E0}">
      <dgm:prSet/>
      <dgm:spPr/>
      <dgm:t>
        <a:bodyPr/>
        <a:lstStyle/>
        <a:p>
          <a:pPr rtl="1"/>
          <a:endParaRPr lang="ar-SA"/>
        </a:p>
      </dgm:t>
    </dgm:pt>
    <dgm:pt modelId="{F3C8EEEE-99BD-4601-BDC0-D85D57C9DE2F}" type="sibTrans" cxnId="{444E81C5-B2BE-4314-AAE6-66B3D49DF0E0}">
      <dgm:prSet/>
      <dgm:spPr/>
      <dgm:t>
        <a:bodyPr/>
        <a:lstStyle/>
        <a:p>
          <a:pPr rtl="1"/>
          <a:endParaRPr lang="ar-SA"/>
        </a:p>
      </dgm:t>
    </dgm:pt>
    <dgm:pt modelId="{BDA7B471-47EA-4D5B-AD7B-44896C1EA6A1}">
      <dgm:prSet/>
      <dgm:spPr/>
      <dgm:t>
        <a:bodyPr/>
        <a:lstStyle/>
        <a:p>
          <a:pPr rtl="1"/>
          <a:r>
            <a:rPr lang="en-US"/>
            <a:t>The study included 97 employees from Jeddah University</a:t>
          </a:r>
          <a:endParaRPr lang="ar-SA" dirty="0"/>
        </a:p>
      </dgm:t>
    </dgm:pt>
    <dgm:pt modelId="{F74429C6-F307-46CB-9309-38E0B19D70F3}" type="parTrans" cxnId="{2D6A055F-7867-4608-886E-B2ADAE47DEAC}">
      <dgm:prSet/>
      <dgm:spPr/>
      <dgm:t>
        <a:bodyPr/>
        <a:lstStyle/>
        <a:p>
          <a:pPr rtl="1"/>
          <a:endParaRPr lang="ar-SA"/>
        </a:p>
      </dgm:t>
    </dgm:pt>
    <dgm:pt modelId="{D151ED19-74DE-4508-9B6D-FC9635743082}" type="sibTrans" cxnId="{2D6A055F-7867-4608-886E-B2ADAE47DEAC}">
      <dgm:prSet/>
      <dgm:spPr/>
      <dgm:t>
        <a:bodyPr/>
        <a:lstStyle/>
        <a:p>
          <a:pPr rtl="1"/>
          <a:endParaRPr lang="ar-SA"/>
        </a:p>
      </dgm:t>
    </dgm:pt>
    <dgm:pt modelId="{3FB678A0-CD22-4CEB-9973-7A972DC54108}">
      <dgm:prSet/>
      <dgm:spPr/>
      <dgm:t>
        <a:bodyPr/>
        <a:lstStyle/>
        <a:p>
          <a:pPr rtl="1"/>
          <a:r>
            <a:rPr lang="en-US" dirty="0"/>
            <a:t>The sample was 83.5% female (n = 81) and 16.5% male (n =16).</a:t>
          </a:r>
          <a:endParaRPr lang="ar-SA" dirty="0"/>
        </a:p>
      </dgm:t>
    </dgm:pt>
    <dgm:pt modelId="{0757BCEB-9656-4DEC-B9C2-0392C7DBB8A6}" type="parTrans" cxnId="{E27A5C46-B44A-4143-A9EF-D5CF4EF6D533}">
      <dgm:prSet/>
      <dgm:spPr/>
      <dgm:t>
        <a:bodyPr/>
        <a:lstStyle/>
        <a:p>
          <a:pPr rtl="1"/>
          <a:endParaRPr lang="ar-SA"/>
        </a:p>
      </dgm:t>
    </dgm:pt>
    <dgm:pt modelId="{92A53EA4-8AED-4BA7-A641-D5B298C8B1A2}" type="sibTrans" cxnId="{E27A5C46-B44A-4143-A9EF-D5CF4EF6D533}">
      <dgm:prSet/>
      <dgm:spPr/>
      <dgm:t>
        <a:bodyPr/>
        <a:lstStyle/>
        <a:p>
          <a:pPr rtl="1"/>
          <a:endParaRPr lang="ar-SA"/>
        </a:p>
      </dgm:t>
    </dgm:pt>
    <dgm:pt modelId="{4512A4D1-A3FC-413E-9C39-400BD24CE72E}" type="pres">
      <dgm:prSet presAssocID="{51E22E86-8756-4A0C-92D3-418E02609CEF}" presName="Name0" presStyleCnt="0">
        <dgm:presLayoutVars>
          <dgm:dir/>
          <dgm:animLvl val="lvl"/>
          <dgm:resizeHandles val="exact"/>
        </dgm:presLayoutVars>
      </dgm:prSet>
      <dgm:spPr/>
    </dgm:pt>
    <dgm:pt modelId="{9A160F71-B2C9-47D5-8213-7269BC4BCC77}" type="pres">
      <dgm:prSet presAssocID="{653BA61B-3408-43D9-87E4-766D1BD9418C}" presName="boxAndChildren" presStyleCnt="0"/>
      <dgm:spPr/>
    </dgm:pt>
    <dgm:pt modelId="{7F103FD8-415C-4D6A-8838-53C9DBB373BF}" type="pres">
      <dgm:prSet presAssocID="{653BA61B-3408-43D9-87E4-766D1BD9418C}" presName="parentTextBox" presStyleLbl="node1" presStyleIdx="0" presStyleCnt="3"/>
      <dgm:spPr/>
    </dgm:pt>
    <dgm:pt modelId="{F35C6948-E9DD-4B8D-9C7C-F30134A29A52}" type="pres">
      <dgm:prSet presAssocID="{653BA61B-3408-43D9-87E4-766D1BD9418C}" presName="entireBox" presStyleLbl="node1" presStyleIdx="0" presStyleCnt="3"/>
      <dgm:spPr/>
    </dgm:pt>
    <dgm:pt modelId="{E029897F-99DE-4420-83EE-15A41C991850}" type="pres">
      <dgm:prSet presAssocID="{653BA61B-3408-43D9-87E4-766D1BD9418C}" presName="descendantBox" presStyleCnt="0"/>
      <dgm:spPr/>
    </dgm:pt>
    <dgm:pt modelId="{99BE83A8-6398-4E7A-9DF1-1773376571D0}" type="pres">
      <dgm:prSet presAssocID="{5E5EAAA6-EB21-465B-874D-73FE1A493645}" presName="childTextBox" presStyleLbl="fgAccFollowNode1" presStyleIdx="0" presStyleCnt="5">
        <dgm:presLayoutVars>
          <dgm:bulletEnabled val="1"/>
        </dgm:presLayoutVars>
      </dgm:prSet>
      <dgm:spPr/>
    </dgm:pt>
    <dgm:pt modelId="{B5BF4C5A-BAD3-4787-A785-03025145C4D5}" type="pres">
      <dgm:prSet presAssocID="{28988977-0326-4ED7-B16D-FFA53F56C83B}" presName="childTextBox" presStyleLbl="fgAccFollowNode1" presStyleIdx="1" presStyleCnt="5">
        <dgm:presLayoutVars>
          <dgm:bulletEnabled val="1"/>
        </dgm:presLayoutVars>
      </dgm:prSet>
      <dgm:spPr/>
    </dgm:pt>
    <dgm:pt modelId="{BB390B53-6F49-4D31-9032-4713A45E656D}" type="pres">
      <dgm:prSet presAssocID="{D74BEABB-2F4E-48E0-9B2E-2E7AA41B0D10}" presName="sp" presStyleCnt="0"/>
      <dgm:spPr/>
    </dgm:pt>
    <dgm:pt modelId="{F7B980AE-E595-4B80-B4D9-AB5DE41ED429}" type="pres">
      <dgm:prSet presAssocID="{61410E87-5191-496C-BBB4-3BBD458EA2D5}" presName="arrowAndChildren" presStyleCnt="0"/>
      <dgm:spPr/>
    </dgm:pt>
    <dgm:pt modelId="{F26D293F-58AD-4D83-84A8-E9612F0A0BBD}" type="pres">
      <dgm:prSet presAssocID="{61410E87-5191-496C-BBB4-3BBD458EA2D5}" presName="parentTextArrow" presStyleLbl="node1" presStyleIdx="0" presStyleCnt="3"/>
      <dgm:spPr/>
    </dgm:pt>
    <dgm:pt modelId="{BA38313A-3E83-4BF4-8EA4-E298D415D5DA}" type="pres">
      <dgm:prSet presAssocID="{61410E87-5191-496C-BBB4-3BBD458EA2D5}" presName="arrow" presStyleLbl="node1" presStyleIdx="1" presStyleCnt="3"/>
      <dgm:spPr/>
    </dgm:pt>
    <dgm:pt modelId="{9FD45CDC-07A0-4615-BE9F-B6FF98C54A4E}" type="pres">
      <dgm:prSet presAssocID="{61410E87-5191-496C-BBB4-3BBD458EA2D5}" presName="descendantArrow" presStyleCnt="0"/>
      <dgm:spPr/>
    </dgm:pt>
    <dgm:pt modelId="{0B8CC3E3-B760-4E28-BDA0-BBE2DD9782F4}" type="pres">
      <dgm:prSet presAssocID="{BDA7B471-47EA-4D5B-AD7B-44896C1EA6A1}" presName="childTextArrow" presStyleLbl="fgAccFollowNode1" presStyleIdx="2" presStyleCnt="5">
        <dgm:presLayoutVars>
          <dgm:bulletEnabled val="1"/>
        </dgm:presLayoutVars>
      </dgm:prSet>
      <dgm:spPr/>
    </dgm:pt>
    <dgm:pt modelId="{70FFB7CA-23F0-4F2B-BEEB-7C74BB677FA7}" type="pres">
      <dgm:prSet presAssocID="{3FB678A0-CD22-4CEB-9973-7A972DC54108}" presName="childTextArrow" presStyleLbl="fgAccFollowNode1" presStyleIdx="3" presStyleCnt="5">
        <dgm:presLayoutVars>
          <dgm:bulletEnabled val="1"/>
        </dgm:presLayoutVars>
      </dgm:prSet>
      <dgm:spPr/>
    </dgm:pt>
    <dgm:pt modelId="{AF729244-393C-45CB-8B27-0643B30B79C5}" type="pres">
      <dgm:prSet presAssocID="{B1C13F03-A007-44F7-AE8C-0E39C2748917}" presName="sp" presStyleCnt="0"/>
      <dgm:spPr/>
    </dgm:pt>
    <dgm:pt modelId="{F619B4DB-75E3-43B5-AADC-328E6C29F690}" type="pres">
      <dgm:prSet presAssocID="{8B6D0B13-749C-4027-9546-CD2AFC208BE4}" presName="arrowAndChildren" presStyleCnt="0"/>
      <dgm:spPr/>
    </dgm:pt>
    <dgm:pt modelId="{A471F8A5-03C8-4525-ACAB-B7E12ABFE479}" type="pres">
      <dgm:prSet presAssocID="{8B6D0B13-749C-4027-9546-CD2AFC208BE4}" presName="parentTextArrow" presStyleLbl="node1" presStyleIdx="1" presStyleCnt="3"/>
      <dgm:spPr/>
    </dgm:pt>
    <dgm:pt modelId="{C4EFD14B-C8A5-4AE0-8109-4410B4E68D2E}" type="pres">
      <dgm:prSet presAssocID="{8B6D0B13-749C-4027-9546-CD2AFC208BE4}" presName="arrow" presStyleLbl="node1" presStyleIdx="2" presStyleCnt="3"/>
      <dgm:spPr/>
    </dgm:pt>
    <dgm:pt modelId="{3E582372-3F1D-4920-97F4-8DD621D5A8B5}" type="pres">
      <dgm:prSet presAssocID="{8B6D0B13-749C-4027-9546-CD2AFC208BE4}" presName="descendantArrow" presStyleCnt="0"/>
      <dgm:spPr/>
    </dgm:pt>
    <dgm:pt modelId="{0C219220-1AAE-4897-AFF0-15622A5B4957}" type="pres">
      <dgm:prSet presAssocID="{D4B28CBB-EDB5-4BDB-9847-CCD99B908AED}" presName="childTextArrow" presStyleLbl="fgAccFollowNode1" presStyleIdx="4" presStyleCnt="5">
        <dgm:presLayoutVars>
          <dgm:bulletEnabled val="1"/>
        </dgm:presLayoutVars>
      </dgm:prSet>
      <dgm:spPr/>
    </dgm:pt>
  </dgm:ptLst>
  <dgm:cxnLst>
    <dgm:cxn modelId="{4282840A-EBC9-4CDD-BE7E-1B02186E2AA2}" type="presOf" srcId="{61410E87-5191-496C-BBB4-3BBD458EA2D5}" destId="{BA38313A-3E83-4BF4-8EA4-E298D415D5DA}" srcOrd="1" destOrd="0" presId="urn:microsoft.com/office/officeart/2005/8/layout/process4"/>
    <dgm:cxn modelId="{672A2914-51BA-42F0-931F-3FDFEDE1C69E}" type="presOf" srcId="{3FB678A0-CD22-4CEB-9973-7A972DC54108}" destId="{70FFB7CA-23F0-4F2B-BEEB-7C74BB677FA7}" srcOrd="0" destOrd="0" presId="urn:microsoft.com/office/officeart/2005/8/layout/process4"/>
    <dgm:cxn modelId="{9ACDC31D-4990-46B8-8B54-D3A1AB3832C9}" type="presOf" srcId="{BDA7B471-47EA-4D5B-AD7B-44896C1EA6A1}" destId="{0B8CC3E3-B760-4E28-BDA0-BBE2DD9782F4}" srcOrd="0" destOrd="0" presId="urn:microsoft.com/office/officeart/2005/8/layout/process4"/>
    <dgm:cxn modelId="{07066B2B-4A16-4093-ABC3-3D71CC0EBDA6}" type="presOf" srcId="{653BA61B-3408-43D9-87E4-766D1BD9418C}" destId="{F35C6948-E9DD-4B8D-9C7C-F30134A29A52}" srcOrd="1" destOrd="0" presId="urn:microsoft.com/office/officeart/2005/8/layout/process4"/>
    <dgm:cxn modelId="{74322543-C03B-498F-BF98-0D3AFD3C3559}" type="presOf" srcId="{8B6D0B13-749C-4027-9546-CD2AFC208BE4}" destId="{C4EFD14B-C8A5-4AE0-8109-4410B4E68D2E}" srcOrd="1" destOrd="0" presId="urn:microsoft.com/office/officeart/2005/8/layout/process4"/>
    <dgm:cxn modelId="{E27A5C46-B44A-4143-A9EF-D5CF4EF6D533}" srcId="{61410E87-5191-496C-BBB4-3BBD458EA2D5}" destId="{3FB678A0-CD22-4CEB-9973-7A972DC54108}" srcOrd="1" destOrd="0" parTransId="{0757BCEB-9656-4DEC-B9C2-0392C7DBB8A6}" sibTransId="{92A53EA4-8AED-4BA7-A641-D5B298C8B1A2}"/>
    <dgm:cxn modelId="{DE1C894A-F2B0-4356-808E-7E26220C23A9}" srcId="{51E22E86-8756-4A0C-92D3-418E02609CEF}" destId="{653BA61B-3408-43D9-87E4-766D1BD9418C}" srcOrd="2" destOrd="0" parTransId="{0E26A153-66F9-4303-9841-A0C3B56584C6}" sibTransId="{C92102B6-9EF5-418B-9DC4-F76E5B1357E7}"/>
    <dgm:cxn modelId="{6928825E-C73E-4813-B43F-3294C2BEE372}" type="presOf" srcId="{5E5EAAA6-EB21-465B-874D-73FE1A493645}" destId="{99BE83A8-6398-4E7A-9DF1-1773376571D0}" srcOrd="0" destOrd="0" presId="urn:microsoft.com/office/officeart/2005/8/layout/process4"/>
    <dgm:cxn modelId="{2D6A055F-7867-4608-886E-B2ADAE47DEAC}" srcId="{61410E87-5191-496C-BBB4-3BBD458EA2D5}" destId="{BDA7B471-47EA-4D5B-AD7B-44896C1EA6A1}" srcOrd="0" destOrd="0" parTransId="{F74429C6-F307-46CB-9309-38E0B19D70F3}" sibTransId="{D151ED19-74DE-4508-9B6D-FC9635743082}"/>
    <dgm:cxn modelId="{3782B45F-1AF4-495B-AEDB-BBDA1EDECD10}" srcId="{51E22E86-8756-4A0C-92D3-418E02609CEF}" destId="{61410E87-5191-496C-BBB4-3BBD458EA2D5}" srcOrd="1" destOrd="0" parTransId="{F9E066EF-91DB-4938-A8E0-3C71B52B7EDD}" sibTransId="{D74BEABB-2F4E-48E0-9B2E-2E7AA41B0D10}"/>
    <dgm:cxn modelId="{B3924162-FC3E-465E-871D-CB978422B652}" srcId="{653BA61B-3408-43D9-87E4-766D1BD9418C}" destId="{28988977-0326-4ED7-B16D-FFA53F56C83B}" srcOrd="1" destOrd="0" parTransId="{27FD9E0D-D5CF-4856-9FA8-186B41A465A4}" sibTransId="{4B704DB8-4A47-44CD-9809-E627428CC822}"/>
    <dgm:cxn modelId="{BA97CE6E-94A6-4F8C-8504-A2C98DFC32B7}" srcId="{51E22E86-8756-4A0C-92D3-418E02609CEF}" destId="{8B6D0B13-749C-4027-9546-CD2AFC208BE4}" srcOrd="0" destOrd="0" parTransId="{75CCB774-D290-430E-9196-B1E46DD8C2DA}" sibTransId="{B1C13F03-A007-44F7-AE8C-0E39C2748917}"/>
    <dgm:cxn modelId="{F5DBA86F-6159-45B5-9504-98ED51E6ED19}" type="presOf" srcId="{D4B28CBB-EDB5-4BDB-9847-CCD99B908AED}" destId="{0C219220-1AAE-4897-AFF0-15622A5B4957}" srcOrd="0" destOrd="0" presId="urn:microsoft.com/office/officeart/2005/8/layout/process4"/>
    <dgm:cxn modelId="{07043B8E-25E1-4CBE-9AA1-DFCE6C150B1A}" type="presOf" srcId="{51E22E86-8756-4A0C-92D3-418E02609CEF}" destId="{4512A4D1-A3FC-413E-9C39-400BD24CE72E}" srcOrd="0" destOrd="0" presId="urn:microsoft.com/office/officeart/2005/8/layout/process4"/>
    <dgm:cxn modelId="{F745D0A9-5491-4B34-9627-B17A238BE31C}" type="presOf" srcId="{28988977-0326-4ED7-B16D-FFA53F56C83B}" destId="{B5BF4C5A-BAD3-4787-A785-03025145C4D5}" srcOrd="0" destOrd="0" presId="urn:microsoft.com/office/officeart/2005/8/layout/process4"/>
    <dgm:cxn modelId="{444E81C5-B2BE-4314-AAE6-66B3D49DF0E0}" srcId="{8B6D0B13-749C-4027-9546-CD2AFC208BE4}" destId="{D4B28CBB-EDB5-4BDB-9847-CCD99B908AED}" srcOrd="0" destOrd="0" parTransId="{19959927-7C34-4E30-A65A-D916B6CDBC0A}" sibTransId="{F3C8EEEE-99BD-4601-BDC0-D85D57C9DE2F}"/>
    <dgm:cxn modelId="{4278ADD7-74D7-4E7B-896F-F03D5ECB0916}" type="presOf" srcId="{653BA61B-3408-43D9-87E4-766D1BD9418C}" destId="{7F103FD8-415C-4D6A-8838-53C9DBB373BF}" srcOrd="0" destOrd="0" presId="urn:microsoft.com/office/officeart/2005/8/layout/process4"/>
    <dgm:cxn modelId="{9F9A36E1-97BB-4743-AE86-CD69A9B03C4B}" srcId="{653BA61B-3408-43D9-87E4-766D1BD9418C}" destId="{5E5EAAA6-EB21-465B-874D-73FE1A493645}" srcOrd="0" destOrd="0" parTransId="{CA8DD6D1-0F0A-4FAB-9AD7-784077CFEAC8}" sibTransId="{F78B345C-A421-46F4-8B66-D064471BB2FA}"/>
    <dgm:cxn modelId="{409F47FA-E85B-4948-ADA1-47102C25F2F8}" type="presOf" srcId="{61410E87-5191-496C-BBB4-3BBD458EA2D5}" destId="{F26D293F-58AD-4D83-84A8-E9612F0A0BBD}" srcOrd="0" destOrd="0" presId="urn:microsoft.com/office/officeart/2005/8/layout/process4"/>
    <dgm:cxn modelId="{1F5FB6FF-0A28-4E9A-88BB-EB2726AA653D}" type="presOf" srcId="{8B6D0B13-749C-4027-9546-CD2AFC208BE4}" destId="{A471F8A5-03C8-4525-ACAB-B7E12ABFE479}" srcOrd="0" destOrd="0" presId="urn:microsoft.com/office/officeart/2005/8/layout/process4"/>
    <dgm:cxn modelId="{0850561A-4C5A-4A2E-B22E-EBAA7B4206B7}" type="presParOf" srcId="{4512A4D1-A3FC-413E-9C39-400BD24CE72E}" destId="{9A160F71-B2C9-47D5-8213-7269BC4BCC77}" srcOrd="0" destOrd="0" presId="urn:microsoft.com/office/officeart/2005/8/layout/process4"/>
    <dgm:cxn modelId="{CF691278-1421-4384-A609-8965874BB48E}" type="presParOf" srcId="{9A160F71-B2C9-47D5-8213-7269BC4BCC77}" destId="{7F103FD8-415C-4D6A-8838-53C9DBB373BF}" srcOrd="0" destOrd="0" presId="urn:microsoft.com/office/officeart/2005/8/layout/process4"/>
    <dgm:cxn modelId="{8E03F8B1-635C-40BC-B52B-2AB709EC0333}" type="presParOf" srcId="{9A160F71-B2C9-47D5-8213-7269BC4BCC77}" destId="{F35C6948-E9DD-4B8D-9C7C-F30134A29A52}" srcOrd="1" destOrd="0" presId="urn:microsoft.com/office/officeart/2005/8/layout/process4"/>
    <dgm:cxn modelId="{38B4C00A-7496-41B1-9B97-6DB23C78B43C}" type="presParOf" srcId="{9A160F71-B2C9-47D5-8213-7269BC4BCC77}" destId="{E029897F-99DE-4420-83EE-15A41C991850}" srcOrd="2" destOrd="0" presId="urn:microsoft.com/office/officeart/2005/8/layout/process4"/>
    <dgm:cxn modelId="{86B0D63D-96B2-4955-BE33-061AF36E8EF6}" type="presParOf" srcId="{E029897F-99DE-4420-83EE-15A41C991850}" destId="{99BE83A8-6398-4E7A-9DF1-1773376571D0}" srcOrd="0" destOrd="0" presId="urn:microsoft.com/office/officeart/2005/8/layout/process4"/>
    <dgm:cxn modelId="{BD4A3859-E16C-4A44-A97F-22E6F9AAAFBE}" type="presParOf" srcId="{E029897F-99DE-4420-83EE-15A41C991850}" destId="{B5BF4C5A-BAD3-4787-A785-03025145C4D5}" srcOrd="1" destOrd="0" presId="urn:microsoft.com/office/officeart/2005/8/layout/process4"/>
    <dgm:cxn modelId="{E55DCC02-D9C0-4878-B2B4-4C5B2DDE0F8A}" type="presParOf" srcId="{4512A4D1-A3FC-413E-9C39-400BD24CE72E}" destId="{BB390B53-6F49-4D31-9032-4713A45E656D}" srcOrd="1" destOrd="0" presId="urn:microsoft.com/office/officeart/2005/8/layout/process4"/>
    <dgm:cxn modelId="{FE67345A-B679-4389-923B-1E47113ED956}" type="presParOf" srcId="{4512A4D1-A3FC-413E-9C39-400BD24CE72E}" destId="{F7B980AE-E595-4B80-B4D9-AB5DE41ED429}" srcOrd="2" destOrd="0" presId="urn:microsoft.com/office/officeart/2005/8/layout/process4"/>
    <dgm:cxn modelId="{64B48A6F-6E45-4DF1-93C2-5530B6BB2BBE}" type="presParOf" srcId="{F7B980AE-E595-4B80-B4D9-AB5DE41ED429}" destId="{F26D293F-58AD-4D83-84A8-E9612F0A0BBD}" srcOrd="0" destOrd="0" presId="urn:microsoft.com/office/officeart/2005/8/layout/process4"/>
    <dgm:cxn modelId="{F3CC67FC-71D8-4485-A3DA-F7A3FC7D853F}" type="presParOf" srcId="{F7B980AE-E595-4B80-B4D9-AB5DE41ED429}" destId="{BA38313A-3E83-4BF4-8EA4-E298D415D5DA}" srcOrd="1" destOrd="0" presId="urn:microsoft.com/office/officeart/2005/8/layout/process4"/>
    <dgm:cxn modelId="{EF8269DC-CB92-494D-AFA9-9F1026DA17CC}" type="presParOf" srcId="{F7B980AE-E595-4B80-B4D9-AB5DE41ED429}" destId="{9FD45CDC-07A0-4615-BE9F-B6FF98C54A4E}" srcOrd="2" destOrd="0" presId="urn:microsoft.com/office/officeart/2005/8/layout/process4"/>
    <dgm:cxn modelId="{6C17B810-BF0F-489B-B57B-20DFDA76477D}" type="presParOf" srcId="{9FD45CDC-07A0-4615-BE9F-B6FF98C54A4E}" destId="{0B8CC3E3-B760-4E28-BDA0-BBE2DD9782F4}" srcOrd="0" destOrd="0" presId="urn:microsoft.com/office/officeart/2005/8/layout/process4"/>
    <dgm:cxn modelId="{566CFCC0-611D-49BE-83D0-EA377D951750}" type="presParOf" srcId="{9FD45CDC-07A0-4615-BE9F-B6FF98C54A4E}" destId="{70FFB7CA-23F0-4F2B-BEEB-7C74BB677FA7}" srcOrd="1" destOrd="0" presId="urn:microsoft.com/office/officeart/2005/8/layout/process4"/>
    <dgm:cxn modelId="{1A64EDC7-E3D5-4CD1-B424-3B3B25F6C17D}" type="presParOf" srcId="{4512A4D1-A3FC-413E-9C39-400BD24CE72E}" destId="{AF729244-393C-45CB-8B27-0643B30B79C5}" srcOrd="3" destOrd="0" presId="urn:microsoft.com/office/officeart/2005/8/layout/process4"/>
    <dgm:cxn modelId="{DB45C8DC-90F1-4545-9B89-A729F36EAB97}" type="presParOf" srcId="{4512A4D1-A3FC-413E-9C39-400BD24CE72E}" destId="{F619B4DB-75E3-43B5-AADC-328E6C29F690}" srcOrd="4" destOrd="0" presId="urn:microsoft.com/office/officeart/2005/8/layout/process4"/>
    <dgm:cxn modelId="{B7A126B7-7EB0-4966-A8B5-109C598E1050}" type="presParOf" srcId="{F619B4DB-75E3-43B5-AADC-328E6C29F690}" destId="{A471F8A5-03C8-4525-ACAB-B7E12ABFE479}" srcOrd="0" destOrd="0" presId="urn:microsoft.com/office/officeart/2005/8/layout/process4"/>
    <dgm:cxn modelId="{A0D3D2F6-7024-47F0-863D-97C2CD234F38}" type="presParOf" srcId="{F619B4DB-75E3-43B5-AADC-328E6C29F690}" destId="{C4EFD14B-C8A5-4AE0-8109-4410B4E68D2E}" srcOrd="1" destOrd="0" presId="urn:microsoft.com/office/officeart/2005/8/layout/process4"/>
    <dgm:cxn modelId="{765C4F62-2CB8-488B-9511-E1D23B1BA74D}" type="presParOf" srcId="{F619B4DB-75E3-43B5-AADC-328E6C29F690}" destId="{3E582372-3F1D-4920-97F4-8DD621D5A8B5}" srcOrd="2" destOrd="0" presId="urn:microsoft.com/office/officeart/2005/8/layout/process4"/>
    <dgm:cxn modelId="{ED6CCB37-B9DF-45B4-BE8B-ED31B07B0884}" type="presParOf" srcId="{3E582372-3F1D-4920-97F4-8DD621D5A8B5}" destId="{0C219220-1AAE-4897-AFF0-15622A5B49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C5CF4F-FB73-41EF-880E-E2B0B851015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pPr rtl="1"/>
          <a:endParaRPr lang="ar-SA"/>
        </a:p>
      </dgm:t>
    </dgm:pt>
    <dgm:pt modelId="{1067BAA2-A69C-4A21-87DC-6BC8EA5B1868}">
      <dgm:prSet phldrT="[نص]"/>
      <dgm:spPr/>
      <dgm:t>
        <a:bodyPr/>
        <a:lstStyle/>
        <a:p>
          <a:pPr algn="l" rtl="1"/>
          <a:r>
            <a:rPr lang="en-US" dirty="0">
              <a:solidFill>
                <a:schemeClr val="tx1"/>
              </a:solidFill>
            </a:rPr>
            <a:t>Reliability </a:t>
          </a:r>
          <a:endParaRPr lang="ar-SA" dirty="0">
            <a:solidFill>
              <a:schemeClr val="tx1"/>
            </a:solidFill>
          </a:endParaRPr>
        </a:p>
      </dgm:t>
    </dgm:pt>
    <dgm:pt modelId="{2360B630-C9D1-47F4-867B-6CA8BDFC136C}" type="parTrans" cxnId="{1FB98E44-44A9-4CB5-A783-D17BC80869CA}">
      <dgm:prSet/>
      <dgm:spPr/>
      <dgm:t>
        <a:bodyPr/>
        <a:lstStyle/>
        <a:p>
          <a:pPr algn="l" rtl="1"/>
          <a:endParaRPr lang="ar-SA">
            <a:solidFill>
              <a:schemeClr val="tx1"/>
            </a:solidFill>
          </a:endParaRPr>
        </a:p>
      </dgm:t>
    </dgm:pt>
    <dgm:pt modelId="{81795C82-D3CC-4442-BC8A-813F81B32BE4}" type="sibTrans" cxnId="{1FB98E44-44A9-4CB5-A783-D17BC80869CA}">
      <dgm:prSet/>
      <dgm:spPr/>
      <dgm:t>
        <a:bodyPr/>
        <a:lstStyle/>
        <a:p>
          <a:pPr algn="l" rtl="1"/>
          <a:endParaRPr lang="ar-SA">
            <a:solidFill>
              <a:schemeClr val="tx1"/>
            </a:solidFill>
          </a:endParaRPr>
        </a:p>
      </dgm:t>
    </dgm:pt>
    <dgm:pt modelId="{B76AB0CD-CD95-4E07-AA83-011D8E3F7624}">
      <dgm:prSet phldrT="[نص]"/>
      <dgm:spPr/>
      <dgm:t>
        <a:bodyPr/>
        <a:lstStyle/>
        <a:p>
          <a:pPr algn="l" rtl="1"/>
          <a:r>
            <a:rPr lang="en-US" dirty="0">
              <a:solidFill>
                <a:schemeClr val="tx1"/>
              </a:solidFill>
            </a:rPr>
            <a:t>Pearson Test </a:t>
          </a:r>
          <a:endParaRPr lang="ar-SA" dirty="0">
            <a:solidFill>
              <a:schemeClr val="tx1"/>
            </a:solidFill>
          </a:endParaRPr>
        </a:p>
      </dgm:t>
    </dgm:pt>
    <dgm:pt modelId="{F71D4DAD-EAB4-46D9-B642-92CD69380F54}" type="parTrans" cxnId="{7625891C-1570-4C59-9401-F6C8085F70E0}">
      <dgm:prSet/>
      <dgm:spPr/>
      <dgm:t>
        <a:bodyPr/>
        <a:lstStyle/>
        <a:p>
          <a:pPr algn="l" rtl="1"/>
          <a:endParaRPr lang="ar-SA">
            <a:solidFill>
              <a:schemeClr val="tx1"/>
            </a:solidFill>
          </a:endParaRPr>
        </a:p>
      </dgm:t>
    </dgm:pt>
    <dgm:pt modelId="{18410050-55A1-4817-844F-284C937D0592}" type="sibTrans" cxnId="{7625891C-1570-4C59-9401-F6C8085F70E0}">
      <dgm:prSet/>
      <dgm:spPr/>
      <dgm:t>
        <a:bodyPr/>
        <a:lstStyle/>
        <a:p>
          <a:pPr algn="l" rtl="1"/>
          <a:endParaRPr lang="ar-SA">
            <a:solidFill>
              <a:schemeClr val="tx1"/>
            </a:solidFill>
          </a:endParaRPr>
        </a:p>
      </dgm:t>
    </dgm:pt>
    <dgm:pt modelId="{7069D848-52A4-449E-9B43-531AF714E5C7}">
      <dgm:prSet phldrT="[نص]"/>
      <dgm:spPr/>
      <dgm:t>
        <a:bodyPr/>
        <a:lstStyle/>
        <a:p>
          <a:pPr algn="l" rtl="1"/>
          <a:r>
            <a:rPr lang="en-US" dirty="0">
              <a:solidFill>
                <a:schemeClr val="tx1"/>
              </a:solidFill>
            </a:rPr>
            <a:t>T-test </a:t>
          </a:r>
          <a:endParaRPr lang="ar-SA" dirty="0">
            <a:solidFill>
              <a:schemeClr val="tx1"/>
            </a:solidFill>
          </a:endParaRPr>
        </a:p>
      </dgm:t>
    </dgm:pt>
    <dgm:pt modelId="{9CFC5F27-BFC9-4E65-AD6C-F9C962DD8134}" type="parTrans" cxnId="{467D9091-7BAF-46ED-9DA5-4B3E7E5AA95F}">
      <dgm:prSet/>
      <dgm:spPr/>
      <dgm:t>
        <a:bodyPr/>
        <a:lstStyle/>
        <a:p>
          <a:pPr algn="l" rtl="1"/>
          <a:endParaRPr lang="ar-SA">
            <a:solidFill>
              <a:schemeClr val="tx1"/>
            </a:solidFill>
          </a:endParaRPr>
        </a:p>
      </dgm:t>
    </dgm:pt>
    <dgm:pt modelId="{AD8C6B3C-0015-47BD-ACF6-7D4C9448F12B}" type="sibTrans" cxnId="{467D9091-7BAF-46ED-9DA5-4B3E7E5AA95F}">
      <dgm:prSet/>
      <dgm:spPr/>
      <dgm:t>
        <a:bodyPr/>
        <a:lstStyle/>
        <a:p>
          <a:pPr algn="l" rtl="1"/>
          <a:endParaRPr lang="ar-SA">
            <a:solidFill>
              <a:schemeClr val="tx1"/>
            </a:solidFill>
          </a:endParaRPr>
        </a:p>
      </dgm:t>
    </dgm:pt>
    <dgm:pt modelId="{23FD9F0D-375C-4A92-B1D2-51984657F349}" type="pres">
      <dgm:prSet presAssocID="{2BC5CF4F-FB73-41EF-880E-E2B0B8510152}" presName="linear" presStyleCnt="0">
        <dgm:presLayoutVars>
          <dgm:dir/>
          <dgm:resizeHandles val="exact"/>
        </dgm:presLayoutVars>
      </dgm:prSet>
      <dgm:spPr/>
    </dgm:pt>
    <dgm:pt modelId="{8C0C4088-9F5A-40A6-A9DC-29F5310C31AF}" type="pres">
      <dgm:prSet presAssocID="{1067BAA2-A69C-4A21-87DC-6BC8EA5B1868}" presName="comp" presStyleCnt="0"/>
      <dgm:spPr/>
    </dgm:pt>
    <dgm:pt modelId="{83D03E70-711B-4B6C-9074-BD2F96078695}" type="pres">
      <dgm:prSet presAssocID="{1067BAA2-A69C-4A21-87DC-6BC8EA5B1868}" presName="box" presStyleLbl="node1" presStyleIdx="0" presStyleCnt="3"/>
      <dgm:spPr/>
    </dgm:pt>
    <dgm:pt modelId="{2FB6825A-F9D9-471E-B5FA-93BFA448B21E}" type="pres">
      <dgm:prSet presAssocID="{1067BAA2-A69C-4A21-87DC-6BC8EA5B186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6F1EA47-3D6A-41A8-AF69-B52E016E8D92}" type="pres">
      <dgm:prSet presAssocID="{1067BAA2-A69C-4A21-87DC-6BC8EA5B1868}" presName="text" presStyleLbl="node1" presStyleIdx="0" presStyleCnt="3">
        <dgm:presLayoutVars>
          <dgm:bulletEnabled val="1"/>
        </dgm:presLayoutVars>
      </dgm:prSet>
      <dgm:spPr/>
    </dgm:pt>
    <dgm:pt modelId="{E118AB05-8788-4F02-B9AC-C3B9BFE5A870}" type="pres">
      <dgm:prSet presAssocID="{81795C82-D3CC-4442-BC8A-813F81B32BE4}" presName="spacer" presStyleCnt="0"/>
      <dgm:spPr/>
    </dgm:pt>
    <dgm:pt modelId="{15FBC0BD-46A7-4ED0-B981-88472C9FD263}" type="pres">
      <dgm:prSet presAssocID="{B76AB0CD-CD95-4E07-AA83-011D8E3F7624}" presName="comp" presStyleCnt="0"/>
      <dgm:spPr/>
    </dgm:pt>
    <dgm:pt modelId="{FD5A1931-5E4D-44FA-8AE5-7560128489C3}" type="pres">
      <dgm:prSet presAssocID="{B76AB0CD-CD95-4E07-AA83-011D8E3F7624}" presName="box" presStyleLbl="node1" presStyleIdx="1" presStyleCnt="3"/>
      <dgm:spPr/>
    </dgm:pt>
    <dgm:pt modelId="{72182FFC-2800-479A-A999-2ADF0D974ADE}" type="pres">
      <dgm:prSet presAssocID="{B76AB0CD-CD95-4E07-AA83-011D8E3F7624}"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D471C63B-1028-44CF-9A2A-B8BEFB673C6D}" type="pres">
      <dgm:prSet presAssocID="{B76AB0CD-CD95-4E07-AA83-011D8E3F7624}" presName="text" presStyleLbl="node1" presStyleIdx="1" presStyleCnt="3">
        <dgm:presLayoutVars>
          <dgm:bulletEnabled val="1"/>
        </dgm:presLayoutVars>
      </dgm:prSet>
      <dgm:spPr/>
    </dgm:pt>
    <dgm:pt modelId="{CC33329A-5527-4A2E-AD10-D02B459AE5E4}" type="pres">
      <dgm:prSet presAssocID="{18410050-55A1-4817-844F-284C937D0592}" presName="spacer" presStyleCnt="0"/>
      <dgm:spPr/>
    </dgm:pt>
    <dgm:pt modelId="{EEAE3738-615F-4C60-A327-2AB7548175BC}" type="pres">
      <dgm:prSet presAssocID="{7069D848-52A4-449E-9B43-531AF714E5C7}" presName="comp" presStyleCnt="0"/>
      <dgm:spPr/>
    </dgm:pt>
    <dgm:pt modelId="{8F7B896F-E50B-4817-8D87-C58BAFF30ECF}" type="pres">
      <dgm:prSet presAssocID="{7069D848-52A4-449E-9B43-531AF714E5C7}" presName="box" presStyleLbl="node1" presStyleIdx="2" presStyleCnt="3"/>
      <dgm:spPr/>
    </dgm:pt>
    <dgm:pt modelId="{54B08DF3-CB3F-4879-93FE-3A948162C7CA}" type="pres">
      <dgm:prSet presAssocID="{7069D848-52A4-449E-9B43-531AF714E5C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0C2C1879-B606-49C9-96A9-A44A3692EFFB}" type="pres">
      <dgm:prSet presAssocID="{7069D848-52A4-449E-9B43-531AF714E5C7}" presName="text" presStyleLbl="node1" presStyleIdx="2" presStyleCnt="3">
        <dgm:presLayoutVars>
          <dgm:bulletEnabled val="1"/>
        </dgm:presLayoutVars>
      </dgm:prSet>
      <dgm:spPr/>
    </dgm:pt>
  </dgm:ptLst>
  <dgm:cxnLst>
    <dgm:cxn modelId="{5F252E08-0CBC-4F21-BD27-FADD66E2DFB3}" type="presOf" srcId="{B76AB0CD-CD95-4E07-AA83-011D8E3F7624}" destId="{D471C63B-1028-44CF-9A2A-B8BEFB673C6D}" srcOrd="1" destOrd="0" presId="urn:microsoft.com/office/officeart/2005/8/layout/vList4"/>
    <dgm:cxn modelId="{2778AF15-7D7A-42F2-A5CA-3CC3D2241631}" type="presOf" srcId="{7069D848-52A4-449E-9B43-531AF714E5C7}" destId="{8F7B896F-E50B-4817-8D87-C58BAFF30ECF}" srcOrd="0" destOrd="0" presId="urn:microsoft.com/office/officeart/2005/8/layout/vList4"/>
    <dgm:cxn modelId="{7625891C-1570-4C59-9401-F6C8085F70E0}" srcId="{2BC5CF4F-FB73-41EF-880E-E2B0B8510152}" destId="{B76AB0CD-CD95-4E07-AA83-011D8E3F7624}" srcOrd="1" destOrd="0" parTransId="{F71D4DAD-EAB4-46D9-B642-92CD69380F54}" sibTransId="{18410050-55A1-4817-844F-284C937D0592}"/>
    <dgm:cxn modelId="{1FB98E44-44A9-4CB5-A783-D17BC80869CA}" srcId="{2BC5CF4F-FB73-41EF-880E-E2B0B8510152}" destId="{1067BAA2-A69C-4A21-87DC-6BC8EA5B1868}" srcOrd="0" destOrd="0" parTransId="{2360B630-C9D1-47F4-867B-6CA8BDFC136C}" sibTransId="{81795C82-D3CC-4442-BC8A-813F81B32BE4}"/>
    <dgm:cxn modelId="{D277156E-B0C5-4782-983F-9BA7FC13EE88}" type="presOf" srcId="{7069D848-52A4-449E-9B43-531AF714E5C7}" destId="{0C2C1879-B606-49C9-96A9-A44A3692EFFB}" srcOrd="1" destOrd="0" presId="urn:microsoft.com/office/officeart/2005/8/layout/vList4"/>
    <dgm:cxn modelId="{467D9091-7BAF-46ED-9DA5-4B3E7E5AA95F}" srcId="{2BC5CF4F-FB73-41EF-880E-E2B0B8510152}" destId="{7069D848-52A4-449E-9B43-531AF714E5C7}" srcOrd="2" destOrd="0" parTransId="{9CFC5F27-BFC9-4E65-AD6C-F9C962DD8134}" sibTransId="{AD8C6B3C-0015-47BD-ACF6-7D4C9448F12B}"/>
    <dgm:cxn modelId="{11C4C3A4-0072-4A62-88BB-7666F2388473}" type="presOf" srcId="{1067BAA2-A69C-4A21-87DC-6BC8EA5B1868}" destId="{83D03E70-711B-4B6C-9074-BD2F96078695}" srcOrd="0" destOrd="0" presId="urn:microsoft.com/office/officeart/2005/8/layout/vList4"/>
    <dgm:cxn modelId="{9D3EE3C2-0841-49D5-BA6F-75D0C238020D}" type="presOf" srcId="{2BC5CF4F-FB73-41EF-880E-E2B0B8510152}" destId="{23FD9F0D-375C-4A92-B1D2-51984657F349}" srcOrd="0" destOrd="0" presId="urn:microsoft.com/office/officeart/2005/8/layout/vList4"/>
    <dgm:cxn modelId="{BD4002C7-954A-428B-A403-A2B5776EECD0}" type="presOf" srcId="{1067BAA2-A69C-4A21-87DC-6BC8EA5B1868}" destId="{76F1EA47-3D6A-41A8-AF69-B52E016E8D92}" srcOrd="1" destOrd="0" presId="urn:microsoft.com/office/officeart/2005/8/layout/vList4"/>
    <dgm:cxn modelId="{094001D1-11A8-491E-9247-4D7C7290A4B3}" type="presOf" srcId="{B76AB0CD-CD95-4E07-AA83-011D8E3F7624}" destId="{FD5A1931-5E4D-44FA-8AE5-7560128489C3}" srcOrd="0" destOrd="0" presId="urn:microsoft.com/office/officeart/2005/8/layout/vList4"/>
    <dgm:cxn modelId="{5AF23BCC-347F-466F-A161-08A36F37F8E8}" type="presParOf" srcId="{23FD9F0D-375C-4A92-B1D2-51984657F349}" destId="{8C0C4088-9F5A-40A6-A9DC-29F5310C31AF}" srcOrd="0" destOrd="0" presId="urn:microsoft.com/office/officeart/2005/8/layout/vList4"/>
    <dgm:cxn modelId="{CF608A34-983A-4C77-92D6-A8A3C0918D5D}" type="presParOf" srcId="{8C0C4088-9F5A-40A6-A9DC-29F5310C31AF}" destId="{83D03E70-711B-4B6C-9074-BD2F96078695}" srcOrd="0" destOrd="0" presId="urn:microsoft.com/office/officeart/2005/8/layout/vList4"/>
    <dgm:cxn modelId="{5C4BD346-ECBD-480B-AC10-E7E799084C5E}" type="presParOf" srcId="{8C0C4088-9F5A-40A6-A9DC-29F5310C31AF}" destId="{2FB6825A-F9D9-471E-B5FA-93BFA448B21E}" srcOrd="1" destOrd="0" presId="urn:microsoft.com/office/officeart/2005/8/layout/vList4"/>
    <dgm:cxn modelId="{9B278383-B919-42EB-B8F7-33C0CA6845F2}" type="presParOf" srcId="{8C0C4088-9F5A-40A6-A9DC-29F5310C31AF}" destId="{76F1EA47-3D6A-41A8-AF69-B52E016E8D92}" srcOrd="2" destOrd="0" presId="urn:microsoft.com/office/officeart/2005/8/layout/vList4"/>
    <dgm:cxn modelId="{FD0EC725-DB89-4A2A-9DF2-BDED1C833746}" type="presParOf" srcId="{23FD9F0D-375C-4A92-B1D2-51984657F349}" destId="{E118AB05-8788-4F02-B9AC-C3B9BFE5A870}" srcOrd="1" destOrd="0" presId="urn:microsoft.com/office/officeart/2005/8/layout/vList4"/>
    <dgm:cxn modelId="{6C57131A-C5DA-441B-9F0D-1BB70C232BF5}" type="presParOf" srcId="{23FD9F0D-375C-4A92-B1D2-51984657F349}" destId="{15FBC0BD-46A7-4ED0-B981-88472C9FD263}" srcOrd="2" destOrd="0" presId="urn:microsoft.com/office/officeart/2005/8/layout/vList4"/>
    <dgm:cxn modelId="{A1CD6D82-AFA0-4205-845E-9B672F1F6897}" type="presParOf" srcId="{15FBC0BD-46A7-4ED0-B981-88472C9FD263}" destId="{FD5A1931-5E4D-44FA-8AE5-7560128489C3}" srcOrd="0" destOrd="0" presId="urn:microsoft.com/office/officeart/2005/8/layout/vList4"/>
    <dgm:cxn modelId="{36A66CFE-04EA-40B2-9E08-E140BD6ED5A1}" type="presParOf" srcId="{15FBC0BD-46A7-4ED0-B981-88472C9FD263}" destId="{72182FFC-2800-479A-A999-2ADF0D974ADE}" srcOrd="1" destOrd="0" presId="urn:microsoft.com/office/officeart/2005/8/layout/vList4"/>
    <dgm:cxn modelId="{81D5DA09-07C9-42A3-A21C-E7339B26315F}" type="presParOf" srcId="{15FBC0BD-46A7-4ED0-B981-88472C9FD263}" destId="{D471C63B-1028-44CF-9A2A-B8BEFB673C6D}" srcOrd="2" destOrd="0" presId="urn:microsoft.com/office/officeart/2005/8/layout/vList4"/>
    <dgm:cxn modelId="{83ED3887-01F0-4298-B050-0D62BCAE84C8}" type="presParOf" srcId="{23FD9F0D-375C-4A92-B1D2-51984657F349}" destId="{CC33329A-5527-4A2E-AD10-D02B459AE5E4}" srcOrd="3" destOrd="0" presId="urn:microsoft.com/office/officeart/2005/8/layout/vList4"/>
    <dgm:cxn modelId="{589D1523-238F-4DB4-9985-FE4C8FBFA453}" type="presParOf" srcId="{23FD9F0D-375C-4A92-B1D2-51984657F349}" destId="{EEAE3738-615F-4C60-A327-2AB7548175BC}" srcOrd="4" destOrd="0" presId="urn:microsoft.com/office/officeart/2005/8/layout/vList4"/>
    <dgm:cxn modelId="{1F4FFB5D-6770-4108-ABB8-4B0DE35196BF}" type="presParOf" srcId="{EEAE3738-615F-4C60-A327-2AB7548175BC}" destId="{8F7B896F-E50B-4817-8D87-C58BAFF30ECF}" srcOrd="0" destOrd="0" presId="urn:microsoft.com/office/officeart/2005/8/layout/vList4"/>
    <dgm:cxn modelId="{88FB75CF-AAE2-4555-AFB2-A6B3E7CFEBF4}" type="presParOf" srcId="{EEAE3738-615F-4C60-A327-2AB7548175BC}" destId="{54B08DF3-CB3F-4879-93FE-3A948162C7CA}" srcOrd="1" destOrd="0" presId="urn:microsoft.com/office/officeart/2005/8/layout/vList4"/>
    <dgm:cxn modelId="{EF00312B-2D09-4003-AB91-388507218E74}" type="presParOf" srcId="{EEAE3738-615F-4C60-A327-2AB7548175BC}" destId="{0C2C1879-B606-49C9-96A9-A44A3692EFF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1BD31-E8ED-4ADC-8239-399ED8E0022B}">
      <dsp:nvSpPr>
        <dsp:cNvPr id="0" name=""/>
        <dsp:cNvSpPr/>
      </dsp:nvSpPr>
      <dsp:spPr>
        <a:xfrm>
          <a:off x="0" y="64605"/>
          <a:ext cx="8229600" cy="1526850"/>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Master of Business Administration with second honor degree- Saudi Electronic University – December, 2018</a:t>
          </a:r>
          <a:endParaRPr lang="en-GB" sz="2900" kern="1200" dirty="0">
            <a:latin typeface="Times New Roman" panose="02020603050405020304" pitchFamily="18" charset="0"/>
            <a:cs typeface="Times New Roman" panose="02020603050405020304" pitchFamily="18" charset="0"/>
          </a:endParaRPr>
        </a:p>
      </dsp:txBody>
      <dsp:txXfrm>
        <a:off x="74535" y="139140"/>
        <a:ext cx="8080530" cy="1377780"/>
      </dsp:txXfrm>
    </dsp:sp>
    <dsp:sp modelId="{E6700A2B-C495-4111-A9C6-78D31FC5CF69}">
      <dsp:nvSpPr>
        <dsp:cNvPr id="0" name=""/>
        <dsp:cNvSpPr/>
      </dsp:nvSpPr>
      <dsp:spPr>
        <a:xfrm>
          <a:off x="0" y="1674975"/>
          <a:ext cx="8229600" cy="1526850"/>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Times New Roman" panose="02020603050405020304" pitchFamily="18" charset="0"/>
              <a:cs typeface="Times New Roman" panose="02020603050405020304" pitchFamily="18" charset="0"/>
            </a:rPr>
            <a:t>Higher diploma in Special Education,  Gifted Education, King Abdul-Aziz University,  January,  2014</a:t>
          </a:r>
          <a:endParaRPr lang="en-GB" sz="2900" kern="1200" dirty="0">
            <a:latin typeface="Times New Roman" panose="02020603050405020304" pitchFamily="18" charset="0"/>
            <a:cs typeface="Times New Roman" panose="02020603050405020304" pitchFamily="18" charset="0"/>
          </a:endParaRPr>
        </a:p>
      </dsp:txBody>
      <dsp:txXfrm>
        <a:off x="74535" y="1749510"/>
        <a:ext cx="8080530" cy="1377780"/>
      </dsp:txXfrm>
    </dsp:sp>
    <dsp:sp modelId="{3F14EC8C-6EED-4DF2-8324-FF8CF0FBD2F7}">
      <dsp:nvSpPr>
        <dsp:cNvPr id="0" name=""/>
        <dsp:cNvSpPr/>
      </dsp:nvSpPr>
      <dsp:spPr>
        <a:xfrm>
          <a:off x="0" y="3285345"/>
          <a:ext cx="8229600" cy="1526850"/>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dirty="0">
              <a:latin typeface="Times New Roman" panose="02020603050405020304" pitchFamily="18" charset="0"/>
              <a:cs typeface="Times New Roman" panose="02020603050405020304" pitchFamily="18" charset="0"/>
            </a:rPr>
            <a:t>Certified trainer from Technical and Vocational Training Corporation- Saudi Arabia</a:t>
          </a:r>
          <a:endParaRPr lang="en-GB" sz="2900" b="0" kern="1200" dirty="0">
            <a:latin typeface="Times New Roman" panose="02020603050405020304" pitchFamily="18" charset="0"/>
            <a:cs typeface="Times New Roman" panose="02020603050405020304" pitchFamily="18" charset="0"/>
          </a:endParaRPr>
        </a:p>
      </dsp:txBody>
      <dsp:txXfrm>
        <a:off x="74535" y="3359880"/>
        <a:ext cx="8080530" cy="1377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DF1B9-2637-44C4-972F-01E7C67FBBFD}">
      <dsp:nvSpPr>
        <dsp:cNvPr id="0" name=""/>
        <dsp:cNvSpPr/>
      </dsp:nvSpPr>
      <dsp:spPr>
        <a:xfrm>
          <a:off x="4391" y="1206654"/>
          <a:ext cx="3020157" cy="302015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rPr>
            <a:t>women employees have more favorable effects on all principles factors.</a:t>
          </a:r>
          <a:endParaRPr lang="ar-SA" sz="1900" kern="1200">
            <a:solidFill>
              <a:schemeClr val="tx1"/>
            </a:solidFill>
          </a:endParaRPr>
        </a:p>
      </dsp:txBody>
      <dsp:txXfrm>
        <a:off x="446683" y="1648946"/>
        <a:ext cx="2135573" cy="2135573"/>
      </dsp:txXfrm>
    </dsp:sp>
    <dsp:sp modelId="{FAC3286C-FF8B-40D7-927A-4111797D3470}">
      <dsp:nvSpPr>
        <dsp:cNvPr id="0" name=""/>
        <dsp:cNvSpPr/>
      </dsp:nvSpPr>
      <dsp:spPr>
        <a:xfrm>
          <a:off x="3269786" y="1920712"/>
          <a:ext cx="1751691" cy="175169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1">
            <a:lnSpc>
              <a:spcPct val="90000"/>
            </a:lnSpc>
            <a:spcBef>
              <a:spcPct val="0"/>
            </a:spcBef>
            <a:spcAft>
              <a:spcPct val="35000"/>
            </a:spcAft>
            <a:buNone/>
          </a:pPr>
          <a:endParaRPr lang="ar-SA" sz="1500" kern="1200">
            <a:solidFill>
              <a:schemeClr val="tx1"/>
            </a:solidFill>
          </a:endParaRPr>
        </a:p>
      </dsp:txBody>
      <dsp:txXfrm>
        <a:off x="3501973" y="2281560"/>
        <a:ext cx="1287317" cy="1029995"/>
      </dsp:txXfrm>
    </dsp:sp>
    <dsp:sp modelId="{0B8C318C-57FD-464A-AE1D-604576A382AB}">
      <dsp:nvSpPr>
        <dsp:cNvPr id="0" name=""/>
        <dsp:cNvSpPr/>
      </dsp:nvSpPr>
      <dsp:spPr>
        <a:xfrm>
          <a:off x="5266714" y="1206654"/>
          <a:ext cx="3020157" cy="3020157"/>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rPr>
            <a:t>the perceived principles factors did not differ significantly from the occupational groups of the university employees.</a:t>
          </a:r>
          <a:endParaRPr lang="ar-SA" sz="1900" kern="1200">
            <a:solidFill>
              <a:schemeClr val="tx1"/>
            </a:solidFill>
          </a:endParaRPr>
        </a:p>
      </dsp:txBody>
      <dsp:txXfrm>
        <a:off x="5709006" y="1648946"/>
        <a:ext cx="2135573" cy="2135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94653-BB9C-4395-BFBF-848DA1FC8AE9}">
      <dsp:nvSpPr>
        <dsp:cNvPr id="0" name=""/>
        <dsp:cNvSpPr/>
      </dsp:nvSpPr>
      <dsp:spPr>
        <a:xfrm>
          <a:off x="0" y="0"/>
          <a:ext cx="6583680" cy="1072896"/>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kern="1200">
              <a:solidFill>
                <a:schemeClr val="tx1"/>
              </a:solidFill>
            </a:rPr>
            <a:t>Functional empowerment </a:t>
          </a:r>
          <a:endParaRPr lang="ar-SA" sz="3400" kern="1200" dirty="0">
            <a:solidFill>
              <a:schemeClr val="tx1"/>
            </a:solidFill>
          </a:endParaRPr>
        </a:p>
      </dsp:txBody>
      <dsp:txXfrm>
        <a:off x="31424" y="31424"/>
        <a:ext cx="5335281" cy="1010048"/>
      </dsp:txXfrm>
    </dsp:sp>
    <dsp:sp modelId="{26F9607F-701B-415E-92BA-F159BC63B3F0}">
      <dsp:nvSpPr>
        <dsp:cNvPr id="0" name=""/>
        <dsp:cNvSpPr/>
      </dsp:nvSpPr>
      <dsp:spPr>
        <a:xfrm>
          <a:off x="551383" y="1267968"/>
          <a:ext cx="6583680" cy="1072896"/>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kern="1200">
              <a:solidFill>
                <a:schemeClr val="tx1"/>
              </a:solidFill>
            </a:rPr>
            <a:t>Accountability </a:t>
          </a:r>
          <a:endParaRPr lang="ar-SA" sz="3400" kern="1200" dirty="0">
            <a:solidFill>
              <a:schemeClr val="tx1"/>
            </a:solidFill>
          </a:endParaRPr>
        </a:p>
      </dsp:txBody>
      <dsp:txXfrm>
        <a:off x="582807" y="1299392"/>
        <a:ext cx="5272066" cy="1010048"/>
      </dsp:txXfrm>
    </dsp:sp>
    <dsp:sp modelId="{25379BC5-4D3D-43B8-A1EF-DE538F6ADDE1}">
      <dsp:nvSpPr>
        <dsp:cNvPr id="0" name=""/>
        <dsp:cNvSpPr/>
      </dsp:nvSpPr>
      <dsp:spPr>
        <a:xfrm>
          <a:off x="1094536" y="2535936"/>
          <a:ext cx="6583680" cy="1072896"/>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kern="1200">
              <a:solidFill>
                <a:schemeClr val="tx1"/>
              </a:solidFill>
            </a:rPr>
            <a:t>Effective participation </a:t>
          </a:r>
          <a:endParaRPr lang="ar-SA" sz="3400" kern="1200" dirty="0">
            <a:solidFill>
              <a:schemeClr val="tx1"/>
            </a:solidFill>
          </a:endParaRPr>
        </a:p>
      </dsp:txBody>
      <dsp:txXfrm>
        <a:off x="1125960" y="2567360"/>
        <a:ext cx="5280295" cy="1010048"/>
      </dsp:txXfrm>
    </dsp:sp>
    <dsp:sp modelId="{D39677C8-EA36-4E74-BAAF-390BEBB58E9C}">
      <dsp:nvSpPr>
        <dsp:cNvPr id="0" name=""/>
        <dsp:cNvSpPr/>
      </dsp:nvSpPr>
      <dsp:spPr>
        <a:xfrm>
          <a:off x="1645920" y="3803904"/>
          <a:ext cx="6583680" cy="1072896"/>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kern="1200">
              <a:solidFill>
                <a:schemeClr val="tx1"/>
              </a:solidFill>
            </a:rPr>
            <a:t>Transparency </a:t>
          </a:r>
          <a:endParaRPr lang="ar-SA" sz="3400" kern="1200" dirty="0">
            <a:solidFill>
              <a:schemeClr val="tx1"/>
            </a:solidFill>
          </a:endParaRPr>
        </a:p>
      </dsp:txBody>
      <dsp:txXfrm>
        <a:off x="1677344" y="3835328"/>
        <a:ext cx="5272066" cy="1010048"/>
      </dsp:txXfrm>
    </dsp:sp>
    <dsp:sp modelId="{67BEE995-4AA4-44D3-9576-BE785FFC7291}">
      <dsp:nvSpPr>
        <dsp:cNvPr id="0" name=""/>
        <dsp:cNvSpPr/>
      </dsp:nvSpPr>
      <dsp:spPr>
        <a:xfrm>
          <a:off x="5886297" y="821740"/>
          <a:ext cx="697382" cy="69738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endParaRPr lang="ar-SA" sz="3300" kern="1200">
            <a:solidFill>
              <a:schemeClr val="tx1"/>
            </a:solidFill>
          </a:endParaRPr>
        </a:p>
      </dsp:txBody>
      <dsp:txXfrm>
        <a:off x="6043208" y="821740"/>
        <a:ext cx="383560" cy="524780"/>
      </dsp:txXfrm>
    </dsp:sp>
    <dsp:sp modelId="{344C0367-E13D-42BE-A982-82CF1CCE0119}">
      <dsp:nvSpPr>
        <dsp:cNvPr id="0" name=""/>
        <dsp:cNvSpPr/>
      </dsp:nvSpPr>
      <dsp:spPr>
        <a:xfrm>
          <a:off x="6437680" y="2089708"/>
          <a:ext cx="697382" cy="69738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endParaRPr lang="ar-SA" sz="3300" kern="1200">
            <a:solidFill>
              <a:schemeClr val="tx1"/>
            </a:solidFill>
          </a:endParaRPr>
        </a:p>
      </dsp:txBody>
      <dsp:txXfrm>
        <a:off x="6594591" y="2089708"/>
        <a:ext cx="383560" cy="524780"/>
      </dsp:txXfrm>
    </dsp:sp>
    <dsp:sp modelId="{95C4B931-5288-4A86-93EC-CBA813FC28F0}">
      <dsp:nvSpPr>
        <dsp:cNvPr id="0" name=""/>
        <dsp:cNvSpPr/>
      </dsp:nvSpPr>
      <dsp:spPr>
        <a:xfrm>
          <a:off x="6980834" y="3357676"/>
          <a:ext cx="697382" cy="69738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endParaRPr lang="ar-SA" sz="3300" kern="1200">
            <a:solidFill>
              <a:schemeClr val="tx1"/>
            </a:solidFill>
          </a:endParaRPr>
        </a:p>
      </dsp:txBody>
      <dsp:txXfrm>
        <a:off x="7137745" y="3357676"/>
        <a:ext cx="383560" cy="5247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0DDF-40AE-459C-8EC8-984D23A1A906}">
      <dsp:nvSpPr>
        <dsp:cNvPr id="0" name=""/>
        <dsp:cNvSpPr/>
      </dsp:nvSpPr>
      <dsp:spPr>
        <a:xfrm>
          <a:off x="0" y="0"/>
          <a:ext cx="8229600" cy="2321718"/>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There is no enough literature in regard to Saudi Higher Education governance in specific and about higher education governance in general. </a:t>
          </a:r>
          <a:endParaRPr lang="ar-SA" sz="3100" kern="1200" dirty="0"/>
        </a:p>
      </dsp:txBody>
      <dsp:txXfrm>
        <a:off x="1878091" y="0"/>
        <a:ext cx="6351508" cy="2321718"/>
      </dsp:txXfrm>
    </dsp:sp>
    <dsp:sp modelId="{FCAB1826-A791-4AED-A1FD-B45D68156713}">
      <dsp:nvSpPr>
        <dsp:cNvPr id="0" name=""/>
        <dsp:cNvSpPr/>
      </dsp:nvSpPr>
      <dsp:spPr>
        <a:xfrm>
          <a:off x="232171" y="232171"/>
          <a:ext cx="1645920" cy="185737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A292696-B5F8-4CF5-8AF7-6DBFCDB6B682}">
      <dsp:nvSpPr>
        <dsp:cNvPr id="0" name=""/>
        <dsp:cNvSpPr/>
      </dsp:nvSpPr>
      <dsp:spPr>
        <a:xfrm>
          <a:off x="0" y="2553890"/>
          <a:ext cx="8229600" cy="2321718"/>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time allowed to finish this study.</a:t>
          </a:r>
          <a:endParaRPr lang="ar-SA" sz="3100" kern="1200" dirty="0"/>
        </a:p>
      </dsp:txBody>
      <dsp:txXfrm>
        <a:off x="1878091" y="2553890"/>
        <a:ext cx="6351508" cy="2321718"/>
      </dsp:txXfrm>
    </dsp:sp>
    <dsp:sp modelId="{E1ADE0AC-75BC-4115-BB9B-EEC4D8A94DE6}">
      <dsp:nvSpPr>
        <dsp:cNvPr id="0" name=""/>
        <dsp:cNvSpPr/>
      </dsp:nvSpPr>
      <dsp:spPr>
        <a:xfrm>
          <a:off x="232171" y="2786062"/>
          <a:ext cx="1645920" cy="185737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7000" r="-8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3E6C2-1F34-456C-96E1-17623EDB21E4}">
      <dsp:nvSpPr>
        <dsp:cNvPr id="0" name=""/>
        <dsp:cNvSpPr/>
      </dsp:nvSpPr>
      <dsp:spPr>
        <a:xfrm>
          <a:off x="2651760" y="60959"/>
          <a:ext cx="2926080" cy="2926080"/>
        </a:xfrm>
        <a:prstGeom prst="ellipse">
          <a:avLst/>
        </a:prstGeom>
        <a:solidFill>
          <a:schemeClr val="accent1">
            <a:alpha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t>more studies on higher education governance has to be conducted in English language. </a:t>
          </a:r>
          <a:endParaRPr lang="ar-SA" sz="1600" kern="1200"/>
        </a:p>
      </dsp:txBody>
      <dsp:txXfrm>
        <a:off x="3041904" y="573023"/>
        <a:ext cx="2145792" cy="1316736"/>
      </dsp:txXfrm>
    </dsp:sp>
    <dsp:sp modelId="{266C48BD-3ED8-44AC-A59D-D49FF701FEF5}">
      <dsp:nvSpPr>
        <dsp:cNvPr id="0" name=""/>
        <dsp:cNvSpPr/>
      </dsp:nvSpPr>
      <dsp:spPr>
        <a:xfrm>
          <a:off x="3707587" y="1889760"/>
          <a:ext cx="2926080" cy="2926080"/>
        </a:xfrm>
        <a:prstGeom prst="ellipse">
          <a:avLst/>
        </a:prstGeom>
        <a:solidFill>
          <a:schemeClr val="accent1">
            <a:alpha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t>the future studies have to consider the factor of having more than one instrument. </a:t>
          </a:r>
          <a:endParaRPr lang="ar-SA" sz="1600" kern="1200"/>
        </a:p>
      </dsp:txBody>
      <dsp:txXfrm>
        <a:off x="4602480" y="2645663"/>
        <a:ext cx="1755648" cy="1609344"/>
      </dsp:txXfrm>
    </dsp:sp>
    <dsp:sp modelId="{3553B3C6-FB53-49F8-8660-D40EB6D04A46}">
      <dsp:nvSpPr>
        <dsp:cNvPr id="0" name=""/>
        <dsp:cNvSpPr/>
      </dsp:nvSpPr>
      <dsp:spPr>
        <a:xfrm>
          <a:off x="1595932" y="1889760"/>
          <a:ext cx="2926080" cy="2926080"/>
        </a:xfrm>
        <a:prstGeom prst="ellipse">
          <a:avLst/>
        </a:prstGeom>
        <a:solidFill>
          <a:schemeClr val="accent1">
            <a:alpha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n-US" sz="1600" kern="1200"/>
            <a:t>future studies have to pay more attention to the application of governance in achieving the Saudi 2030 vision. </a:t>
          </a:r>
          <a:endParaRPr lang="ar-SA" sz="1600" kern="1200"/>
        </a:p>
      </dsp:txBody>
      <dsp:txXfrm>
        <a:off x="1871472" y="2645663"/>
        <a:ext cx="1755648" cy="16093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6C347-3553-4FD1-8B7E-03C0A83462DD}">
      <dsp:nvSpPr>
        <dsp:cNvPr id="0" name=""/>
        <dsp:cNvSpPr/>
      </dsp:nvSpPr>
      <dsp:spPr>
        <a:xfrm>
          <a:off x="0" y="709724"/>
          <a:ext cx="8229600" cy="1635075"/>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The study main focus was to link higher education governance to the Saudi Arabia 2030 vision assuming that higher education governance allow universities to attain best results from the educational process to provide the country with strong and skillful human capital which help in transforming Saudi Arabia from oil-based country to knowledge-based country. </a:t>
          </a:r>
          <a:endParaRPr lang="ar-SA" sz="2000" kern="1200" dirty="0">
            <a:solidFill>
              <a:schemeClr val="tx1"/>
            </a:solidFill>
            <a:latin typeface="Times New Roman" pitchFamily="18" charset="0"/>
            <a:cs typeface="Times New Roman" pitchFamily="18" charset="0"/>
          </a:endParaRPr>
        </a:p>
      </dsp:txBody>
      <dsp:txXfrm>
        <a:off x="79818" y="789542"/>
        <a:ext cx="8069964" cy="1475439"/>
      </dsp:txXfrm>
    </dsp:sp>
    <dsp:sp modelId="{2056B198-70E5-4138-96E1-E5690B83A7F1}">
      <dsp:nvSpPr>
        <dsp:cNvPr id="0" name=""/>
        <dsp:cNvSpPr/>
      </dsp:nvSpPr>
      <dsp:spPr>
        <a:xfrm>
          <a:off x="0" y="2532000"/>
          <a:ext cx="8229600" cy="1635075"/>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Times New Roman" pitchFamily="18" charset="0"/>
              <a:cs typeface="Times New Roman" pitchFamily="18" charset="0"/>
            </a:rPr>
            <a:t>The paper showed positive results in regard to the employees understanding to the principles of corporate governance.  Moreover, the results showed medium to low difficulties that hindered Jeddah University from applying governance</a:t>
          </a:r>
          <a:endParaRPr lang="ar-SA" sz="2000" kern="1200" dirty="0">
            <a:solidFill>
              <a:schemeClr val="tx1"/>
            </a:solidFill>
            <a:latin typeface="Times New Roman" pitchFamily="18" charset="0"/>
            <a:cs typeface="Times New Roman" pitchFamily="18" charset="0"/>
          </a:endParaRPr>
        </a:p>
      </dsp:txBody>
      <dsp:txXfrm>
        <a:off x="79818" y="2611818"/>
        <a:ext cx="8069964" cy="1475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2DEEF-5A68-449D-80F1-F7852162AE57}">
      <dsp:nvSpPr>
        <dsp:cNvPr id="0" name=""/>
        <dsp:cNvSpPr/>
      </dsp:nvSpPr>
      <dsp:spPr>
        <a:xfrm>
          <a:off x="3536" y="0"/>
          <a:ext cx="4050506" cy="506422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latin typeface="Times New Roman" pitchFamily="18" charset="0"/>
              <a:cs typeface="Times New Roman" pitchFamily="18" charset="0"/>
            </a:rPr>
            <a:t>. The Kingdom of Saudi Arabia established its 2030 vision which asked all public sectors to develop a governance system to advance the management systems under supervision of the Economic  Affairs Council.</a:t>
          </a:r>
          <a:endParaRPr lang="ar-SA" sz="1800" kern="1200" dirty="0">
            <a:solidFill>
              <a:schemeClr val="tx1"/>
            </a:solidFill>
            <a:latin typeface="Times New Roman" pitchFamily="18" charset="0"/>
            <a:cs typeface="Times New Roman" pitchFamily="18" charset="0"/>
          </a:endParaRPr>
        </a:p>
      </dsp:txBody>
      <dsp:txXfrm>
        <a:off x="3536" y="2025689"/>
        <a:ext cx="4050506" cy="2025689"/>
      </dsp:txXfrm>
    </dsp:sp>
    <dsp:sp modelId="{4C55A632-4EE5-471B-A13A-F97B86214F03}">
      <dsp:nvSpPr>
        <dsp:cNvPr id="0" name=""/>
        <dsp:cNvSpPr/>
      </dsp:nvSpPr>
      <dsp:spPr>
        <a:xfrm>
          <a:off x="1203960" y="403569"/>
          <a:ext cx="1686386" cy="16863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A3E46-7FB8-4510-9AD3-6AB4972B647F}">
      <dsp:nvSpPr>
        <dsp:cNvPr id="0" name=""/>
        <dsp:cNvSpPr/>
      </dsp:nvSpPr>
      <dsp:spPr>
        <a:xfrm>
          <a:off x="4175557" y="0"/>
          <a:ext cx="4050506" cy="506422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latin typeface="Times New Roman" pitchFamily="18" charset="0"/>
              <a:cs typeface="Times New Roman" pitchFamily="18" charset="0"/>
            </a:rPr>
            <a:t>  Ministry of Education is the responsible of the higher education organizations, the Saudi universities have to build strong governance system to help achieving Saudi Arabia 2030 vision.</a:t>
          </a:r>
        </a:p>
        <a:p>
          <a:pPr marL="0" lvl="0" indent="0" algn="ctr" defTabSz="800100" rtl="0">
            <a:lnSpc>
              <a:spcPct val="90000"/>
            </a:lnSpc>
            <a:spcBef>
              <a:spcPct val="0"/>
            </a:spcBef>
            <a:spcAft>
              <a:spcPct val="35000"/>
            </a:spcAft>
            <a:buNone/>
          </a:pPr>
          <a:r>
            <a:rPr lang="en-US" sz="1800" kern="1200" dirty="0">
              <a:solidFill>
                <a:schemeClr val="tx1"/>
              </a:solidFill>
              <a:latin typeface="Times New Roman" pitchFamily="18" charset="0"/>
              <a:cs typeface="Times New Roman" pitchFamily="18" charset="0"/>
            </a:rPr>
            <a:t> The Saudi Vision require high qualified people to build the nation's future. </a:t>
          </a:r>
          <a:endParaRPr lang="ar-SA" sz="1800" kern="1200" dirty="0">
            <a:solidFill>
              <a:schemeClr val="tx1"/>
            </a:solidFill>
            <a:latin typeface="Times New Roman" pitchFamily="18" charset="0"/>
            <a:cs typeface="Times New Roman" pitchFamily="18" charset="0"/>
          </a:endParaRPr>
        </a:p>
      </dsp:txBody>
      <dsp:txXfrm>
        <a:off x="4175557" y="2025689"/>
        <a:ext cx="4050506" cy="2025689"/>
      </dsp:txXfrm>
    </dsp:sp>
    <dsp:sp modelId="{594D2E4D-21BF-46D2-8862-D8D389C35F2D}">
      <dsp:nvSpPr>
        <dsp:cNvPr id="0" name=""/>
        <dsp:cNvSpPr/>
      </dsp:nvSpPr>
      <dsp:spPr>
        <a:xfrm>
          <a:off x="5357617" y="303853"/>
          <a:ext cx="1686386" cy="16863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934D1-F474-451D-A4D3-A9D72EAE9F65}">
      <dsp:nvSpPr>
        <dsp:cNvPr id="0" name=""/>
        <dsp:cNvSpPr/>
      </dsp:nvSpPr>
      <dsp:spPr>
        <a:xfrm>
          <a:off x="329183" y="4051379"/>
          <a:ext cx="7571232" cy="759633"/>
        </a:xfrm>
        <a:prstGeom prst="leftRight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CE6EF-B4F5-43D1-816B-0F8192DD35AA}">
      <dsp:nvSpPr>
        <dsp:cNvPr id="0" name=""/>
        <dsp:cNvSpPr/>
      </dsp:nvSpPr>
      <dsp:spPr>
        <a:xfrm>
          <a:off x="0" y="1048079"/>
          <a:ext cx="8229600" cy="2780640"/>
        </a:xfrm>
        <a:prstGeom prst="right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E4A53-A336-47D2-8CFB-74D2D7772507}">
      <dsp:nvSpPr>
        <dsp:cNvPr id="0" name=""/>
        <dsp:cNvSpPr/>
      </dsp:nvSpPr>
      <dsp:spPr>
        <a:xfrm>
          <a:off x="663832" y="1743240"/>
          <a:ext cx="6742807" cy="13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rtl="0">
            <a:lnSpc>
              <a:spcPct val="90000"/>
            </a:lnSpc>
            <a:spcBef>
              <a:spcPct val="0"/>
            </a:spcBef>
            <a:spcAft>
              <a:spcPct val="35000"/>
            </a:spcAft>
            <a:buNone/>
          </a:pPr>
          <a:r>
            <a:rPr lang="en-US" sz="2300" kern="1200" dirty="0"/>
            <a:t>The Study is considered as  the first study discussing higher education governance under the Saudi vision and programs by the English language. </a:t>
          </a:r>
          <a:endParaRPr lang="ar-SA" sz="2300" kern="1200" dirty="0"/>
        </a:p>
      </dsp:txBody>
      <dsp:txXfrm>
        <a:off x="663832" y="1743240"/>
        <a:ext cx="6742807" cy="1390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84860-A7C6-4C0C-86A2-35B535A1BB7A}">
      <dsp:nvSpPr>
        <dsp:cNvPr id="0" name=""/>
        <dsp:cNvSpPr/>
      </dsp:nvSpPr>
      <dsp:spPr>
        <a:xfrm rot="4396374">
          <a:off x="1622545" y="1007740"/>
          <a:ext cx="4371738" cy="3048742"/>
        </a:xfrm>
        <a:prstGeom prst="swooshArrow">
          <a:avLst>
            <a:gd name="adj1" fmla="val 16310"/>
            <a:gd name="adj2" fmla="val 313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53327-1319-4944-B560-1770B537B666}">
      <dsp:nvSpPr>
        <dsp:cNvPr id="0" name=""/>
        <dsp:cNvSpPr/>
      </dsp:nvSpPr>
      <dsp:spPr>
        <a:xfrm>
          <a:off x="3260212" y="1405828"/>
          <a:ext cx="110400" cy="110400"/>
        </a:xfrm>
        <a:prstGeom prst="ellipse">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D7704-4530-4EE8-A05B-E36EC65D0D4B}">
      <dsp:nvSpPr>
        <dsp:cNvPr id="0" name=""/>
        <dsp:cNvSpPr/>
      </dsp:nvSpPr>
      <dsp:spPr>
        <a:xfrm>
          <a:off x="4016148" y="2015561"/>
          <a:ext cx="110400" cy="110400"/>
        </a:xfrm>
        <a:prstGeom prst="ellipse">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5B455-CAC2-4950-9BC9-B97818AB5927}">
      <dsp:nvSpPr>
        <dsp:cNvPr id="0" name=""/>
        <dsp:cNvSpPr/>
      </dsp:nvSpPr>
      <dsp:spPr>
        <a:xfrm>
          <a:off x="4582683" y="2728603"/>
          <a:ext cx="110400" cy="110400"/>
        </a:xfrm>
        <a:prstGeom prst="ellipse">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395EB-7A2E-4667-8735-D48AF3BE826E}">
      <dsp:nvSpPr>
        <dsp:cNvPr id="0" name=""/>
        <dsp:cNvSpPr/>
      </dsp:nvSpPr>
      <dsp:spPr>
        <a:xfrm>
          <a:off x="1329476" y="0"/>
          <a:ext cx="2061139" cy="81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marL="0" lvl="0" indent="0" algn="ctr" defTabSz="844550" rtl="1">
            <a:lnSpc>
              <a:spcPct val="90000"/>
            </a:lnSpc>
            <a:spcBef>
              <a:spcPct val="0"/>
            </a:spcBef>
            <a:spcAft>
              <a:spcPct val="35000"/>
            </a:spcAft>
            <a:buNone/>
          </a:pPr>
          <a:r>
            <a:rPr lang="en-US" sz="1900" kern="1200" dirty="0">
              <a:solidFill>
                <a:schemeClr val="tx1"/>
              </a:solidFill>
            </a:rPr>
            <a:t>Corporate governance </a:t>
          </a:r>
          <a:endParaRPr lang="ar-SA" sz="1900" kern="1200" dirty="0">
            <a:solidFill>
              <a:schemeClr val="tx1"/>
            </a:solidFill>
          </a:endParaRPr>
        </a:p>
      </dsp:txBody>
      <dsp:txXfrm>
        <a:off x="1329476" y="0"/>
        <a:ext cx="2061139" cy="810275"/>
      </dsp:txXfrm>
    </dsp:sp>
    <dsp:sp modelId="{33C690A0-73E6-4039-B8FE-4B8B97E981C9}">
      <dsp:nvSpPr>
        <dsp:cNvPr id="0" name=""/>
        <dsp:cNvSpPr/>
      </dsp:nvSpPr>
      <dsp:spPr>
        <a:xfrm>
          <a:off x="3891974" y="1055890"/>
          <a:ext cx="3008149" cy="81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rtl="1">
            <a:lnSpc>
              <a:spcPct val="90000"/>
            </a:lnSpc>
            <a:spcBef>
              <a:spcPct val="0"/>
            </a:spcBef>
            <a:spcAft>
              <a:spcPct val="35000"/>
            </a:spcAft>
            <a:buNone/>
          </a:pPr>
          <a:r>
            <a:rPr lang="en-US" sz="1900" kern="1200" dirty="0">
              <a:solidFill>
                <a:schemeClr val="tx1"/>
              </a:solidFill>
            </a:rPr>
            <a:t>Saudi Arabia 2030 vision and programs</a:t>
          </a:r>
          <a:endParaRPr lang="ar-SA" sz="1900" kern="1200" dirty="0">
            <a:solidFill>
              <a:schemeClr val="tx1"/>
            </a:solidFill>
          </a:endParaRPr>
        </a:p>
      </dsp:txBody>
      <dsp:txXfrm>
        <a:off x="3891974" y="1055890"/>
        <a:ext cx="3008149" cy="810275"/>
      </dsp:txXfrm>
    </dsp:sp>
    <dsp:sp modelId="{F2702B32-C622-400E-B733-8C03C9900507}">
      <dsp:nvSpPr>
        <dsp:cNvPr id="0" name=""/>
        <dsp:cNvSpPr/>
      </dsp:nvSpPr>
      <dsp:spPr>
        <a:xfrm>
          <a:off x="1329476" y="1665623"/>
          <a:ext cx="2395377" cy="81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r" defTabSz="844550" rtl="1">
            <a:lnSpc>
              <a:spcPct val="90000"/>
            </a:lnSpc>
            <a:spcBef>
              <a:spcPct val="0"/>
            </a:spcBef>
            <a:spcAft>
              <a:spcPct val="35000"/>
            </a:spcAft>
            <a:buNone/>
          </a:pPr>
          <a:r>
            <a:rPr lang="en-US" sz="1900" kern="1200" dirty="0">
              <a:solidFill>
                <a:schemeClr val="tx1"/>
              </a:solidFill>
            </a:rPr>
            <a:t>Higher education governance in Saudi Arabia</a:t>
          </a:r>
          <a:endParaRPr lang="ar-SA" sz="1900" kern="1200" dirty="0">
            <a:solidFill>
              <a:schemeClr val="tx1"/>
            </a:solidFill>
          </a:endParaRPr>
        </a:p>
      </dsp:txBody>
      <dsp:txXfrm>
        <a:off x="1329476" y="1665623"/>
        <a:ext cx="2395377" cy="810275"/>
      </dsp:txXfrm>
    </dsp:sp>
    <dsp:sp modelId="{AF254532-1DE2-454A-8512-69DE2525DD36}">
      <dsp:nvSpPr>
        <dsp:cNvPr id="0" name=""/>
        <dsp:cNvSpPr/>
      </dsp:nvSpPr>
      <dsp:spPr>
        <a:xfrm>
          <a:off x="5061809" y="2378666"/>
          <a:ext cx="1838313" cy="81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rtl="1">
            <a:lnSpc>
              <a:spcPct val="90000"/>
            </a:lnSpc>
            <a:spcBef>
              <a:spcPct val="0"/>
            </a:spcBef>
            <a:spcAft>
              <a:spcPct val="35000"/>
            </a:spcAft>
            <a:buNone/>
          </a:pPr>
          <a:r>
            <a:rPr lang="en-US" sz="1900" kern="1200" dirty="0">
              <a:solidFill>
                <a:schemeClr val="tx1"/>
              </a:solidFill>
            </a:rPr>
            <a:t>Case of Jeddah University</a:t>
          </a:r>
          <a:endParaRPr lang="ar-SA" sz="1900" kern="1200" dirty="0">
            <a:solidFill>
              <a:schemeClr val="tx1"/>
            </a:solidFill>
          </a:endParaRPr>
        </a:p>
      </dsp:txBody>
      <dsp:txXfrm>
        <a:off x="5061809" y="2378666"/>
        <a:ext cx="1838313" cy="810275"/>
      </dsp:txXfrm>
    </dsp:sp>
    <dsp:sp modelId="{191932F0-7833-4E9D-A749-1610CB26AE89}">
      <dsp:nvSpPr>
        <dsp:cNvPr id="0" name=""/>
        <dsp:cNvSpPr/>
      </dsp:nvSpPr>
      <dsp:spPr>
        <a:xfrm>
          <a:off x="4114800" y="4253948"/>
          <a:ext cx="2785323" cy="810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marL="0" lvl="0" indent="0" algn="ctr" defTabSz="844550" rtl="1">
            <a:lnSpc>
              <a:spcPct val="90000"/>
            </a:lnSpc>
            <a:spcBef>
              <a:spcPct val="0"/>
            </a:spcBef>
            <a:spcAft>
              <a:spcPct val="35000"/>
            </a:spcAft>
            <a:buNone/>
          </a:pPr>
          <a:r>
            <a:rPr lang="en-US" sz="1900" kern="1200" dirty="0">
              <a:solidFill>
                <a:schemeClr val="tx1"/>
              </a:solidFill>
            </a:rPr>
            <a:t>Conclusion </a:t>
          </a:r>
          <a:endParaRPr lang="ar-SA" sz="1900" kern="1200" dirty="0">
            <a:solidFill>
              <a:schemeClr val="tx1"/>
            </a:solidFill>
          </a:endParaRPr>
        </a:p>
      </dsp:txBody>
      <dsp:txXfrm>
        <a:off x="4114800" y="4253948"/>
        <a:ext cx="2785323" cy="810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027F1-7B56-45F6-B031-BBF121215E65}">
      <dsp:nvSpPr>
        <dsp:cNvPr id="0" name=""/>
        <dsp:cNvSpPr/>
      </dsp:nvSpPr>
      <dsp:spPr>
        <a:xfrm>
          <a:off x="0" y="64605"/>
          <a:ext cx="8229600" cy="152685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solidFill>
                <a:schemeClr val="tx1"/>
              </a:solidFill>
            </a:rPr>
            <a:t>To measure the extent of understanding governance principles among University of Jeddah  employees.</a:t>
          </a:r>
          <a:endParaRPr lang="ar-SA" sz="2900" kern="1200" dirty="0">
            <a:solidFill>
              <a:schemeClr val="tx1"/>
            </a:solidFill>
          </a:endParaRPr>
        </a:p>
      </dsp:txBody>
      <dsp:txXfrm>
        <a:off x="74535" y="139140"/>
        <a:ext cx="8080530" cy="1377780"/>
      </dsp:txXfrm>
    </dsp:sp>
    <dsp:sp modelId="{347C34A7-62D4-4650-B999-DF719B13D0B3}">
      <dsp:nvSpPr>
        <dsp:cNvPr id="0" name=""/>
        <dsp:cNvSpPr/>
      </dsp:nvSpPr>
      <dsp:spPr>
        <a:xfrm>
          <a:off x="0" y="1674975"/>
          <a:ext cx="8229600" cy="152685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solidFill>
                <a:schemeClr val="tx1"/>
              </a:solidFill>
            </a:rPr>
            <a:t>To provide a positive model of higher education governance in Saudi Arabia – University of Jeddah . </a:t>
          </a:r>
          <a:endParaRPr lang="ar-SA" sz="2900" kern="1200">
            <a:solidFill>
              <a:schemeClr val="tx1"/>
            </a:solidFill>
          </a:endParaRPr>
        </a:p>
      </dsp:txBody>
      <dsp:txXfrm>
        <a:off x="74535" y="1749510"/>
        <a:ext cx="8080530" cy="1377780"/>
      </dsp:txXfrm>
    </dsp:sp>
    <dsp:sp modelId="{36E38691-27DF-4A04-B095-46046C990284}">
      <dsp:nvSpPr>
        <dsp:cNvPr id="0" name=""/>
        <dsp:cNvSpPr/>
      </dsp:nvSpPr>
      <dsp:spPr>
        <a:xfrm>
          <a:off x="0" y="3285345"/>
          <a:ext cx="8229600" cy="152685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solidFill>
                <a:schemeClr val="tx1"/>
              </a:solidFill>
            </a:rPr>
            <a:t>To link the importance of applying strong university governance with 2030 Saudi vision's programs. </a:t>
          </a:r>
          <a:endParaRPr lang="ar-SA" sz="2900" kern="1200">
            <a:solidFill>
              <a:schemeClr val="tx1"/>
            </a:solidFill>
          </a:endParaRPr>
        </a:p>
      </dsp:txBody>
      <dsp:txXfrm>
        <a:off x="74535" y="3359880"/>
        <a:ext cx="8080530" cy="1377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F73D4-3C93-4741-807E-30E68C1F5C12}">
      <dsp:nvSpPr>
        <dsp:cNvPr id="0" name=""/>
        <dsp:cNvSpPr/>
      </dsp:nvSpPr>
      <dsp:spPr>
        <a:xfrm>
          <a:off x="185166" y="154686"/>
          <a:ext cx="4567428" cy="4567427"/>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a:t>H1:  There is positive relation between Employees of Jeddah University understanding to  the principles of higher education governance the extent of its application.</a:t>
          </a:r>
          <a:endParaRPr lang="ar-SA" sz="2400" kern="1200"/>
        </a:p>
      </dsp:txBody>
      <dsp:txXfrm>
        <a:off x="822959" y="693283"/>
        <a:ext cx="2633472" cy="3490232"/>
      </dsp:txXfrm>
    </dsp:sp>
    <dsp:sp modelId="{9E7584CE-5C2B-4898-ABC2-57156556EFCD}">
      <dsp:nvSpPr>
        <dsp:cNvPr id="0" name=""/>
        <dsp:cNvSpPr/>
      </dsp:nvSpPr>
      <dsp:spPr>
        <a:xfrm>
          <a:off x="3477006" y="154686"/>
          <a:ext cx="4567428" cy="4567427"/>
        </a:xfrm>
        <a:prstGeom prst="ellipse">
          <a:avLst/>
        </a:prstGeom>
        <a:solidFill>
          <a:schemeClr val="accent1">
            <a:alpha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a:t>H2: The decreased number of difficulties in applying university governance consider as positive application to universities governance.</a:t>
          </a:r>
          <a:endParaRPr lang="ar-SA" sz="2400" kern="1200"/>
        </a:p>
      </dsp:txBody>
      <dsp:txXfrm>
        <a:off x="4773168" y="693283"/>
        <a:ext cx="2633472" cy="3490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532E5-3BBF-4F61-8E9B-D4BAD66921B8}">
      <dsp:nvSpPr>
        <dsp:cNvPr id="0" name=""/>
        <dsp:cNvSpPr/>
      </dsp:nvSpPr>
      <dsp:spPr>
        <a:xfrm>
          <a:off x="3243820" y="3401"/>
          <a:ext cx="1741958" cy="1132273"/>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kern="1200" dirty="0">
              <a:solidFill>
                <a:schemeClr val="tx1"/>
              </a:solidFill>
            </a:rPr>
            <a:t>Transparency </a:t>
          </a:r>
          <a:endParaRPr lang="ar-SA" sz="1700" kern="1200" dirty="0">
            <a:solidFill>
              <a:schemeClr val="tx1"/>
            </a:solidFill>
          </a:endParaRPr>
        </a:p>
      </dsp:txBody>
      <dsp:txXfrm>
        <a:off x="3299093" y="58674"/>
        <a:ext cx="1631412" cy="1021727"/>
      </dsp:txXfrm>
    </dsp:sp>
    <dsp:sp modelId="{EB639547-9C8D-48DD-8D5E-5E01AE01D661}">
      <dsp:nvSpPr>
        <dsp:cNvPr id="0" name=""/>
        <dsp:cNvSpPr/>
      </dsp:nvSpPr>
      <dsp:spPr>
        <a:xfrm>
          <a:off x="2245938" y="569538"/>
          <a:ext cx="3737722" cy="3737722"/>
        </a:xfrm>
        <a:custGeom>
          <a:avLst/>
          <a:gdLst/>
          <a:ahLst/>
          <a:cxnLst/>
          <a:rect l="0" t="0" r="0" b="0"/>
          <a:pathLst>
            <a:path>
              <a:moveTo>
                <a:pt x="2752361" y="222024"/>
              </a:moveTo>
              <a:arcTo wR="1868861" hR="1868861" stAng="17892768" swAng="262312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BC924C3-CED5-4009-A585-6996BABB0ADF}">
      <dsp:nvSpPr>
        <dsp:cNvPr id="0" name=""/>
        <dsp:cNvSpPr/>
      </dsp:nvSpPr>
      <dsp:spPr>
        <a:xfrm>
          <a:off x="5112682" y="1872263"/>
          <a:ext cx="1741958" cy="1132273"/>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kern="1200" dirty="0">
              <a:solidFill>
                <a:schemeClr val="tx1"/>
              </a:solidFill>
            </a:rPr>
            <a:t>Accountability </a:t>
          </a:r>
          <a:endParaRPr lang="ar-SA" sz="1700" kern="1200" dirty="0">
            <a:solidFill>
              <a:schemeClr val="tx1"/>
            </a:solidFill>
          </a:endParaRPr>
        </a:p>
      </dsp:txBody>
      <dsp:txXfrm>
        <a:off x="5167955" y="1927536"/>
        <a:ext cx="1631412" cy="1021727"/>
      </dsp:txXfrm>
    </dsp:sp>
    <dsp:sp modelId="{5C287E87-9A48-472C-B1AE-251E946D0871}">
      <dsp:nvSpPr>
        <dsp:cNvPr id="0" name=""/>
        <dsp:cNvSpPr/>
      </dsp:nvSpPr>
      <dsp:spPr>
        <a:xfrm>
          <a:off x="2245938" y="569538"/>
          <a:ext cx="3737722" cy="3737722"/>
        </a:xfrm>
        <a:custGeom>
          <a:avLst/>
          <a:gdLst/>
          <a:ahLst/>
          <a:cxnLst/>
          <a:rect l="0" t="0" r="0" b="0"/>
          <a:pathLst>
            <a:path>
              <a:moveTo>
                <a:pt x="3645562" y="2448494"/>
              </a:moveTo>
              <a:arcTo wR="1868861" hR="1868861" stAng="1084108" swAng="262312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1A1203C-F7C1-4ED0-9841-AB722F01CBB6}">
      <dsp:nvSpPr>
        <dsp:cNvPr id="0" name=""/>
        <dsp:cNvSpPr/>
      </dsp:nvSpPr>
      <dsp:spPr>
        <a:xfrm>
          <a:off x="3243820" y="3741124"/>
          <a:ext cx="1741958" cy="1132273"/>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kern="1200" dirty="0">
              <a:solidFill>
                <a:schemeClr val="tx1"/>
              </a:solidFill>
            </a:rPr>
            <a:t>Functional Empowerment </a:t>
          </a:r>
          <a:endParaRPr lang="ar-SA" sz="1700" kern="1200" dirty="0">
            <a:solidFill>
              <a:schemeClr val="tx1"/>
            </a:solidFill>
          </a:endParaRPr>
        </a:p>
      </dsp:txBody>
      <dsp:txXfrm>
        <a:off x="3299093" y="3796397"/>
        <a:ext cx="1631412" cy="1021727"/>
      </dsp:txXfrm>
    </dsp:sp>
    <dsp:sp modelId="{B2766C27-25E6-4FD2-804B-778B30845B3A}">
      <dsp:nvSpPr>
        <dsp:cNvPr id="0" name=""/>
        <dsp:cNvSpPr/>
      </dsp:nvSpPr>
      <dsp:spPr>
        <a:xfrm>
          <a:off x="2245938" y="569538"/>
          <a:ext cx="3737722" cy="3737722"/>
        </a:xfrm>
        <a:custGeom>
          <a:avLst/>
          <a:gdLst/>
          <a:ahLst/>
          <a:cxnLst/>
          <a:rect l="0" t="0" r="0" b="0"/>
          <a:pathLst>
            <a:path>
              <a:moveTo>
                <a:pt x="985361" y="3515698"/>
              </a:moveTo>
              <a:arcTo wR="1868861" hR="1868861" stAng="7092768" swAng="262312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0E7BD64-B907-4B19-A29D-8E5F55F1F451}">
      <dsp:nvSpPr>
        <dsp:cNvPr id="0" name=""/>
        <dsp:cNvSpPr/>
      </dsp:nvSpPr>
      <dsp:spPr>
        <a:xfrm>
          <a:off x="1374959" y="1872263"/>
          <a:ext cx="1741958" cy="1132273"/>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kern="1200" dirty="0">
              <a:solidFill>
                <a:schemeClr val="tx1"/>
              </a:solidFill>
            </a:rPr>
            <a:t>Effective Participation </a:t>
          </a:r>
          <a:endParaRPr lang="ar-SA" sz="1700" kern="1200" dirty="0">
            <a:solidFill>
              <a:schemeClr val="tx1"/>
            </a:solidFill>
          </a:endParaRPr>
        </a:p>
      </dsp:txBody>
      <dsp:txXfrm>
        <a:off x="1430232" y="1927536"/>
        <a:ext cx="1631412" cy="1021727"/>
      </dsp:txXfrm>
    </dsp:sp>
    <dsp:sp modelId="{20031F93-7EC9-4AF0-BC9E-C11F68AEB880}">
      <dsp:nvSpPr>
        <dsp:cNvPr id="0" name=""/>
        <dsp:cNvSpPr/>
      </dsp:nvSpPr>
      <dsp:spPr>
        <a:xfrm>
          <a:off x="2245938" y="569538"/>
          <a:ext cx="3737722" cy="3737722"/>
        </a:xfrm>
        <a:custGeom>
          <a:avLst/>
          <a:gdLst/>
          <a:ahLst/>
          <a:cxnLst/>
          <a:rect l="0" t="0" r="0" b="0"/>
          <a:pathLst>
            <a:path>
              <a:moveTo>
                <a:pt x="92159" y="1289228"/>
              </a:moveTo>
              <a:arcTo wR="1868861" hR="1868861" stAng="11884108" swAng="2623125"/>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C6948-E9DD-4B8D-9C7C-F30134A29A52}">
      <dsp:nvSpPr>
        <dsp:cNvPr id="0" name=""/>
        <dsp:cNvSpPr/>
      </dsp:nvSpPr>
      <dsp:spPr>
        <a:xfrm>
          <a:off x="0" y="3671025"/>
          <a:ext cx="8229600" cy="120491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1">
            <a:lnSpc>
              <a:spcPct val="90000"/>
            </a:lnSpc>
            <a:spcBef>
              <a:spcPct val="0"/>
            </a:spcBef>
            <a:spcAft>
              <a:spcPct val="35000"/>
            </a:spcAft>
            <a:buNone/>
          </a:pPr>
          <a:r>
            <a:rPr lang="en-US" sz="2300" kern="1200" dirty="0"/>
            <a:t>Instrument and tools </a:t>
          </a:r>
          <a:endParaRPr lang="ar-SA" sz="2300" kern="1200" dirty="0"/>
        </a:p>
      </dsp:txBody>
      <dsp:txXfrm>
        <a:off x="0" y="3671025"/>
        <a:ext cx="8229600" cy="650652"/>
      </dsp:txXfrm>
    </dsp:sp>
    <dsp:sp modelId="{99BE83A8-6398-4E7A-9DF1-1773376571D0}">
      <dsp:nvSpPr>
        <dsp:cNvPr id="0" name=""/>
        <dsp:cNvSpPr/>
      </dsp:nvSpPr>
      <dsp:spPr>
        <a:xfrm>
          <a:off x="0" y="4297579"/>
          <a:ext cx="4114799" cy="554259"/>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en-US" sz="1800" kern="1200" dirty="0"/>
            <a:t>Online survey </a:t>
          </a:r>
          <a:endParaRPr lang="ar-SA" sz="1800" kern="1200" dirty="0"/>
        </a:p>
      </dsp:txBody>
      <dsp:txXfrm>
        <a:off x="0" y="4297579"/>
        <a:ext cx="4114799" cy="554259"/>
      </dsp:txXfrm>
    </dsp:sp>
    <dsp:sp modelId="{B5BF4C5A-BAD3-4787-A785-03025145C4D5}">
      <dsp:nvSpPr>
        <dsp:cNvPr id="0" name=""/>
        <dsp:cNvSpPr/>
      </dsp:nvSpPr>
      <dsp:spPr>
        <a:xfrm>
          <a:off x="4114800" y="4297579"/>
          <a:ext cx="4114799" cy="554259"/>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en-US" sz="1800" kern="1200" dirty="0"/>
            <a:t>Excel and SPSS</a:t>
          </a:r>
          <a:endParaRPr lang="ar-SA" sz="1800" kern="1200" dirty="0"/>
        </a:p>
      </dsp:txBody>
      <dsp:txXfrm>
        <a:off x="4114800" y="4297579"/>
        <a:ext cx="4114799" cy="554259"/>
      </dsp:txXfrm>
    </dsp:sp>
    <dsp:sp modelId="{BA38313A-3E83-4BF4-8EA4-E298D415D5DA}">
      <dsp:nvSpPr>
        <dsp:cNvPr id="0" name=""/>
        <dsp:cNvSpPr/>
      </dsp:nvSpPr>
      <dsp:spPr>
        <a:xfrm rot="10800000">
          <a:off x="0" y="1835943"/>
          <a:ext cx="8229600" cy="1853155"/>
        </a:xfrm>
        <a:prstGeom prst="upArrowCallou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1">
            <a:lnSpc>
              <a:spcPct val="90000"/>
            </a:lnSpc>
            <a:spcBef>
              <a:spcPct val="0"/>
            </a:spcBef>
            <a:spcAft>
              <a:spcPct val="35000"/>
            </a:spcAft>
            <a:buNone/>
          </a:pPr>
          <a:r>
            <a:rPr lang="en-US" sz="2300" kern="1200" dirty="0"/>
            <a:t>The Sample and data collection</a:t>
          </a:r>
          <a:endParaRPr lang="ar-SA" sz="2300" kern="1200" dirty="0"/>
        </a:p>
      </dsp:txBody>
      <dsp:txXfrm rot="-10800000">
        <a:off x="0" y="1835943"/>
        <a:ext cx="8229600" cy="650457"/>
      </dsp:txXfrm>
    </dsp:sp>
    <dsp:sp modelId="{0B8CC3E3-B760-4E28-BDA0-BBE2DD9782F4}">
      <dsp:nvSpPr>
        <dsp:cNvPr id="0" name=""/>
        <dsp:cNvSpPr/>
      </dsp:nvSpPr>
      <dsp:spPr>
        <a:xfrm>
          <a:off x="0" y="2486401"/>
          <a:ext cx="4114799" cy="554093"/>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en-US" sz="1800" kern="1200"/>
            <a:t>The study included 97 employees from Jeddah University</a:t>
          </a:r>
          <a:endParaRPr lang="ar-SA" sz="1800" kern="1200" dirty="0"/>
        </a:p>
      </dsp:txBody>
      <dsp:txXfrm>
        <a:off x="0" y="2486401"/>
        <a:ext cx="4114799" cy="554093"/>
      </dsp:txXfrm>
    </dsp:sp>
    <dsp:sp modelId="{70FFB7CA-23F0-4F2B-BEEB-7C74BB677FA7}">
      <dsp:nvSpPr>
        <dsp:cNvPr id="0" name=""/>
        <dsp:cNvSpPr/>
      </dsp:nvSpPr>
      <dsp:spPr>
        <a:xfrm>
          <a:off x="4114800" y="2486401"/>
          <a:ext cx="4114799" cy="554093"/>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en-US" sz="1800" kern="1200" dirty="0"/>
            <a:t>The sample was 83.5% female (n = 81) and 16.5% male (n =16).</a:t>
          </a:r>
          <a:endParaRPr lang="ar-SA" sz="1800" kern="1200" dirty="0"/>
        </a:p>
      </dsp:txBody>
      <dsp:txXfrm>
        <a:off x="4114800" y="2486401"/>
        <a:ext cx="4114799" cy="554093"/>
      </dsp:txXfrm>
    </dsp:sp>
    <dsp:sp modelId="{C4EFD14B-C8A5-4AE0-8109-4410B4E68D2E}">
      <dsp:nvSpPr>
        <dsp:cNvPr id="0" name=""/>
        <dsp:cNvSpPr/>
      </dsp:nvSpPr>
      <dsp:spPr>
        <a:xfrm rot="10800000">
          <a:off x="0" y="862"/>
          <a:ext cx="8229600" cy="1853155"/>
        </a:xfrm>
        <a:prstGeom prst="upArrowCallou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1">
            <a:lnSpc>
              <a:spcPct val="90000"/>
            </a:lnSpc>
            <a:spcBef>
              <a:spcPct val="0"/>
            </a:spcBef>
            <a:spcAft>
              <a:spcPct val="35000"/>
            </a:spcAft>
            <a:buNone/>
          </a:pPr>
          <a:r>
            <a:rPr lang="en-US" sz="2300" kern="1200" dirty="0"/>
            <a:t>Method</a:t>
          </a:r>
          <a:endParaRPr lang="ar-SA" sz="2300" kern="1200" dirty="0"/>
        </a:p>
      </dsp:txBody>
      <dsp:txXfrm rot="-10800000">
        <a:off x="0" y="862"/>
        <a:ext cx="8229600" cy="650457"/>
      </dsp:txXfrm>
    </dsp:sp>
    <dsp:sp modelId="{0C219220-1AAE-4897-AFF0-15622A5B4957}">
      <dsp:nvSpPr>
        <dsp:cNvPr id="0" name=""/>
        <dsp:cNvSpPr/>
      </dsp:nvSpPr>
      <dsp:spPr>
        <a:xfrm>
          <a:off x="0" y="651319"/>
          <a:ext cx="8229600" cy="554093"/>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en-US" sz="1800" kern="1200" dirty="0"/>
            <a:t>the descriptive method which chosen to evaluate the Understanding of higher education governance principles between Jeddah University employees.</a:t>
          </a:r>
          <a:endParaRPr lang="ar-SA" sz="1800" kern="1200" dirty="0"/>
        </a:p>
      </dsp:txBody>
      <dsp:txXfrm>
        <a:off x="0" y="651319"/>
        <a:ext cx="8229600" cy="5540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03E70-711B-4B6C-9074-BD2F96078695}">
      <dsp:nvSpPr>
        <dsp:cNvPr id="0" name=""/>
        <dsp:cNvSpPr/>
      </dsp:nvSpPr>
      <dsp:spPr>
        <a:xfrm>
          <a:off x="0" y="0"/>
          <a:ext cx="8229600" cy="152399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1">
            <a:lnSpc>
              <a:spcPct val="90000"/>
            </a:lnSpc>
            <a:spcBef>
              <a:spcPct val="0"/>
            </a:spcBef>
            <a:spcAft>
              <a:spcPct val="35000"/>
            </a:spcAft>
            <a:buNone/>
          </a:pPr>
          <a:r>
            <a:rPr lang="en-US" sz="6500" kern="1200" dirty="0">
              <a:solidFill>
                <a:schemeClr val="tx1"/>
              </a:solidFill>
            </a:rPr>
            <a:t>Reliability </a:t>
          </a:r>
          <a:endParaRPr lang="ar-SA" sz="6500" kern="1200" dirty="0">
            <a:solidFill>
              <a:schemeClr val="tx1"/>
            </a:solidFill>
          </a:endParaRPr>
        </a:p>
      </dsp:txBody>
      <dsp:txXfrm>
        <a:off x="1798320" y="0"/>
        <a:ext cx="6431279" cy="1523999"/>
      </dsp:txXfrm>
    </dsp:sp>
    <dsp:sp modelId="{2FB6825A-F9D9-471E-B5FA-93BFA448B21E}">
      <dsp:nvSpPr>
        <dsp:cNvPr id="0" name=""/>
        <dsp:cNvSpPr/>
      </dsp:nvSpPr>
      <dsp:spPr>
        <a:xfrm>
          <a:off x="152400" y="152399"/>
          <a:ext cx="1645920" cy="12191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A1931-5E4D-44FA-8AE5-7560128489C3}">
      <dsp:nvSpPr>
        <dsp:cNvPr id="0" name=""/>
        <dsp:cNvSpPr/>
      </dsp:nvSpPr>
      <dsp:spPr>
        <a:xfrm>
          <a:off x="0" y="1676399"/>
          <a:ext cx="8229600" cy="152399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1">
            <a:lnSpc>
              <a:spcPct val="90000"/>
            </a:lnSpc>
            <a:spcBef>
              <a:spcPct val="0"/>
            </a:spcBef>
            <a:spcAft>
              <a:spcPct val="35000"/>
            </a:spcAft>
            <a:buNone/>
          </a:pPr>
          <a:r>
            <a:rPr lang="en-US" sz="6500" kern="1200" dirty="0">
              <a:solidFill>
                <a:schemeClr val="tx1"/>
              </a:solidFill>
            </a:rPr>
            <a:t>Pearson Test </a:t>
          </a:r>
          <a:endParaRPr lang="ar-SA" sz="6500" kern="1200" dirty="0">
            <a:solidFill>
              <a:schemeClr val="tx1"/>
            </a:solidFill>
          </a:endParaRPr>
        </a:p>
      </dsp:txBody>
      <dsp:txXfrm>
        <a:off x="1798320" y="1676399"/>
        <a:ext cx="6431279" cy="1523999"/>
      </dsp:txXfrm>
    </dsp:sp>
    <dsp:sp modelId="{72182FFC-2800-479A-A999-2ADF0D974ADE}">
      <dsp:nvSpPr>
        <dsp:cNvPr id="0" name=""/>
        <dsp:cNvSpPr/>
      </dsp:nvSpPr>
      <dsp:spPr>
        <a:xfrm>
          <a:off x="152400" y="1828799"/>
          <a:ext cx="1645920" cy="12191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B896F-E50B-4817-8D87-C58BAFF30ECF}">
      <dsp:nvSpPr>
        <dsp:cNvPr id="0" name=""/>
        <dsp:cNvSpPr/>
      </dsp:nvSpPr>
      <dsp:spPr>
        <a:xfrm>
          <a:off x="0" y="3352799"/>
          <a:ext cx="8229600" cy="152399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1">
            <a:lnSpc>
              <a:spcPct val="90000"/>
            </a:lnSpc>
            <a:spcBef>
              <a:spcPct val="0"/>
            </a:spcBef>
            <a:spcAft>
              <a:spcPct val="35000"/>
            </a:spcAft>
            <a:buNone/>
          </a:pPr>
          <a:r>
            <a:rPr lang="en-US" sz="6500" kern="1200" dirty="0">
              <a:solidFill>
                <a:schemeClr val="tx1"/>
              </a:solidFill>
            </a:rPr>
            <a:t>T-test </a:t>
          </a:r>
          <a:endParaRPr lang="ar-SA" sz="6500" kern="1200" dirty="0">
            <a:solidFill>
              <a:schemeClr val="tx1"/>
            </a:solidFill>
          </a:endParaRPr>
        </a:p>
      </dsp:txBody>
      <dsp:txXfrm>
        <a:off x="1798320" y="3352799"/>
        <a:ext cx="6431279" cy="1523999"/>
      </dsp:txXfrm>
    </dsp:sp>
    <dsp:sp modelId="{54B08DF3-CB3F-4879-93FE-3A948162C7CA}">
      <dsp:nvSpPr>
        <dsp:cNvPr id="0" name=""/>
        <dsp:cNvSpPr/>
      </dsp:nvSpPr>
      <dsp:spPr>
        <a:xfrm>
          <a:off x="152400" y="3505199"/>
          <a:ext cx="1645920" cy="12191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147B43-64A3-4C09-92B8-CB79765C29C1}" type="slidenum">
              <a:rPr lang="ar-SA" smtClean="0"/>
              <a:t>‹#›</a:t>
            </a:fld>
            <a:endParaRPr lang="ar-S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147B43-64A3-4C09-92B8-CB79765C29C1}" type="slidenum">
              <a:rPr lang="ar-SA" smtClean="0"/>
              <a:t>‹#›</a:t>
            </a:fld>
            <a:endParaRPr lang="ar-S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147B43-64A3-4C09-92B8-CB79765C29C1}" type="slidenum">
              <a:rPr lang="ar-SA" smtClean="0"/>
              <a:t>‹#›</a:t>
            </a:fld>
            <a:endParaRPr lang="ar-S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147B43-64A3-4C09-92B8-CB79765C29C1}" type="slidenum">
              <a:rPr lang="ar-SA" smtClean="0"/>
              <a:t>‹#›</a:t>
            </a:fld>
            <a:endParaRPr lang="ar-S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AD23DE48-0577-4EE3-9DED-2224E5572B61}" type="datetimeFigureOut">
              <a:rPr lang="ar-SA" smtClean="0"/>
              <a:t>11 ربيع الثاني، 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147B43-64A3-4C09-92B8-CB79765C29C1}"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23DE48-0577-4EE3-9DED-2224E5572B61}" type="datetimeFigureOut">
              <a:rPr lang="ar-SA" smtClean="0"/>
              <a:t>11 ربيع الثاني، 1441</a:t>
            </a:fld>
            <a:endParaRPr lang="ar-S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S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E147B43-64A3-4C09-92B8-CB79765C29C1}"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0" y="1816100"/>
            <a:ext cx="8534400" cy="2576513"/>
          </a:xfrm>
        </p:spPr>
        <p:txBody>
          <a:bodyPr/>
          <a:lstStyle/>
          <a:p>
            <a:pPr algn="ctr"/>
            <a:r>
              <a:rPr lang="en-US" sz="2800" b="1" dirty="0"/>
              <a:t> Saudi Universities' Governance under the Light of Saudi 2030 Transformational Vision</a:t>
            </a:r>
            <a:br>
              <a:rPr lang="en-US" sz="2800" b="1" dirty="0"/>
            </a:br>
            <a:r>
              <a:rPr lang="en-US" sz="2800" b="1" dirty="0"/>
              <a:t> Case of: Jeddah University </a:t>
            </a:r>
            <a:endParaRPr lang="ar-SA" sz="2800" b="1" dirty="0"/>
          </a:p>
        </p:txBody>
      </p:sp>
      <p:sp>
        <p:nvSpPr>
          <p:cNvPr id="3" name="عنوان فرعي 2"/>
          <p:cNvSpPr>
            <a:spLocks noGrp="1"/>
          </p:cNvSpPr>
          <p:nvPr>
            <p:ph type="subTitle" idx="4294967295"/>
          </p:nvPr>
        </p:nvSpPr>
        <p:spPr>
          <a:xfrm>
            <a:off x="1514232" y="4335146"/>
            <a:ext cx="6400800" cy="2305050"/>
          </a:xfrm>
        </p:spPr>
        <p:txBody>
          <a:bodyPr>
            <a:normAutofit/>
          </a:bodyPr>
          <a:lstStyle/>
          <a:p>
            <a:pPr marL="0" indent="0" algn="ctr">
              <a:buNone/>
            </a:pPr>
            <a:r>
              <a:rPr lang="en-US" dirty="0" err="1"/>
              <a:t>Haneen</a:t>
            </a:r>
            <a:r>
              <a:rPr lang="en-US" dirty="0"/>
              <a:t> Ali </a:t>
            </a:r>
            <a:r>
              <a:rPr lang="en-US" dirty="0" err="1"/>
              <a:t>Asel</a:t>
            </a:r>
            <a:endParaRPr lang="en-US" dirty="0"/>
          </a:p>
          <a:p>
            <a:pPr marL="0" indent="0" algn="ctr">
              <a:buNone/>
            </a:pPr>
            <a:endParaRPr lang="en-US" dirty="0"/>
          </a:p>
          <a:p>
            <a:pPr marL="0" indent="0" algn="ctr">
              <a:buNone/>
            </a:pPr>
            <a:r>
              <a:rPr lang="en-US" dirty="0"/>
              <a:t>December 2019</a:t>
            </a:r>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184" y="392356"/>
            <a:ext cx="2987824" cy="1126644"/>
          </a:xfrm>
          <a:prstGeom prst="rect">
            <a:avLst/>
          </a:prstGeom>
        </p:spPr>
      </p:pic>
      <p:pic>
        <p:nvPicPr>
          <p:cNvPr id="6" name="Picture 5">
            <a:extLst>
              <a:ext uri="{FF2B5EF4-FFF2-40B4-BE49-F238E27FC236}">
                <a16:creationId xmlns:a16="http://schemas.microsoft.com/office/drawing/2014/main" id="{8CE3F630-7FD6-4CCE-A2B2-C4CE34C01267}"/>
              </a:ext>
            </a:extLst>
          </p:cNvPr>
          <p:cNvPicPr>
            <a:picLocks noChangeAspect="1"/>
          </p:cNvPicPr>
          <p:nvPr/>
        </p:nvPicPr>
        <p:blipFill rotWithShape="1">
          <a:blip r:embed="rId3">
            <a:extLst>
              <a:ext uri="{28A0092B-C50C-407E-A947-70E740481C1C}">
                <a14:useLocalDpi xmlns:a14="http://schemas.microsoft.com/office/drawing/2010/main" val="0"/>
              </a:ext>
            </a:extLst>
          </a:blip>
          <a:srcRect l="1176" t="11780" r="62600" b="11780"/>
          <a:stretch/>
        </p:blipFill>
        <p:spPr>
          <a:xfrm>
            <a:off x="107504" y="392356"/>
            <a:ext cx="3312368" cy="1440160"/>
          </a:xfrm>
          <a:prstGeom prst="rect">
            <a:avLst/>
          </a:prstGeom>
        </p:spPr>
      </p:pic>
    </p:spTree>
    <p:extLst>
      <p:ext uri="{BB962C8B-B14F-4D97-AF65-F5344CB8AC3E}">
        <p14:creationId xmlns:p14="http://schemas.microsoft.com/office/powerpoint/2010/main" val="37205397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Research methodology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63915345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3674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Analysis </a:t>
            </a:r>
            <a:endParaRPr lang="ar-SA" dirty="0">
              <a:solidFill>
                <a:schemeClr val="accent1">
                  <a:lumMod val="50000"/>
                </a:schemeClr>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9052590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5284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Findings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93599270"/>
              </p:ext>
            </p:extLst>
          </p:nvPr>
        </p:nvGraphicFramePr>
        <p:xfrm>
          <a:off x="467544" y="1235893"/>
          <a:ext cx="8291264"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288317"/>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Findings </a:t>
            </a:r>
            <a:endParaRPr lang="ar-SA" dirty="0">
              <a:solidFill>
                <a:schemeClr val="accent1">
                  <a:lumMod val="50000"/>
                </a:schemeClr>
              </a:solidFill>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74624547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1609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Limitation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5275544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939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Recommendation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5015254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55440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Conclusion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6527062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94534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8064896" cy="5040560"/>
          </a:xfrm>
          <a:prstGeom prst="rect">
            <a:avLst/>
          </a:prstGeom>
        </p:spPr>
      </p:pic>
    </p:spTree>
    <p:extLst>
      <p:ext uri="{BB962C8B-B14F-4D97-AF65-F5344CB8AC3E}">
        <p14:creationId xmlns:p14="http://schemas.microsoft.com/office/powerpoint/2010/main" val="423463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0F8A-681A-4B1B-8077-36CA0D3006B4}"/>
              </a:ext>
            </a:extLst>
          </p:cNvPr>
          <p:cNvSpPr>
            <a:spLocks noGrp="1"/>
          </p:cNvSpPr>
          <p:nvPr>
            <p:ph type="title"/>
          </p:nvPr>
        </p:nvSpPr>
        <p:spPr>
          <a:xfrm>
            <a:off x="0" y="393821"/>
            <a:ext cx="8229600" cy="990600"/>
          </a:xfrm>
        </p:spPr>
        <p:txBody>
          <a:bodyPr/>
          <a:lstStyle/>
          <a:p>
            <a:r>
              <a:rPr lang="en-GB" dirty="0"/>
              <a:t>Thank You</a:t>
            </a:r>
          </a:p>
        </p:txBody>
      </p:sp>
      <p:sp>
        <p:nvSpPr>
          <p:cNvPr id="3" name="Content Placeholder 2">
            <a:extLst>
              <a:ext uri="{FF2B5EF4-FFF2-40B4-BE49-F238E27FC236}">
                <a16:creationId xmlns:a16="http://schemas.microsoft.com/office/drawing/2014/main" id="{FC3AA093-21B9-45E7-B8CB-B5D913B8C8FF}"/>
              </a:ext>
            </a:extLst>
          </p:cNvPr>
          <p:cNvSpPr>
            <a:spLocks noGrp="1"/>
          </p:cNvSpPr>
          <p:nvPr>
            <p:ph idx="1"/>
          </p:nvPr>
        </p:nvSpPr>
        <p:spPr>
          <a:xfrm>
            <a:off x="3234747" y="1283108"/>
            <a:ext cx="5483268" cy="5117692"/>
          </a:xfrm>
        </p:spPr>
        <p:txBody>
          <a:bodyPr/>
          <a:lstStyle/>
          <a:p>
            <a:pPr marL="0" indent="0" algn="ctr">
              <a:buNone/>
            </a:pPr>
            <a:r>
              <a:rPr lang="en-GB" dirty="0"/>
              <a:t>              </a:t>
            </a:r>
          </a:p>
          <a:p>
            <a:pPr marL="0" indent="0" algn="ctr">
              <a:buNone/>
            </a:pPr>
            <a:r>
              <a:rPr lang="en-GB" dirty="0"/>
              <a:t>                 </a:t>
            </a:r>
            <a:r>
              <a:rPr lang="en-GB" sz="3200" dirty="0"/>
              <a:t>haneen.asel@gmail.com</a:t>
            </a:r>
          </a:p>
          <a:p>
            <a:pPr marL="0" indent="0" algn="ctr">
              <a:buNone/>
            </a:pPr>
            <a:endParaRPr lang="en-GB" dirty="0"/>
          </a:p>
          <a:p>
            <a:pPr marL="0" indent="0" algn="ctr">
              <a:buNone/>
            </a:pPr>
            <a:endParaRPr lang="en-GB" dirty="0"/>
          </a:p>
          <a:p>
            <a:pPr marL="0" indent="0" algn="ctr">
              <a:buNone/>
            </a:pPr>
            <a:r>
              <a:rPr lang="en-GB" sz="3200" dirty="0"/>
              <a:t>@</a:t>
            </a:r>
            <a:r>
              <a:rPr lang="en-GB" sz="3200" dirty="0" err="1"/>
              <a:t>haneenasel</a:t>
            </a:r>
            <a:endParaRPr lang="en-GB" sz="3200" dirty="0"/>
          </a:p>
          <a:p>
            <a:pPr marL="0" indent="0" algn="ctr">
              <a:buNone/>
            </a:pPr>
            <a:endParaRPr lang="en-GB" dirty="0"/>
          </a:p>
          <a:p>
            <a:pPr marL="0" indent="0" algn="ctr">
              <a:buNone/>
            </a:pPr>
            <a:endParaRPr lang="en-GB" dirty="0"/>
          </a:p>
          <a:p>
            <a:pPr marL="0" indent="0" algn="ctr">
              <a:buNone/>
            </a:pPr>
            <a:r>
              <a:rPr lang="en-GB" sz="3200" dirty="0"/>
              <a:t>966546507077</a:t>
            </a:r>
          </a:p>
        </p:txBody>
      </p:sp>
      <p:pic>
        <p:nvPicPr>
          <p:cNvPr id="5" name="Picture 4">
            <a:extLst>
              <a:ext uri="{FF2B5EF4-FFF2-40B4-BE49-F238E27FC236}">
                <a16:creationId xmlns:a16="http://schemas.microsoft.com/office/drawing/2014/main" id="{6F71BAF8-36C8-4007-B1B3-382D46122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994" y="2451218"/>
            <a:ext cx="1905000" cy="2265040"/>
          </a:xfrm>
          <a:prstGeom prst="rect">
            <a:avLst/>
          </a:prstGeom>
        </p:spPr>
      </p:pic>
      <p:pic>
        <p:nvPicPr>
          <p:cNvPr id="8" name="Picture 7">
            <a:extLst>
              <a:ext uri="{FF2B5EF4-FFF2-40B4-BE49-F238E27FC236}">
                <a16:creationId xmlns:a16="http://schemas.microsoft.com/office/drawing/2014/main" id="{38DBB8D8-5E61-468A-98AD-47906AA50C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95" t="29001" r="28119" b="26901"/>
          <a:stretch/>
        </p:blipFill>
        <p:spPr>
          <a:xfrm>
            <a:off x="1797235" y="4752602"/>
            <a:ext cx="1450504" cy="1353804"/>
          </a:xfrm>
          <a:prstGeom prst="rect">
            <a:avLst/>
          </a:prstGeom>
        </p:spPr>
      </p:pic>
      <p:pic>
        <p:nvPicPr>
          <p:cNvPr id="10" name="Picture 9">
            <a:extLst>
              <a:ext uri="{FF2B5EF4-FFF2-40B4-BE49-F238E27FC236}">
                <a16:creationId xmlns:a16="http://schemas.microsoft.com/office/drawing/2014/main" id="{05490D3B-7112-4D0E-B3D7-CEF34E9A1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22" y="1556792"/>
            <a:ext cx="3723545" cy="1474925"/>
          </a:xfrm>
          <a:prstGeom prst="rect">
            <a:avLst/>
          </a:prstGeom>
        </p:spPr>
      </p:pic>
    </p:spTree>
    <p:extLst>
      <p:ext uri="{BB962C8B-B14F-4D97-AF65-F5344CB8AC3E}">
        <p14:creationId xmlns:p14="http://schemas.microsoft.com/office/powerpoint/2010/main" val="42793672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D5FA-6CF4-4DC4-9D53-834B79F32CAE}"/>
              </a:ext>
            </a:extLst>
          </p:cNvPr>
          <p:cNvSpPr>
            <a:spLocks noGrp="1"/>
          </p:cNvSpPr>
          <p:nvPr>
            <p:ph type="title"/>
          </p:nvPr>
        </p:nvSpPr>
        <p:spPr/>
        <p:txBody>
          <a:bodyPr/>
          <a:lstStyle/>
          <a:p>
            <a:r>
              <a:rPr lang="en-US" dirty="0"/>
              <a:t>About the </a:t>
            </a:r>
            <a:r>
              <a:rPr lang="en-US" dirty="0" err="1"/>
              <a:t>writier</a:t>
            </a:r>
            <a:endParaRPr lang="en-GB" dirty="0"/>
          </a:p>
        </p:txBody>
      </p:sp>
      <p:graphicFrame>
        <p:nvGraphicFramePr>
          <p:cNvPr id="4" name="Content Placeholder 3">
            <a:extLst>
              <a:ext uri="{FF2B5EF4-FFF2-40B4-BE49-F238E27FC236}">
                <a16:creationId xmlns:a16="http://schemas.microsoft.com/office/drawing/2014/main" id="{2BE474FE-377A-42F3-8A9E-E148D9BEBFAD}"/>
              </a:ext>
            </a:extLst>
          </p:cNvPr>
          <p:cNvGraphicFramePr>
            <a:graphicFrameLocks noGrp="1"/>
          </p:cNvGraphicFramePr>
          <p:nvPr>
            <p:ph idx="1"/>
            <p:extLst>
              <p:ext uri="{D42A27DB-BD31-4B8C-83A1-F6EECF244321}">
                <p14:modId xmlns:p14="http://schemas.microsoft.com/office/powerpoint/2010/main" val="231113533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13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Introduction</a:t>
            </a:r>
            <a:endParaRPr lang="ar-SA" dirty="0">
              <a:solidFill>
                <a:schemeClr val="accent1">
                  <a:lumMod val="50000"/>
                </a:schemeClr>
              </a:solidFill>
            </a:endParaRPr>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b="14360"/>
          <a:stretch/>
        </p:blipFill>
        <p:spPr>
          <a:xfrm>
            <a:off x="2123728" y="1844824"/>
            <a:ext cx="4876800" cy="4392510"/>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999" y="2132856"/>
            <a:ext cx="3024336" cy="1512168"/>
          </a:xfrm>
          <a:prstGeom prst="rect">
            <a:avLst/>
          </a:prstGeom>
        </p:spPr>
      </p:pic>
    </p:spTree>
    <p:extLst>
      <p:ext uri="{BB962C8B-B14F-4D97-AF65-F5344CB8AC3E}">
        <p14:creationId xmlns:p14="http://schemas.microsoft.com/office/powerpoint/2010/main" val="126417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Introduction</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55956278"/>
              </p:ext>
            </p:extLst>
          </p:nvPr>
        </p:nvGraphicFramePr>
        <p:xfrm>
          <a:off x="457200" y="1412776"/>
          <a:ext cx="8229600" cy="506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5511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Contribution </a:t>
            </a:r>
            <a:endParaRPr lang="ar-SA" dirty="0">
              <a:solidFill>
                <a:schemeClr val="accent1">
                  <a:lumMod val="50000"/>
                </a:schemeClr>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423485064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35120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Session Structure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03415530"/>
              </p:ext>
            </p:extLst>
          </p:nvPr>
        </p:nvGraphicFramePr>
        <p:xfrm>
          <a:off x="457200" y="1412776"/>
          <a:ext cx="8229600" cy="506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035147"/>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Objectives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6550717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4992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1143000"/>
          </a:xfrm>
        </p:spPr>
        <p:txBody>
          <a:bodyPr/>
          <a:lstStyle/>
          <a:p>
            <a:r>
              <a:rPr lang="en-US" dirty="0">
                <a:solidFill>
                  <a:schemeClr val="accent1">
                    <a:lumMod val="50000"/>
                  </a:schemeClr>
                </a:solidFill>
              </a:rPr>
              <a:t>Hypotheses</a:t>
            </a:r>
            <a:endParaRPr lang="ar-SA" dirty="0">
              <a:solidFill>
                <a:schemeClr val="accent1">
                  <a:lumMod val="50000"/>
                </a:schemeClr>
              </a:solidFill>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01520048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554274"/>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1">
                    <a:lumMod val="50000"/>
                  </a:schemeClr>
                </a:solidFill>
              </a:rPr>
              <a:t>The Selected Corporate Governance </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7738404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30371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ضوح">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ضوح">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527</TotalTime>
  <Words>575</Words>
  <Application>Microsoft Macintosh PowerPoint</Application>
  <PresentationFormat>On-screen Show (4:3)</PresentationFormat>
  <Paragraphs>73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وضوح</vt:lpstr>
      <vt:lpstr> Saudi Universities' Governance under the Light of Saudi 2030 Transformational Vision  Case of: Jeddah University </vt:lpstr>
      <vt:lpstr>About the writier</vt:lpstr>
      <vt:lpstr>Introduction</vt:lpstr>
      <vt:lpstr>Introduction</vt:lpstr>
      <vt:lpstr>Contribution </vt:lpstr>
      <vt:lpstr>Session Structure </vt:lpstr>
      <vt:lpstr>Objectives </vt:lpstr>
      <vt:lpstr>Hypotheses</vt:lpstr>
      <vt:lpstr>The Selected Corporate Governance </vt:lpstr>
      <vt:lpstr>Research methodology </vt:lpstr>
      <vt:lpstr>Analysis </vt:lpstr>
      <vt:lpstr>Findings </vt:lpstr>
      <vt:lpstr>Findings </vt:lpstr>
      <vt:lpstr>Limitation </vt:lpstr>
      <vt:lpstr>Recommendation </vt:lpstr>
      <vt:lpstr>Conclusion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furkan aydiner</cp:lastModifiedBy>
  <cp:revision>33</cp:revision>
  <dcterms:created xsi:type="dcterms:W3CDTF">2018-12-09T15:45:41Z</dcterms:created>
  <dcterms:modified xsi:type="dcterms:W3CDTF">2019-12-08T12:06:30Z</dcterms:modified>
</cp:coreProperties>
</file>