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</p:sldIdLst>
  <p:sldSz cx="7772400" cy="10058400"/>
  <p:notesSz cx="7772400" cy="10058400"/>
  <p:defaultTextStyle>
    <a:defPPr>
      <a:defRPr kern="0"/>
    </a:defPPr>
  </p:defaultTextStyle>
  <p:embeddedFontLst>
    <p:embeddedFont>
      <p:font typeface="Calibri" panose="00000000000000000000" pitchFamily="34" charset="1"/>
      <p:regular r:id="rId9"/>
      <p:bold r:id="rId10"/>
    </p:embeddedFont>
    <p:embeddedFont>
      <p:font typeface="Times New Roman" panose="00000000000000000000" pitchFamily="18" charset="1"/>
      <p:regular r:id="rId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font1.fntdata"/><Relationship Id="rId9" Type="http://schemas.openxmlformats.org/officeDocument/2006/relationships/font" Target="fonts/font2.fntdata"/><Relationship Id="rId10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25749" y="881228"/>
            <a:ext cx="6085840" cy="23336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8900" marR="129539">
              <a:lnSpc>
                <a:spcPct val="109700"/>
              </a:lnSpc>
              <a:spcBef>
                <a:spcPts val="90"/>
              </a:spcBef>
            </a:pPr>
            <a:r>
              <a:rPr dirty="0" sz="1100">
                <a:latin typeface="Calibri"/>
                <a:cs typeface="Calibri"/>
              </a:rPr>
              <a:t>Looking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history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will find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that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founded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1613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AD, and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Al-Sabah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family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ruling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family,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they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were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one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 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Utub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tribes.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worth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mentioning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that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residents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of </a:t>
            </a:r>
            <a:r>
              <a:rPr dirty="0" sz="1100">
                <a:latin typeface="Calibri"/>
                <a:cs typeface="Calibri"/>
              </a:rPr>
              <a:t>Kuwait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worked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search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pearls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depths 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sea,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addition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maritime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trade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that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arose </a:t>
            </a:r>
            <a:r>
              <a:rPr dirty="0" sz="1100">
                <a:latin typeface="Calibri"/>
                <a:cs typeface="Calibri"/>
              </a:rPr>
              <a:t>between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India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Arabian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Peninsula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Which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helped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State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become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important </a:t>
            </a:r>
            <a:r>
              <a:rPr dirty="0" sz="1100">
                <a:latin typeface="Calibri"/>
                <a:cs typeface="Calibri"/>
              </a:rPr>
              <a:t>commercial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center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main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port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inhabitants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Arabian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Peninsula,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until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1946, </a:t>
            </a:r>
            <a:r>
              <a:rPr dirty="0" sz="1100" spc="-10">
                <a:latin typeface="Calibri"/>
                <a:cs typeface="Calibri"/>
              </a:rPr>
              <a:t>diving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searching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pearls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were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dependence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Kuwaiti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economy,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until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began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new </a:t>
            </a:r>
            <a:r>
              <a:rPr dirty="0" sz="1100">
                <a:latin typeface="Calibri"/>
                <a:cs typeface="Calibri"/>
              </a:rPr>
              <a:t>era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history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export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oil.</a:t>
            </a:r>
            <a:endParaRPr sz="1100">
              <a:latin typeface="Calibri"/>
              <a:cs typeface="Calibri"/>
            </a:endParaRPr>
          </a:p>
          <a:p>
            <a:pPr marL="88900" marR="68580">
              <a:lnSpc>
                <a:spcPct val="109600"/>
              </a:lnSpc>
              <a:spcBef>
                <a:spcPts val="810"/>
              </a:spcBef>
            </a:pPr>
            <a:r>
              <a:rPr dirty="0" sz="1100">
                <a:latin typeface="Calibri"/>
                <a:cs typeface="Calibri"/>
              </a:rPr>
              <a:t>ىدحإ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145">
                <a:latin typeface="Calibri"/>
                <a:cs typeface="Calibri"/>
              </a:rPr>
              <a:t>اوناكو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75">
                <a:latin typeface="Calibri"/>
                <a:cs typeface="Calibri"/>
              </a:rPr>
              <a:t>،ةمكاحلا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45">
                <a:latin typeface="Calibri"/>
                <a:cs typeface="Calibri"/>
              </a:rPr>
              <a:t>ةسرلأا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ه</a:t>
            </a:r>
            <a:r>
              <a:rPr dirty="0" baseline="-17676" sz="1650" spc="-15">
                <a:latin typeface="Calibri"/>
                <a:cs typeface="Calibri"/>
              </a:rPr>
              <a:t>ي</a:t>
            </a:r>
            <a:r>
              <a:rPr dirty="0" baseline="-17676" sz="1650" spc="322">
                <a:latin typeface="Calibri"/>
                <a:cs typeface="Calibri"/>
              </a:rPr>
              <a:t>  </a:t>
            </a:r>
            <a:r>
              <a:rPr dirty="0" sz="1100" spc="-225">
                <a:latin typeface="Calibri"/>
                <a:cs typeface="Calibri"/>
              </a:rPr>
              <a:t>حابص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لآ </a:t>
            </a:r>
            <a:r>
              <a:rPr dirty="0" sz="1100" spc="-145">
                <a:latin typeface="Calibri"/>
                <a:cs typeface="Calibri"/>
              </a:rPr>
              <a:t>ةسرأ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60">
                <a:latin typeface="Calibri"/>
                <a:cs typeface="Calibri"/>
              </a:rPr>
              <a:t>تناكو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215">
                <a:latin typeface="Calibri"/>
                <a:cs typeface="Calibri"/>
              </a:rPr>
              <a:t>،اي</a:t>
            </a:r>
            <a:r>
              <a:rPr dirty="0" baseline="27777" sz="1650" spc="-322">
                <a:latin typeface="Calibri"/>
                <a:cs typeface="Calibri"/>
              </a:rPr>
              <a:t>ً</a:t>
            </a:r>
            <a:r>
              <a:rPr dirty="0" baseline="27777" sz="1650" spc="-150">
                <a:latin typeface="Calibri"/>
                <a:cs typeface="Calibri"/>
              </a:rPr>
              <a:t> </a:t>
            </a:r>
            <a:r>
              <a:rPr dirty="0" sz="1100" spc="-140">
                <a:latin typeface="Calibri"/>
                <a:cs typeface="Calibri"/>
              </a:rPr>
              <a:t>دلايم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6161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ماع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85">
                <a:latin typeface="Calibri"/>
                <a:cs typeface="Calibri"/>
              </a:rPr>
              <a:t>ذنم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10">
                <a:latin typeface="Calibri"/>
                <a:cs typeface="Calibri"/>
              </a:rPr>
              <a:t>تسسأت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145">
                <a:latin typeface="Calibri"/>
                <a:cs typeface="Calibri"/>
              </a:rPr>
              <a:t>اهنا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25">
                <a:latin typeface="Calibri"/>
                <a:cs typeface="Calibri"/>
              </a:rPr>
              <a:t>دجنس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85">
                <a:latin typeface="Calibri"/>
                <a:cs typeface="Calibri"/>
              </a:rPr>
              <a:t>تيوكلا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خ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340">
                <a:latin typeface="Calibri"/>
                <a:cs typeface="Calibri"/>
              </a:rPr>
              <a:t>يرات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204">
                <a:latin typeface="Calibri"/>
                <a:cs typeface="Calibri"/>
              </a:rPr>
              <a:t>لىإ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235">
                <a:latin typeface="Calibri"/>
                <a:cs typeface="Calibri"/>
              </a:rPr>
              <a:t>رظنلاب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baseline="5050" sz="1650" spc="-209" b="1">
                <a:latin typeface="Calibri"/>
                <a:cs typeface="Calibri"/>
              </a:rPr>
              <a:t>:</a:t>
            </a:r>
            <a:r>
              <a:rPr dirty="0" sz="1100" spc="-140" b="1">
                <a:latin typeface="Calibri"/>
                <a:cs typeface="Calibri"/>
              </a:rPr>
              <a:t>ةمجت</a:t>
            </a:r>
            <a:r>
              <a:rPr dirty="0" baseline="27777" sz="1650" spc="-209" b="1">
                <a:latin typeface="Calibri"/>
                <a:cs typeface="Calibri"/>
              </a:rPr>
              <a:t>ر</a:t>
            </a:r>
            <a:r>
              <a:rPr dirty="0" baseline="27777" sz="1650" spc="-75" b="1">
                <a:latin typeface="Calibri"/>
                <a:cs typeface="Calibri"/>
              </a:rPr>
              <a:t> </a:t>
            </a:r>
            <a:r>
              <a:rPr dirty="0" sz="1100" spc="-120" b="1">
                <a:latin typeface="Calibri"/>
                <a:cs typeface="Calibri"/>
              </a:rPr>
              <a:t>لا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140">
                <a:latin typeface="Calibri"/>
                <a:cs typeface="Calibri"/>
              </a:rPr>
              <a:t>تاشن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254">
                <a:latin typeface="Calibri"/>
                <a:cs typeface="Calibri"/>
              </a:rPr>
              <a:t>ت</a:t>
            </a:r>
            <a:r>
              <a:rPr dirty="0" baseline="-17676" sz="1650" spc="-382">
                <a:latin typeface="Calibri"/>
                <a:cs typeface="Calibri"/>
              </a:rPr>
              <a:t>ي</a:t>
            </a:r>
            <a:r>
              <a:rPr dirty="0" baseline="17676" sz="1650" spc="315">
                <a:latin typeface="Calibri"/>
                <a:cs typeface="Calibri"/>
              </a:rPr>
              <a:t> </a:t>
            </a:r>
            <a:r>
              <a:rPr dirty="0" sz="1100" spc="-190">
                <a:latin typeface="Calibri"/>
                <a:cs typeface="Calibri"/>
              </a:rPr>
              <a:t>لا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204">
                <a:latin typeface="Calibri"/>
                <a:cs typeface="Calibri"/>
              </a:rPr>
              <a:t>ةيرحبلا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45">
                <a:latin typeface="Calibri"/>
                <a:cs typeface="Calibri"/>
              </a:rPr>
              <a:t>ةراجتلا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60">
                <a:latin typeface="Calibri"/>
                <a:cs typeface="Calibri"/>
              </a:rPr>
              <a:t>بناجب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40">
                <a:latin typeface="Calibri"/>
                <a:cs typeface="Calibri"/>
              </a:rPr>
              <a:t>،راحبلا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قامعأ </a:t>
            </a:r>
            <a:r>
              <a:rPr dirty="0" sz="1100" spc="-290">
                <a:latin typeface="Calibri"/>
                <a:cs typeface="Calibri"/>
              </a:rPr>
              <a:t>ف</a:t>
            </a:r>
            <a:r>
              <a:rPr dirty="0" baseline="-17676" sz="1650" spc="-434">
                <a:latin typeface="Calibri"/>
                <a:cs typeface="Calibri"/>
              </a:rPr>
              <a:t>ي</a:t>
            </a:r>
            <a:r>
              <a:rPr dirty="0" baseline="27777" sz="1650" spc="240">
                <a:latin typeface="Calibri"/>
                <a:cs typeface="Calibri"/>
              </a:rPr>
              <a:t>  </a:t>
            </a:r>
            <a:r>
              <a:rPr dirty="0" sz="1100" spc="-175">
                <a:latin typeface="Calibri"/>
                <a:cs typeface="Calibri"/>
              </a:rPr>
              <a:t>ؤلؤللا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نع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70">
                <a:latin typeface="Calibri"/>
                <a:cs typeface="Calibri"/>
              </a:rPr>
              <a:t>ثحبلا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290">
                <a:latin typeface="Calibri"/>
                <a:cs typeface="Calibri"/>
              </a:rPr>
              <a:t>ف</a:t>
            </a:r>
            <a:r>
              <a:rPr dirty="0" baseline="-17676" sz="1650" spc="-434">
                <a:latin typeface="Calibri"/>
                <a:cs typeface="Calibri"/>
              </a:rPr>
              <a:t>ي</a:t>
            </a:r>
            <a:r>
              <a:rPr dirty="0" baseline="27777" sz="1650" spc="300">
                <a:latin typeface="Calibri"/>
                <a:cs typeface="Calibri"/>
              </a:rPr>
              <a:t>  </a:t>
            </a:r>
            <a:r>
              <a:rPr dirty="0" sz="1100" spc="-170">
                <a:latin typeface="Calibri"/>
                <a:cs typeface="Calibri"/>
              </a:rPr>
              <a:t>نولمعي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190">
                <a:latin typeface="Calibri"/>
                <a:cs typeface="Calibri"/>
              </a:rPr>
              <a:t>اوتاك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 spc="-185">
                <a:latin typeface="Calibri"/>
                <a:cs typeface="Calibri"/>
              </a:rPr>
              <a:t>تيوكلا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50">
                <a:latin typeface="Calibri"/>
                <a:cs typeface="Calibri"/>
              </a:rPr>
              <a:t>ناكس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نأ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-185">
                <a:latin typeface="Calibri"/>
                <a:cs typeface="Calibri"/>
              </a:rPr>
              <a:t>ركذلاب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ريدجلاو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80">
                <a:latin typeface="Calibri"/>
                <a:cs typeface="Calibri"/>
              </a:rPr>
              <a:t>،بوتعلا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265">
                <a:latin typeface="Calibri"/>
                <a:cs typeface="Calibri"/>
              </a:rPr>
              <a:t>لئابق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baseline="5050" sz="1650" spc="-225">
                <a:latin typeface="Calibri"/>
                <a:cs typeface="Calibri"/>
              </a:rPr>
              <a:t>ةريزجلا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555">
                <a:latin typeface="Calibri"/>
                <a:cs typeface="Calibri"/>
              </a:rPr>
              <a:t>هبش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270">
                <a:latin typeface="Calibri"/>
                <a:cs typeface="Calibri"/>
              </a:rPr>
              <a:t>ناكسل</a:t>
            </a:r>
            <a:r>
              <a:rPr dirty="0" baseline="5050" sz="1650" spc="-37">
                <a:latin typeface="Calibri"/>
                <a:cs typeface="Calibri"/>
              </a:rPr>
              <a:t> </a:t>
            </a:r>
            <a:r>
              <a:rPr dirty="0" baseline="5050" sz="1650" spc="-547">
                <a:latin typeface="Calibri"/>
                <a:cs typeface="Calibri"/>
              </a:rPr>
              <a:t>اي</a:t>
            </a:r>
            <a:r>
              <a:rPr dirty="0" baseline="27777" sz="1650" spc="-547">
                <a:latin typeface="Calibri"/>
                <a:cs typeface="Calibri"/>
              </a:rPr>
              <a:t>ً</a:t>
            </a:r>
            <a:r>
              <a:rPr dirty="0" baseline="27777" sz="1650" spc="-60">
                <a:latin typeface="Calibri"/>
                <a:cs typeface="Calibri"/>
              </a:rPr>
              <a:t> </a:t>
            </a:r>
            <a:r>
              <a:rPr dirty="0" baseline="5050" sz="1650" spc="-209">
                <a:latin typeface="Calibri"/>
                <a:cs typeface="Calibri"/>
              </a:rPr>
              <a:t>ساسأ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209">
                <a:latin typeface="Calibri"/>
                <a:cs typeface="Calibri"/>
              </a:rPr>
              <a:t>ءانيمو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37">
                <a:latin typeface="Calibri"/>
                <a:cs typeface="Calibri"/>
              </a:rPr>
              <a:t>ماه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217">
                <a:latin typeface="Calibri"/>
                <a:cs typeface="Calibri"/>
              </a:rPr>
              <a:t>يراجت</a:t>
            </a:r>
            <a:r>
              <a:rPr dirty="0" baseline="5050" sz="1650" spc="-112">
                <a:latin typeface="Calibri"/>
                <a:cs typeface="Calibri"/>
              </a:rPr>
              <a:t> </a:t>
            </a:r>
            <a:r>
              <a:rPr dirty="0" baseline="5050" sz="1650" spc="-187">
                <a:latin typeface="Calibri"/>
                <a:cs typeface="Calibri"/>
              </a:rPr>
              <a:t>زكرم</a:t>
            </a:r>
            <a:r>
              <a:rPr dirty="0" baseline="5050" sz="1650" spc="52">
                <a:latin typeface="Calibri"/>
                <a:cs typeface="Calibri"/>
              </a:rPr>
              <a:t> </a:t>
            </a:r>
            <a:r>
              <a:rPr dirty="0" baseline="5050" sz="1650" spc="-562">
                <a:latin typeface="Calibri"/>
                <a:cs typeface="Calibri"/>
              </a:rPr>
              <a:t>حبصت</a:t>
            </a:r>
            <a:r>
              <a:rPr dirty="0" baseline="5050" sz="1650">
                <a:latin typeface="Calibri"/>
                <a:cs typeface="Calibri"/>
              </a:rPr>
              <a:t> نأ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307">
                <a:latin typeface="Calibri"/>
                <a:cs typeface="Calibri"/>
              </a:rPr>
              <a:t>لىإ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277">
                <a:latin typeface="Calibri"/>
                <a:cs typeface="Calibri"/>
              </a:rPr>
              <a:t>تيوكلا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120">
                <a:latin typeface="Calibri"/>
                <a:cs typeface="Calibri"/>
              </a:rPr>
              <a:t>ةلود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120">
                <a:latin typeface="Calibri"/>
                <a:cs typeface="Calibri"/>
              </a:rPr>
              <a:t>دعاس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112">
                <a:latin typeface="Calibri"/>
                <a:cs typeface="Calibri"/>
              </a:rPr>
              <a:t>يذلا</a:t>
            </a:r>
            <a:r>
              <a:rPr dirty="0" baseline="5050" sz="1650" spc="-82">
                <a:latin typeface="Calibri"/>
                <a:cs typeface="Calibri"/>
              </a:rPr>
              <a:t> </a:t>
            </a:r>
            <a:r>
              <a:rPr dirty="0" baseline="5050" sz="1650" spc="-89">
                <a:latin typeface="Calibri"/>
                <a:cs typeface="Calibri"/>
              </a:rPr>
              <a:t>رملأا </a:t>
            </a:r>
            <a:r>
              <a:rPr dirty="0" baseline="5050" sz="1650" spc="-97">
                <a:latin typeface="Calibri"/>
                <a:cs typeface="Calibri"/>
              </a:rPr>
              <a:t>وهو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300">
                <a:latin typeface="Calibri"/>
                <a:cs typeface="Calibri"/>
              </a:rPr>
              <a:t>،ةيبرعلا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225">
                <a:latin typeface="Calibri"/>
                <a:cs typeface="Calibri"/>
              </a:rPr>
              <a:t>ةريزجلا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434">
                <a:latin typeface="Calibri"/>
                <a:cs typeface="Calibri"/>
              </a:rPr>
              <a:t>هبشو</a:t>
            </a:r>
            <a:r>
              <a:rPr dirty="0" baseline="5050" sz="1650" spc="-15">
                <a:latin typeface="Calibri"/>
                <a:cs typeface="Calibri"/>
              </a:rPr>
              <a:t> </a:t>
            </a:r>
            <a:r>
              <a:rPr dirty="0" baseline="5050" sz="1650" spc="-127">
                <a:latin typeface="Calibri"/>
                <a:cs typeface="Calibri"/>
              </a:rPr>
              <a:t>دنهلا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719">
                <a:latin typeface="Calibri"/>
                <a:cs typeface="Calibri"/>
              </a:rPr>
              <a:t>ي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baseline="5050" sz="1650" spc="-930">
                <a:latin typeface="Calibri"/>
                <a:cs typeface="Calibri"/>
              </a:rPr>
              <a:t>ب</a:t>
            </a:r>
            <a:r>
              <a:rPr dirty="0" baseline="5050" sz="1650" spc="-254">
                <a:latin typeface="Calibri"/>
                <a:cs typeface="Calibri"/>
              </a:rPr>
              <a:t> </a:t>
            </a:r>
            <a:r>
              <a:rPr dirty="0" sz="1100" spc="-60">
                <a:latin typeface="Calibri"/>
                <a:cs typeface="Calibri"/>
              </a:rPr>
              <a:t>ةديدج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80">
                <a:latin typeface="Calibri"/>
                <a:cs typeface="Calibri"/>
              </a:rPr>
              <a:t>ةبقح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90">
                <a:latin typeface="Calibri"/>
                <a:cs typeface="Calibri"/>
              </a:rPr>
              <a:t>ف</a:t>
            </a:r>
            <a:r>
              <a:rPr dirty="0" baseline="-17676" sz="1650" spc="-434">
                <a:latin typeface="Calibri"/>
                <a:cs typeface="Calibri"/>
              </a:rPr>
              <a:t>ي</a:t>
            </a:r>
            <a:r>
              <a:rPr dirty="0" baseline="27777" sz="1650" spc="284">
                <a:latin typeface="Calibri"/>
                <a:cs typeface="Calibri"/>
              </a:rPr>
              <a:t>  </a:t>
            </a:r>
            <a:r>
              <a:rPr dirty="0" sz="1100" spc="-180">
                <a:latin typeface="Calibri"/>
                <a:cs typeface="Calibri"/>
              </a:rPr>
              <a:t>تيوكلا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40">
                <a:latin typeface="Calibri"/>
                <a:cs typeface="Calibri"/>
              </a:rPr>
              <a:t>تأدب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نأ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04">
                <a:latin typeface="Calibri"/>
                <a:cs typeface="Calibri"/>
              </a:rPr>
              <a:t>لىإ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35">
                <a:latin typeface="Calibri"/>
                <a:cs typeface="Calibri"/>
              </a:rPr>
              <a:t>،ت</a:t>
            </a:r>
            <a:r>
              <a:rPr dirty="0" baseline="-17676" sz="1650" spc="-202">
                <a:latin typeface="Calibri"/>
                <a:cs typeface="Calibri"/>
              </a:rPr>
              <a:t>ي</a:t>
            </a:r>
            <a:r>
              <a:rPr dirty="0" baseline="17676" sz="1650" spc="292">
                <a:latin typeface="Calibri"/>
                <a:cs typeface="Calibri"/>
              </a:rPr>
              <a:t> </a:t>
            </a:r>
            <a:r>
              <a:rPr dirty="0" sz="1100" spc="-235">
                <a:latin typeface="Calibri"/>
                <a:cs typeface="Calibri"/>
              </a:rPr>
              <a:t>يوكلا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75">
                <a:latin typeface="Calibri"/>
                <a:cs typeface="Calibri"/>
              </a:rPr>
              <a:t>داصتقلاا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290">
                <a:latin typeface="Calibri"/>
                <a:cs typeface="Calibri"/>
              </a:rPr>
              <a:t>ف</a:t>
            </a:r>
            <a:r>
              <a:rPr dirty="0" baseline="-17676" sz="1650" spc="-434">
                <a:latin typeface="Calibri"/>
                <a:cs typeface="Calibri"/>
              </a:rPr>
              <a:t>ي</a:t>
            </a:r>
            <a:r>
              <a:rPr dirty="0" baseline="27777" sz="1650" spc="284">
                <a:latin typeface="Calibri"/>
                <a:cs typeface="Calibri"/>
              </a:rPr>
              <a:t>  </a:t>
            </a:r>
            <a:r>
              <a:rPr dirty="0" sz="1100" spc="-305">
                <a:latin typeface="Calibri"/>
                <a:cs typeface="Calibri"/>
              </a:rPr>
              <a:t>س</a:t>
            </a:r>
            <a:r>
              <a:rPr dirty="0" baseline="-17676" sz="1650" spc="-457">
                <a:latin typeface="Calibri"/>
                <a:cs typeface="Calibri"/>
              </a:rPr>
              <a:t>ي</a:t>
            </a:r>
            <a:r>
              <a:rPr dirty="0" baseline="-17676" sz="1650" spc="262">
                <a:latin typeface="Calibri"/>
                <a:cs typeface="Calibri"/>
              </a:rPr>
              <a:t>  </a:t>
            </a:r>
            <a:r>
              <a:rPr dirty="0" sz="1100" spc="-114">
                <a:latin typeface="Calibri"/>
                <a:cs typeface="Calibri"/>
              </a:rPr>
              <a:t>اسلاا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14">
                <a:latin typeface="Calibri"/>
                <a:cs typeface="Calibri"/>
              </a:rPr>
              <a:t>دامتعلاا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75">
                <a:latin typeface="Calibri"/>
                <a:cs typeface="Calibri"/>
              </a:rPr>
              <a:t>ؤلؤللا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نع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55">
                <a:latin typeface="Calibri"/>
                <a:cs typeface="Calibri"/>
              </a:rPr>
              <a:t>ثحبلاو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14">
                <a:latin typeface="Calibri"/>
                <a:cs typeface="Calibri"/>
              </a:rPr>
              <a:t>صوغلا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ناك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6491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ماع </a:t>
            </a:r>
            <a:r>
              <a:rPr dirty="0" sz="1100" spc="-170">
                <a:latin typeface="Calibri"/>
                <a:cs typeface="Calibri"/>
              </a:rPr>
              <a:t>لىإو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200">
                <a:latin typeface="Calibri"/>
                <a:cs typeface="Calibri"/>
              </a:rPr>
              <a:t>،ةيبرعلا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229">
                <a:latin typeface="Calibri"/>
                <a:cs typeface="Calibri"/>
              </a:rPr>
              <a:t>طفنلا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254">
                <a:latin typeface="Calibri"/>
                <a:cs typeface="Calibri"/>
              </a:rPr>
              <a:t>ريدصت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290">
                <a:latin typeface="Calibri"/>
                <a:cs typeface="Calibri"/>
              </a:rPr>
              <a:t>ف</a:t>
            </a:r>
            <a:r>
              <a:rPr dirty="0" baseline="-17676" sz="1650" spc="-434">
                <a:latin typeface="Calibri"/>
                <a:cs typeface="Calibri"/>
              </a:rPr>
              <a:t>ي</a:t>
            </a:r>
            <a:r>
              <a:rPr dirty="0" baseline="27777" sz="1650" spc="262">
                <a:latin typeface="Calibri"/>
                <a:cs typeface="Calibri"/>
              </a:rPr>
              <a:t>  </a:t>
            </a:r>
            <a:r>
              <a:rPr dirty="0" sz="1100" spc="-204">
                <a:latin typeface="Calibri"/>
                <a:cs typeface="Calibri"/>
              </a:rPr>
              <a:t>اهخيرات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نم.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70508" y="5353303"/>
            <a:ext cx="95694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100" spc="-195">
                <a:latin typeface="Calibri"/>
                <a:cs typeface="Calibri"/>
              </a:rPr>
              <a:t>اهنكلو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،ج</a:t>
            </a:r>
            <a:r>
              <a:rPr dirty="0" baseline="-17676" sz="1650" spc="-67">
                <a:latin typeface="Calibri"/>
                <a:cs typeface="Calibri"/>
              </a:rPr>
              <a:t>ي</a:t>
            </a:r>
            <a:r>
              <a:rPr dirty="0" baseline="-17676" sz="1650" spc="225"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رراخلا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855">
                <a:latin typeface="Calibri"/>
                <a:cs typeface="Calibri"/>
              </a:rPr>
              <a:t>س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76446" y="3579723"/>
            <a:ext cx="5986780" cy="19799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 marR="100965">
              <a:lnSpc>
                <a:spcPct val="109800"/>
              </a:lnSpc>
              <a:spcBef>
                <a:spcPts val="90"/>
              </a:spcBef>
            </a:pP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State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able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maintain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internal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independence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away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from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rule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Ottoman </a:t>
            </a:r>
            <a:r>
              <a:rPr dirty="0" sz="1100">
                <a:latin typeface="Calibri"/>
                <a:cs typeface="Calibri"/>
              </a:rPr>
              <a:t>Empire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due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rule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Al-Sabah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family,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 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era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Sheikh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Mubarak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Al-Sabah.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This </a:t>
            </a:r>
            <a:r>
              <a:rPr dirty="0" sz="1100">
                <a:latin typeface="Calibri"/>
                <a:cs typeface="Calibri"/>
              </a:rPr>
              <a:t>independence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has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continued,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State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transformed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during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reign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under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British protection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from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1896 to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1915,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when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Sheikh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Mubarak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signed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agreement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with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Britain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January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23, </a:t>
            </a:r>
            <a:r>
              <a:rPr dirty="0" sz="1100">
                <a:latin typeface="Calibri"/>
                <a:cs typeface="Calibri"/>
              </a:rPr>
              <a:t>1899,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 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people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were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able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use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period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building,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developing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strengthening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rules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modern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state.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Constitution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issued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November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11,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1962</a:t>
            </a:r>
            <a:r>
              <a:rPr dirty="0" sz="1100" spc="-25">
                <a:latin typeface="Calibri"/>
                <a:cs typeface="Calibri"/>
              </a:rPr>
              <a:t> AD.</a:t>
            </a:r>
            <a:endParaRPr sz="1100">
              <a:latin typeface="Calibri"/>
              <a:cs typeface="Calibri"/>
            </a:endParaRPr>
          </a:p>
          <a:p>
            <a:pPr algn="just" marL="38100" marR="30480">
              <a:lnSpc>
                <a:spcPct val="109100"/>
              </a:lnSpc>
              <a:spcBef>
                <a:spcPts val="815"/>
              </a:spcBef>
            </a:pPr>
            <a:r>
              <a:rPr dirty="0" sz="1100" spc="-270">
                <a:latin typeface="Calibri"/>
                <a:cs typeface="Calibri"/>
              </a:rPr>
              <a:t>ل</a:t>
            </a:r>
            <a:r>
              <a:rPr dirty="0" sz="1100" spc="-330">
                <a:latin typeface="Calibri"/>
                <a:cs typeface="Calibri"/>
              </a:rPr>
              <a:t>ى</a:t>
            </a:r>
            <a:r>
              <a:rPr dirty="0" sz="1100" spc="-45">
                <a:latin typeface="Calibri"/>
                <a:cs typeface="Calibri"/>
              </a:rPr>
              <a:t>إ</a:t>
            </a:r>
            <a:r>
              <a:rPr dirty="0" sz="1100">
                <a:latin typeface="Calibri"/>
                <a:cs typeface="Calibri"/>
              </a:rPr>
              <a:t>و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،</a:t>
            </a:r>
            <a:r>
              <a:rPr dirty="0" sz="1100" spc="-40">
                <a:latin typeface="Calibri"/>
                <a:cs typeface="Calibri"/>
              </a:rPr>
              <a:t>ح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575">
                <a:latin typeface="Calibri"/>
                <a:cs typeface="Calibri"/>
              </a:rPr>
              <a:t>ب</a:t>
            </a:r>
            <a:r>
              <a:rPr dirty="0" sz="1100" spc="-300">
                <a:latin typeface="Calibri"/>
                <a:cs typeface="Calibri"/>
              </a:rPr>
              <a:t>ص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ل</a:t>
            </a:r>
            <a:r>
              <a:rPr dirty="0" sz="1100">
                <a:latin typeface="Calibri"/>
                <a:cs typeface="Calibri"/>
              </a:rPr>
              <a:t>آ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95">
                <a:latin typeface="Calibri"/>
                <a:cs typeface="Calibri"/>
              </a:rPr>
              <a:t>ة</a:t>
            </a:r>
            <a:r>
              <a:rPr dirty="0" sz="1100" spc="-315">
                <a:latin typeface="Calibri"/>
                <a:cs typeface="Calibri"/>
              </a:rPr>
              <a:t>ل</a:t>
            </a:r>
            <a:r>
              <a:rPr dirty="0" sz="1100" spc="-480">
                <a:latin typeface="Calibri"/>
                <a:cs typeface="Calibri"/>
              </a:rPr>
              <a:t>ئ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114">
                <a:latin typeface="Calibri"/>
                <a:cs typeface="Calibri"/>
              </a:rPr>
              <a:t>ع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75">
                <a:latin typeface="Calibri"/>
                <a:cs typeface="Calibri"/>
              </a:rPr>
              <a:t>م</a:t>
            </a:r>
            <a:r>
              <a:rPr dirty="0" sz="1100" spc="-330">
                <a:latin typeface="Calibri"/>
                <a:cs typeface="Calibri"/>
              </a:rPr>
              <a:t>ك</a:t>
            </a:r>
            <a:r>
              <a:rPr dirty="0" sz="1100" spc="-5">
                <a:latin typeface="Calibri"/>
                <a:cs typeface="Calibri"/>
              </a:rPr>
              <a:t>ح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75">
                <a:latin typeface="Calibri"/>
                <a:cs typeface="Calibri"/>
              </a:rPr>
              <a:t>ب</a:t>
            </a:r>
            <a:r>
              <a:rPr dirty="0" sz="1100" spc="-575">
                <a:latin typeface="Calibri"/>
                <a:cs typeface="Calibri"/>
              </a:rPr>
              <a:t>ب</a:t>
            </a:r>
            <a:r>
              <a:rPr dirty="0" sz="1100" spc="-250">
                <a:latin typeface="Calibri"/>
                <a:cs typeface="Calibri"/>
              </a:rPr>
              <a:t>س</a:t>
            </a:r>
            <a:r>
              <a:rPr dirty="0" sz="1100" spc="-610">
                <a:latin typeface="Calibri"/>
                <a:cs typeface="Calibri"/>
              </a:rPr>
              <a:t>ب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95">
                <a:latin typeface="Calibri"/>
                <a:cs typeface="Calibri"/>
              </a:rPr>
              <a:t>ة</a:t>
            </a:r>
            <a:r>
              <a:rPr dirty="0" sz="1100" spc="-430">
                <a:latin typeface="Calibri"/>
                <a:cs typeface="Calibri"/>
              </a:rPr>
              <a:t>ي</a:t>
            </a:r>
            <a:r>
              <a:rPr dirty="0" sz="1100" spc="-340">
                <a:latin typeface="Calibri"/>
                <a:cs typeface="Calibri"/>
              </a:rPr>
              <a:t>ن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30">
                <a:latin typeface="Calibri"/>
                <a:cs typeface="Calibri"/>
              </a:rPr>
              <a:t>م</a:t>
            </a:r>
            <a:r>
              <a:rPr dirty="0" sz="1100" spc="-575">
                <a:latin typeface="Calibri"/>
                <a:cs typeface="Calibri"/>
              </a:rPr>
              <a:t>ث</a:t>
            </a:r>
            <a:r>
              <a:rPr dirty="0" sz="1100" spc="-150">
                <a:latin typeface="Calibri"/>
                <a:cs typeface="Calibri"/>
              </a:rPr>
              <a:t>ع</a:t>
            </a:r>
            <a:r>
              <a:rPr dirty="0" sz="1100" spc="-365">
                <a:latin typeface="Calibri"/>
                <a:cs typeface="Calibri"/>
              </a:rPr>
              <a:t>ل</a:t>
            </a:r>
            <a:r>
              <a:rPr dirty="0" sz="1100">
                <a:latin typeface="Calibri"/>
                <a:cs typeface="Calibri"/>
              </a:rPr>
              <a:t>ا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95">
                <a:latin typeface="Calibri"/>
                <a:cs typeface="Calibri"/>
              </a:rPr>
              <a:t>ة</a:t>
            </a:r>
            <a:r>
              <a:rPr dirty="0" sz="1100" spc="-415">
                <a:latin typeface="Calibri"/>
                <a:cs typeface="Calibri"/>
              </a:rPr>
              <a:t>ل</a:t>
            </a:r>
            <a:r>
              <a:rPr dirty="0" sz="1100">
                <a:latin typeface="Calibri"/>
                <a:cs typeface="Calibri"/>
              </a:rPr>
              <a:t>و</a:t>
            </a:r>
            <a:r>
              <a:rPr dirty="0" sz="1100" spc="95">
                <a:latin typeface="Calibri"/>
                <a:cs typeface="Calibri"/>
              </a:rPr>
              <a:t>د</a:t>
            </a:r>
            <a:r>
              <a:rPr dirty="0" sz="1100" spc="-365">
                <a:latin typeface="Calibri"/>
                <a:cs typeface="Calibri"/>
              </a:rPr>
              <a:t>ل</a:t>
            </a:r>
            <a:r>
              <a:rPr dirty="0" sz="1100">
                <a:latin typeface="Calibri"/>
                <a:cs typeface="Calibri"/>
              </a:rPr>
              <a:t>ا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75">
                <a:latin typeface="Calibri"/>
                <a:cs typeface="Calibri"/>
              </a:rPr>
              <a:t>م</a:t>
            </a:r>
            <a:r>
              <a:rPr dirty="0" sz="1100" spc="-305">
                <a:latin typeface="Calibri"/>
                <a:cs typeface="Calibri"/>
              </a:rPr>
              <a:t>ك</a:t>
            </a:r>
            <a:r>
              <a:rPr dirty="0" sz="1100" spc="-5">
                <a:latin typeface="Calibri"/>
                <a:cs typeface="Calibri"/>
              </a:rPr>
              <a:t>ح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ن</a:t>
            </a:r>
            <a:r>
              <a:rPr dirty="0" sz="1100" spc="-114">
                <a:latin typeface="Calibri"/>
                <a:cs typeface="Calibri"/>
              </a:rPr>
              <a:t>ع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ا</a:t>
            </a:r>
            <a:r>
              <a:rPr dirty="0" sz="1100" spc="-170">
                <a:latin typeface="Calibri"/>
                <a:cs typeface="Calibri"/>
              </a:rPr>
              <a:t>د</a:t>
            </a:r>
            <a:r>
              <a:rPr dirty="0" baseline="32828" sz="1650">
                <a:latin typeface="Calibri"/>
                <a:cs typeface="Calibri"/>
              </a:rPr>
              <a:t>ً</a:t>
            </a:r>
            <a:r>
              <a:rPr dirty="0" baseline="32828" sz="1650" spc="22">
                <a:latin typeface="Calibri"/>
                <a:cs typeface="Calibri"/>
              </a:rPr>
              <a:t> </a:t>
            </a:r>
            <a:r>
              <a:rPr dirty="0" sz="1100" spc="-430">
                <a:latin typeface="Calibri"/>
                <a:cs typeface="Calibri"/>
              </a:rPr>
              <a:t>ي</a:t>
            </a:r>
            <a:r>
              <a:rPr dirty="0" sz="1100" spc="-150">
                <a:latin typeface="Calibri"/>
                <a:cs typeface="Calibri"/>
              </a:rPr>
              <a:t>ع</a:t>
            </a:r>
            <a:r>
              <a:rPr dirty="0" sz="1100" spc="-615">
                <a:latin typeface="Calibri"/>
                <a:cs typeface="Calibri"/>
              </a:rPr>
              <a:t>ب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254">
                <a:latin typeface="Calibri"/>
                <a:cs typeface="Calibri"/>
              </a:rPr>
              <a:t>ه</a:t>
            </a:r>
            <a:r>
              <a:rPr dirty="0" sz="1100" spc="-355">
                <a:latin typeface="Calibri"/>
                <a:cs typeface="Calibri"/>
              </a:rPr>
              <a:t>ل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95">
                <a:latin typeface="Calibri"/>
                <a:cs typeface="Calibri"/>
              </a:rPr>
              <a:t>ة</a:t>
            </a:r>
            <a:r>
              <a:rPr dirty="0" sz="1100" spc="-430">
                <a:latin typeface="Calibri"/>
                <a:cs typeface="Calibri"/>
              </a:rPr>
              <a:t>ي</a:t>
            </a:r>
            <a:r>
              <a:rPr dirty="0" sz="1100" spc="-315">
                <a:latin typeface="Calibri"/>
                <a:cs typeface="Calibri"/>
              </a:rPr>
              <a:t>ل</a:t>
            </a:r>
            <a:r>
              <a:rPr dirty="0" sz="1100" spc="-20">
                <a:latin typeface="Calibri"/>
                <a:cs typeface="Calibri"/>
              </a:rPr>
              <a:t>خ</a:t>
            </a:r>
            <a:r>
              <a:rPr dirty="0" sz="1100" spc="5">
                <a:latin typeface="Calibri"/>
                <a:cs typeface="Calibri"/>
              </a:rPr>
              <a:t>ا</a:t>
            </a:r>
            <a:r>
              <a:rPr dirty="0" sz="1100" spc="95">
                <a:latin typeface="Calibri"/>
                <a:cs typeface="Calibri"/>
              </a:rPr>
              <a:t>د</a:t>
            </a:r>
            <a:r>
              <a:rPr dirty="0" sz="1100" spc="-365">
                <a:latin typeface="Calibri"/>
                <a:cs typeface="Calibri"/>
              </a:rPr>
              <a:t>ل</a:t>
            </a:r>
            <a:r>
              <a:rPr dirty="0" sz="1100">
                <a:latin typeface="Calibri"/>
                <a:cs typeface="Calibri"/>
              </a:rPr>
              <a:t>ا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254">
                <a:latin typeface="Calibri"/>
                <a:cs typeface="Calibri"/>
              </a:rPr>
              <a:t>ه</a:t>
            </a:r>
            <a:r>
              <a:rPr dirty="0" sz="1100" spc="-575">
                <a:latin typeface="Calibri"/>
                <a:cs typeface="Calibri"/>
              </a:rPr>
              <a:t>ت</a:t>
            </a:r>
            <a:r>
              <a:rPr dirty="0" sz="1100" spc="-430">
                <a:latin typeface="Calibri"/>
                <a:cs typeface="Calibri"/>
              </a:rPr>
              <a:t>ي</a:t>
            </a:r>
            <a:r>
              <a:rPr dirty="0" sz="1100" spc="-340">
                <a:latin typeface="Calibri"/>
                <a:cs typeface="Calibri"/>
              </a:rPr>
              <a:t>ل</a:t>
            </a:r>
            <a:r>
              <a:rPr dirty="0" sz="1100" spc="-95">
                <a:latin typeface="Calibri"/>
                <a:cs typeface="Calibri"/>
              </a:rPr>
              <a:t>ل</a:t>
            </a:r>
            <a:r>
              <a:rPr dirty="0" sz="1100" spc="-50">
                <a:latin typeface="Calibri"/>
                <a:cs typeface="Calibri"/>
              </a:rPr>
              <a:t>ا</a:t>
            </a:r>
            <a:r>
              <a:rPr dirty="0" sz="1100" spc="-235">
                <a:latin typeface="Calibri"/>
                <a:cs typeface="Calibri"/>
              </a:rPr>
              <a:t>ق</a:t>
            </a:r>
            <a:r>
              <a:rPr dirty="0" sz="1100" spc="-575">
                <a:latin typeface="Calibri"/>
                <a:cs typeface="Calibri"/>
              </a:rPr>
              <a:t>ت</a:t>
            </a:r>
            <a:r>
              <a:rPr dirty="0" sz="1100" spc="-295">
                <a:latin typeface="Calibri"/>
                <a:cs typeface="Calibri"/>
              </a:rPr>
              <a:t>س</a:t>
            </a:r>
            <a:r>
              <a:rPr dirty="0" sz="1100">
                <a:latin typeface="Calibri"/>
                <a:cs typeface="Calibri"/>
              </a:rPr>
              <a:t>ا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29">
                <a:latin typeface="Calibri"/>
                <a:cs typeface="Calibri"/>
              </a:rPr>
              <a:t>ل</a:t>
            </a:r>
            <a:r>
              <a:rPr dirty="0" sz="1100" spc="-275">
                <a:latin typeface="Calibri"/>
                <a:cs typeface="Calibri"/>
              </a:rPr>
              <a:t>ى</a:t>
            </a:r>
            <a:r>
              <a:rPr dirty="0" sz="1100" spc="-114">
                <a:latin typeface="Calibri"/>
                <a:cs typeface="Calibri"/>
              </a:rPr>
              <a:t>ع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ظ</a:t>
            </a:r>
            <a:r>
              <a:rPr dirty="0" sz="1100" spc="-555">
                <a:latin typeface="Calibri"/>
                <a:cs typeface="Calibri"/>
              </a:rPr>
              <a:t>ف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35">
                <a:latin typeface="Calibri"/>
                <a:cs typeface="Calibri"/>
              </a:rPr>
              <a:t>ح</a:t>
            </a:r>
            <a:r>
              <a:rPr dirty="0" sz="1100" spc="-615">
                <a:latin typeface="Calibri"/>
                <a:cs typeface="Calibri"/>
              </a:rPr>
              <a:t>ت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ن</a:t>
            </a:r>
            <a:r>
              <a:rPr dirty="0" sz="1100">
                <a:latin typeface="Calibri"/>
                <a:cs typeface="Calibri"/>
              </a:rPr>
              <a:t>أ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75">
                <a:latin typeface="Calibri"/>
                <a:cs typeface="Calibri"/>
              </a:rPr>
              <a:t>ت</a:t>
            </a:r>
            <a:r>
              <a:rPr dirty="0" sz="1100" spc="-125">
                <a:latin typeface="Calibri"/>
                <a:cs typeface="Calibri"/>
              </a:rPr>
              <a:t>ع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175">
                <a:latin typeface="Calibri"/>
                <a:cs typeface="Calibri"/>
              </a:rPr>
              <a:t>ط</a:t>
            </a:r>
            <a:r>
              <a:rPr dirty="0" sz="1100" spc="-575">
                <a:latin typeface="Calibri"/>
                <a:cs typeface="Calibri"/>
              </a:rPr>
              <a:t>ت</a:t>
            </a:r>
            <a:r>
              <a:rPr dirty="0" sz="1100" spc="-295">
                <a:latin typeface="Calibri"/>
                <a:cs typeface="Calibri"/>
              </a:rPr>
              <a:t>س</a:t>
            </a:r>
            <a:r>
              <a:rPr dirty="0" sz="1100">
                <a:latin typeface="Calibri"/>
                <a:cs typeface="Calibri"/>
              </a:rPr>
              <a:t>ا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75">
                <a:latin typeface="Calibri"/>
                <a:cs typeface="Calibri"/>
              </a:rPr>
              <a:t>ت</a:t>
            </a:r>
            <a:r>
              <a:rPr dirty="0" sz="1100" spc="-525">
                <a:latin typeface="Calibri"/>
                <a:cs typeface="Calibri"/>
              </a:rPr>
              <a:t>ي</a:t>
            </a:r>
            <a:r>
              <a:rPr dirty="0" sz="1100" spc="-5">
                <a:latin typeface="Calibri"/>
                <a:cs typeface="Calibri"/>
              </a:rPr>
              <a:t>و</a:t>
            </a:r>
            <a:r>
              <a:rPr dirty="0" sz="1100" spc="-235">
                <a:latin typeface="Calibri"/>
                <a:cs typeface="Calibri"/>
              </a:rPr>
              <a:t>ك</a:t>
            </a:r>
            <a:r>
              <a:rPr dirty="0" sz="1100" spc="-365">
                <a:latin typeface="Calibri"/>
                <a:cs typeface="Calibri"/>
              </a:rPr>
              <a:t>ل</a:t>
            </a:r>
            <a:r>
              <a:rPr dirty="0" sz="1100">
                <a:latin typeface="Calibri"/>
                <a:cs typeface="Calibri"/>
              </a:rPr>
              <a:t>ا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95">
                <a:latin typeface="Calibri"/>
                <a:cs typeface="Calibri"/>
              </a:rPr>
              <a:t>ة</a:t>
            </a:r>
            <a:r>
              <a:rPr dirty="0" sz="1100" spc="-415">
                <a:latin typeface="Calibri"/>
                <a:cs typeface="Calibri"/>
              </a:rPr>
              <a:t>ل</a:t>
            </a:r>
            <a:r>
              <a:rPr dirty="0" sz="1100">
                <a:latin typeface="Calibri"/>
                <a:cs typeface="Calibri"/>
              </a:rPr>
              <a:t>ود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365">
                <a:latin typeface="Calibri"/>
                <a:cs typeface="Calibri"/>
              </a:rPr>
              <a:t>ن</a:t>
            </a:r>
            <a:r>
              <a:rPr dirty="0" baseline="32828" sz="1650">
                <a:latin typeface="Calibri"/>
                <a:cs typeface="Calibri"/>
              </a:rPr>
              <a:t>ّ</a:t>
            </a:r>
            <a:r>
              <a:rPr dirty="0" baseline="32828" sz="1650" spc="1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إ </a:t>
            </a:r>
            <a:r>
              <a:rPr dirty="0" baseline="5050" sz="1650" spc="-405">
                <a:latin typeface="Calibri"/>
                <a:cs typeface="Calibri"/>
              </a:rPr>
              <a:t>ل</a:t>
            </a:r>
            <a:r>
              <a:rPr dirty="0" baseline="5050" sz="1650" spc="-494">
                <a:latin typeface="Calibri"/>
                <a:cs typeface="Calibri"/>
              </a:rPr>
              <a:t>ى</a:t>
            </a:r>
            <a:r>
              <a:rPr dirty="0" baseline="5050" sz="1650">
                <a:latin typeface="Calibri"/>
                <a:cs typeface="Calibri"/>
              </a:rPr>
              <a:t>إ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15">
                <a:latin typeface="Calibri"/>
                <a:cs typeface="Calibri"/>
              </a:rPr>
              <a:t>694</a:t>
            </a:r>
            <a:r>
              <a:rPr dirty="0" baseline="5050" sz="1650">
                <a:latin typeface="Calibri"/>
                <a:cs typeface="Calibri"/>
              </a:rPr>
              <a:t>1</a:t>
            </a:r>
            <a:r>
              <a:rPr dirty="0" baseline="5050" sz="1650" spc="15">
                <a:latin typeface="Calibri"/>
                <a:cs typeface="Calibri"/>
              </a:rPr>
              <a:t> </a:t>
            </a:r>
            <a:r>
              <a:rPr dirty="0" baseline="5050" sz="1650" spc="7">
                <a:latin typeface="Calibri"/>
                <a:cs typeface="Calibri"/>
              </a:rPr>
              <a:t>م</a:t>
            </a:r>
            <a:r>
              <a:rPr dirty="0" baseline="5050" sz="1650" spc="75">
                <a:latin typeface="Calibri"/>
                <a:cs typeface="Calibri"/>
              </a:rPr>
              <a:t>ا</a:t>
            </a:r>
            <a:r>
              <a:rPr dirty="0" baseline="5050" sz="1650" spc="-172">
                <a:latin typeface="Calibri"/>
                <a:cs typeface="Calibri"/>
              </a:rPr>
              <a:t>ع</a:t>
            </a:r>
            <a:r>
              <a:rPr dirty="0" baseline="5050" sz="1650" spc="-60">
                <a:latin typeface="Calibri"/>
                <a:cs typeface="Calibri"/>
              </a:rPr>
              <a:t> </a:t>
            </a:r>
            <a:r>
              <a:rPr dirty="0" baseline="5050" sz="1650" spc="142">
                <a:latin typeface="Calibri"/>
                <a:cs typeface="Calibri"/>
              </a:rPr>
              <a:t>ذ</a:t>
            </a:r>
            <a:r>
              <a:rPr dirty="0" baseline="5050" sz="1650" spc="-434">
                <a:latin typeface="Calibri"/>
                <a:cs typeface="Calibri"/>
              </a:rPr>
              <a:t>ن</a:t>
            </a:r>
            <a:r>
              <a:rPr dirty="0" baseline="5050" sz="1650" spc="-52">
                <a:latin typeface="Calibri"/>
                <a:cs typeface="Calibri"/>
              </a:rPr>
              <a:t>م</a:t>
            </a:r>
            <a:r>
              <a:rPr dirty="0" baseline="5050" sz="1650" spc="-30">
                <a:latin typeface="Calibri"/>
                <a:cs typeface="Calibri"/>
              </a:rPr>
              <a:t> </a:t>
            </a:r>
            <a:r>
              <a:rPr dirty="0" baseline="5050" sz="1650" spc="142">
                <a:latin typeface="Calibri"/>
                <a:cs typeface="Calibri"/>
              </a:rPr>
              <a:t>ة</a:t>
            </a:r>
            <a:r>
              <a:rPr dirty="0" baseline="5050" sz="1650" spc="-937">
                <a:latin typeface="Calibri"/>
                <a:cs typeface="Calibri"/>
              </a:rPr>
              <a:t>ي</a:t>
            </a:r>
            <a:r>
              <a:rPr dirty="0" baseline="5050" sz="1650" spc="-682">
                <a:latin typeface="Calibri"/>
                <a:cs typeface="Calibri"/>
              </a:rPr>
              <a:t>ي</a:t>
            </a:r>
            <a:r>
              <a:rPr dirty="0" baseline="22727" sz="1650">
                <a:latin typeface="Calibri"/>
                <a:cs typeface="Calibri"/>
              </a:rPr>
              <a:t> </a:t>
            </a:r>
            <a:r>
              <a:rPr dirty="0" baseline="22727" sz="1650" spc="52">
                <a:latin typeface="Calibri"/>
                <a:cs typeface="Calibri"/>
              </a:rPr>
              <a:t> </a:t>
            </a:r>
            <a:r>
              <a:rPr dirty="0" sz="1100" spc="-250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baseline="5050" sz="1650" spc="-472">
                <a:latin typeface="Calibri"/>
                <a:cs typeface="Calibri"/>
              </a:rPr>
              <a:t>ل</a:t>
            </a:r>
            <a:r>
              <a:rPr dirty="0" baseline="5050" sz="1650" spc="52">
                <a:latin typeface="Calibri"/>
                <a:cs typeface="Calibri"/>
              </a:rPr>
              <a:t>ج</a:t>
            </a:r>
            <a:r>
              <a:rPr dirty="0" baseline="5050" sz="1650" spc="-547">
                <a:latin typeface="Calibri"/>
                <a:cs typeface="Calibri"/>
              </a:rPr>
              <a:t>ن</a:t>
            </a:r>
            <a:r>
              <a:rPr dirty="0" baseline="5050" sz="1650" spc="-165">
                <a:latin typeface="Calibri"/>
                <a:cs typeface="Calibri"/>
              </a:rPr>
              <a:t>لإ</a:t>
            </a:r>
            <a:r>
              <a:rPr dirty="0" baseline="5050" sz="1650">
                <a:latin typeface="Calibri"/>
                <a:cs typeface="Calibri"/>
              </a:rPr>
              <a:t>ا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142">
                <a:latin typeface="Calibri"/>
                <a:cs typeface="Calibri"/>
              </a:rPr>
              <a:t>ة</a:t>
            </a:r>
            <a:r>
              <a:rPr dirty="0" baseline="5050" sz="1650" spc="-719">
                <a:latin typeface="Calibri"/>
                <a:cs typeface="Calibri"/>
              </a:rPr>
              <a:t>ي</a:t>
            </a:r>
            <a:r>
              <a:rPr dirty="0" baseline="5050" sz="1650" spc="75">
                <a:latin typeface="Calibri"/>
                <a:cs typeface="Calibri"/>
              </a:rPr>
              <a:t>ا</a:t>
            </a:r>
            <a:r>
              <a:rPr dirty="0" baseline="5050" sz="1650" spc="44">
                <a:latin typeface="Calibri"/>
                <a:cs typeface="Calibri"/>
              </a:rPr>
              <a:t>م</a:t>
            </a:r>
            <a:r>
              <a:rPr dirty="0" baseline="5050" sz="1650" spc="52">
                <a:latin typeface="Calibri"/>
                <a:cs typeface="Calibri"/>
              </a:rPr>
              <a:t>ح</a:t>
            </a:r>
            <a:r>
              <a:rPr dirty="0" baseline="5050" sz="1650" spc="-547">
                <a:latin typeface="Calibri"/>
                <a:cs typeface="Calibri"/>
              </a:rPr>
              <a:t>ل</a:t>
            </a:r>
            <a:r>
              <a:rPr dirty="0" baseline="5050" sz="1650">
                <a:latin typeface="Calibri"/>
                <a:cs typeface="Calibri"/>
              </a:rPr>
              <a:t>ا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112">
                <a:latin typeface="Calibri"/>
                <a:cs typeface="Calibri"/>
              </a:rPr>
              <a:t>ت</a:t>
            </a:r>
            <a:r>
              <a:rPr dirty="0" baseline="5050" sz="1650" spc="52">
                <a:latin typeface="Calibri"/>
                <a:cs typeface="Calibri"/>
              </a:rPr>
              <a:t>ح</a:t>
            </a:r>
            <a:r>
              <a:rPr dirty="0" baseline="5050" sz="1650" spc="-922">
                <a:latin typeface="Calibri"/>
                <a:cs typeface="Calibri"/>
              </a:rPr>
              <a:t>ت</a:t>
            </a:r>
            <a:r>
              <a:rPr dirty="0" baseline="5050" sz="1650" spc="-30">
                <a:latin typeface="Calibri"/>
                <a:cs typeface="Calibri"/>
              </a:rPr>
              <a:t> </a:t>
            </a:r>
            <a:r>
              <a:rPr dirty="0" baseline="5050" sz="1650" spc="-487">
                <a:latin typeface="Calibri"/>
                <a:cs typeface="Calibri"/>
              </a:rPr>
              <a:t>ه</a:t>
            </a:r>
            <a:r>
              <a:rPr dirty="0" baseline="5050" sz="1650" spc="142">
                <a:latin typeface="Calibri"/>
                <a:cs typeface="Calibri"/>
              </a:rPr>
              <a:t>د</a:t>
            </a:r>
            <a:r>
              <a:rPr dirty="0" baseline="5050" sz="1650" spc="-382">
                <a:latin typeface="Calibri"/>
                <a:cs typeface="Calibri"/>
              </a:rPr>
              <a:t>ه</a:t>
            </a:r>
            <a:r>
              <a:rPr dirty="0" baseline="5050" sz="1650" spc="-172">
                <a:latin typeface="Calibri"/>
                <a:cs typeface="Calibri"/>
              </a:rPr>
              <a:t>ع</a:t>
            </a:r>
            <a:r>
              <a:rPr dirty="0" baseline="5050" sz="1650" spc="-22">
                <a:latin typeface="Calibri"/>
                <a:cs typeface="Calibri"/>
              </a:rPr>
              <a:t> </a:t>
            </a:r>
            <a:r>
              <a:rPr dirty="0" baseline="5050" sz="1650" spc="-862">
                <a:latin typeface="Calibri"/>
                <a:cs typeface="Calibri"/>
              </a:rPr>
              <a:t>ف</a:t>
            </a:r>
            <a:r>
              <a:rPr dirty="0" baseline="-12626" sz="1650">
                <a:latin typeface="Calibri"/>
                <a:cs typeface="Calibri"/>
              </a:rPr>
              <a:t>ي</a:t>
            </a:r>
            <a:r>
              <a:rPr dirty="0" baseline="-12626" sz="1650" spc="-195">
                <a:latin typeface="Calibri"/>
                <a:cs typeface="Calibri"/>
              </a:rPr>
              <a:t> </a:t>
            </a:r>
            <a:r>
              <a:rPr dirty="0" baseline="32828" sz="1650">
                <a:latin typeface="Calibri"/>
                <a:cs typeface="Calibri"/>
              </a:rPr>
              <a:t> </a:t>
            </a:r>
            <a:r>
              <a:rPr dirty="0" baseline="32828" sz="1650">
                <a:latin typeface="Calibri"/>
                <a:cs typeface="Calibri"/>
              </a:rPr>
              <a:t> </a:t>
            </a:r>
            <a:r>
              <a:rPr dirty="0" baseline="32828" sz="1650" spc="-30">
                <a:latin typeface="Calibri"/>
                <a:cs typeface="Calibri"/>
              </a:rPr>
              <a:t> </a:t>
            </a:r>
            <a:r>
              <a:rPr dirty="0" baseline="5050" sz="1650" spc="112">
                <a:latin typeface="Calibri"/>
                <a:cs typeface="Calibri"/>
              </a:rPr>
              <a:t>ت</a:t>
            </a:r>
            <a:r>
              <a:rPr dirty="0" baseline="5050" sz="1650" spc="-787">
                <a:latin typeface="Calibri"/>
                <a:cs typeface="Calibri"/>
              </a:rPr>
              <a:t>ي</a:t>
            </a:r>
            <a:r>
              <a:rPr dirty="0" baseline="5050" sz="1650" spc="-7">
                <a:latin typeface="Calibri"/>
                <a:cs typeface="Calibri"/>
              </a:rPr>
              <a:t>و</a:t>
            </a:r>
            <a:r>
              <a:rPr dirty="0" baseline="5050" sz="1650" spc="-352">
                <a:latin typeface="Calibri"/>
                <a:cs typeface="Calibri"/>
              </a:rPr>
              <a:t>ك</a:t>
            </a:r>
            <a:r>
              <a:rPr dirty="0" baseline="5050" sz="1650" spc="-547">
                <a:latin typeface="Calibri"/>
                <a:cs typeface="Calibri"/>
              </a:rPr>
              <a:t>ل</a:t>
            </a:r>
            <a:r>
              <a:rPr dirty="0" baseline="5050" sz="1650">
                <a:latin typeface="Calibri"/>
                <a:cs typeface="Calibri"/>
              </a:rPr>
              <a:t>ا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142">
                <a:latin typeface="Calibri"/>
                <a:cs typeface="Calibri"/>
              </a:rPr>
              <a:t>ة</a:t>
            </a:r>
            <a:r>
              <a:rPr dirty="0" baseline="5050" sz="1650" spc="-585">
                <a:latin typeface="Calibri"/>
                <a:cs typeface="Calibri"/>
              </a:rPr>
              <a:t>ل</a:t>
            </a:r>
            <a:r>
              <a:rPr dirty="0" baseline="5050" sz="1650">
                <a:latin typeface="Calibri"/>
                <a:cs typeface="Calibri"/>
              </a:rPr>
              <a:t>ود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112">
                <a:latin typeface="Calibri"/>
                <a:cs typeface="Calibri"/>
              </a:rPr>
              <a:t>ت</a:t>
            </a:r>
            <a:r>
              <a:rPr dirty="0" baseline="5050" sz="1650" spc="-622">
                <a:latin typeface="Calibri"/>
                <a:cs typeface="Calibri"/>
              </a:rPr>
              <a:t>ل</a:t>
            </a:r>
            <a:r>
              <a:rPr dirty="0" baseline="5050" sz="1650" spc="67">
                <a:latin typeface="Calibri"/>
                <a:cs typeface="Calibri"/>
              </a:rPr>
              <a:t>و</a:t>
            </a:r>
            <a:r>
              <a:rPr dirty="0" baseline="5050" sz="1650" spc="52">
                <a:latin typeface="Calibri"/>
                <a:cs typeface="Calibri"/>
              </a:rPr>
              <a:t>ح</a:t>
            </a:r>
            <a:r>
              <a:rPr dirty="0" baseline="5050" sz="1650" spc="-922">
                <a:latin typeface="Calibri"/>
                <a:cs typeface="Calibri"/>
              </a:rPr>
              <a:t>ت</a:t>
            </a:r>
            <a:r>
              <a:rPr dirty="0" baseline="5050" sz="1650" spc="-30">
                <a:latin typeface="Calibri"/>
                <a:cs typeface="Calibri"/>
              </a:rPr>
              <a:t> </a:t>
            </a:r>
            <a:r>
              <a:rPr dirty="0" baseline="5050" sz="1650" spc="112">
                <a:latin typeface="Calibri"/>
                <a:cs typeface="Calibri"/>
              </a:rPr>
              <a:t>ث</a:t>
            </a:r>
            <a:r>
              <a:rPr dirty="0" baseline="5050" sz="1650" spc="-644">
                <a:latin typeface="Calibri"/>
                <a:cs typeface="Calibri"/>
              </a:rPr>
              <a:t>ي</a:t>
            </a:r>
            <a:r>
              <a:rPr dirty="0" baseline="5050" sz="1650" spc="-7">
                <a:latin typeface="Calibri"/>
                <a:cs typeface="Calibri"/>
              </a:rPr>
              <a:t>ح</a:t>
            </a:r>
            <a:r>
              <a:rPr dirty="0" baseline="5050" sz="1650" spc="-30">
                <a:latin typeface="Calibri"/>
                <a:cs typeface="Calibri"/>
              </a:rPr>
              <a:t> </a:t>
            </a:r>
            <a:r>
              <a:rPr dirty="0" baseline="5050" sz="1650" spc="7">
                <a:latin typeface="Calibri"/>
                <a:cs typeface="Calibri"/>
              </a:rPr>
              <a:t>،</a:t>
            </a:r>
            <a:r>
              <a:rPr dirty="0" baseline="5050" sz="1650" spc="-7">
                <a:latin typeface="Calibri"/>
                <a:cs typeface="Calibri"/>
              </a:rPr>
              <a:t>ل</a:t>
            </a:r>
            <a:r>
              <a:rPr dirty="0" baseline="5050" sz="1650" spc="-142">
                <a:latin typeface="Calibri"/>
                <a:cs typeface="Calibri"/>
              </a:rPr>
              <a:t>ل</a:t>
            </a:r>
            <a:r>
              <a:rPr dirty="0" baseline="5050" sz="1650" spc="-75">
                <a:latin typeface="Calibri"/>
                <a:cs typeface="Calibri"/>
              </a:rPr>
              <a:t>ا</a:t>
            </a:r>
            <a:r>
              <a:rPr dirty="0" baseline="5050" sz="1650" spc="-352">
                <a:latin typeface="Calibri"/>
                <a:cs typeface="Calibri"/>
              </a:rPr>
              <a:t>ق</a:t>
            </a:r>
            <a:r>
              <a:rPr dirty="0" baseline="5050" sz="1650" spc="-862">
                <a:latin typeface="Calibri"/>
                <a:cs typeface="Calibri"/>
              </a:rPr>
              <a:t>ت</a:t>
            </a:r>
            <a:r>
              <a:rPr dirty="0" baseline="5050" sz="1650" spc="-480">
                <a:latin typeface="Calibri"/>
                <a:cs typeface="Calibri"/>
              </a:rPr>
              <a:t>س</a:t>
            </a:r>
            <a:r>
              <a:rPr dirty="0" baseline="5050" sz="1650" spc="-240">
                <a:latin typeface="Calibri"/>
                <a:cs typeface="Calibri"/>
              </a:rPr>
              <a:t>ل</a:t>
            </a:r>
            <a:r>
              <a:rPr dirty="0" baseline="5050" sz="1650" spc="-120">
                <a:latin typeface="Calibri"/>
                <a:cs typeface="Calibri"/>
              </a:rPr>
              <a:t>ا</a:t>
            </a:r>
            <a:r>
              <a:rPr dirty="0" baseline="5050" sz="1650">
                <a:latin typeface="Calibri"/>
                <a:cs typeface="Calibri"/>
              </a:rPr>
              <a:t>ا</a:t>
            </a:r>
            <a:r>
              <a:rPr dirty="0" baseline="5050" sz="1650" spc="-82">
                <a:latin typeface="Calibri"/>
                <a:cs typeface="Calibri"/>
              </a:rPr>
              <a:t> </a:t>
            </a:r>
            <a:r>
              <a:rPr dirty="0" baseline="5050" sz="1650" spc="7">
                <a:latin typeface="Calibri"/>
                <a:cs typeface="Calibri"/>
              </a:rPr>
              <a:t>ا</a:t>
            </a:r>
            <a:r>
              <a:rPr dirty="0" baseline="5050" sz="1650" spc="142">
                <a:latin typeface="Calibri"/>
                <a:cs typeface="Calibri"/>
              </a:rPr>
              <a:t>ذ</a:t>
            </a:r>
            <a:r>
              <a:rPr dirty="0" baseline="5050" sz="1650" spc="-225">
                <a:latin typeface="Calibri"/>
                <a:cs typeface="Calibri"/>
              </a:rPr>
              <a:t>ه</a:t>
            </a:r>
            <a:r>
              <a:rPr dirty="0" baseline="5050" sz="1650" spc="-135">
                <a:latin typeface="Calibri"/>
                <a:cs typeface="Calibri"/>
              </a:rPr>
              <a:t> </a:t>
            </a:r>
            <a:r>
              <a:rPr dirty="0" baseline="5050" sz="1650" spc="60">
                <a:latin typeface="Calibri"/>
                <a:cs typeface="Calibri"/>
              </a:rPr>
              <a:t>ر</a:t>
            </a:r>
            <a:r>
              <a:rPr dirty="0" baseline="5050" sz="1650" spc="44">
                <a:latin typeface="Calibri"/>
                <a:cs typeface="Calibri"/>
              </a:rPr>
              <a:t>م</a:t>
            </a:r>
            <a:r>
              <a:rPr dirty="0" baseline="5050" sz="1650" spc="-862">
                <a:latin typeface="Calibri"/>
                <a:cs typeface="Calibri"/>
              </a:rPr>
              <a:t>ت</a:t>
            </a:r>
            <a:r>
              <a:rPr dirty="0" baseline="5050" sz="1650" spc="-442">
                <a:latin typeface="Calibri"/>
                <a:cs typeface="Calibri"/>
              </a:rPr>
              <a:t>س</a:t>
            </a:r>
            <a:r>
              <a:rPr dirty="0" baseline="5050" sz="1650">
                <a:latin typeface="Calibri"/>
                <a:cs typeface="Calibri"/>
              </a:rPr>
              <a:t>ا</a:t>
            </a:r>
            <a:r>
              <a:rPr dirty="0" baseline="5050" sz="1650" spc="-44">
                <a:latin typeface="Calibri"/>
                <a:cs typeface="Calibri"/>
              </a:rPr>
              <a:t> </a:t>
            </a:r>
            <a:r>
              <a:rPr dirty="0" baseline="5050" sz="1650" spc="142">
                <a:latin typeface="Calibri"/>
                <a:cs typeface="Calibri"/>
              </a:rPr>
              <a:t>د</a:t>
            </a:r>
            <a:r>
              <a:rPr dirty="0" baseline="5050" sz="1650" spc="-434">
                <a:latin typeface="Calibri"/>
                <a:cs typeface="Calibri"/>
              </a:rPr>
              <a:t>ق</a:t>
            </a:r>
            <a:r>
              <a:rPr dirty="0" baseline="5050" sz="1650" spc="-30">
                <a:latin typeface="Calibri"/>
                <a:cs typeface="Calibri"/>
              </a:rPr>
              <a:t> </a:t>
            </a:r>
            <a:r>
              <a:rPr dirty="0" baseline="5050" sz="1650" spc="-60">
                <a:latin typeface="Calibri"/>
                <a:cs typeface="Calibri"/>
              </a:rPr>
              <a:t>ح</a:t>
            </a:r>
            <a:r>
              <a:rPr dirty="0" baseline="5050" sz="1650" spc="75">
                <a:latin typeface="Calibri"/>
                <a:cs typeface="Calibri"/>
              </a:rPr>
              <a:t>ا</a:t>
            </a:r>
            <a:r>
              <a:rPr dirty="0" baseline="5050" sz="1650" spc="-862">
                <a:latin typeface="Calibri"/>
                <a:cs typeface="Calibri"/>
              </a:rPr>
              <a:t>ب</a:t>
            </a:r>
            <a:r>
              <a:rPr dirty="0" baseline="5050" sz="1650" spc="-419">
                <a:latin typeface="Calibri"/>
                <a:cs typeface="Calibri"/>
              </a:rPr>
              <a:t>ص</a:t>
            </a:r>
            <a:r>
              <a:rPr dirty="0" baseline="5050" sz="1650" spc="-547">
                <a:latin typeface="Calibri"/>
                <a:cs typeface="Calibri"/>
              </a:rPr>
              <a:t>ل</a:t>
            </a:r>
            <a:r>
              <a:rPr dirty="0" baseline="5050" sz="1650">
                <a:latin typeface="Calibri"/>
                <a:cs typeface="Calibri"/>
              </a:rPr>
              <a:t>ا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209">
                <a:latin typeface="Calibri"/>
                <a:cs typeface="Calibri"/>
              </a:rPr>
              <a:t>ك</a:t>
            </a:r>
            <a:r>
              <a:rPr dirty="0" baseline="5050" sz="1650" spc="-15">
                <a:latin typeface="Calibri"/>
                <a:cs typeface="Calibri"/>
              </a:rPr>
              <a:t>ر</a:t>
            </a:r>
            <a:r>
              <a:rPr dirty="0" baseline="5050" sz="1650" spc="75">
                <a:latin typeface="Calibri"/>
                <a:cs typeface="Calibri"/>
              </a:rPr>
              <a:t>ا</a:t>
            </a:r>
            <a:r>
              <a:rPr dirty="0" baseline="5050" sz="1650" spc="-862">
                <a:latin typeface="Calibri"/>
                <a:cs typeface="Calibri"/>
              </a:rPr>
              <a:t>ب</a:t>
            </a:r>
            <a:r>
              <a:rPr dirty="0" baseline="5050" sz="1650" spc="-52">
                <a:latin typeface="Calibri"/>
                <a:cs typeface="Calibri"/>
              </a:rPr>
              <a:t>م</a:t>
            </a:r>
            <a:r>
              <a:rPr dirty="0" baseline="5050" sz="1650" spc="-30">
                <a:latin typeface="Calibri"/>
                <a:cs typeface="Calibri"/>
              </a:rPr>
              <a:t> </a:t>
            </a:r>
            <a:r>
              <a:rPr dirty="0" baseline="5050" sz="1650" spc="-22">
                <a:latin typeface="Calibri"/>
                <a:cs typeface="Calibri"/>
              </a:rPr>
              <a:t>خ</a:t>
            </a:r>
            <a:r>
              <a:rPr dirty="0" baseline="5050" sz="1650" spc="-644">
                <a:latin typeface="Calibri"/>
                <a:cs typeface="Calibri"/>
              </a:rPr>
              <a:t>ي</a:t>
            </a:r>
            <a:r>
              <a:rPr dirty="0" baseline="5050" sz="1650" spc="-375">
                <a:latin typeface="Calibri"/>
                <a:cs typeface="Calibri"/>
              </a:rPr>
              <a:t>ش</a:t>
            </a:r>
            <a:r>
              <a:rPr dirty="0" baseline="5050" sz="1650" spc="-547">
                <a:latin typeface="Calibri"/>
                <a:cs typeface="Calibri"/>
              </a:rPr>
              <a:t>ل</a:t>
            </a:r>
            <a:r>
              <a:rPr dirty="0" baseline="5050" sz="1650">
                <a:latin typeface="Calibri"/>
                <a:cs typeface="Calibri"/>
              </a:rPr>
              <a:t>ا</a:t>
            </a:r>
            <a:r>
              <a:rPr dirty="0" baseline="5050" sz="1650" spc="-44">
                <a:latin typeface="Calibri"/>
                <a:cs typeface="Calibri"/>
              </a:rPr>
              <a:t> </a:t>
            </a:r>
            <a:r>
              <a:rPr dirty="0" baseline="5050" sz="1650" spc="-315">
                <a:latin typeface="Calibri"/>
                <a:cs typeface="Calibri"/>
              </a:rPr>
              <a:t>د</a:t>
            </a:r>
            <a:r>
              <a:rPr dirty="0" baseline="5050" sz="1650" spc="-839">
                <a:latin typeface="Calibri"/>
                <a:cs typeface="Calibri"/>
              </a:rPr>
              <a:t>ه</a:t>
            </a:r>
            <a:r>
              <a:rPr dirty="0" baseline="5050" sz="1650" spc="-630">
                <a:latin typeface="Calibri"/>
                <a:cs typeface="Calibri"/>
              </a:rPr>
              <a:t>ع</a:t>
            </a:r>
            <a:r>
              <a:rPr dirty="0" baseline="5050" sz="1650" spc="-67">
                <a:latin typeface="Calibri"/>
                <a:cs typeface="Calibri"/>
              </a:rPr>
              <a:t> </a:t>
            </a:r>
            <a:r>
              <a:rPr dirty="0" sz="1100" spc="-145">
                <a:latin typeface="Calibri"/>
                <a:cs typeface="Calibri"/>
              </a:rPr>
              <a:t>ه</a:t>
            </a:r>
            <a:r>
              <a:rPr dirty="0" sz="1100" spc="-85">
                <a:latin typeface="Calibri"/>
                <a:cs typeface="Calibri"/>
              </a:rPr>
              <a:t>ذ</a:t>
            </a:r>
            <a:r>
              <a:rPr dirty="0" sz="1100" spc="-150">
                <a:latin typeface="Calibri"/>
                <a:cs typeface="Calibri"/>
              </a:rPr>
              <a:t>ه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60">
                <a:latin typeface="Calibri"/>
                <a:cs typeface="Calibri"/>
              </a:rPr>
              <a:t>لل</a:t>
            </a:r>
            <a:r>
              <a:rPr dirty="0" sz="1100" spc="-15">
                <a:latin typeface="Calibri"/>
                <a:cs typeface="Calibri"/>
              </a:rPr>
              <a:t>ا</a:t>
            </a:r>
            <a:r>
              <a:rPr dirty="0" sz="1100" spc="-175">
                <a:latin typeface="Calibri"/>
                <a:cs typeface="Calibri"/>
              </a:rPr>
              <a:t>غ</a:t>
            </a:r>
            <a:r>
              <a:rPr dirty="0" sz="1100" spc="-575">
                <a:latin typeface="Calibri"/>
                <a:cs typeface="Calibri"/>
              </a:rPr>
              <a:t>ت</a:t>
            </a:r>
            <a:r>
              <a:rPr dirty="0" sz="1100" spc="-250">
                <a:latin typeface="Calibri"/>
                <a:cs typeface="Calibri"/>
              </a:rPr>
              <a:t>س</a:t>
            </a:r>
            <a:r>
              <a:rPr dirty="0" sz="1100" spc="-55">
                <a:latin typeface="Calibri"/>
                <a:cs typeface="Calibri"/>
              </a:rPr>
              <a:t>ا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70">
                <a:latin typeface="Calibri"/>
                <a:cs typeface="Calibri"/>
              </a:rPr>
              <a:t>ت</a:t>
            </a:r>
            <a:r>
              <a:rPr dirty="0" sz="1100" spc="-525">
                <a:latin typeface="Calibri"/>
                <a:cs typeface="Calibri"/>
              </a:rPr>
              <a:t>ي</a:t>
            </a:r>
            <a:r>
              <a:rPr dirty="0" sz="1100" spc="-5">
                <a:latin typeface="Calibri"/>
                <a:cs typeface="Calibri"/>
              </a:rPr>
              <a:t>و</a:t>
            </a:r>
            <a:r>
              <a:rPr dirty="0" sz="1100" spc="-229">
                <a:latin typeface="Calibri"/>
                <a:cs typeface="Calibri"/>
              </a:rPr>
              <a:t>ك</a:t>
            </a:r>
            <a:r>
              <a:rPr dirty="0" sz="1100" spc="-365">
                <a:latin typeface="Calibri"/>
                <a:cs typeface="Calibri"/>
              </a:rPr>
              <a:t>ل</a:t>
            </a:r>
            <a:r>
              <a:rPr dirty="0" sz="1100">
                <a:latin typeface="Calibri"/>
                <a:cs typeface="Calibri"/>
              </a:rPr>
              <a:t>ا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ء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290">
                <a:latin typeface="Calibri"/>
                <a:cs typeface="Calibri"/>
              </a:rPr>
              <a:t>ن</a:t>
            </a:r>
            <a:r>
              <a:rPr dirty="0" sz="1100" spc="-625">
                <a:latin typeface="Calibri"/>
                <a:cs typeface="Calibri"/>
              </a:rPr>
              <a:t>ب</a:t>
            </a:r>
            <a:r>
              <a:rPr dirty="0" sz="1100">
                <a:latin typeface="Calibri"/>
                <a:cs typeface="Calibri"/>
              </a:rPr>
              <a:t>أ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25">
                <a:latin typeface="Calibri"/>
                <a:cs typeface="Calibri"/>
              </a:rPr>
              <a:t>ع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175">
                <a:latin typeface="Calibri"/>
                <a:cs typeface="Calibri"/>
              </a:rPr>
              <a:t>ط</a:t>
            </a:r>
            <a:r>
              <a:rPr dirty="0" sz="1100" spc="-575">
                <a:latin typeface="Calibri"/>
                <a:cs typeface="Calibri"/>
              </a:rPr>
              <a:t>ت</a:t>
            </a:r>
            <a:r>
              <a:rPr dirty="0" sz="1100" spc="-250">
                <a:latin typeface="Calibri"/>
                <a:cs typeface="Calibri"/>
              </a:rPr>
              <a:t>س</a:t>
            </a:r>
            <a:r>
              <a:rPr dirty="0" sz="1100" spc="-55">
                <a:latin typeface="Calibri"/>
                <a:cs typeface="Calibri"/>
              </a:rPr>
              <a:t>ا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95">
                <a:latin typeface="Calibri"/>
                <a:cs typeface="Calibri"/>
              </a:rPr>
              <a:t>د</a:t>
            </a:r>
            <a:r>
              <a:rPr dirty="0" sz="1100" spc="-350">
                <a:latin typeface="Calibri"/>
                <a:cs typeface="Calibri"/>
              </a:rPr>
              <a:t>ق</a:t>
            </a:r>
            <a:r>
              <a:rPr dirty="0" sz="1100">
                <a:latin typeface="Calibri"/>
                <a:cs typeface="Calibri"/>
              </a:rPr>
              <a:t>و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،</a:t>
            </a:r>
            <a:r>
              <a:rPr dirty="0" sz="1100" spc="-10">
                <a:latin typeface="Calibri"/>
                <a:cs typeface="Calibri"/>
              </a:rPr>
              <a:t>694</a:t>
            </a:r>
            <a:r>
              <a:rPr dirty="0" sz="1100">
                <a:latin typeface="Calibri"/>
                <a:cs typeface="Calibri"/>
              </a:rPr>
              <a:t>4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م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114">
                <a:latin typeface="Calibri"/>
                <a:cs typeface="Calibri"/>
              </a:rPr>
              <a:t>ع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165">
                <a:latin typeface="Calibri"/>
                <a:cs typeface="Calibri"/>
              </a:rPr>
              <a:t>ر</a:t>
            </a:r>
            <a:r>
              <a:rPr dirty="0" sz="1100" spc="-270">
                <a:latin typeface="Calibri"/>
                <a:cs typeface="Calibri"/>
              </a:rPr>
              <a:t>ي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290">
                <a:latin typeface="Calibri"/>
                <a:cs typeface="Calibri"/>
              </a:rPr>
              <a:t>ن</a:t>
            </a:r>
            <a:r>
              <a:rPr dirty="0" sz="1100" spc="-470">
                <a:latin typeface="Calibri"/>
                <a:cs typeface="Calibri"/>
              </a:rPr>
              <a:t>ي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3</a:t>
            </a: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229">
                <a:latin typeface="Calibri"/>
                <a:cs typeface="Calibri"/>
              </a:rPr>
              <a:t>ه</a:t>
            </a:r>
            <a:r>
              <a:rPr dirty="0" sz="1100" spc="-600">
                <a:latin typeface="Calibri"/>
                <a:cs typeface="Calibri"/>
              </a:rPr>
              <a:t>ي</a:t>
            </a:r>
            <a:r>
              <a:rPr dirty="0" sz="1100" spc="-10">
                <a:latin typeface="Calibri"/>
                <a:cs typeface="Calibri"/>
              </a:rPr>
              <a:t>ر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615">
                <a:latin typeface="Calibri"/>
                <a:cs typeface="Calibri"/>
              </a:rPr>
              <a:t>ت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75">
                <a:latin typeface="Calibri"/>
                <a:cs typeface="Calibri"/>
              </a:rPr>
              <a:t>ف</a:t>
            </a:r>
            <a:r>
              <a:rPr dirty="0" baseline="-17676" sz="1650">
                <a:latin typeface="Calibri"/>
                <a:cs typeface="Calibri"/>
              </a:rPr>
              <a:t>ي</a:t>
            </a:r>
            <a:r>
              <a:rPr dirty="0" baseline="-17676" sz="1650" spc="-195">
                <a:latin typeface="Calibri"/>
                <a:cs typeface="Calibri"/>
              </a:rPr>
              <a:t> </a:t>
            </a:r>
            <a:r>
              <a:rPr dirty="0" baseline="27777" sz="1650">
                <a:latin typeface="Calibri"/>
                <a:cs typeface="Calibri"/>
              </a:rPr>
              <a:t> </a:t>
            </a:r>
            <a:r>
              <a:rPr dirty="0" baseline="27777" sz="1650">
                <a:latin typeface="Calibri"/>
                <a:cs typeface="Calibri"/>
              </a:rPr>
              <a:t> </a:t>
            </a:r>
            <a:r>
              <a:rPr dirty="0" baseline="27777" sz="1650" spc="-104">
                <a:latin typeface="Calibri"/>
                <a:cs typeface="Calibri"/>
              </a:rPr>
              <a:t> </a:t>
            </a:r>
            <a:r>
              <a:rPr dirty="0" sz="1100" spc="75">
                <a:latin typeface="Calibri"/>
                <a:cs typeface="Calibri"/>
              </a:rPr>
              <a:t>ا</a:t>
            </a:r>
            <a:r>
              <a:rPr dirty="0" sz="1100" spc="-430">
                <a:latin typeface="Calibri"/>
                <a:cs typeface="Calibri"/>
              </a:rPr>
              <a:t>ي</a:t>
            </a:r>
            <a:r>
              <a:rPr dirty="0" sz="1100" spc="-340">
                <a:latin typeface="Calibri"/>
                <a:cs typeface="Calibri"/>
              </a:rPr>
              <a:t>ن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175">
                <a:latin typeface="Calibri"/>
                <a:cs typeface="Calibri"/>
              </a:rPr>
              <a:t>ط</a:t>
            </a:r>
            <a:r>
              <a:rPr dirty="0" sz="1100" spc="-575">
                <a:latin typeface="Calibri"/>
                <a:cs typeface="Calibri"/>
              </a:rPr>
              <a:t>ي</a:t>
            </a:r>
            <a:r>
              <a:rPr dirty="0" sz="1100" spc="15">
                <a:latin typeface="Calibri"/>
                <a:cs typeface="Calibri"/>
              </a:rPr>
              <a:t>ر</a:t>
            </a:r>
            <a:r>
              <a:rPr dirty="0" sz="1100" spc="-615">
                <a:latin typeface="Calibri"/>
                <a:cs typeface="Calibri"/>
              </a:rPr>
              <a:t>ب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0">
                <a:latin typeface="Calibri"/>
                <a:cs typeface="Calibri"/>
              </a:rPr>
              <a:t>ع</a:t>
            </a:r>
            <a:r>
              <a:rPr dirty="0" sz="1100" spc="-35">
                <a:latin typeface="Calibri"/>
                <a:cs typeface="Calibri"/>
              </a:rPr>
              <a:t>م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95">
                <a:latin typeface="Calibri"/>
                <a:cs typeface="Calibri"/>
              </a:rPr>
              <a:t>ة</a:t>
            </a:r>
            <a:r>
              <a:rPr dirty="0" sz="1100" spc="-430">
                <a:latin typeface="Calibri"/>
                <a:cs typeface="Calibri"/>
              </a:rPr>
              <a:t>ي</a:t>
            </a:r>
            <a:r>
              <a:rPr dirty="0" sz="1100" spc="-305">
                <a:latin typeface="Calibri"/>
                <a:cs typeface="Calibri"/>
              </a:rPr>
              <a:t>ق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475">
                <a:latin typeface="Calibri"/>
                <a:cs typeface="Calibri"/>
              </a:rPr>
              <a:t>ف</a:t>
            </a:r>
            <a:r>
              <a:rPr dirty="0" sz="1100" spc="-650">
                <a:latin typeface="Calibri"/>
                <a:cs typeface="Calibri"/>
              </a:rPr>
              <a:t>ت</a:t>
            </a:r>
            <a:r>
              <a:rPr dirty="0" sz="1100" spc="-70">
                <a:latin typeface="Calibri"/>
                <a:cs typeface="Calibri"/>
              </a:rPr>
              <a:t>لاا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45">
                <a:latin typeface="Calibri"/>
                <a:cs typeface="Calibri"/>
              </a:rPr>
              <a:t>ع</a:t>
            </a:r>
            <a:r>
              <a:rPr dirty="0" sz="1100" spc="-285">
                <a:latin typeface="Calibri"/>
                <a:cs typeface="Calibri"/>
              </a:rPr>
              <a:t>ي</a:t>
            </a:r>
            <a:r>
              <a:rPr dirty="0" sz="1100" spc="-325">
                <a:latin typeface="Calibri"/>
                <a:cs typeface="Calibri"/>
              </a:rPr>
              <a:t>ق</a:t>
            </a:r>
            <a:r>
              <a:rPr dirty="0" sz="1100" spc="45">
                <a:latin typeface="Calibri"/>
                <a:cs typeface="Calibri"/>
              </a:rPr>
              <a:t>و</a:t>
            </a:r>
            <a:r>
              <a:rPr dirty="0" sz="1100" spc="-575">
                <a:latin typeface="Calibri"/>
                <a:cs typeface="Calibri"/>
              </a:rPr>
              <a:t>ت</a:t>
            </a:r>
            <a:r>
              <a:rPr dirty="0" sz="1100" spc="-615">
                <a:latin typeface="Calibri"/>
                <a:cs typeface="Calibri"/>
              </a:rPr>
              <a:t>ب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40">
                <a:latin typeface="Calibri"/>
                <a:cs typeface="Calibri"/>
              </a:rPr>
              <a:t>ك</a:t>
            </a:r>
            <a:r>
              <a:rPr dirty="0" sz="1100" spc="-10">
                <a:latin typeface="Calibri"/>
                <a:cs typeface="Calibri"/>
              </a:rPr>
              <a:t>ر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575">
                <a:latin typeface="Calibri"/>
                <a:cs typeface="Calibri"/>
              </a:rPr>
              <a:t>ب</a:t>
            </a:r>
            <a:r>
              <a:rPr dirty="0" sz="1100" spc="-35">
                <a:latin typeface="Calibri"/>
                <a:cs typeface="Calibri"/>
              </a:rPr>
              <a:t>م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خ</a:t>
            </a:r>
            <a:r>
              <a:rPr dirty="0" sz="1100" spc="-430">
                <a:latin typeface="Calibri"/>
                <a:cs typeface="Calibri"/>
              </a:rPr>
              <a:t>ي</a:t>
            </a:r>
            <a:r>
              <a:rPr dirty="0" sz="1100" spc="-370">
                <a:latin typeface="Calibri"/>
                <a:cs typeface="Calibri"/>
              </a:rPr>
              <a:t>ش</a:t>
            </a:r>
            <a:r>
              <a:rPr dirty="0" sz="1100" spc="-235">
                <a:latin typeface="Calibri"/>
                <a:cs typeface="Calibri"/>
              </a:rPr>
              <a:t>ل</a:t>
            </a:r>
            <a:r>
              <a:rPr dirty="0" sz="1100">
                <a:latin typeface="Calibri"/>
                <a:cs typeface="Calibri"/>
              </a:rPr>
              <a:t>ا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م</a:t>
            </a:r>
            <a:r>
              <a:rPr dirty="0" sz="1100" spc="50">
                <a:latin typeface="Calibri"/>
                <a:cs typeface="Calibri"/>
              </a:rPr>
              <a:t>ا</a:t>
            </a:r>
            <a:r>
              <a:rPr dirty="0" sz="1100" spc="-290">
                <a:latin typeface="Calibri"/>
                <a:cs typeface="Calibri"/>
              </a:rPr>
              <a:t>ق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70">
                <a:latin typeface="Calibri"/>
                <a:cs typeface="Calibri"/>
              </a:rPr>
              <a:t>ث</a:t>
            </a:r>
            <a:r>
              <a:rPr dirty="0" sz="1100" spc="-430">
                <a:latin typeface="Calibri"/>
                <a:cs typeface="Calibri"/>
              </a:rPr>
              <a:t>ي</a:t>
            </a:r>
            <a:r>
              <a:rPr dirty="0" sz="1100" spc="-5">
                <a:latin typeface="Calibri"/>
                <a:cs typeface="Calibri"/>
              </a:rPr>
              <a:t>ح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،</a:t>
            </a:r>
            <a:r>
              <a:rPr dirty="0" sz="1100" spc="-10">
                <a:latin typeface="Calibri"/>
                <a:cs typeface="Calibri"/>
              </a:rPr>
              <a:t>646</a:t>
            </a: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60">
                <a:latin typeface="Calibri"/>
                <a:cs typeface="Calibri"/>
              </a:rPr>
              <a:t>م</a:t>
            </a:r>
            <a:r>
              <a:rPr dirty="0" sz="1100" spc="-215">
                <a:latin typeface="Calibri"/>
                <a:cs typeface="Calibri"/>
              </a:rPr>
              <a:t>ا</a:t>
            </a:r>
            <a:r>
              <a:rPr dirty="0" sz="1100" spc="-380">
                <a:latin typeface="Calibri"/>
                <a:cs typeface="Calibri"/>
              </a:rPr>
              <a:t>ع</a:t>
            </a:r>
            <a:endParaRPr sz="1100">
              <a:latin typeface="Calibri"/>
              <a:cs typeface="Calibri"/>
            </a:endParaRPr>
          </a:p>
          <a:p>
            <a:pPr algn="just" marL="821055">
              <a:lnSpc>
                <a:spcPct val="100000"/>
              </a:lnSpc>
              <a:spcBef>
                <a:spcPts val="240"/>
              </a:spcBef>
            </a:pPr>
            <a:r>
              <a:rPr dirty="0" baseline="-12626" sz="1650">
                <a:latin typeface="Calibri"/>
                <a:cs typeface="Calibri"/>
              </a:rPr>
              <a:t>ي</a:t>
            </a:r>
            <a:r>
              <a:rPr dirty="0" baseline="-12626" sz="1650" spc="284">
                <a:latin typeface="Calibri"/>
                <a:cs typeface="Calibri"/>
              </a:rPr>
              <a:t>  </a:t>
            </a:r>
            <a:r>
              <a:rPr dirty="0" baseline="5050" sz="1650" spc="-307">
                <a:latin typeface="Calibri"/>
                <a:cs typeface="Calibri"/>
              </a:rPr>
              <a:t>ايسلا</a:t>
            </a:r>
            <a:r>
              <a:rPr dirty="0" baseline="5050" sz="1650" spc="-89">
                <a:latin typeface="Calibri"/>
                <a:cs typeface="Calibri"/>
              </a:rPr>
              <a:t> </a:t>
            </a:r>
            <a:r>
              <a:rPr dirty="0" baseline="5050" sz="1650" spc="-247">
                <a:latin typeface="Calibri"/>
                <a:cs typeface="Calibri"/>
              </a:rPr>
              <a:t>رارقتسلاا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345">
                <a:latin typeface="Calibri"/>
                <a:cs typeface="Calibri"/>
              </a:rPr>
              <a:t>تيوكلل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307">
                <a:latin typeface="Calibri"/>
                <a:cs typeface="Calibri"/>
              </a:rPr>
              <a:t>ةيناطيي</a:t>
            </a:r>
            <a:r>
              <a:rPr dirty="0" sz="1100" spc="-204">
                <a:latin typeface="Calibri"/>
                <a:cs typeface="Calibri"/>
              </a:rPr>
              <a:t>ر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baseline="5050" sz="1650" spc="-284">
                <a:latin typeface="Calibri"/>
                <a:cs typeface="Calibri"/>
              </a:rPr>
              <a:t>لا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150">
                <a:latin typeface="Calibri"/>
                <a:cs typeface="Calibri"/>
              </a:rPr>
              <a:t>ةيامحلا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277">
                <a:latin typeface="Calibri"/>
                <a:cs typeface="Calibri"/>
              </a:rPr>
              <a:t>ترفو</a:t>
            </a:r>
            <a:r>
              <a:rPr dirty="0" baseline="5050" sz="1650" spc="15">
                <a:latin typeface="Calibri"/>
                <a:cs typeface="Calibri"/>
              </a:rPr>
              <a:t> </a:t>
            </a:r>
            <a:r>
              <a:rPr dirty="0" baseline="5050" sz="1650" spc="-195">
                <a:latin typeface="Calibri"/>
                <a:cs typeface="Calibri"/>
              </a:rPr>
              <a:t>ثيح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225">
                <a:latin typeface="Calibri"/>
                <a:cs typeface="Calibri"/>
              </a:rPr>
              <a:t>،ةثيدحلا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150">
                <a:latin typeface="Calibri"/>
                <a:cs typeface="Calibri"/>
              </a:rPr>
              <a:t>ةلودلا</a:t>
            </a:r>
            <a:r>
              <a:rPr dirty="0" baseline="5050" sz="1650" spc="-22">
                <a:latin typeface="Calibri"/>
                <a:cs typeface="Calibri"/>
              </a:rPr>
              <a:t> </a:t>
            </a:r>
            <a:r>
              <a:rPr dirty="0" baseline="5050" sz="1650" spc="-104">
                <a:latin typeface="Calibri"/>
                <a:cs typeface="Calibri"/>
              </a:rPr>
              <a:t>دعاوق</a:t>
            </a:r>
            <a:r>
              <a:rPr dirty="0" baseline="5050" sz="1650" spc="44">
                <a:latin typeface="Calibri"/>
                <a:cs typeface="Calibri"/>
              </a:rPr>
              <a:t> </a:t>
            </a:r>
            <a:r>
              <a:rPr dirty="0" baseline="5050" sz="1650" spc="-277">
                <a:latin typeface="Calibri"/>
                <a:cs typeface="Calibri"/>
              </a:rPr>
              <a:t>ميعدتو</a:t>
            </a:r>
            <a:r>
              <a:rPr dirty="0" baseline="5050" sz="1650" spc="-112">
                <a:latin typeface="Calibri"/>
                <a:cs typeface="Calibri"/>
              </a:rPr>
              <a:t> </a:t>
            </a:r>
            <a:r>
              <a:rPr dirty="0" baseline="5050" sz="1650" spc="-307">
                <a:latin typeface="Calibri"/>
                <a:cs typeface="Calibri"/>
              </a:rPr>
              <a:t>ريوطتلاو</a:t>
            </a:r>
            <a:r>
              <a:rPr dirty="0" baseline="5050" sz="1650" spc="15">
                <a:latin typeface="Calibri"/>
                <a:cs typeface="Calibri"/>
              </a:rPr>
              <a:t> </a:t>
            </a:r>
            <a:r>
              <a:rPr dirty="0" baseline="5050" sz="1650" spc="-315">
                <a:latin typeface="Calibri"/>
                <a:cs typeface="Calibri"/>
              </a:rPr>
              <a:t>ءانبلا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434">
                <a:latin typeface="Calibri"/>
                <a:cs typeface="Calibri"/>
              </a:rPr>
              <a:t>ف</a:t>
            </a:r>
            <a:r>
              <a:rPr dirty="0" baseline="-12626" sz="1650" spc="-434">
                <a:latin typeface="Calibri"/>
                <a:cs typeface="Calibri"/>
              </a:rPr>
              <a:t>ي</a:t>
            </a:r>
            <a:r>
              <a:rPr dirty="0" baseline="32828" sz="1650" spc="300">
                <a:latin typeface="Calibri"/>
                <a:cs typeface="Calibri"/>
              </a:rPr>
              <a:t>  </a:t>
            </a:r>
            <a:r>
              <a:rPr dirty="0" baseline="5050" sz="1650" spc="-262">
                <a:latin typeface="Calibri"/>
                <a:cs typeface="Calibri"/>
              </a:rPr>
              <a:t>ةي</a:t>
            </a:r>
            <a:r>
              <a:rPr dirty="0" baseline="30303" sz="1650" spc="-97">
                <a:latin typeface="Calibri"/>
                <a:cs typeface="Calibri"/>
              </a:rPr>
              <a:t> </a:t>
            </a:r>
            <a:r>
              <a:rPr dirty="0" baseline="5050" sz="1650" spc="-727">
                <a:latin typeface="Calibri"/>
                <a:cs typeface="Calibri"/>
              </a:rPr>
              <a:t>فلا</a:t>
            </a:r>
            <a:endParaRPr baseline="5050" sz="16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76604" y="5548376"/>
            <a:ext cx="58585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5050" sz="1650" spc="-37">
                <a:latin typeface="Calibri"/>
                <a:cs typeface="Calibri"/>
              </a:rPr>
              <a:t>ماع</a:t>
            </a:r>
            <a:r>
              <a:rPr dirty="0" baseline="5050" sz="1650" spc="-127">
                <a:latin typeface="Calibri"/>
                <a:cs typeface="Calibri"/>
              </a:rPr>
              <a:t> </a:t>
            </a:r>
            <a:r>
              <a:rPr dirty="0" baseline="5050" sz="1650" spc="-135">
                <a:latin typeface="Calibri"/>
                <a:cs typeface="Calibri"/>
              </a:rPr>
              <a:t>ي</a:t>
            </a:r>
            <a:r>
              <a:rPr dirty="0" sz="1100" spc="-90">
                <a:latin typeface="Calibri"/>
                <a:cs typeface="Calibri"/>
              </a:rPr>
              <a:t>ر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baseline="5050" sz="1650" spc="-330">
                <a:latin typeface="Calibri"/>
                <a:cs typeface="Calibri"/>
              </a:rPr>
              <a:t>مفون</a:t>
            </a:r>
            <a:r>
              <a:rPr dirty="0" baseline="5050" sz="1650">
                <a:latin typeface="Calibri"/>
                <a:cs typeface="Calibri"/>
              </a:rPr>
              <a:t> 66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30">
                <a:latin typeface="Calibri"/>
                <a:cs typeface="Calibri"/>
              </a:rPr>
              <a:t>خ</a:t>
            </a:r>
            <a:r>
              <a:rPr dirty="0" baseline="5050" sz="1650" spc="-89">
                <a:latin typeface="Calibri"/>
                <a:cs typeface="Calibri"/>
              </a:rPr>
              <a:t> </a:t>
            </a:r>
            <a:r>
              <a:rPr dirty="0" baseline="5050" sz="1650" spc="-509">
                <a:latin typeface="Calibri"/>
                <a:cs typeface="Calibri"/>
              </a:rPr>
              <a:t>يرات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434">
                <a:latin typeface="Calibri"/>
                <a:cs typeface="Calibri"/>
              </a:rPr>
              <a:t>ف</a:t>
            </a:r>
            <a:r>
              <a:rPr dirty="0" baseline="-12626" sz="1650" spc="-434">
                <a:latin typeface="Calibri"/>
                <a:cs typeface="Calibri"/>
              </a:rPr>
              <a:t>ي</a:t>
            </a:r>
            <a:r>
              <a:rPr dirty="0" baseline="32828" sz="1650" spc="292">
                <a:latin typeface="Calibri"/>
                <a:cs typeface="Calibri"/>
              </a:rPr>
              <a:t>  </a:t>
            </a:r>
            <a:r>
              <a:rPr dirty="0" baseline="5050" sz="1650" spc="-277">
                <a:latin typeface="Calibri"/>
                <a:cs typeface="Calibri"/>
              </a:rPr>
              <a:t>تيوكلا</a:t>
            </a:r>
            <a:r>
              <a:rPr dirty="0" baseline="5050" sz="1650" spc="-97">
                <a:latin typeface="Calibri"/>
                <a:cs typeface="Calibri"/>
              </a:rPr>
              <a:t> </a:t>
            </a:r>
            <a:r>
              <a:rPr dirty="0" baseline="5050" sz="1650" spc="-277">
                <a:latin typeface="Calibri"/>
                <a:cs typeface="Calibri"/>
              </a:rPr>
              <a:t>روتسد</a:t>
            </a:r>
            <a:r>
              <a:rPr dirty="0" baseline="5050" sz="1650" spc="-104">
                <a:latin typeface="Calibri"/>
                <a:cs typeface="Calibri"/>
              </a:rPr>
              <a:t> </a:t>
            </a:r>
            <a:r>
              <a:rPr dirty="0" baseline="5050" sz="1650" spc="-60">
                <a:latin typeface="Calibri"/>
                <a:cs typeface="Calibri"/>
              </a:rPr>
              <a:t>رادصإ</a:t>
            </a:r>
            <a:r>
              <a:rPr dirty="0" baseline="5050" sz="1650" spc="15">
                <a:latin typeface="Calibri"/>
                <a:cs typeface="Calibri"/>
              </a:rPr>
              <a:t> </a:t>
            </a:r>
            <a:r>
              <a:rPr dirty="0" baseline="5050" sz="1650" spc="-390">
                <a:latin typeface="Calibri"/>
                <a:cs typeface="Calibri"/>
              </a:rPr>
              <a:t>مت</a:t>
            </a:r>
            <a:r>
              <a:rPr dirty="0" baseline="5050" sz="1650" spc="-44">
                <a:latin typeface="Calibri"/>
                <a:cs typeface="Calibri"/>
              </a:rPr>
              <a:t> </a:t>
            </a:r>
            <a:r>
              <a:rPr dirty="0" baseline="5050" sz="1650" spc="-142">
                <a:latin typeface="Calibri"/>
                <a:cs typeface="Calibri"/>
              </a:rPr>
              <a:t>دقو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375">
                <a:latin typeface="Calibri"/>
                <a:cs typeface="Calibri"/>
              </a:rPr>
              <a:t>،اهتيللاقتسا</a:t>
            </a:r>
            <a:r>
              <a:rPr dirty="0" baseline="5050" sz="1650" spc="15">
                <a:latin typeface="Calibri"/>
                <a:cs typeface="Calibri"/>
              </a:rPr>
              <a:t> </a:t>
            </a:r>
            <a:r>
              <a:rPr dirty="0" baseline="5050" sz="1650" spc="-277">
                <a:latin typeface="Calibri"/>
                <a:cs typeface="Calibri"/>
              </a:rPr>
              <a:t>تيوكلا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419">
                <a:latin typeface="Calibri"/>
                <a:cs typeface="Calibri"/>
              </a:rPr>
              <a:t>نلعتل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330">
                <a:latin typeface="Calibri"/>
                <a:cs typeface="Calibri"/>
              </a:rPr>
              <a:t>،وينوي</a:t>
            </a:r>
            <a:r>
              <a:rPr dirty="0" baseline="5050" sz="1650">
                <a:latin typeface="Calibri"/>
                <a:cs typeface="Calibri"/>
              </a:rPr>
              <a:t> 64</a:t>
            </a:r>
            <a:r>
              <a:rPr dirty="0" baseline="5050" sz="1650" spc="37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خ</a:t>
            </a:r>
            <a:r>
              <a:rPr dirty="0" baseline="5050" sz="1650" spc="-89">
                <a:latin typeface="Calibri"/>
                <a:cs typeface="Calibri"/>
              </a:rPr>
              <a:t> </a:t>
            </a:r>
            <a:r>
              <a:rPr dirty="0" baseline="5050" sz="1650" spc="-509">
                <a:latin typeface="Calibri"/>
                <a:cs typeface="Calibri"/>
              </a:rPr>
              <a:t>يرات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434">
                <a:latin typeface="Calibri"/>
                <a:cs typeface="Calibri"/>
              </a:rPr>
              <a:t>ف</a:t>
            </a:r>
            <a:r>
              <a:rPr dirty="0" baseline="-12626" sz="1650" spc="-434">
                <a:latin typeface="Calibri"/>
                <a:cs typeface="Calibri"/>
              </a:rPr>
              <a:t>ي</a:t>
            </a:r>
            <a:r>
              <a:rPr dirty="0" baseline="32828" sz="1650" spc="270">
                <a:latin typeface="Calibri"/>
                <a:cs typeface="Calibri"/>
              </a:rPr>
              <a:t>  </a:t>
            </a:r>
            <a:r>
              <a:rPr dirty="0" baseline="5050" sz="1650" spc="-300">
                <a:latin typeface="Calibri"/>
                <a:cs typeface="Calibri"/>
              </a:rPr>
              <a:t>ديدحتلابو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6416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37">
                <a:latin typeface="Calibri"/>
                <a:cs typeface="Calibri"/>
              </a:rPr>
              <a:t>ماع </a:t>
            </a:r>
            <a:r>
              <a:rPr dirty="0" baseline="5050" sz="1650" spc="-765">
                <a:latin typeface="Calibri"/>
                <a:cs typeface="Calibri"/>
              </a:rPr>
              <a:t>تيغلأ</a:t>
            </a:r>
            <a:endParaRPr baseline="5050" sz="16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6604" y="5719317"/>
            <a:ext cx="5997575" cy="2422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100" spc="-340">
                <a:latin typeface="Calibri"/>
                <a:cs typeface="Calibri"/>
              </a:rPr>
              <a:t>اي</a:t>
            </a:r>
            <a:r>
              <a:rPr dirty="0" baseline="27777" sz="1650" spc="-509">
                <a:latin typeface="Calibri"/>
                <a:cs typeface="Calibri"/>
              </a:rPr>
              <a:t>ً</a:t>
            </a:r>
            <a:r>
              <a:rPr dirty="0" baseline="27777" sz="1650" spc="-135">
                <a:latin typeface="Calibri"/>
                <a:cs typeface="Calibri"/>
              </a:rPr>
              <a:t> </a:t>
            </a:r>
            <a:r>
              <a:rPr dirty="0" sz="1100" spc="-140">
                <a:latin typeface="Calibri"/>
                <a:cs typeface="Calibri"/>
              </a:rPr>
              <a:t>دلايم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6413.</a:t>
            </a:r>
            <a:endParaRPr sz="1100">
              <a:latin typeface="Calibri"/>
              <a:cs typeface="Calibri"/>
            </a:endParaRPr>
          </a:p>
          <a:p>
            <a:pPr marL="38100" marR="30480">
              <a:lnSpc>
                <a:spcPct val="110100"/>
              </a:lnSpc>
              <a:spcBef>
                <a:spcPts val="800"/>
              </a:spcBef>
            </a:pP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State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considered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politically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hereditary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emirate,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where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descendants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Sheikh </a:t>
            </a:r>
            <a:r>
              <a:rPr dirty="0" sz="1100">
                <a:latin typeface="Calibri"/>
                <a:cs typeface="Calibri"/>
              </a:rPr>
              <a:t>Mubarak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Al-Sabah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rule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system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government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constitutional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monarchy.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Despite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has</a:t>
            </a:r>
            <a:r>
              <a:rPr dirty="0" sz="1100" spc="2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parliamentary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system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represented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National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Assembly,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which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turn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represents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legislative </a:t>
            </a:r>
            <a:r>
              <a:rPr dirty="0" sz="1100">
                <a:latin typeface="Calibri"/>
                <a:cs typeface="Calibri"/>
              </a:rPr>
              <a:t>authority.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Article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VI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Kuwaiti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constitution,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sovereignty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belongs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people,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worth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noting </a:t>
            </a:r>
            <a:r>
              <a:rPr dirty="0" sz="1100">
                <a:latin typeface="Calibri"/>
                <a:cs typeface="Calibri"/>
              </a:rPr>
              <a:t>that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capital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has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been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named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after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same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name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state,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which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city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of</a:t>
            </a:r>
            <a:endParaRPr sz="1100">
              <a:latin typeface="Calibri"/>
              <a:cs typeface="Calibri"/>
            </a:endParaRPr>
          </a:p>
          <a:p>
            <a:pPr marL="38100" marR="98425">
              <a:lnSpc>
                <a:spcPct val="109100"/>
              </a:lnSpc>
            </a:pPr>
            <a:r>
              <a:rPr dirty="0" sz="1100">
                <a:latin typeface="Calibri"/>
                <a:cs typeface="Calibri"/>
              </a:rPr>
              <a:t>“Kuwait”.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became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founding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member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Arab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Gulf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Cooperation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Council,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member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the </a:t>
            </a:r>
            <a:r>
              <a:rPr dirty="0" sz="1100">
                <a:latin typeface="Calibri"/>
                <a:cs typeface="Calibri"/>
              </a:rPr>
              <a:t>United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Nations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starting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1963.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should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noted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that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State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major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ally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United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45"/>
              </a:spcBef>
            </a:pPr>
            <a:r>
              <a:rPr dirty="0" sz="1100">
                <a:latin typeface="Calibri"/>
                <a:cs typeface="Calibri"/>
              </a:rPr>
              <a:t>States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America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outside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NATO.</a:t>
            </a:r>
            <a:endParaRPr sz="1100">
              <a:latin typeface="Calibri"/>
              <a:cs typeface="Calibri"/>
            </a:endParaRPr>
          </a:p>
          <a:p>
            <a:pPr marL="38100" marR="284480">
              <a:lnSpc>
                <a:spcPct val="106400"/>
              </a:lnSpc>
              <a:spcBef>
                <a:spcPts val="925"/>
              </a:spcBef>
            </a:pPr>
            <a:r>
              <a:rPr dirty="0" baseline="5050" sz="1650" spc="-165">
                <a:latin typeface="Calibri"/>
                <a:cs typeface="Calibri"/>
              </a:rPr>
              <a:t>ك</a:t>
            </a:r>
            <a:r>
              <a:rPr dirty="0" baseline="-12626" sz="1650" spc="-165">
                <a:latin typeface="Calibri"/>
                <a:cs typeface="Calibri"/>
              </a:rPr>
              <a:t>ي</a:t>
            </a:r>
            <a:r>
              <a:rPr dirty="0" baseline="-12626" sz="1650" spc="434">
                <a:latin typeface="Calibri"/>
                <a:cs typeface="Calibri"/>
              </a:rPr>
              <a:t> </a:t>
            </a:r>
            <a:r>
              <a:rPr dirty="0" baseline="5050" sz="1650" spc="-277">
                <a:latin typeface="Calibri"/>
                <a:cs typeface="Calibri"/>
              </a:rPr>
              <a:t>لم</a:t>
            </a:r>
            <a:r>
              <a:rPr dirty="0" baseline="5050" sz="1650" spc="-37">
                <a:latin typeface="Calibri"/>
                <a:cs typeface="Calibri"/>
              </a:rPr>
              <a:t> </a:t>
            </a:r>
            <a:r>
              <a:rPr dirty="0" baseline="5050" sz="1650" spc="-487">
                <a:latin typeface="Calibri"/>
                <a:cs typeface="Calibri"/>
              </a:rPr>
              <a:t>اهيف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187">
                <a:latin typeface="Calibri"/>
                <a:cs typeface="Calibri"/>
              </a:rPr>
              <a:t>مكحلا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172">
                <a:latin typeface="Calibri"/>
                <a:cs typeface="Calibri"/>
              </a:rPr>
              <a:t>ماظن</a:t>
            </a:r>
            <a:r>
              <a:rPr dirty="0" baseline="5050" sz="1650" spc="-30">
                <a:latin typeface="Calibri"/>
                <a:cs typeface="Calibri"/>
              </a:rPr>
              <a:t> </a:t>
            </a:r>
            <a:r>
              <a:rPr dirty="0" baseline="5050" sz="1650" spc="-240">
                <a:latin typeface="Calibri"/>
                <a:cs typeface="Calibri"/>
              </a:rPr>
              <a:t>دعيو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247">
                <a:latin typeface="Calibri"/>
                <a:cs typeface="Calibri"/>
              </a:rPr>
              <a:t>،اهمكحب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315">
                <a:latin typeface="Calibri"/>
                <a:cs typeface="Calibri"/>
              </a:rPr>
              <a:t>حابصلا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225">
                <a:latin typeface="Calibri"/>
                <a:cs typeface="Calibri"/>
              </a:rPr>
              <a:t>كرابم</a:t>
            </a:r>
            <a:r>
              <a:rPr dirty="0" baseline="5050" sz="1650" spc="37">
                <a:latin typeface="Calibri"/>
                <a:cs typeface="Calibri"/>
              </a:rPr>
              <a:t> </a:t>
            </a:r>
            <a:r>
              <a:rPr dirty="0" baseline="5050" sz="1650" spc="-330">
                <a:latin typeface="Calibri"/>
                <a:cs typeface="Calibri"/>
              </a:rPr>
              <a:t>خيشلا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217">
                <a:latin typeface="Calibri"/>
                <a:cs typeface="Calibri"/>
              </a:rPr>
              <a:t>ةيرذ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330">
                <a:latin typeface="Calibri"/>
                <a:cs typeface="Calibri"/>
              </a:rPr>
              <a:t>موقت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195">
                <a:latin typeface="Calibri"/>
                <a:cs typeface="Calibri"/>
              </a:rPr>
              <a:t>ثيح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315">
                <a:latin typeface="Calibri"/>
                <a:cs typeface="Calibri"/>
              </a:rPr>
              <a:t>،اي</a:t>
            </a:r>
            <a:r>
              <a:rPr dirty="0" baseline="27777" sz="1650" spc="-315">
                <a:latin typeface="Calibri"/>
                <a:cs typeface="Calibri"/>
              </a:rPr>
              <a:t>ً</a:t>
            </a:r>
            <a:r>
              <a:rPr dirty="0" baseline="27777" sz="1650" spc="-67">
                <a:latin typeface="Calibri"/>
                <a:cs typeface="Calibri"/>
              </a:rPr>
              <a:t> </a:t>
            </a:r>
            <a:r>
              <a:rPr dirty="0" baseline="5050" sz="1650" spc="-382">
                <a:latin typeface="Calibri"/>
                <a:cs typeface="Calibri"/>
              </a:rPr>
              <a:t>سايس</a:t>
            </a:r>
            <a:r>
              <a:rPr dirty="0" baseline="5050" sz="1650" spc="15">
                <a:latin typeface="Calibri"/>
                <a:cs typeface="Calibri"/>
              </a:rPr>
              <a:t> </a:t>
            </a:r>
            <a:r>
              <a:rPr dirty="0" baseline="5050" sz="1650" spc="-292">
                <a:latin typeface="Calibri"/>
                <a:cs typeface="Calibri"/>
              </a:rPr>
              <a:t>ةثراوتم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52">
                <a:latin typeface="Calibri"/>
                <a:cs typeface="Calibri"/>
              </a:rPr>
              <a:t>ةرامإ</a:t>
            </a:r>
            <a:r>
              <a:rPr dirty="0" baseline="5050" sz="1650" spc="-89">
                <a:latin typeface="Calibri"/>
                <a:cs typeface="Calibri"/>
              </a:rPr>
              <a:t> </a:t>
            </a:r>
            <a:r>
              <a:rPr dirty="0" baseline="5050" sz="1650" spc="-135">
                <a:latin typeface="Calibri"/>
                <a:cs typeface="Calibri"/>
              </a:rPr>
              <a:t>ي</a:t>
            </a:r>
            <a:r>
              <a:rPr dirty="0" sz="1100" spc="-90">
                <a:latin typeface="Calibri"/>
                <a:cs typeface="Calibri"/>
              </a:rPr>
              <a:t>ر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baseline="5050" sz="1650" spc="-690">
                <a:latin typeface="Calibri"/>
                <a:cs typeface="Calibri"/>
              </a:rPr>
              <a:t>تعت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277">
                <a:latin typeface="Calibri"/>
                <a:cs typeface="Calibri"/>
              </a:rPr>
              <a:t>تيوكلا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127">
                <a:latin typeface="Calibri"/>
                <a:cs typeface="Calibri"/>
              </a:rPr>
              <a:t>ةلود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37">
                <a:latin typeface="Calibri"/>
                <a:cs typeface="Calibri"/>
              </a:rPr>
              <a:t>نإ</a:t>
            </a:r>
            <a:r>
              <a:rPr dirty="0" baseline="5050" sz="1650" spc="300">
                <a:latin typeface="Calibri"/>
                <a:cs typeface="Calibri"/>
              </a:rPr>
              <a:t>  </a:t>
            </a:r>
            <a:r>
              <a:rPr dirty="0" baseline="10101" sz="1650" spc="-284" b="1">
                <a:latin typeface="Calibri"/>
                <a:cs typeface="Calibri"/>
              </a:rPr>
              <a:t>:</a:t>
            </a:r>
            <a:r>
              <a:rPr dirty="0" baseline="5050" sz="1650" spc="-284" b="1">
                <a:latin typeface="Calibri"/>
                <a:cs typeface="Calibri"/>
              </a:rPr>
              <a:t>ةمجت</a:t>
            </a:r>
            <a:r>
              <a:rPr dirty="0" baseline="30303" sz="1650" spc="-284" b="1">
                <a:latin typeface="Calibri"/>
                <a:cs typeface="Calibri"/>
              </a:rPr>
              <a:t>ر</a:t>
            </a:r>
            <a:r>
              <a:rPr dirty="0" baseline="30303" sz="1650" spc="-82" b="1">
                <a:latin typeface="Calibri"/>
                <a:cs typeface="Calibri"/>
              </a:rPr>
              <a:t> </a:t>
            </a:r>
            <a:r>
              <a:rPr dirty="0" baseline="5050" sz="1650" spc="-284" b="1">
                <a:latin typeface="Calibri"/>
                <a:cs typeface="Calibri"/>
              </a:rPr>
              <a:t>لا</a:t>
            </a:r>
            <a:r>
              <a:rPr dirty="0" baseline="5050" sz="1650" spc="7" b="1">
                <a:latin typeface="Calibri"/>
                <a:cs typeface="Calibri"/>
              </a:rPr>
              <a:t> </a:t>
            </a:r>
            <a:r>
              <a:rPr dirty="0" sz="1100" spc="-130">
                <a:latin typeface="Calibri"/>
                <a:cs typeface="Calibri"/>
              </a:rPr>
              <a:t>ماظنلا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60">
                <a:latin typeface="Calibri"/>
                <a:cs typeface="Calibri"/>
              </a:rPr>
              <a:t>دعيو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60">
                <a:latin typeface="Calibri"/>
                <a:cs typeface="Calibri"/>
              </a:rPr>
              <a:t>،ةيعيش</a:t>
            </a:r>
            <a:r>
              <a:rPr dirty="0" baseline="17676" sz="1650" spc="-390">
                <a:latin typeface="Calibri"/>
                <a:cs typeface="Calibri"/>
              </a:rPr>
              <a:t>ر</a:t>
            </a:r>
            <a:r>
              <a:rPr dirty="0" baseline="17676" sz="1650" spc="142">
                <a:latin typeface="Calibri"/>
                <a:cs typeface="Calibri"/>
              </a:rPr>
              <a:t> </a:t>
            </a:r>
            <a:r>
              <a:rPr dirty="0" sz="1100" spc="-375">
                <a:latin typeface="Calibri"/>
                <a:cs typeface="Calibri"/>
              </a:rPr>
              <a:t>تلا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75">
                <a:latin typeface="Calibri"/>
                <a:cs typeface="Calibri"/>
              </a:rPr>
              <a:t>ةطلسلا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250">
                <a:latin typeface="Calibri"/>
                <a:cs typeface="Calibri"/>
              </a:rPr>
              <a:t>لثمي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10">
                <a:latin typeface="Calibri"/>
                <a:cs typeface="Calibri"/>
              </a:rPr>
              <a:t>هرودب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70">
                <a:latin typeface="Calibri"/>
                <a:cs typeface="Calibri"/>
              </a:rPr>
              <a:t>يذلاو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ةملأا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65">
                <a:latin typeface="Calibri"/>
                <a:cs typeface="Calibri"/>
              </a:rPr>
              <a:t>سلجم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290">
                <a:latin typeface="Calibri"/>
                <a:cs typeface="Calibri"/>
              </a:rPr>
              <a:t>ف</a:t>
            </a:r>
            <a:r>
              <a:rPr dirty="0" baseline="-17676" sz="1650" spc="-434">
                <a:latin typeface="Calibri"/>
                <a:cs typeface="Calibri"/>
              </a:rPr>
              <a:t>ي</a:t>
            </a:r>
            <a:r>
              <a:rPr dirty="0" baseline="27777" sz="1650" spc="270">
                <a:latin typeface="Calibri"/>
                <a:cs typeface="Calibri"/>
              </a:rPr>
              <a:t>  </a:t>
            </a:r>
            <a:r>
              <a:rPr dirty="0" sz="1100" spc="-310">
                <a:latin typeface="Calibri"/>
                <a:cs typeface="Calibri"/>
              </a:rPr>
              <a:t>لثمتي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ن</a:t>
            </a:r>
            <a:r>
              <a:rPr dirty="0" baseline="-15151" sz="1650" spc="-37">
                <a:latin typeface="Calibri"/>
                <a:cs typeface="Calibri"/>
              </a:rPr>
              <a:t>ي</a:t>
            </a:r>
            <a:r>
              <a:rPr dirty="0" baseline="25252" sz="1650" spc="555">
                <a:latin typeface="Calibri"/>
                <a:cs typeface="Calibri"/>
              </a:rPr>
              <a:t> </a:t>
            </a:r>
            <a:r>
              <a:rPr dirty="0" sz="1100" spc="-210">
                <a:latin typeface="Calibri"/>
                <a:cs typeface="Calibri"/>
              </a:rPr>
              <a:t>املرب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20">
                <a:latin typeface="Calibri"/>
                <a:cs typeface="Calibri"/>
              </a:rPr>
              <a:t>ماظن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75">
                <a:latin typeface="Calibri"/>
                <a:cs typeface="Calibri"/>
              </a:rPr>
              <a:t>كلتمت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215">
                <a:latin typeface="Calibri"/>
                <a:cs typeface="Calibri"/>
              </a:rPr>
              <a:t>اهنإف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90">
                <a:latin typeface="Calibri"/>
                <a:cs typeface="Calibri"/>
              </a:rPr>
              <a:t>كلذ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نم</a:t>
            </a:r>
            <a:r>
              <a:rPr dirty="0" sz="1100" spc="400">
                <a:latin typeface="Calibri"/>
                <a:cs typeface="Calibri"/>
              </a:rPr>
              <a:t> </a:t>
            </a:r>
            <a:r>
              <a:rPr dirty="0" sz="1100" spc="-165">
                <a:latin typeface="Calibri"/>
                <a:cs typeface="Calibri"/>
              </a:rPr>
              <a:t>مغرلابو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55">
                <a:latin typeface="Calibri"/>
                <a:cs typeface="Calibri"/>
              </a:rPr>
              <a:t>،يروتسد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نأ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85">
                <a:latin typeface="Calibri"/>
                <a:cs typeface="Calibri"/>
              </a:rPr>
              <a:t>ركذلاب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ريدجلاو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80">
                <a:latin typeface="Calibri"/>
                <a:cs typeface="Calibri"/>
              </a:rPr>
              <a:t>،بعشلل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95">
                <a:latin typeface="Calibri"/>
                <a:cs typeface="Calibri"/>
              </a:rPr>
              <a:t>ةدايسلاف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135">
                <a:latin typeface="Calibri"/>
                <a:cs typeface="Calibri"/>
              </a:rPr>
              <a:t>،ت</a:t>
            </a:r>
            <a:r>
              <a:rPr dirty="0" baseline="-17676" sz="1650" spc="-202">
                <a:latin typeface="Calibri"/>
                <a:cs typeface="Calibri"/>
              </a:rPr>
              <a:t>ي</a:t>
            </a:r>
            <a:r>
              <a:rPr dirty="0" baseline="17676" sz="1650" spc="315">
                <a:latin typeface="Calibri"/>
                <a:cs typeface="Calibri"/>
              </a:rPr>
              <a:t> </a:t>
            </a:r>
            <a:r>
              <a:rPr dirty="0" sz="1100" spc="-235">
                <a:latin typeface="Calibri"/>
                <a:cs typeface="Calibri"/>
              </a:rPr>
              <a:t>يوكلا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155">
                <a:latin typeface="Calibri"/>
                <a:cs typeface="Calibri"/>
              </a:rPr>
              <a:t>روتسدا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نم </a:t>
            </a:r>
            <a:r>
              <a:rPr dirty="0" sz="1100" spc="-120">
                <a:latin typeface="Calibri"/>
                <a:cs typeface="Calibri"/>
              </a:rPr>
              <a:t>ةسداسلا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5">
                <a:latin typeface="Calibri"/>
                <a:cs typeface="Calibri"/>
              </a:rPr>
              <a:t>ةداملا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70">
                <a:latin typeface="Calibri"/>
                <a:cs typeface="Calibri"/>
              </a:rPr>
              <a:t>بسح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80">
                <a:latin typeface="Calibri"/>
                <a:cs typeface="Calibri"/>
              </a:rPr>
              <a:t>تيوكلا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290">
                <a:latin typeface="Calibri"/>
                <a:cs typeface="Calibri"/>
              </a:rPr>
              <a:t>ف</a:t>
            </a:r>
            <a:r>
              <a:rPr dirty="0" baseline="-17676" sz="1650" spc="-434">
                <a:latin typeface="Calibri"/>
                <a:cs typeface="Calibri"/>
              </a:rPr>
              <a:t>ي</a:t>
            </a:r>
            <a:r>
              <a:rPr dirty="0" baseline="27777" sz="1650" spc="284">
                <a:latin typeface="Calibri"/>
                <a:cs typeface="Calibri"/>
              </a:rPr>
              <a:t>  </a:t>
            </a:r>
            <a:r>
              <a:rPr dirty="0" sz="1100" spc="-10">
                <a:latin typeface="Calibri"/>
                <a:cs typeface="Calibri"/>
              </a:rPr>
              <a:t>دئاسلا </a:t>
            </a:r>
            <a:r>
              <a:rPr dirty="0" sz="1100" spc="-125">
                <a:latin typeface="Calibri"/>
                <a:cs typeface="Calibri"/>
              </a:rPr>
              <a:t>مكحلا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120">
                <a:latin typeface="Calibri"/>
                <a:cs typeface="Calibri"/>
              </a:rPr>
              <a:t>ماظن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55">
                <a:latin typeface="Calibri"/>
                <a:cs typeface="Calibri"/>
              </a:rPr>
              <a:t>وه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20">
                <a:latin typeface="Calibri"/>
                <a:cs typeface="Calibri"/>
              </a:rPr>
              <a:t>ط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049060" y="7948041"/>
            <a:ext cx="5880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7676" sz="1650">
                <a:latin typeface="Calibri"/>
                <a:cs typeface="Calibri"/>
              </a:rPr>
              <a:t>ي</a:t>
            </a:r>
            <a:r>
              <a:rPr dirty="0" baseline="-17676" sz="1650" spc="247">
                <a:latin typeface="Calibri"/>
                <a:cs typeface="Calibri"/>
              </a:rPr>
              <a:t>  </a:t>
            </a:r>
            <a:r>
              <a:rPr dirty="0" sz="1100" spc="-185">
                <a:latin typeface="Calibri"/>
                <a:cs typeface="Calibri"/>
              </a:rPr>
              <a:t>ارقوميدلا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42073" y="8119338"/>
            <a:ext cx="5925820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2390" marR="55880" indent="-9525">
              <a:lnSpc>
                <a:spcPct val="109100"/>
              </a:lnSpc>
              <a:spcBef>
                <a:spcPts val="100"/>
              </a:spcBef>
            </a:pPr>
            <a:r>
              <a:rPr dirty="0" sz="1100" spc="-75">
                <a:latin typeface="Calibri"/>
                <a:cs typeface="Calibri"/>
              </a:rPr>
              <a:t>رقم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315">
                <a:latin typeface="Calibri"/>
                <a:cs typeface="Calibri"/>
              </a:rPr>
              <a:t>اهب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114">
                <a:latin typeface="Calibri"/>
                <a:cs typeface="Calibri"/>
              </a:rPr>
              <a:t>دجوي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30">
                <a:latin typeface="Calibri"/>
                <a:cs typeface="Calibri"/>
              </a:rPr>
              <a:t>ثيح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215">
                <a:latin typeface="Calibri"/>
                <a:cs typeface="Calibri"/>
              </a:rPr>
              <a:t>،اي</a:t>
            </a:r>
            <a:r>
              <a:rPr dirty="0" baseline="27777" sz="1650" spc="-322">
                <a:latin typeface="Calibri"/>
                <a:cs typeface="Calibri"/>
              </a:rPr>
              <a:t>ً</a:t>
            </a:r>
            <a:r>
              <a:rPr dirty="0" baseline="27777" sz="1650" spc="-157">
                <a:latin typeface="Calibri"/>
                <a:cs typeface="Calibri"/>
              </a:rPr>
              <a:t> </a:t>
            </a:r>
            <a:r>
              <a:rPr dirty="0" sz="1100" spc="-175">
                <a:latin typeface="Calibri"/>
                <a:cs typeface="Calibri"/>
              </a:rPr>
              <a:t>داصتقاو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365">
                <a:latin typeface="Calibri"/>
                <a:cs typeface="Calibri"/>
              </a:rPr>
              <a:t>اي</a:t>
            </a:r>
            <a:r>
              <a:rPr dirty="0" baseline="22727" sz="1650" spc="-547">
                <a:latin typeface="Calibri"/>
                <a:cs typeface="Calibri"/>
              </a:rPr>
              <a:t>ً</a:t>
            </a:r>
            <a:r>
              <a:rPr dirty="0" baseline="22727" sz="1650" spc="-89">
                <a:latin typeface="Calibri"/>
                <a:cs typeface="Calibri"/>
              </a:rPr>
              <a:t> </a:t>
            </a:r>
            <a:r>
              <a:rPr dirty="0" sz="1100" spc="-254">
                <a:latin typeface="Calibri"/>
                <a:cs typeface="Calibri"/>
              </a:rPr>
              <a:t>سايس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ةلودلا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14">
                <a:latin typeface="Calibri"/>
                <a:cs typeface="Calibri"/>
              </a:rPr>
              <a:t>بصع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5">
                <a:latin typeface="Calibri"/>
                <a:cs typeface="Calibri"/>
              </a:rPr>
              <a:t>ه</a:t>
            </a:r>
            <a:r>
              <a:rPr dirty="0" baseline="-12626" sz="1650" spc="-82">
                <a:latin typeface="Calibri"/>
                <a:cs typeface="Calibri"/>
              </a:rPr>
              <a:t>ي</a:t>
            </a:r>
            <a:r>
              <a:rPr dirty="0" baseline="-12626" sz="1650" spc="555">
                <a:latin typeface="Calibri"/>
                <a:cs typeface="Calibri"/>
              </a:rPr>
              <a:t> </a:t>
            </a:r>
            <a:r>
              <a:rPr dirty="0" sz="1100" spc="-545">
                <a:latin typeface="Calibri"/>
                <a:cs typeface="Calibri"/>
              </a:rPr>
              <a:t>ف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20">
                <a:latin typeface="Calibri"/>
                <a:cs typeface="Calibri"/>
              </a:rPr>
              <a:t>،"تيوكلا"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30">
                <a:latin typeface="Calibri"/>
                <a:cs typeface="Calibri"/>
              </a:rPr>
              <a:t>ةنيدم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65">
                <a:latin typeface="Calibri"/>
                <a:cs typeface="Calibri"/>
              </a:rPr>
              <a:t>ه</a:t>
            </a:r>
            <a:r>
              <a:rPr dirty="0" baseline="-17676" sz="1650" spc="-97">
                <a:latin typeface="Calibri"/>
                <a:cs typeface="Calibri"/>
              </a:rPr>
              <a:t>ي</a:t>
            </a:r>
            <a:r>
              <a:rPr dirty="0" baseline="-17676" sz="1650" spc="509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و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ةلودلا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80">
                <a:latin typeface="Calibri"/>
                <a:cs typeface="Calibri"/>
              </a:rPr>
              <a:t>مسا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54">
                <a:latin typeface="Calibri"/>
                <a:cs typeface="Calibri"/>
              </a:rPr>
              <a:t>سفن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215">
                <a:latin typeface="Calibri"/>
                <a:cs typeface="Calibri"/>
              </a:rPr>
              <a:t>لىع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10">
                <a:latin typeface="Calibri"/>
                <a:cs typeface="Calibri"/>
              </a:rPr>
              <a:t>تيمس</a:t>
            </a:r>
            <a:r>
              <a:rPr dirty="0" baseline="25252" sz="1650" spc="-315">
                <a:latin typeface="Calibri"/>
                <a:cs typeface="Calibri"/>
              </a:rPr>
              <a:t>ُ</a:t>
            </a:r>
            <a:r>
              <a:rPr dirty="0" baseline="25252" sz="1650" spc="434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دق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85">
                <a:latin typeface="Calibri"/>
                <a:cs typeface="Calibri"/>
              </a:rPr>
              <a:t>تيوكلا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335">
                <a:latin typeface="Calibri"/>
                <a:cs typeface="Calibri"/>
              </a:rPr>
              <a:t>ةمصاع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70">
                <a:latin typeface="Calibri"/>
                <a:cs typeface="Calibri"/>
              </a:rPr>
              <a:t>سلجم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290">
                <a:latin typeface="Calibri"/>
                <a:cs typeface="Calibri"/>
              </a:rPr>
              <a:t>ف</a:t>
            </a:r>
            <a:r>
              <a:rPr dirty="0" baseline="-17676" sz="1650" spc="-434">
                <a:latin typeface="Calibri"/>
                <a:cs typeface="Calibri"/>
              </a:rPr>
              <a:t>ي</a:t>
            </a:r>
            <a:r>
              <a:rPr dirty="0" baseline="27777" sz="1650" spc="307">
                <a:latin typeface="Calibri"/>
                <a:cs typeface="Calibri"/>
              </a:rPr>
              <a:t>  </a:t>
            </a:r>
            <a:r>
              <a:rPr dirty="0" sz="1100" spc="-75">
                <a:latin typeface="Calibri"/>
                <a:cs typeface="Calibri"/>
              </a:rPr>
              <a:t>سسؤم </a:t>
            </a:r>
            <a:r>
              <a:rPr dirty="0" sz="1100" spc="-125">
                <a:latin typeface="Calibri"/>
                <a:cs typeface="Calibri"/>
              </a:rPr>
              <a:t>وضع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55">
                <a:latin typeface="Calibri"/>
                <a:cs typeface="Calibri"/>
              </a:rPr>
              <a:t>تحبصأ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85">
                <a:latin typeface="Calibri"/>
                <a:cs typeface="Calibri"/>
              </a:rPr>
              <a:t>تيوكلا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60">
                <a:latin typeface="Calibri"/>
                <a:cs typeface="Calibri"/>
              </a:rPr>
              <a:t>ةلودف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30">
                <a:latin typeface="Calibri"/>
                <a:cs typeface="Calibri"/>
              </a:rPr>
              <a:t>،ةيلاملا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قارولأل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85">
                <a:latin typeface="Calibri"/>
                <a:cs typeface="Calibri"/>
              </a:rPr>
              <a:t>تيوكلا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20">
                <a:latin typeface="Calibri"/>
                <a:cs typeface="Calibri"/>
              </a:rPr>
              <a:t>قوس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204">
                <a:latin typeface="Calibri"/>
                <a:cs typeface="Calibri"/>
              </a:rPr>
              <a:t>لىإ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90">
                <a:latin typeface="Calibri"/>
                <a:cs typeface="Calibri"/>
              </a:rPr>
              <a:t>ةفاضلإاب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220">
                <a:latin typeface="Calibri"/>
                <a:cs typeface="Calibri"/>
              </a:rPr>
              <a:t>،ةيسيئرلا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190">
                <a:latin typeface="Calibri"/>
                <a:cs typeface="Calibri"/>
              </a:rPr>
              <a:t>كونبلاو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زكارملاو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ةموكحلا</a:t>
            </a:r>
            <a:endParaRPr sz="1100">
              <a:latin typeface="Calibri"/>
              <a:cs typeface="Calibri"/>
            </a:endParaRPr>
          </a:p>
          <a:p>
            <a:pPr marL="72390" marR="129539">
              <a:lnSpc>
                <a:spcPct val="103699"/>
              </a:lnSpc>
              <a:spcBef>
                <a:spcPts val="165"/>
              </a:spcBef>
            </a:pPr>
            <a:r>
              <a:rPr dirty="0" baseline="5050" sz="1650" spc="-457">
                <a:latin typeface="Calibri"/>
                <a:cs typeface="Calibri"/>
              </a:rPr>
              <a:t>س</a:t>
            </a:r>
            <a:r>
              <a:rPr dirty="0" baseline="-12626" sz="1650" spc="-457">
                <a:latin typeface="Calibri"/>
                <a:cs typeface="Calibri"/>
              </a:rPr>
              <a:t>ي</a:t>
            </a:r>
            <a:r>
              <a:rPr dirty="0" baseline="-12626" sz="1650" spc="292">
                <a:latin typeface="Calibri"/>
                <a:cs typeface="Calibri"/>
              </a:rPr>
              <a:t>  </a:t>
            </a:r>
            <a:r>
              <a:rPr dirty="0" baseline="5050" sz="1650" spc="-532">
                <a:latin typeface="Calibri"/>
                <a:cs typeface="Calibri"/>
              </a:rPr>
              <a:t>يئر</a:t>
            </a:r>
            <a:r>
              <a:rPr dirty="0" baseline="5050" sz="1650" spc="-15">
                <a:latin typeface="Calibri"/>
                <a:cs typeface="Calibri"/>
              </a:rPr>
              <a:t> </a:t>
            </a:r>
            <a:r>
              <a:rPr dirty="0" baseline="5050" sz="1650" spc="-270">
                <a:latin typeface="Calibri"/>
                <a:cs typeface="Calibri"/>
              </a:rPr>
              <a:t>فيلح</a:t>
            </a:r>
            <a:r>
              <a:rPr dirty="0" baseline="5050" sz="1650" spc="-142">
                <a:latin typeface="Calibri"/>
                <a:cs typeface="Calibri"/>
              </a:rPr>
              <a:t> </a:t>
            </a:r>
            <a:r>
              <a:rPr dirty="0" baseline="5050" sz="1650" spc="-135">
                <a:latin typeface="Calibri"/>
                <a:cs typeface="Calibri"/>
              </a:rPr>
              <a:t>ي</a:t>
            </a:r>
            <a:r>
              <a:rPr dirty="0" sz="1100" spc="-90">
                <a:latin typeface="Calibri"/>
                <a:cs typeface="Calibri"/>
              </a:rPr>
              <a:t>ر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baseline="5050" sz="1650" spc="-690">
                <a:latin typeface="Calibri"/>
                <a:cs typeface="Calibri"/>
              </a:rPr>
              <a:t>تعت</a:t>
            </a:r>
            <a:r>
              <a:rPr dirty="0" baseline="5050" sz="1650" spc="-22">
                <a:latin typeface="Calibri"/>
                <a:cs typeface="Calibri"/>
              </a:rPr>
              <a:t> </a:t>
            </a:r>
            <a:r>
              <a:rPr dirty="0" baseline="5050" sz="1650" spc="-277">
                <a:latin typeface="Calibri"/>
                <a:cs typeface="Calibri"/>
              </a:rPr>
              <a:t>تيوكلا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127">
                <a:latin typeface="Calibri"/>
                <a:cs typeface="Calibri"/>
              </a:rPr>
              <a:t>ةلود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نأ</a:t>
            </a:r>
            <a:r>
              <a:rPr dirty="0" baseline="5050" sz="1650" spc="-22">
                <a:latin typeface="Calibri"/>
                <a:cs typeface="Calibri"/>
              </a:rPr>
              <a:t> </a:t>
            </a:r>
            <a:r>
              <a:rPr dirty="0" baseline="5050" sz="1650" spc="-307">
                <a:latin typeface="Calibri"/>
                <a:cs typeface="Calibri"/>
              </a:rPr>
              <a:t>لىإ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150">
                <a:latin typeface="Calibri"/>
                <a:cs typeface="Calibri"/>
              </a:rPr>
              <a:t>ةراشلإا</a:t>
            </a:r>
            <a:r>
              <a:rPr dirty="0" baseline="5050" sz="1650" spc="-112">
                <a:latin typeface="Calibri"/>
                <a:cs typeface="Calibri"/>
              </a:rPr>
              <a:t> </a:t>
            </a:r>
            <a:r>
              <a:rPr dirty="0" baseline="5050" sz="1650" spc="-179">
                <a:latin typeface="Calibri"/>
                <a:cs typeface="Calibri"/>
              </a:rPr>
              <a:t>ردجتو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،6411</a:t>
            </a:r>
            <a:r>
              <a:rPr dirty="0" baseline="5050" sz="1650" spc="-22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ماع</a:t>
            </a:r>
            <a:r>
              <a:rPr dirty="0" baseline="5050" sz="1650" spc="15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نم</a:t>
            </a:r>
            <a:r>
              <a:rPr dirty="0" baseline="5050" sz="1650" spc="-30">
                <a:latin typeface="Calibri"/>
                <a:cs typeface="Calibri"/>
              </a:rPr>
              <a:t> </a:t>
            </a:r>
            <a:r>
              <a:rPr dirty="0" baseline="5050" sz="1650" spc="-284">
                <a:latin typeface="Calibri"/>
                <a:cs typeface="Calibri"/>
              </a:rPr>
              <a:t>ةيادب</a:t>
            </a:r>
            <a:r>
              <a:rPr dirty="0" baseline="5050" sz="1650" spc="-30">
                <a:latin typeface="Calibri"/>
                <a:cs typeface="Calibri"/>
              </a:rPr>
              <a:t> </a:t>
            </a:r>
            <a:r>
              <a:rPr dirty="0" baseline="5050" sz="1650" spc="-179">
                <a:latin typeface="Calibri"/>
                <a:cs typeface="Calibri"/>
              </a:rPr>
              <a:t>ةدحتملا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67">
                <a:latin typeface="Calibri"/>
                <a:cs typeface="Calibri"/>
              </a:rPr>
              <a:t>مملأا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434">
                <a:latin typeface="Calibri"/>
                <a:cs typeface="Calibri"/>
              </a:rPr>
              <a:t>ف</a:t>
            </a:r>
            <a:r>
              <a:rPr dirty="0" baseline="-12626" sz="1650" spc="-434">
                <a:latin typeface="Calibri"/>
                <a:cs typeface="Calibri"/>
              </a:rPr>
              <a:t>ي</a:t>
            </a:r>
            <a:r>
              <a:rPr dirty="0" baseline="32828" sz="1650" spc="202">
                <a:latin typeface="Calibri"/>
                <a:cs typeface="Calibri"/>
              </a:rPr>
              <a:t>  </a:t>
            </a:r>
            <a:r>
              <a:rPr dirty="0" baseline="5050" sz="1650" spc="-187">
                <a:latin typeface="Calibri"/>
                <a:cs typeface="Calibri"/>
              </a:rPr>
              <a:t>وضع</a:t>
            </a:r>
            <a:r>
              <a:rPr dirty="0" baseline="5050" sz="1650" spc="-15">
                <a:latin typeface="Calibri"/>
                <a:cs typeface="Calibri"/>
              </a:rPr>
              <a:t> </a:t>
            </a:r>
            <a:r>
              <a:rPr dirty="0" baseline="5050" sz="1650" spc="-97">
                <a:latin typeface="Calibri"/>
                <a:cs typeface="Calibri"/>
              </a:rPr>
              <a:t>ه</a:t>
            </a:r>
            <a:r>
              <a:rPr dirty="0" baseline="-12626" sz="1650" spc="-97">
                <a:latin typeface="Calibri"/>
                <a:cs typeface="Calibri"/>
              </a:rPr>
              <a:t>ي</a:t>
            </a:r>
            <a:r>
              <a:rPr dirty="0" baseline="-12626" sz="1650" spc="525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و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120">
                <a:latin typeface="Calibri"/>
                <a:cs typeface="Calibri"/>
              </a:rPr>
              <a:t>،ن</a:t>
            </a:r>
            <a:r>
              <a:rPr dirty="0" baseline="-10101" sz="1650" spc="-120">
                <a:latin typeface="Calibri"/>
                <a:cs typeface="Calibri"/>
              </a:rPr>
              <a:t>ي</a:t>
            </a:r>
            <a:r>
              <a:rPr dirty="0" baseline="-10101" sz="1650" spc="22">
                <a:latin typeface="Calibri"/>
                <a:cs typeface="Calibri"/>
              </a:rPr>
              <a:t> </a:t>
            </a:r>
            <a:r>
              <a:rPr dirty="0" baseline="-7575" sz="1650" spc="-135">
                <a:latin typeface="Calibri"/>
                <a:cs typeface="Calibri"/>
              </a:rPr>
              <a:t>ر</a:t>
            </a:r>
            <a:r>
              <a:rPr dirty="0" baseline="5050" sz="1650" spc="-135">
                <a:latin typeface="Calibri"/>
                <a:cs typeface="Calibri"/>
              </a:rPr>
              <a:t>رعلا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89">
                <a:latin typeface="Calibri"/>
                <a:cs typeface="Calibri"/>
              </a:rPr>
              <a:t>ج</a:t>
            </a:r>
            <a:r>
              <a:rPr dirty="0" baseline="-10101" sz="1650" spc="-89">
                <a:latin typeface="Calibri"/>
                <a:cs typeface="Calibri"/>
              </a:rPr>
              <a:t>ي</a:t>
            </a:r>
            <a:r>
              <a:rPr dirty="0" baseline="-10101" sz="1650" spc="307">
                <a:latin typeface="Calibri"/>
                <a:cs typeface="Calibri"/>
              </a:rPr>
              <a:t> </a:t>
            </a:r>
            <a:r>
              <a:rPr dirty="0" baseline="2525" sz="1650" spc="-652">
                <a:latin typeface="Calibri"/>
                <a:cs typeface="Calibri"/>
              </a:rPr>
              <a:t>ر</a:t>
            </a:r>
            <a:r>
              <a:rPr dirty="0" baseline="2525" sz="1650">
                <a:latin typeface="Calibri"/>
                <a:cs typeface="Calibri"/>
              </a:rPr>
              <a:t> </a:t>
            </a:r>
            <a:r>
              <a:rPr dirty="0" baseline="5050" sz="1650" spc="-337">
                <a:latin typeface="Calibri"/>
                <a:cs typeface="Calibri"/>
              </a:rPr>
              <a:t>يلخلا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254">
                <a:latin typeface="Calibri"/>
                <a:cs typeface="Calibri"/>
              </a:rPr>
              <a:t>نواعتلا</a:t>
            </a:r>
            <a:r>
              <a:rPr dirty="0" baseline="5050" sz="1650" spc="44">
                <a:latin typeface="Calibri"/>
                <a:cs typeface="Calibri"/>
              </a:rPr>
              <a:t> </a:t>
            </a:r>
            <a:r>
              <a:rPr dirty="0" sz="1100" spc="-204">
                <a:latin typeface="Calibri"/>
                <a:cs typeface="Calibri"/>
              </a:rPr>
              <a:t>وتانلا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فلح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جراخ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60">
                <a:latin typeface="Calibri"/>
                <a:cs typeface="Calibri"/>
              </a:rPr>
              <a:t>ةيكيرملأا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110">
                <a:latin typeface="Calibri"/>
                <a:cs typeface="Calibri"/>
              </a:rPr>
              <a:t>ةدحتملا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تايلاولل.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8157" y="1735048"/>
            <a:ext cx="6058535" cy="2339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66040" marR="80645">
              <a:lnSpc>
                <a:spcPct val="109700"/>
              </a:lnSpc>
              <a:spcBef>
                <a:spcPts val="114"/>
              </a:spcBef>
            </a:pP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city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known as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“Al-Qurain”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early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17th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century,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until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overshadowed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by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the </a:t>
            </a:r>
            <a:r>
              <a:rPr dirty="0" sz="1100">
                <a:latin typeface="Calibri"/>
                <a:cs typeface="Calibri"/>
              </a:rPr>
              <a:t>name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Kuwait,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names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“Al-Qurain”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“Kuwait”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came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from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words “Qarn”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“Kut”.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</a:t>
            </a:r>
            <a:r>
              <a:rPr dirty="0" sz="1100" spc="-25">
                <a:latin typeface="Calibri"/>
                <a:cs typeface="Calibri"/>
              </a:rPr>
              <a:t> we </a:t>
            </a:r>
            <a:r>
              <a:rPr dirty="0" sz="1100">
                <a:latin typeface="Calibri"/>
                <a:cs typeface="Calibri"/>
              </a:rPr>
              <a:t>have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big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house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that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built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fort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next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 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water,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word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“Kut”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used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for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around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which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small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houses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built,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destination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house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large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ships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ships,</a:t>
            </a:r>
            <a:r>
              <a:rPr dirty="0" sz="1100" spc="2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origin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word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“Kut”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known,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but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said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that 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from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Babylonian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origin, </a:t>
            </a:r>
            <a:r>
              <a:rPr dirty="0" sz="1100">
                <a:latin typeface="Calibri"/>
                <a:cs typeface="Calibri"/>
              </a:rPr>
              <a:t>because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Babylonians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lived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old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days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city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called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"Kut",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"Kut"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mentioned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Old </a:t>
            </a:r>
            <a:r>
              <a:rPr dirty="0" sz="1100">
                <a:latin typeface="Calibri"/>
                <a:cs typeface="Calibri"/>
              </a:rPr>
              <a:t>Testament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Bible.</a:t>
            </a:r>
            <a:endParaRPr sz="1100">
              <a:latin typeface="Calibri"/>
              <a:cs typeface="Calibri"/>
            </a:endParaRPr>
          </a:p>
          <a:p>
            <a:pPr marL="63500" marR="55880" indent="2540">
              <a:lnSpc>
                <a:spcPct val="110100"/>
              </a:lnSpc>
              <a:spcBef>
                <a:spcPts val="800"/>
              </a:spcBef>
            </a:pPr>
            <a:r>
              <a:rPr dirty="0" sz="1100" spc="-145">
                <a:latin typeface="Calibri"/>
                <a:cs typeface="Calibri"/>
              </a:rPr>
              <a:t>"نيرقلا"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70">
                <a:latin typeface="Calibri"/>
                <a:cs typeface="Calibri"/>
              </a:rPr>
              <a:t>مسا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ءاج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95">
                <a:latin typeface="Calibri"/>
                <a:cs typeface="Calibri"/>
              </a:rPr>
              <a:t>دقو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50">
                <a:latin typeface="Calibri"/>
                <a:cs typeface="Calibri"/>
              </a:rPr>
              <a:t>،تيوكلا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80">
                <a:latin typeface="Calibri"/>
                <a:cs typeface="Calibri"/>
              </a:rPr>
              <a:t>مسا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165">
                <a:latin typeface="Calibri"/>
                <a:cs typeface="Calibri"/>
              </a:rPr>
              <a:t>اهلع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غ</a:t>
            </a:r>
            <a:r>
              <a:rPr dirty="0" baseline="22727" sz="1650" spc="442">
                <a:latin typeface="Calibri"/>
                <a:cs typeface="Calibri"/>
              </a:rPr>
              <a:t> </a:t>
            </a:r>
            <a:r>
              <a:rPr dirty="0" sz="1100" spc="-185">
                <a:latin typeface="Calibri"/>
                <a:cs typeface="Calibri"/>
              </a:rPr>
              <a:t>ط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نأ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04">
                <a:latin typeface="Calibri"/>
                <a:cs typeface="Calibri"/>
              </a:rPr>
              <a:t>لىإ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،61لا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45">
                <a:latin typeface="Calibri"/>
                <a:cs typeface="Calibri"/>
              </a:rPr>
              <a:t>نرقلا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5">
                <a:latin typeface="Calibri"/>
                <a:cs typeface="Calibri"/>
              </a:rPr>
              <a:t>لئاوأ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290">
                <a:latin typeface="Calibri"/>
                <a:cs typeface="Calibri"/>
              </a:rPr>
              <a:t>ف</a:t>
            </a:r>
            <a:r>
              <a:rPr dirty="0" baseline="-17676" sz="1650" spc="-434">
                <a:latin typeface="Calibri"/>
                <a:cs typeface="Calibri"/>
              </a:rPr>
              <a:t>ي</a:t>
            </a:r>
            <a:r>
              <a:rPr dirty="0" baseline="27777" sz="1650" spc="292">
                <a:latin typeface="Calibri"/>
                <a:cs typeface="Calibri"/>
              </a:rPr>
              <a:t>  </a:t>
            </a:r>
            <a:r>
              <a:rPr dirty="0" sz="1100" spc="-145">
                <a:latin typeface="Calibri"/>
                <a:cs typeface="Calibri"/>
              </a:rPr>
              <a:t>"نيرقلا"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04">
                <a:latin typeface="Calibri"/>
                <a:cs typeface="Calibri"/>
              </a:rPr>
              <a:t>مساب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35">
                <a:latin typeface="Calibri"/>
                <a:cs typeface="Calibri"/>
              </a:rPr>
              <a:t>فرعت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45">
                <a:latin typeface="Calibri"/>
                <a:cs typeface="Calibri"/>
              </a:rPr>
              <a:t>تناك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 spc="-185">
                <a:latin typeface="Calibri"/>
                <a:cs typeface="Calibri"/>
              </a:rPr>
              <a:t>تيوكلا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30">
                <a:latin typeface="Calibri"/>
                <a:cs typeface="Calibri"/>
              </a:rPr>
              <a:t>ةنيدم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نإ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baseline="5050" sz="1650" spc="-209" b="1">
                <a:latin typeface="Calibri"/>
                <a:cs typeface="Calibri"/>
              </a:rPr>
              <a:t>:</a:t>
            </a:r>
            <a:r>
              <a:rPr dirty="0" sz="1100" spc="-140" b="1">
                <a:latin typeface="Calibri"/>
                <a:cs typeface="Calibri"/>
              </a:rPr>
              <a:t>ةمجت</a:t>
            </a:r>
            <a:r>
              <a:rPr dirty="0" baseline="27777" sz="1650" spc="-209" b="1">
                <a:latin typeface="Calibri"/>
                <a:cs typeface="Calibri"/>
              </a:rPr>
              <a:t>ر</a:t>
            </a:r>
            <a:r>
              <a:rPr dirty="0" baseline="27777" sz="1650" spc="-75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لا </a:t>
            </a:r>
            <a:r>
              <a:rPr dirty="0" baseline="5050" sz="1650" spc="-112">
                <a:latin typeface="Calibri"/>
                <a:cs typeface="Calibri"/>
              </a:rPr>
              <a:t>يذلا</a:t>
            </a:r>
            <a:r>
              <a:rPr dirty="0" baseline="5050" sz="1650" spc="-89">
                <a:latin typeface="Calibri"/>
                <a:cs typeface="Calibri"/>
              </a:rPr>
              <a:t> </a:t>
            </a:r>
            <a:r>
              <a:rPr dirty="0" baseline="5050" sz="1650" spc="-262">
                <a:latin typeface="Calibri"/>
                <a:cs typeface="Calibri"/>
              </a:rPr>
              <a:t>ي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baseline="5050" sz="1650" spc="-487">
                <a:latin typeface="Calibri"/>
                <a:cs typeface="Calibri"/>
              </a:rPr>
              <a:t>بكلا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412">
                <a:latin typeface="Calibri"/>
                <a:cs typeface="Calibri"/>
              </a:rPr>
              <a:t>تيبلا</a:t>
            </a:r>
            <a:r>
              <a:rPr dirty="0" baseline="5050" sz="1650" spc="-52">
                <a:latin typeface="Calibri"/>
                <a:cs typeface="Calibri"/>
              </a:rPr>
              <a:t> </a:t>
            </a:r>
            <a:r>
              <a:rPr dirty="0" baseline="5050" sz="1650" spc="-179">
                <a:latin typeface="Calibri"/>
                <a:cs typeface="Calibri"/>
              </a:rPr>
              <a:t>انعم</a:t>
            </a:r>
            <a:r>
              <a:rPr dirty="0" baseline="5050" sz="1650" spc="44">
                <a:latin typeface="Calibri"/>
                <a:cs typeface="Calibri"/>
              </a:rPr>
              <a:t> </a:t>
            </a:r>
            <a:r>
              <a:rPr dirty="0" baseline="5050" sz="1650" spc="-502">
                <a:latin typeface="Calibri"/>
                <a:cs typeface="Calibri"/>
              </a:rPr>
              <a:t>حبصيل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157">
                <a:latin typeface="Calibri"/>
                <a:cs typeface="Calibri"/>
              </a:rPr>
              <a:t>،نصحلا</a:t>
            </a:r>
            <a:r>
              <a:rPr dirty="0" baseline="5050" sz="1650" spc="-89">
                <a:latin typeface="Calibri"/>
                <a:cs typeface="Calibri"/>
              </a:rPr>
              <a:t> </a:t>
            </a:r>
            <a:r>
              <a:rPr dirty="0" baseline="5050" sz="1650" spc="-82">
                <a:latin typeface="Calibri"/>
                <a:cs typeface="Calibri"/>
              </a:rPr>
              <a:t>وه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300">
                <a:latin typeface="Calibri"/>
                <a:cs typeface="Calibri"/>
              </a:rPr>
              <a:t>توكلاب</a:t>
            </a:r>
            <a:r>
              <a:rPr dirty="0" baseline="5050" sz="1650" spc="-30">
                <a:latin typeface="Calibri"/>
                <a:cs typeface="Calibri"/>
              </a:rPr>
              <a:t> </a:t>
            </a:r>
            <a:r>
              <a:rPr dirty="0" baseline="5050" sz="1650" spc="-187">
                <a:latin typeface="Calibri"/>
                <a:cs typeface="Calibri"/>
              </a:rPr>
              <a:t>دوصقملاو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217">
                <a:latin typeface="Calibri"/>
                <a:cs typeface="Calibri"/>
              </a:rPr>
              <a:t>،ةيلاعلا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127">
                <a:latin typeface="Calibri"/>
                <a:cs typeface="Calibri"/>
              </a:rPr>
              <a:t>ضرلأا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382">
                <a:latin typeface="Calibri"/>
                <a:cs typeface="Calibri"/>
              </a:rPr>
              <a:t>ت</a:t>
            </a:r>
            <a:r>
              <a:rPr dirty="0" baseline="-12626" sz="1650" spc="-382">
                <a:latin typeface="Calibri"/>
                <a:cs typeface="Calibri"/>
              </a:rPr>
              <a:t>ي</a:t>
            </a:r>
            <a:r>
              <a:rPr dirty="0" baseline="22727" sz="1650" spc="727">
                <a:latin typeface="Calibri"/>
                <a:cs typeface="Calibri"/>
              </a:rPr>
              <a:t> </a:t>
            </a:r>
            <a:r>
              <a:rPr dirty="0" baseline="5050" sz="1650" spc="-487">
                <a:latin typeface="Calibri"/>
                <a:cs typeface="Calibri"/>
              </a:rPr>
              <a:t>عي</a:t>
            </a:r>
            <a:r>
              <a:rPr dirty="0" baseline="5050" sz="1650" spc="44">
                <a:latin typeface="Calibri"/>
                <a:cs typeface="Calibri"/>
              </a:rPr>
              <a:t> </a:t>
            </a:r>
            <a:r>
              <a:rPr dirty="0" baseline="5050" sz="1650" spc="-315">
                <a:latin typeface="Calibri"/>
                <a:cs typeface="Calibri"/>
              </a:rPr>
              <a:t>نرقلاف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52">
                <a:latin typeface="Calibri"/>
                <a:cs typeface="Calibri"/>
              </a:rPr>
              <a:t>،"توك"و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135">
                <a:latin typeface="Calibri"/>
                <a:cs typeface="Calibri"/>
              </a:rPr>
              <a:t>"نرق"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217">
                <a:latin typeface="Calibri"/>
                <a:cs typeface="Calibri"/>
              </a:rPr>
              <a:t>ةملك</a:t>
            </a:r>
            <a:r>
              <a:rPr dirty="0" baseline="5050" sz="1650" spc="-157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نم</a:t>
            </a:r>
            <a:r>
              <a:rPr dirty="0" baseline="5050" sz="1650" spc="44">
                <a:latin typeface="Calibri"/>
                <a:cs typeface="Calibri"/>
              </a:rPr>
              <a:t> </a:t>
            </a:r>
            <a:r>
              <a:rPr dirty="0" baseline="5050" sz="1650" spc="-202">
                <a:latin typeface="Calibri"/>
                <a:cs typeface="Calibri"/>
              </a:rPr>
              <a:t>"تيوكلا"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412">
                <a:latin typeface="Calibri"/>
                <a:cs typeface="Calibri"/>
              </a:rPr>
              <a:t>مساو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202">
                <a:latin typeface="Calibri"/>
                <a:cs typeface="Calibri"/>
              </a:rPr>
              <a:t>دصقملا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419">
                <a:latin typeface="Calibri"/>
                <a:cs typeface="Calibri"/>
              </a:rPr>
              <a:t>تيبلا</a:t>
            </a:r>
            <a:r>
              <a:rPr dirty="0" baseline="5050" sz="1650" spc="-82">
                <a:latin typeface="Calibri"/>
                <a:cs typeface="Calibri"/>
              </a:rPr>
              <a:t> </a:t>
            </a:r>
            <a:r>
              <a:rPr dirty="0" baseline="5050" sz="1650" spc="-97">
                <a:latin typeface="Calibri"/>
                <a:cs typeface="Calibri"/>
              </a:rPr>
              <a:t>وهو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165">
                <a:latin typeface="Calibri"/>
                <a:cs typeface="Calibri"/>
              </a:rPr>
              <a:t>،ةي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baseline="5050" sz="1650" spc="-375">
                <a:latin typeface="Calibri"/>
                <a:cs typeface="Calibri"/>
              </a:rPr>
              <a:t>غص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397">
                <a:latin typeface="Calibri"/>
                <a:cs typeface="Calibri"/>
              </a:rPr>
              <a:t>تويب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240">
                <a:latin typeface="Calibri"/>
                <a:cs typeface="Calibri"/>
              </a:rPr>
              <a:t>هلوح</a:t>
            </a:r>
            <a:r>
              <a:rPr dirty="0" baseline="5050" sz="1650" spc="52">
                <a:latin typeface="Calibri"/>
                <a:cs typeface="Calibri"/>
              </a:rPr>
              <a:t> </a:t>
            </a:r>
            <a:r>
              <a:rPr dirty="0" baseline="5050" sz="1650" spc="-509">
                <a:latin typeface="Calibri"/>
                <a:cs typeface="Calibri"/>
              </a:rPr>
              <a:t>ت</a:t>
            </a:r>
            <a:r>
              <a:rPr dirty="0" baseline="22727" sz="1650" spc="472">
                <a:latin typeface="Calibri"/>
                <a:cs typeface="Calibri"/>
              </a:rPr>
              <a:t> </a:t>
            </a:r>
            <a:r>
              <a:rPr dirty="0" baseline="5050" sz="1650" spc="-907">
                <a:latin typeface="Calibri"/>
                <a:cs typeface="Calibri"/>
              </a:rPr>
              <a:t>بي</a:t>
            </a:r>
            <a:r>
              <a:rPr dirty="0" baseline="30303" sz="1650" spc="-907">
                <a:latin typeface="Calibri"/>
                <a:cs typeface="Calibri"/>
              </a:rPr>
              <a:t>ُ</a:t>
            </a:r>
            <a:r>
              <a:rPr dirty="0" baseline="30303" sz="1650" spc="254">
                <a:latin typeface="Calibri"/>
                <a:cs typeface="Calibri"/>
              </a:rPr>
              <a:t> </a:t>
            </a:r>
            <a:r>
              <a:rPr dirty="0" baseline="5050" sz="1650" spc="-112">
                <a:latin typeface="Calibri"/>
                <a:cs typeface="Calibri"/>
              </a:rPr>
              <a:t>يذلا</a:t>
            </a:r>
            <a:r>
              <a:rPr dirty="0" baseline="5050" sz="1650" spc="37">
                <a:latin typeface="Calibri"/>
                <a:cs typeface="Calibri"/>
              </a:rPr>
              <a:t> </a:t>
            </a:r>
            <a:r>
              <a:rPr dirty="0" baseline="5050" sz="1650" spc="-187">
                <a:latin typeface="Calibri"/>
                <a:cs typeface="Calibri"/>
              </a:rPr>
              <a:t>نصحلا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322">
                <a:latin typeface="Calibri"/>
                <a:cs typeface="Calibri"/>
              </a:rPr>
              <a:t>لىع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82">
                <a:latin typeface="Calibri"/>
                <a:cs typeface="Calibri"/>
              </a:rPr>
              <a:t>"توك"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217">
                <a:latin typeface="Calibri"/>
                <a:cs typeface="Calibri"/>
              </a:rPr>
              <a:t>ةملك</a:t>
            </a:r>
            <a:r>
              <a:rPr dirty="0" baseline="5050" sz="1650" spc="-157">
                <a:latin typeface="Calibri"/>
                <a:cs typeface="Calibri"/>
              </a:rPr>
              <a:t> </a:t>
            </a:r>
            <a:r>
              <a:rPr dirty="0" baseline="5050" sz="1650" spc="-104">
                <a:latin typeface="Calibri"/>
                <a:cs typeface="Calibri"/>
              </a:rPr>
              <a:t>قلاطإ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487">
                <a:latin typeface="Calibri"/>
                <a:cs typeface="Calibri"/>
              </a:rPr>
              <a:t>متي</a:t>
            </a:r>
            <a:r>
              <a:rPr dirty="0" baseline="5050" sz="1650" spc="-67">
                <a:latin typeface="Calibri"/>
                <a:cs typeface="Calibri"/>
              </a:rPr>
              <a:t> </a:t>
            </a:r>
            <a:r>
              <a:rPr dirty="0" baseline="5050" sz="1650" spc="-142">
                <a:latin typeface="Calibri"/>
                <a:cs typeface="Calibri"/>
              </a:rPr>
              <a:t>امك</a:t>
            </a:r>
            <a:r>
              <a:rPr dirty="0" baseline="5050" sz="1650" spc="-157">
                <a:latin typeface="Calibri"/>
                <a:cs typeface="Calibri"/>
              </a:rPr>
              <a:t> </a:t>
            </a:r>
            <a:r>
              <a:rPr dirty="0" baseline="5050" sz="1650" spc="-97">
                <a:latin typeface="Calibri"/>
                <a:cs typeface="Calibri"/>
              </a:rPr>
              <a:t>،ءاملا</a:t>
            </a:r>
            <a:r>
              <a:rPr dirty="0" baseline="5050" sz="1650" spc="37">
                <a:latin typeface="Calibri"/>
                <a:cs typeface="Calibri"/>
              </a:rPr>
              <a:t> </a:t>
            </a:r>
            <a:r>
              <a:rPr dirty="0" baseline="5050" sz="1650" spc="-247">
                <a:latin typeface="Calibri"/>
                <a:cs typeface="Calibri"/>
              </a:rPr>
              <a:t>بناجب</a:t>
            </a:r>
            <a:r>
              <a:rPr dirty="0" baseline="5050" sz="1650" spc="44">
                <a:latin typeface="Calibri"/>
                <a:cs typeface="Calibri"/>
              </a:rPr>
              <a:t> </a:t>
            </a:r>
            <a:r>
              <a:rPr dirty="0" baseline="5050" sz="1650" spc="-150">
                <a:latin typeface="Calibri"/>
                <a:cs typeface="Calibri"/>
              </a:rPr>
              <a:t>نصح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300">
                <a:latin typeface="Calibri"/>
                <a:cs typeface="Calibri"/>
              </a:rPr>
              <a:t>لكش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322">
                <a:latin typeface="Calibri"/>
                <a:cs typeface="Calibri"/>
              </a:rPr>
              <a:t>لىع</a:t>
            </a:r>
            <a:r>
              <a:rPr dirty="0" baseline="5050" sz="1650" spc="15">
                <a:latin typeface="Calibri"/>
                <a:cs typeface="Calibri"/>
              </a:rPr>
              <a:t> </a:t>
            </a:r>
            <a:r>
              <a:rPr dirty="0" baseline="5050" sz="1650" spc="-375">
                <a:latin typeface="Calibri"/>
                <a:cs typeface="Calibri"/>
              </a:rPr>
              <a:t>هءانب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450">
                <a:latin typeface="Calibri"/>
                <a:cs typeface="Calibri"/>
              </a:rPr>
              <a:t>مت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345">
                <a:latin typeface="Calibri"/>
                <a:cs typeface="Calibri"/>
              </a:rPr>
              <a:t>نوشيعي</a:t>
            </a:r>
            <a:r>
              <a:rPr dirty="0" baseline="5050" sz="1650" spc="-37">
                <a:latin typeface="Calibri"/>
                <a:cs typeface="Calibri"/>
              </a:rPr>
              <a:t> </a:t>
            </a:r>
            <a:r>
              <a:rPr dirty="0" baseline="5050" sz="1650" spc="-202">
                <a:latin typeface="Calibri"/>
                <a:cs typeface="Calibri"/>
              </a:rPr>
              <a:t>اوناك</a:t>
            </a:r>
            <a:r>
              <a:rPr dirty="0" baseline="5050" sz="1650" spc="-165">
                <a:latin typeface="Calibri"/>
                <a:cs typeface="Calibri"/>
              </a:rPr>
              <a:t> </a:t>
            </a:r>
            <a:r>
              <a:rPr dirty="0" baseline="5050" sz="1650" spc="-719">
                <a:latin typeface="Calibri"/>
                <a:cs typeface="Calibri"/>
              </a:rPr>
              <a:t>ي</a:t>
            </a:r>
            <a:r>
              <a:rPr dirty="0" sz="1100" spc="195">
                <a:latin typeface="Calibri"/>
                <a:cs typeface="Calibri"/>
              </a:rPr>
              <a:t>  </a:t>
            </a:r>
            <a:r>
              <a:rPr dirty="0" baseline="5050" sz="1650" spc="-532">
                <a:latin typeface="Calibri"/>
                <a:cs typeface="Calibri"/>
              </a:rPr>
              <a:t>لبابلا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127">
                <a:latin typeface="Calibri"/>
                <a:cs typeface="Calibri"/>
              </a:rPr>
              <a:t>نلأ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120">
                <a:latin typeface="Calibri"/>
                <a:cs typeface="Calibri"/>
              </a:rPr>
              <a:t>كلذو</a:t>
            </a:r>
            <a:r>
              <a:rPr dirty="0" baseline="5050" sz="1650" spc="15">
                <a:latin typeface="Calibri"/>
                <a:cs typeface="Calibri"/>
              </a:rPr>
              <a:t> </a:t>
            </a:r>
            <a:r>
              <a:rPr dirty="0" baseline="5050" sz="1650" spc="-502">
                <a:latin typeface="Calibri"/>
                <a:cs typeface="Calibri"/>
              </a:rPr>
              <a:t>،لى</a:t>
            </a:r>
            <a:r>
              <a:rPr dirty="0" baseline="-12626" sz="1650" spc="-502">
                <a:latin typeface="Calibri"/>
                <a:cs typeface="Calibri"/>
              </a:rPr>
              <a:t>ي</a:t>
            </a:r>
            <a:r>
              <a:rPr dirty="0" baseline="-12626" sz="1650" spc="390">
                <a:latin typeface="Calibri"/>
                <a:cs typeface="Calibri"/>
              </a:rPr>
              <a:t> </a:t>
            </a:r>
            <a:r>
              <a:rPr dirty="0" baseline="5050" sz="1650" spc="-750">
                <a:latin typeface="Calibri"/>
                <a:cs typeface="Calibri"/>
              </a:rPr>
              <a:t>باب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142">
                <a:latin typeface="Calibri"/>
                <a:cs typeface="Calibri"/>
              </a:rPr>
              <a:t>لصأ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نم</a:t>
            </a:r>
            <a:r>
              <a:rPr dirty="0" baseline="5050" sz="1650" spc="-75">
                <a:latin typeface="Calibri"/>
                <a:cs typeface="Calibri"/>
              </a:rPr>
              <a:t> </a:t>
            </a:r>
            <a:r>
              <a:rPr dirty="0" baseline="5050" sz="1650" spc="-217">
                <a:latin typeface="Calibri"/>
                <a:cs typeface="Calibri"/>
              </a:rPr>
              <a:t>اهنأ</a:t>
            </a:r>
            <a:r>
              <a:rPr dirty="0" baseline="5050" sz="1650" spc="30">
                <a:latin typeface="Calibri"/>
                <a:cs typeface="Calibri"/>
              </a:rPr>
              <a:t> </a:t>
            </a:r>
            <a:r>
              <a:rPr dirty="0" baseline="5050" sz="1650" spc="-307">
                <a:latin typeface="Calibri"/>
                <a:cs typeface="Calibri"/>
              </a:rPr>
              <a:t>لاقي</a:t>
            </a:r>
            <a:r>
              <a:rPr dirty="0" baseline="30303" sz="1650" spc="-307">
                <a:latin typeface="Calibri"/>
                <a:cs typeface="Calibri"/>
              </a:rPr>
              <a:t>ُ</a:t>
            </a:r>
            <a:r>
              <a:rPr dirty="0" baseline="30303" sz="1650" spc="240">
                <a:latin typeface="Calibri"/>
                <a:cs typeface="Calibri"/>
              </a:rPr>
              <a:t> </a:t>
            </a:r>
            <a:r>
              <a:rPr dirty="0" baseline="5050" sz="1650" spc="-247">
                <a:latin typeface="Calibri"/>
                <a:cs typeface="Calibri"/>
              </a:rPr>
              <a:t>نكلو</a:t>
            </a:r>
            <a:r>
              <a:rPr dirty="0" baseline="5050" sz="1650" spc="15">
                <a:latin typeface="Calibri"/>
                <a:cs typeface="Calibri"/>
              </a:rPr>
              <a:t> </a:t>
            </a:r>
            <a:r>
              <a:rPr dirty="0" baseline="5050" sz="1650" spc="-60">
                <a:latin typeface="Calibri"/>
                <a:cs typeface="Calibri"/>
              </a:rPr>
              <a:t>،"توك"</a:t>
            </a:r>
            <a:r>
              <a:rPr dirty="0" baseline="5050" sz="1650" spc="-7">
                <a:latin typeface="Calibri"/>
                <a:cs typeface="Calibri"/>
              </a:rPr>
              <a:t> </a:t>
            </a:r>
            <a:r>
              <a:rPr dirty="0" baseline="5050" sz="1650" spc="-217">
                <a:latin typeface="Calibri"/>
                <a:cs typeface="Calibri"/>
              </a:rPr>
              <a:t>ةملك</a:t>
            </a:r>
            <a:r>
              <a:rPr dirty="0" baseline="5050" sz="1650" spc="-165">
                <a:latin typeface="Calibri"/>
                <a:cs typeface="Calibri"/>
              </a:rPr>
              <a:t> </a:t>
            </a:r>
            <a:r>
              <a:rPr dirty="0" baseline="5050" sz="1650" spc="-142">
                <a:latin typeface="Calibri"/>
                <a:cs typeface="Calibri"/>
              </a:rPr>
              <a:t>لصأ</a:t>
            </a:r>
            <a:r>
              <a:rPr dirty="0" baseline="5050" sz="1650">
                <a:latin typeface="Calibri"/>
                <a:cs typeface="Calibri"/>
              </a:rPr>
              <a:t> </a:t>
            </a:r>
            <a:r>
              <a:rPr dirty="0" baseline="5050" sz="1650" spc="-104">
                <a:latin typeface="Calibri"/>
                <a:cs typeface="Calibri"/>
              </a:rPr>
              <a:t>فورعم</a:t>
            </a:r>
            <a:r>
              <a:rPr dirty="0" baseline="5050" sz="1650" spc="-120">
                <a:latin typeface="Calibri"/>
                <a:cs typeface="Calibri"/>
              </a:rPr>
              <a:t> </a:t>
            </a:r>
            <a:r>
              <a:rPr dirty="0" baseline="5050" sz="1650" spc="-262">
                <a:latin typeface="Calibri"/>
                <a:cs typeface="Calibri"/>
              </a:rPr>
              <a:t>ي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baseline="5050" sz="1650" spc="-187">
                <a:latin typeface="Calibri"/>
                <a:cs typeface="Calibri"/>
              </a:rPr>
              <a:t>غ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150">
                <a:latin typeface="Calibri"/>
                <a:cs typeface="Calibri"/>
              </a:rPr>
              <a:t>نلآا</a:t>
            </a:r>
            <a:r>
              <a:rPr dirty="0" baseline="5050" sz="1650" spc="22">
                <a:latin typeface="Calibri"/>
                <a:cs typeface="Calibri"/>
              </a:rPr>
              <a:t> </a:t>
            </a:r>
            <a:r>
              <a:rPr dirty="0" baseline="5050" sz="1650" spc="-254">
                <a:latin typeface="Calibri"/>
                <a:cs typeface="Calibri"/>
              </a:rPr>
              <a:t>لىإو</a:t>
            </a:r>
            <a:r>
              <a:rPr dirty="0" baseline="5050" sz="1650" spc="15">
                <a:latin typeface="Calibri"/>
                <a:cs typeface="Calibri"/>
              </a:rPr>
              <a:t> </a:t>
            </a:r>
            <a:r>
              <a:rPr dirty="0" baseline="5050" sz="1650" spc="-240">
                <a:latin typeface="Calibri"/>
                <a:cs typeface="Calibri"/>
              </a:rPr>
              <a:t>،نفسلاو</a:t>
            </a:r>
            <a:r>
              <a:rPr dirty="0" baseline="5050" sz="1650" spc="7">
                <a:latin typeface="Calibri"/>
                <a:cs typeface="Calibri"/>
              </a:rPr>
              <a:t> </a:t>
            </a:r>
            <a:r>
              <a:rPr dirty="0" baseline="5050" sz="1650" spc="-247">
                <a:latin typeface="Calibri"/>
                <a:cs typeface="Calibri"/>
              </a:rPr>
              <a:t>ةي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baseline="5050" sz="1650" spc="-487">
                <a:latin typeface="Calibri"/>
                <a:cs typeface="Calibri"/>
              </a:rPr>
              <a:t>بكلا</a:t>
            </a:r>
            <a:r>
              <a:rPr dirty="0" baseline="5050" sz="1650" spc="-89">
                <a:latin typeface="Calibri"/>
                <a:cs typeface="Calibri"/>
              </a:rPr>
              <a:t> </a:t>
            </a:r>
            <a:r>
              <a:rPr dirty="0" baseline="5050" sz="1650" spc="-15">
                <a:latin typeface="Calibri"/>
                <a:cs typeface="Calibri"/>
              </a:rPr>
              <a:t>رخاوبلل </a:t>
            </a:r>
            <a:r>
              <a:rPr dirty="0" sz="1100" spc="-155">
                <a:latin typeface="Calibri"/>
                <a:cs typeface="Calibri"/>
              </a:rPr>
              <a:t>ميدقلا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50">
                <a:latin typeface="Calibri"/>
                <a:cs typeface="Calibri"/>
              </a:rPr>
              <a:t>دهعلا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40">
                <a:latin typeface="Calibri"/>
                <a:cs typeface="Calibri"/>
              </a:rPr>
              <a:t>ليجنلإا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290">
                <a:latin typeface="Calibri"/>
                <a:cs typeface="Calibri"/>
              </a:rPr>
              <a:t>ف</a:t>
            </a:r>
            <a:r>
              <a:rPr dirty="0" baseline="-17676" sz="1650" spc="-434">
                <a:latin typeface="Calibri"/>
                <a:cs typeface="Calibri"/>
              </a:rPr>
              <a:t>ي</a:t>
            </a:r>
            <a:r>
              <a:rPr dirty="0" baseline="27777" sz="1650" spc="292">
                <a:latin typeface="Calibri"/>
                <a:cs typeface="Calibri"/>
              </a:rPr>
              <a:t>  </a:t>
            </a:r>
            <a:r>
              <a:rPr dirty="0" sz="1100" spc="-55">
                <a:latin typeface="Calibri"/>
                <a:cs typeface="Calibri"/>
              </a:rPr>
              <a:t>"توك"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90">
                <a:latin typeface="Calibri"/>
                <a:cs typeface="Calibri"/>
              </a:rPr>
              <a:t>ركذ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275">
                <a:latin typeface="Calibri"/>
                <a:cs typeface="Calibri"/>
              </a:rPr>
              <a:t>مت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95">
                <a:latin typeface="Calibri"/>
                <a:cs typeface="Calibri"/>
              </a:rPr>
              <a:t>امك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،"توك"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300">
                <a:latin typeface="Calibri"/>
                <a:cs typeface="Calibri"/>
              </a:rPr>
              <a:t>مىست</a:t>
            </a:r>
            <a:r>
              <a:rPr dirty="0" baseline="35353" sz="1650" spc="-450">
                <a:latin typeface="Calibri"/>
                <a:cs typeface="Calibri"/>
              </a:rPr>
              <a:t>ُ</a:t>
            </a:r>
            <a:r>
              <a:rPr dirty="0" baseline="35353" sz="1650" spc="232">
                <a:latin typeface="Calibri"/>
                <a:cs typeface="Calibri"/>
              </a:rPr>
              <a:t> </a:t>
            </a:r>
            <a:r>
              <a:rPr dirty="0" sz="1100" spc="-130">
                <a:latin typeface="Calibri"/>
                <a:cs typeface="Calibri"/>
              </a:rPr>
              <a:t>ةنيدم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90">
                <a:latin typeface="Calibri"/>
                <a:cs typeface="Calibri"/>
              </a:rPr>
              <a:t>ف</a:t>
            </a:r>
            <a:r>
              <a:rPr dirty="0" baseline="-17676" sz="1650" spc="-434">
                <a:latin typeface="Calibri"/>
                <a:cs typeface="Calibri"/>
              </a:rPr>
              <a:t>ي</a:t>
            </a:r>
            <a:r>
              <a:rPr dirty="0" baseline="27777" sz="1650" spc="254">
                <a:latin typeface="Calibri"/>
                <a:cs typeface="Calibri"/>
              </a:rPr>
              <a:t>  </a:t>
            </a:r>
            <a:r>
              <a:rPr dirty="0" sz="1100" spc="-114">
                <a:latin typeface="Calibri"/>
                <a:cs typeface="Calibri"/>
              </a:rPr>
              <a:t>ام</a:t>
            </a:r>
            <a:r>
              <a:rPr dirty="0" baseline="22727" sz="1650" spc="-172">
                <a:latin typeface="Calibri"/>
                <a:cs typeface="Calibri"/>
              </a:rPr>
              <a:t>ً</a:t>
            </a:r>
            <a:r>
              <a:rPr dirty="0" baseline="22727" sz="1650" spc="12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يدق.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2022-09-30T04:54:04Z</dcterms:created>
  <dcterms:modified xsi:type="dcterms:W3CDTF">2022-09-30T04:54:04Z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2022-07-29T00:00:00Z</vt:filetime>
  </property>
  <property fmtid="{D5CDD505-2E9C-101B-9397-08002B2CF9AE}" pid="3" name="LastSaved">
    <vt:filetime>2022-09-30T00:00:00Z</vt:filetime>
  </property>
</Properties>
</file>