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LB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نمط ذو نسُق 1 - تميي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نمط ذو نسُق 1 - تميي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نمط ذو نسُق 1 - تميي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نمط ذو نسُق 1 - تميي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نمط ذو نسُق 2 - تميي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نمط ذو نسُق 2 - تمييز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L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18475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55553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93014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41646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352416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56803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2044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63210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15980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25090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L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3082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L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L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03975-C900-4A4E-977A-E906137064AE}" type="datetimeFigureOut">
              <a:rPr lang="ar-LB" smtClean="0"/>
              <a:t>22/04/1444</a:t>
            </a:fld>
            <a:endParaRPr lang="ar-L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L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5704-865E-4C87-99CA-CD9DE7932B87}" type="slidenum">
              <a:rPr lang="ar-LB" smtClean="0"/>
              <a:t>‹#›</a:t>
            </a:fld>
            <a:endParaRPr lang="ar-LB"/>
          </a:p>
        </p:txBody>
      </p:sp>
    </p:spTree>
    <p:extLst>
      <p:ext uri="{BB962C8B-B14F-4D97-AF65-F5344CB8AC3E}">
        <p14:creationId xmlns:p14="http://schemas.microsoft.com/office/powerpoint/2010/main" val="261274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LB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جدول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56101"/>
              </p:ext>
            </p:extLst>
          </p:nvPr>
        </p:nvGraphicFramePr>
        <p:xfrm>
          <a:off x="1619672" y="692696"/>
          <a:ext cx="6408712" cy="561662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424798"/>
                <a:gridCol w="4983914"/>
              </a:tblGrid>
              <a:tr h="5616624">
                <a:tc>
                  <a:txBody>
                    <a:bodyPr/>
                    <a:lstStyle/>
                    <a:p>
                      <a:r>
                        <a:rPr lang="ar-LB" dirty="0">
                          <a:effectLst/>
                        </a:rPr>
                        <a:t>اسئلة مسابقات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السؤال: من هو كاتب مسرحية هاملت؟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شكسبير.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السؤال: ما هو أطول برج في العالم، وأين يقع؟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برج خليفة في دبي.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السؤال: ما هو لون لسان الزرافة؟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أزرق.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السؤال: ما اسم المادة الخام التي يستخرج منها الفازلين؟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النفط.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السؤال: من هو مؤلف كتاب سبل الإسلام؟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الصنعاني.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السؤال: من هو الشاعر العربي الذي قتله شعره؟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أبو الطيب المتنبي.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69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747195"/>
              </p:ext>
            </p:extLst>
          </p:nvPr>
        </p:nvGraphicFramePr>
        <p:xfrm>
          <a:off x="1115616" y="548680"/>
          <a:ext cx="7416824" cy="561662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867734"/>
                <a:gridCol w="1549090"/>
              </a:tblGrid>
              <a:tr h="591224"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السؤال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الجواب</a:t>
                      </a:r>
                    </a:p>
                  </a:txBody>
                  <a:tcPr anchor="ctr"/>
                </a:tc>
              </a:tr>
              <a:tr h="5025400">
                <a:tc>
                  <a:txBody>
                    <a:bodyPr/>
                    <a:lstStyle/>
                    <a:p>
                      <a:r>
                        <a:rPr lang="ar-LB" dirty="0">
                          <a:effectLst/>
                        </a:rPr>
                        <a:t>1- ما اسم أطول نهر في العالم؟</a:t>
                      </a:r>
                    </a:p>
                    <a:p>
                      <a:r>
                        <a:rPr lang="ar-LB" dirty="0">
                          <a:effectLst/>
                        </a:rPr>
                        <a:t>2- كم عدد الدول العربية الواقعة في قارة إفريقيا؟</a:t>
                      </a:r>
                    </a:p>
                    <a:p>
                      <a:r>
                        <a:rPr lang="ar-LB" dirty="0">
                          <a:effectLst/>
                        </a:rPr>
                        <a:t>3- ما هي الدولة الأكثر عدد سكان في العالم؟</a:t>
                      </a:r>
                    </a:p>
                    <a:p>
                      <a:r>
                        <a:rPr lang="ar-LB" dirty="0">
                          <a:effectLst/>
                        </a:rPr>
                        <a:t>4- ما هو عدد العضلات التي تملكها حشرة الجراد؟</a:t>
                      </a:r>
                    </a:p>
                    <a:p>
                      <a:r>
                        <a:rPr lang="ar-LB" dirty="0">
                          <a:effectLst/>
                        </a:rPr>
                        <a:t>5- يعرف بأنّه أشد وأقوى أنواع الحجارة من حيث الصلابة؟</a:t>
                      </a:r>
                    </a:p>
                    <a:p>
                      <a:r>
                        <a:rPr lang="ar-LB" dirty="0">
                          <a:effectLst/>
                        </a:rPr>
                        <a:t>6- ما هو العنصر الذي لو وجد في الحليب لكان غذاءً متكاملًا؟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LB" dirty="0">
                          <a:effectLst/>
                        </a:rPr>
                        <a:t>1- نهر النيل.</a:t>
                      </a:r>
                    </a:p>
                    <a:p>
                      <a:r>
                        <a:rPr lang="ar-LB" dirty="0">
                          <a:effectLst/>
                        </a:rPr>
                        <a:t>2- تسعة دول.</a:t>
                      </a:r>
                    </a:p>
                    <a:p>
                      <a:r>
                        <a:rPr lang="ar-LB" dirty="0">
                          <a:effectLst/>
                        </a:rPr>
                        <a:t>3- الصين.</a:t>
                      </a:r>
                    </a:p>
                    <a:p>
                      <a:r>
                        <a:rPr lang="ar-LB" dirty="0">
                          <a:effectLst/>
                        </a:rPr>
                        <a:t>4- 9 مئة عضلة.</a:t>
                      </a:r>
                    </a:p>
                    <a:p>
                      <a:r>
                        <a:rPr lang="ar-LB" dirty="0">
                          <a:effectLst/>
                        </a:rPr>
                        <a:t>5- الألماس.</a:t>
                      </a:r>
                    </a:p>
                    <a:p>
                      <a:r>
                        <a:rPr lang="ar-LB" dirty="0">
                          <a:effectLst/>
                        </a:rPr>
                        <a:t>6- الحديد.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253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962563"/>
              </p:ext>
            </p:extLst>
          </p:nvPr>
        </p:nvGraphicFramePr>
        <p:xfrm>
          <a:off x="971600" y="476672"/>
          <a:ext cx="7488831" cy="590465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314850"/>
                <a:gridCol w="5173981"/>
              </a:tblGrid>
              <a:tr h="5904656"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اسئِلة مُسابقات عن المملكة العربية السعودية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من هو مؤسس الدولة السعودية الأولى؟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الإمام محمد بن سعود -رحمه الله تعالى-.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من هو مؤسس الدولة السعودية الثالثة؟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الملك عبد العزيز بن عبد الرحمن آل سعود.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في أي عام تم الاحتفال لأول مرة بيوم التأسيس السعودي؟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في عام 2022 وبالتحديد في 22 من شهر فبراير.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ما هي عاصمة المملكة العربية السعودية؟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مدينة الرياض.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من هو الملك الحالي للمملكة العربية السعودية؟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الملك سلمان بن عبد العزيز آل سعود.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ما هو الاسم السابق للمملكة العربية السعودية؟</a:t>
                      </a:r>
                      <a:br>
                        <a:rPr lang="ar-LB" dirty="0">
                          <a:effectLst/>
                        </a:rPr>
                      </a:br>
                      <a:r>
                        <a:rPr lang="ar-LB" dirty="0">
                          <a:effectLst/>
                        </a:rPr>
                        <a:t>الجواب: مملكة الحجاز ونجد.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129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32146"/>
              </p:ext>
            </p:extLst>
          </p:nvPr>
        </p:nvGraphicFramePr>
        <p:xfrm>
          <a:off x="755577" y="620689"/>
          <a:ext cx="7776863" cy="583264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286084"/>
                <a:gridCol w="2490779"/>
              </a:tblGrid>
              <a:tr h="666590"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سؤال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جواب</a:t>
                      </a:r>
                    </a:p>
                  </a:txBody>
                  <a:tcPr anchor="ctr"/>
                </a:tc>
              </a:tr>
              <a:tr h="1666471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متى يتم الاحتفال بذكرى اليوم الوطني السعودي؟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في 23/ من شهر سبتمبر/ من كل عام ميلادي.</a:t>
                      </a:r>
                    </a:p>
                  </a:txBody>
                  <a:tcPr anchor="ctr"/>
                </a:tc>
              </a:tr>
              <a:tr h="1166529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ترتيب ذكرى اليوم الوطني السعودي لعام 1444/ 2022؟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اليوم الوطني الثاني والتسعين.</a:t>
                      </a:r>
                    </a:p>
                  </a:txBody>
                  <a:tcPr anchor="ctr"/>
                </a:tc>
              </a:tr>
              <a:tr h="1166529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في أي عام تم إعلان اليوم الوطني السعوي إجازة رسمية؟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في عام 2005.</a:t>
                      </a:r>
                    </a:p>
                  </a:txBody>
                  <a:tcPr anchor="ctr"/>
                </a:tc>
              </a:tr>
              <a:tr h="1166529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شعار اليوم الوطني السعودي لعام 1444 هجري؟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هي لنا دار.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442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13372"/>
              </p:ext>
            </p:extLst>
          </p:nvPr>
        </p:nvGraphicFramePr>
        <p:xfrm>
          <a:off x="1043608" y="836712"/>
          <a:ext cx="6984774" cy="56886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01557"/>
                <a:gridCol w="2082657"/>
                <a:gridCol w="1900560"/>
              </a:tblGrid>
              <a:tr h="583449"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السؤال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الخيارات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الإجابة الصحيحة</a:t>
                      </a:r>
                    </a:p>
                  </a:txBody>
                  <a:tcPr anchor="ctr"/>
                </a:tc>
              </a:tr>
              <a:tr h="1021037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الحيوان المعروف بأنه أذكى الحيوانات البحرية؟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(الحوت، الفقمة، الدولفين)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الدولفين.</a:t>
                      </a:r>
                    </a:p>
                  </a:txBody>
                  <a:tcPr anchor="ctr"/>
                </a:tc>
              </a:tr>
              <a:tr h="1021037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كم عدد لاعبي فريق كرة السلة؟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(7، 5، 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خمسة 5.</a:t>
                      </a:r>
                    </a:p>
                  </a:txBody>
                  <a:tcPr anchor="ctr"/>
                </a:tc>
              </a:tr>
              <a:tr h="1021037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الشيء الذي يتكلم دون لسان؟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(الحاسوب، الراديو، المنبه)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الراديو.</a:t>
                      </a:r>
                    </a:p>
                  </a:txBody>
                  <a:tcPr anchor="ctr"/>
                </a:tc>
              </a:tr>
              <a:tr h="1021037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الشيء الذي دائمًا يبقى يلف ويدور؟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(الساعة، المسمار، البرغي)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الساعة.</a:t>
                      </a:r>
                    </a:p>
                  </a:txBody>
                  <a:tcPr anchor="ctr"/>
                </a:tc>
              </a:tr>
              <a:tr h="1021037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الشيء الموجود حولنا لكن لا نراه؟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(الخيال، الأذن، الهواء)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الهواء.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99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70652"/>
              </p:ext>
            </p:extLst>
          </p:nvPr>
        </p:nvGraphicFramePr>
        <p:xfrm>
          <a:off x="755576" y="836714"/>
          <a:ext cx="7200800" cy="54005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343934"/>
                <a:gridCol w="1856866"/>
              </a:tblGrid>
              <a:tr h="424772">
                <a:tc>
                  <a:txBody>
                    <a:bodyPr/>
                    <a:lstStyle/>
                    <a:p>
                      <a:pPr algn="ctr"/>
                      <a:r>
                        <a:rPr lang="ar-LB" sz="1800">
                          <a:effectLst/>
                        </a:rPr>
                        <a:t>السؤال</a:t>
                      </a:r>
                    </a:p>
                  </a:txBody>
                  <a:tcPr marL="89035" marR="89035" marT="44518" marB="445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1800">
                          <a:effectLst/>
                        </a:rPr>
                        <a:t>الحل</a:t>
                      </a:r>
                    </a:p>
                  </a:txBody>
                  <a:tcPr marL="89035" marR="89035" marT="44518" marB="44518" anchor="ctr"/>
                </a:tc>
              </a:tr>
              <a:tr h="74545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ما هو عدد كواكب المجموعة الشمسية؟</a:t>
                      </a:r>
                    </a:p>
                  </a:txBody>
                  <a:tcPr marL="89035" marR="89035" marT="44518" marB="44518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ثمانية كواكب.</a:t>
                      </a:r>
                    </a:p>
                  </a:txBody>
                  <a:tcPr marL="89035" marR="89035" marT="44518" marB="44518" anchor="ctr"/>
                </a:tc>
              </a:tr>
              <a:tr h="607160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ما هو اسم ذكر البقرة؟</a:t>
                      </a:r>
                    </a:p>
                  </a:txBody>
                  <a:tcPr marL="89035" marR="89035" marT="44518" marB="44518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الثور.</a:t>
                      </a:r>
                    </a:p>
                  </a:txBody>
                  <a:tcPr marL="89035" marR="89035" marT="44518" marB="44518" anchor="ctr"/>
                </a:tc>
              </a:tr>
              <a:tr h="74545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ما هو الفصل الذي ترتفع فيه درجات الحرارة؟</a:t>
                      </a:r>
                    </a:p>
                  </a:txBody>
                  <a:tcPr marL="89035" marR="89035" marT="44518" marB="44518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فصل الصيف.</a:t>
                      </a:r>
                    </a:p>
                  </a:txBody>
                  <a:tcPr marL="89035" marR="89035" marT="44518" marB="44518" anchor="ctr"/>
                </a:tc>
              </a:tr>
              <a:tr h="74545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ما هي الجهة التي تشرق منها الشمس؟</a:t>
                      </a:r>
                    </a:p>
                  </a:txBody>
                  <a:tcPr marL="89035" marR="89035" marT="44518" marB="44518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جهة الشرق.</a:t>
                      </a:r>
                    </a:p>
                  </a:txBody>
                  <a:tcPr marL="89035" marR="89035" marT="44518" marB="44518" anchor="ctr"/>
                </a:tc>
              </a:tr>
              <a:tr h="1066146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أين توجد الكعبة الشريفة؟</a:t>
                      </a:r>
                    </a:p>
                  </a:txBody>
                  <a:tcPr marL="89035" marR="89035" marT="44518" marB="44518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في المملكة العربية السعودية.</a:t>
                      </a:r>
                    </a:p>
                  </a:txBody>
                  <a:tcPr marL="89035" marR="89035" marT="44518" marB="44518" anchor="ctr"/>
                </a:tc>
              </a:tr>
              <a:tr h="1066146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من هو خاتم الأنبياء والمرسلين؟</a:t>
                      </a:r>
                    </a:p>
                  </a:txBody>
                  <a:tcPr marL="89035" marR="89035" marT="44518" marB="44518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النبي محمد صلى الله عليه وسلم.</a:t>
                      </a:r>
                    </a:p>
                  </a:txBody>
                  <a:tcPr marL="89035" marR="89035" marT="44518" marB="4451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00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688406"/>
              </p:ext>
            </p:extLst>
          </p:nvPr>
        </p:nvGraphicFramePr>
        <p:xfrm>
          <a:off x="1043608" y="692695"/>
          <a:ext cx="7056784" cy="547260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599889"/>
                <a:gridCol w="5456895"/>
              </a:tblGrid>
              <a:tr h="751143">
                <a:tc>
                  <a:txBody>
                    <a:bodyPr/>
                    <a:lstStyle/>
                    <a:p>
                      <a:r>
                        <a:rPr lang="ar-LB" sz="1700">
                          <a:effectLst/>
                        </a:rPr>
                        <a:t>السؤال الأول</a:t>
                      </a:r>
                    </a:p>
                  </a:txBody>
                  <a:tcPr marL="88744" marR="88744" marT="44372" marB="44372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700">
                          <a:effectLst/>
                        </a:rPr>
                        <a:t>ما هي السورة القرآنية التي تحدثت عن غزوة بدر؟</a:t>
                      </a:r>
                      <a:br>
                        <a:rPr lang="ar-LB" sz="1700">
                          <a:effectLst/>
                        </a:rPr>
                      </a:br>
                      <a:r>
                        <a:rPr lang="ar-LB" sz="1700">
                          <a:effectLst/>
                        </a:rPr>
                        <a:t>الجواب: سورة الأنفال.</a:t>
                      </a:r>
                    </a:p>
                  </a:txBody>
                  <a:tcPr marL="88744" marR="88744" marT="44372" marB="44372" anchor="ctr"/>
                </a:tc>
              </a:tr>
              <a:tr h="1073060">
                <a:tc>
                  <a:txBody>
                    <a:bodyPr/>
                    <a:lstStyle/>
                    <a:p>
                      <a:r>
                        <a:rPr lang="ar-LB" sz="1700">
                          <a:effectLst/>
                        </a:rPr>
                        <a:t>السؤال الثاني</a:t>
                      </a:r>
                    </a:p>
                  </a:txBody>
                  <a:tcPr marL="88744" marR="88744" marT="44372" marB="44372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700">
                          <a:effectLst/>
                        </a:rPr>
                        <a:t>ما اسم السورة القرآنية التي ورد لفظ الجلالة في جميع آياتها؟</a:t>
                      </a:r>
                      <a:br>
                        <a:rPr lang="ar-LB" sz="1700">
                          <a:effectLst/>
                        </a:rPr>
                      </a:br>
                      <a:r>
                        <a:rPr lang="ar-LB" sz="1700">
                          <a:effectLst/>
                        </a:rPr>
                        <a:t>الجواب: سورة المجادلة.</a:t>
                      </a:r>
                    </a:p>
                  </a:txBody>
                  <a:tcPr marL="88744" marR="88744" marT="44372" marB="44372" anchor="ctr"/>
                </a:tc>
              </a:tr>
              <a:tr h="1073060">
                <a:tc>
                  <a:txBody>
                    <a:bodyPr/>
                    <a:lstStyle/>
                    <a:p>
                      <a:r>
                        <a:rPr lang="ar-LB" sz="1700">
                          <a:effectLst/>
                        </a:rPr>
                        <a:t>السؤال الثالث</a:t>
                      </a:r>
                    </a:p>
                  </a:txBody>
                  <a:tcPr marL="88744" marR="88744" marT="44372" marB="44372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700">
                          <a:effectLst/>
                        </a:rPr>
                        <a:t>كم عدد السنوات الهجرية التي صامها الرسول الكريم؟</a:t>
                      </a:r>
                      <a:br>
                        <a:rPr lang="ar-LB" sz="1700">
                          <a:effectLst/>
                        </a:rPr>
                      </a:br>
                      <a:r>
                        <a:rPr lang="ar-LB" sz="1700">
                          <a:effectLst/>
                        </a:rPr>
                        <a:t>الجواب: تسع سنوات.</a:t>
                      </a:r>
                    </a:p>
                  </a:txBody>
                  <a:tcPr marL="88744" marR="88744" marT="44372" marB="44372" anchor="ctr"/>
                </a:tc>
              </a:tr>
              <a:tr h="1073060">
                <a:tc>
                  <a:txBody>
                    <a:bodyPr/>
                    <a:lstStyle/>
                    <a:p>
                      <a:r>
                        <a:rPr lang="ar-LB" sz="1700">
                          <a:effectLst/>
                        </a:rPr>
                        <a:t>السؤال الرابع</a:t>
                      </a:r>
                    </a:p>
                  </a:txBody>
                  <a:tcPr marL="88744" marR="88744" marT="44372" marB="44372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700">
                          <a:effectLst/>
                        </a:rPr>
                        <a:t>من هو الصحابي الجليل الذي غسلته الملائكة عند الوفاة؟</a:t>
                      </a:r>
                      <a:br>
                        <a:rPr lang="ar-LB" sz="1700">
                          <a:effectLst/>
                        </a:rPr>
                      </a:br>
                      <a:r>
                        <a:rPr lang="ar-LB" sz="1700">
                          <a:effectLst/>
                        </a:rPr>
                        <a:t>الجواب: حنظلة بن أبي عامر.</a:t>
                      </a:r>
                    </a:p>
                  </a:txBody>
                  <a:tcPr marL="88744" marR="88744" marT="44372" marB="44372" anchor="ctr"/>
                </a:tc>
              </a:tr>
              <a:tr h="751143">
                <a:tc>
                  <a:txBody>
                    <a:bodyPr/>
                    <a:lstStyle/>
                    <a:p>
                      <a:r>
                        <a:rPr lang="ar-LB" sz="1700">
                          <a:effectLst/>
                        </a:rPr>
                        <a:t>السؤال الخامس</a:t>
                      </a:r>
                    </a:p>
                  </a:txBody>
                  <a:tcPr marL="88744" marR="88744" marT="44372" marB="44372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700">
                          <a:effectLst/>
                        </a:rPr>
                        <a:t>ما هي السورة القرآنية المنجية من عذاب القبر؟</a:t>
                      </a:r>
                      <a:br>
                        <a:rPr lang="ar-LB" sz="1700">
                          <a:effectLst/>
                        </a:rPr>
                      </a:br>
                      <a:r>
                        <a:rPr lang="ar-LB" sz="1700">
                          <a:effectLst/>
                        </a:rPr>
                        <a:t>الجواب: سورة المُلك.</a:t>
                      </a:r>
                    </a:p>
                  </a:txBody>
                  <a:tcPr marL="88744" marR="88744" marT="44372" marB="44372" anchor="ctr"/>
                </a:tc>
              </a:tr>
              <a:tr h="751143">
                <a:tc>
                  <a:txBody>
                    <a:bodyPr/>
                    <a:lstStyle/>
                    <a:p>
                      <a:r>
                        <a:rPr lang="ar-LB" sz="1700">
                          <a:effectLst/>
                        </a:rPr>
                        <a:t>السؤال السادس</a:t>
                      </a:r>
                    </a:p>
                  </a:txBody>
                  <a:tcPr marL="88744" marR="88744" marT="44372" marB="44372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700" dirty="0">
                          <a:effectLst/>
                        </a:rPr>
                        <a:t>ما هي عدة المرأة المطلقة؟</a:t>
                      </a:r>
                      <a:br>
                        <a:rPr lang="ar-LB" sz="1700" dirty="0">
                          <a:effectLst/>
                        </a:rPr>
                      </a:br>
                      <a:r>
                        <a:rPr lang="ar-LB" sz="1700" dirty="0">
                          <a:effectLst/>
                        </a:rPr>
                        <a:t>الجواب: ثلاثة قروء.</a:t>
                      </a:r>
                    </a:p>
                  </a:txBody>
                  <a:tcPr marL="88744" marR="88744" marT="44372" marB="443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54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63456"/>
              </p:ext>
            </p:extLst>
          </p:nvPr>
        </p:nvGraphicFramePr>
        <p:xfrm>
          <a:off x="1043608" y="620691"/>
          <a:ext cx="7128792" cy="554461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687808"/>
                <a:gridCol w="1440984"/>
              </a:tblGrid>
              <a:tr h="482141"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أسئلة مسابقات سهلة جدًا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الحل</a:t>
                      </a:r>
                    </a:p>
                  </a:txBody>
                  <a:tcPr anchor="ctr"/>
                </a:tc>
              </a:tr>
              <a:tr h="482141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الحيوان المعروف بلقب سفينة الصحراء؟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الجمل.</a:t>
                      </a:r>
                    </a:p>
                  </a:txBody>
                  <a:tcPr anchor="ctr"/>
                </a:tc>
              </a:tr>
              <a:tr h="843745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أي من كواكب المجموعة الشمسية هو الأقرب لكوكب الأرض؟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عُطارد.</a:t>
                      </a:r>
                    </a:p>
                  </a:txBody>
                  <a:tcPr anchor="ctr"/>
                </a:tc>
              </a:tr>
              <a:tr h="1205351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هي الدولة التي تؤدّى فيها مناسك الحج والعمرة؟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المملكة العربية السعودية.</a:t>
                      </a:r>
                    </a:p>
                  </a:txBody>
                  <a:tcPr anchor="ctr"/>
                </a:tc>
              </a:tr>
              <a:tr h="843745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عدد ألوان الطيف (قوس قزح)؟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سبعة ألوان.</a:t>
                      </a:r>
                    </a:p>
                  </a:txBody>
                  <a:tcPr anchor="ctr"/>
                </a:tc>
              </a:tr>
              <a:tr h="843745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على ماذا يطلق الذهب الأسود؟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النفط (البترول).</a:t>
                      </a:r>
                    </a:p>
                  </a:txBody>
                  <a:tcPr anchor="ctr"/>
                </a:tc>
              </a:tr>
              <a:tr h="843745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اسم الباب في الجنة الذي يدخل منه الصائمون؟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باب الريّان.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79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667687"/>
              </p:ext>
            </p:extLst>
          </p:nvPr>
        </p:nvGraphicFramePr>
        <p:xfrm>
          <a:off x="1115616" y="692698"/>
          <a:ext cx="7056783" cy="547260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456028"/>
                <a:gridCol w="2600755"/>
              </a:tblGrid>
              <a:tr h="591633"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السؤال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الحل</a:t>
                      </a:r>
                    </a:p>
                  </a:txBody>
                  <a:tcPr anchor="ctr"/>
                </a:tc>
              </a:tr>
              <a:tr h="591633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الاسم السابق للمملكة العربية السعودية؟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مملكة الحجاز ونجد.</a:t>
                      </a:r>
                    </a:p>
                  </a:txBody>
                  <a:tcPr anchor="ctr"/>
                </a:tc>
              </a:tr>
              <a:tr h="103535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هي السورة القرآنية التي لا تحتوي على حرف الميم؟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سورة الكوثر.</a:t>
                      </a:r>
                    </a:p>
                  </a:txBody>
                  <a:tcPr anchor="ctr"/>
                </a:tc>
              </a:tr>
              <a:tr h="591633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هي أكبر دولة عربية من حيث المساحة؟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الجزائر.</a:t>
                      </a:r>
                    </a:p>
                  </a:txBody>
                  <a:tcPr anchor="ctr"/>
                </a:tc>
              </a:tr>
              <a:tr h="103535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في أي يوم ولد الرسول الكريم -صلّى الله عليه وسلّم-؟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يوم الاثنين.</a:t>
                      </a:r>
                    </a:p>
                  </a:txBody>
                  <a:tcPr anchor="ctr"/>
                </a:tc>
              </a:tr>
              <a:tr h="591633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اسم الشخص الذي قام بقتل ربع سكان العالم؟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قابيل.</a:t>
                      </a:r>
                    </a:p>
                  </a:txBody>
                  <a:tcPr anchor="ctr"/>
                </a:tc>
              </a:tr>
              <a:tr h="103535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هي الدول المقصود بها ببلاد الشام؟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سوريا، لبنان، فلسطين، الأردن.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2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830445"/>
              </p:ext>
            </p:extLst>
          </p:nvPr>
        </p:nvGraphicFramePr>
        <p:xfrm>
          <a:off x="899593" y="476672"/>
          <a:ext cx="6912768" cy="589533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56183"/>
                <a:gridCol w="5256585"/>
              </a:tblGrid>
              <a:tr h="5895338">
                <a:tc>
                  <a:txBody>
                    <a:bodyPr/>
                    <a:lstStyle/>
                    <a:p>
                      <a:r>
                        <a:rPr lang="ar-LB" sz="1800" dirty="0">
                          <a:effectLst/>
                        </a:rPr>
                        <a:t>اسئِلة مسابقات دينية مع الإجابة</a:t>
                      </a:r>
                    </a:p>
                  </a:txBody>
                  <a:tcPr marL="64657" marR="64657" marT="32328" marB="32328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ما هما السورتان القرآنيتان المعروفتان بالزهراوان؟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الإجابة: سورة البقرة وآل عمران.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ما هو مخرج الغنة في أحكام التجويد؟</a:t>
                      </a:r>
                      <a:br>
                        <a:rPr lang="ar-LB" sz="1800" dirty="0">
                          <a:effectLst/>
                        </a:rPr>
                      </a:br>
                      <a:endParaRPr lang="ar-LB" sz="1800" dirty="0">
                        <a:effectLst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الإجابة: الخيشوم (وهي المنطقة التي تلي الأنف).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من هم خاصة الله وأهله المذكورين في القرآن الكريم؟؟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الإجابة: هم أهل القرآن الحافظين له والعاملين به.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ما هو حد الزاني المتزوج أو الزانية المتزوجة في الإسلام؟</a:t>
                      </a:r>
                      <a:br>
                        <a:rPr lang="ar-LB" sz="1800" dirty="0">
                          <a:effectLst/>
                        </a:rPr>
                      </a:br>
                      <a:endParaRPr lang="ar-LB" sz="1800" dirty="0">
                        <a:effectLst/>
                      </a:endParaRP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الإجابة: الرجم بالحجارة حتى الموت.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من هو الرجل الوحيد الذي قتله رسول الله -صلّى الله عليه وسلّم-؟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الإجابة: اُبي بن خلف.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كم عدد زوجات النبي الكريم اللواتي بشّرن بالجنّة؟</a:t>
                      </a:r>
                    </a:p>
                    <a:p>
                      <a:pPr marL="742950" lvl="1" indent="-285750"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الإجابة: ثلاثة، (خديجة بنت خويلد، عائشة أم المؤمنين، حفصة بنت عمر).</a:t>
                      </a:r>
                    </a:p>
                  </a:txBody>
                  <a:tcPr marL="64657" marR="64657" marT="32328" marB="3232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24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294647"/>
              </p:ext>
            </p:extLst>
          </p:nvPr>
        </p:nvGraphicFramePr>
        <p:xfrm>
          <a:off x="1043608" y="620688"/>
          <a:ext cx="7560840" cy="532859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5042673"/>
                <a:gridCol w="2518167"/>
              </a:tblGrid>
              <a:tr h="645889"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السؤال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الإجابة</a:t>
                      </a:r>
                    </a:p>
                  </a:txBody>
                  <a:tcPr anchor="ctr"/>
                </a:tc>
              </a:tr>
              <a:tr h="113030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من هو الذي وضع النقاط على الحروف الهجائية؟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أبو الأسود الدؤلي.</a:t>
                      </a:r>
                    </a:p>
                  </a:txBody>
                  <a:tcPr anchor="ctr"/>
                </a:tc>
              </a:tr>
              <a:tr h="113030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أول خط عربي كتب فيه باللغة العربية؟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الخط الكوفي.</a:t>
                      </a:r>
                    </a:p>
                  </a:txBody>
                  <a:tcPr anchor="ctr"/>
                </a:tc>
              </a:tr>
              <a:tr h="645889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"عندليب" كلمة مفردة، ما هو الجمع منها؟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عنادل.</a:t>
                      </a:r>
                    </a:p>
                  </a:txBody>
                  <a:tcPr anchor="ctr"/>
                </a:tc>
              </a:tr>
              <a:tr h="1130308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من هو قائل قصيدة البردة في مدح الرسول الكريم؟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الشاعر كعب بن زهير.</a:t>
                      </a:r>
                    </a:p>
                  </a:txBody>
                  <a:tcPr anchor="ctr"/>
                </a:tc>
              </a:tr>
              <a:tr h="645889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هي اللغة التي تعرف بلغة الضاد؟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اللغة العربية.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562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45251"/>
              </p:ext>
            </p:extLst>
          </p:nvPr>
        </p:nvGraphicFramePr>
        <p:xfrm>
          <a:off x="1475656" y="548679"/>
          <a:ext cx="6624736" cy="5760642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5780439"/>
                <a:gridCol w="844297"/>
              </a:tblGrid>
              <a:tr h="629784">
                <a:tc>
                  <a:txBody>
                    <a:bodyPr/>
                    <a:lstStyle/>
                    <a:p>
                      <a:pPr algn="ctr"/>
                      <a:r>
                        <a:rPr lang="ar-LB" sz="1800" dirty="0">
                          <a:effectLst/>
                        </a:rPr>
                        <a:t>السؤال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 sz="1800" dirty="0">
                          <a:effectLst/>
                        </a:rPr>
                        <a:t>الإجابة</a:t>
                      </a:r>
                    </a:p>
                  </a:txBody>
                  <a:tcPr marL="70718" marR="70718" marT="35359" marB="35359" anchor="ctr"/>
                </a:tc>
              </a:tr>
              <a:tr h="1710286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ما هو الحيوان الذي ينام وعيناه مفتوحتان؟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ما هو الحيوان الذي لا ينام؟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السمك.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الضفدع.</a:t>
                      </a:r>
                    </a:p>
                  </a:txBody>
                  <a:tcPr marL="70718" marR="70718" marT="35359" marB="35359" anchor="ctr"/>
                </a:tc>
              </a:tr>
              <a:tr h="1710286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ما هو الحيوان المنقرض من فصيلة الفيلة؟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بأي جزء من النملة ترتبط أرجلها الستة؟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الماموث.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الصدر.</a:t>
                      </a:r>
                    </a:p>
                  </a:txBody>
                  <a:tcPr marL="70718" marR="70718" marT="35359" marB="35359" anchor="ctr"/>
                </a:tc>
              </a:tr>
              <a:tr h="1710286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ما هو الحيوان الأبطأ بين الحيوانات؟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>
                          <a:effectLst/>
                        </a:rPr>
                        <a:t>كم هي المدة التي يمكن للحلزون النوم فيها؟</a:t>
                      </a:r>
                    </a:p>
                  </a:txBody>
                  <a:tcPr marL="70718" marR="70718" marT="35359" marB="35359"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الكسلان.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ar-LB" sz="1800" dirty="0">
                          <a:effectLst/>
                        </a:rPr>
                        <a:t>3 سنوات.</a:t>
                      </a:r>
                    </a:p>
                  </a:txBody>
                  <a:tcPr marL="70718" marR="70718" marT="35359" marB="3535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337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617176"/>
              </p:ext>
            </p:extLst>
          </p:nvPr>
        </p:nvGraphicFramePr>
        <p:xfrm>
          <a:off x="971600" y="476672"/>
          <a:ext cx="7200799" cy="57606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5203827"/>
                <a:gridCol w="199697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ar-LB" dirty="0">
                          <a:effectLst/>
                        </a:rPr>
                        <a:t>السؤال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LB">
                          <a:effectLst/>
                        </a:rPr>
                        <a:t>الإجابة</a:t>
                      </a: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الشيء الذي يسير بلا رجلين ويدخل في الأذنين؟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الصوت.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الشيء الذي يتمجد عند التسخين؟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البيض.</a:t>
                      </a: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الشيء الذي كلما أخذت منه كبر؟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الحفرة.</a:t>
                      </a: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من هو الشخص الذي مات ولم يولد؟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آدم عليه السلام.</a:t>
                      </a: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ما هو الشيء الذي نراه في النهار مرة واحدة، وفي الليل ثلاث مرات؟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>
                          <a:effectLst/>
                        </a:rPr>
                        <a:t>حرف اللام.</a:t>
                      </a: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ما هو الشيء الذي يوصل الإنسان إلى أي مكان دون أن يتحرك؟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ar-LB" dirty="0">
                          <a:effectLst/>
                        </a:rPr>
                        <a:t>الطريق.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9763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797</Words>
  <Application>Microsoft Office PowerPoint</Application>
  <PresentationFormat>عرض على الشاشة (3:4)‏</PresentationFormat>
  <Paragraphs>163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hazem</dc:creator>
  <cp:lastModifiedBy>hazem</cp:lastModifiedBy>
  <cp:revision>2</cp:revision>
  <dcterms:created xsi:type="dcterms:W3CDTF">2022-11-15T22:03:59Z</dcterms:created>
  <dcterms:modified xsi:type="dcterms:W3CDTF">2022-11-15T22:16:01Z</dcterms:modified>
</cp:coreProperties>
</file>