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F730F1-CC2C-4A53-AAAC-18C69F88FD3E}" v="127" dt="2022-11-10T12:57:38.6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raa ehab" userId="f024a2b3bd330484" providerId="Windows Live" clId="Web-{A3F730F1-CC2C-4A53-AAAC-18C69F88FD3E}"/>
    <pc:docChg chg="addSld modSld">
      <pc:chgData name="esraa ehab" userId="f024a2b3bd330484" providerId="Windows Live" clId="Web-{A3F730F1-CC2C-4A53-AAAC-18C69F88FD3E}" dt="2022-11-10T12:57:38.609" v="118" actId="20577"/>
      <pc:docMkLst>
        <pc:docMk/>
      </pc:docMkLst>
      <pc:sldChg chg="addSp modSp mod setBg addAnim setClrOvrMap modShow">
        <pc:chgData name="esraa ehab" userId="f024a2b3bd330484" providerId="Windows Live" clId="Web-{A3F730F1-CC2C-4A53-AAAC-18C69F88FD3E}" dt="2022-11-10T12:51:53.627" v="34"/>
        <pc:sldMkLst>
          <pc:docMk/>
          <pc:sldMk cId="109857222" sldId="256"/>
        </pc:sldMkLst>
        <pc:spChg chg="mod">
          <ac:chgData name="esraa ehab" userId="f024a2b3bd330484" providerId="Windows Live" clId="Web-{A3F730F1-CC2C-4A53-AAAC-18C69F88FD3E}" dt="2022-11-10T12:51:53.627" v="33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esraa ehab" userId="f024a2b3bd330484" providerId="Windows Live" clId="Web-{A3F730F1-CC2C-4A53-AAAC-18C69F88FD3E}" dt="2022-11-10T12:51:53.627" v="33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esraa ehab" userId="f024a2b3bd330484" providerId="Windows Live" clId="Web-{A3F730F1-CC2C-4A53-AAAC-18C69F88FD3E}" dt="2022-11-10T12:51:53.627" v="33"/>
          <ac:spMkLst>
            <pc:docMk/>
            <pc:sldMk cId="109857222" sldId="256"/>
            <ac:spMk id="9" creationId="{E49CC64F-7275-4E33-961B-0C5CDC439875}"/>
          </ac:spMkLst>
        </pc:spChg>
        <pc:picChg chg="add mod">
          <ac:chgData name="esraa ehab" userId="f024a2b3bd330484" providerId="Windows Live" clId="Web-{A3F730F1-CC2C-4A53-AAAC-18C69F88FD3E}" dt="2022-11-10T12:51:53.627" v="33"/>
          <ac:picMkLst>
            <pc:docMk/>
            <pc:sldMk cId="109857222" sldId="256"/>
            <ac:picMk id="4" creationId="{E1E0CD2F-FAEC-5CD8-548F-6AECE39C8041}"/>
          </ac:picMkLst>
        </pc:picChg>
      </pc:sldChg>
      <pc:sldChg chg="addSp modSp new mod setBg">
        <pc:chgData name="esraa ehab" userId="f024a2b3bd330484" providerId="Windows Live" clId="Web-{A3F730F1-CC2C-4A53-AAAC-18C69F88FD3E}" dt="2022-11-10T12:52:11.800" v="35"/>
        <pc:sldMkLst>
          <pc:docMk/>
          <pc:sldMk cId="4045815252" sldId="257"/>
        </pc:sldMkLst>
        <pc:spChg chg="mod">
          <ac:chgData name="esraa ehab" userId="f024a2b3bd330484" providerId="Windows Live" clId="Web-{A3F730F1-CC2C-4A53-AAAC-18C69F88FD3E}" dt="2022-11-10T12:52:11.800" v="35"/>
          <ac:spMkLst>
            <pc:docMk/>
            <pc:sldMk cId="4045815252" sldId="257"/>
            <ac:spMk id="2" creationId="{DC262E54-5E9F-FBAA-3A96-694BDEB49621}"/>
          </ac:spMkLst>
        </pc:spChg>
        <pc:spChg chg="mod">
          <ac:chgData name="esraa ehab" userId="f024a2b3bd330484" providerId="Windows Live" clId="Web-{A3F730F1-CC2C-4A53-AAAC-18C69F88FD3E}" dt="2022-11-10T12:52:11.800" v="35"/>
          <ac:spMkLst>
            <pc:docMk/>
            <pc:sldMk cId="4045815252" sldId="257"/>
            <ac:spMk id="3" creationId="{0F0A015E-88AD-EDBD-C6BD-FDE2C0058A43}"/>
          </ac:spMkLst>
        </pc:spChg>
        <pc:spChg chg="add">
          <ac:chgData name="esraa ehab" userId="f024a2b3bd330484" providerId="Windows Live" clId="Web-{A3F730F1-CC2C-4A53-AAAC-18C69F88FD3E}" dt="2022-11-10T12:52:11.800" v="35"/>
          <ac:spMkLst>
            <pc:docMk/>
            <pc:sldMk cId="4045815252" sldId="257"/>
            <ac:spMk id="8" creationId="{907EF6B7-1338-4443-8C46-6A318D952DFD}"/>
          </ac:spMkLst>
        </pc:spChg>
        <pc:spChg chg="add">
          <ac:chgData name="esraa ehab" userId="f024a2b3bd330484" providerId="Windows Live" clId="Web-{A3F730F1-CC2C-4A53-AAAC-18C69F88FD3E}" dt="2022-11-10T12:52:11.800" v="35"/>
          <ac:spMkLst>
            <pc:docMk/>
            <pc:sldMk cId="4045815252" sldId="257"/>
            <ac:spMk id="10" creationId="{DAAE4CDD-124C-4DCF-9584-B6033B545DD5}"/>
          </ac:spMkLst>
        </pc:spChg>
        <pc:spChg chg="add">
          <ac:chgData name="esraa ehab" userId="f024a2b3bd330484" providerId="Windows Live" clId="Web-{A3F730F1-CC2C-4A53-AAAC-18C69F88FD3E}" dt="2022-11-10T12:52:11.800" v="35"/>
          <ac:spMkLst>
            <pc:docMk/>
            <pc:sldMk cId="4045815252" sldId="257"/>
            <ac:spMk id="12" creationId="{081E4A58-353D-44AE-B2FC-2A74E2E400F7}"/>
          </ac:spMkLst>
        </pc:spChg>
      </pc:sldChg>
      <pc:sldChg chg="addSp delSp modSp new mod setBg">
        <pc:chgData name="esraa ehab" userId="f024a2b3bd330484" providerId="Windows Live" clId="Web-{A3F730F1-CC2C-4A53-AAAC-18C69F88FD3E}" dt="2022-11-10T12:53:28.990" v="52"/>
        <pc:sldMkLst>
          <pc:docMk/>
          <pc:sldMk cId="2087791798" sldId="258"/>
        </pc:sldMkLst>
        <pc:spChg chg="mod ord">
          <ac:chgData name="esraa ehab" userId="f024a2b3bd330484" providerId="Windows Live" clId="Web-{A3F730F1-CC2C-4A53-AAAC-18C69F88FD3E}" dt="2022-11-10T12:53:28.990" v="52"/>
          <ac:spMkLst>
            <pc:docMk/>
            <pc:sldMk cId="2087791798" sldId="258"/>
            <ac:spMk id="2" creationId="{E97178C2-F3E1-6F0F-99B5-EB285287539D}"/>
          </ac:spMkLst>
        </pc:spChg>
        <pc:spChg chg="mod">
          <ac:chgData name="esraa ehab" userId="f024a2b3bd330484" providerId="Windows Live" clId="Web-{A3F730F1-CC2C-4A53-AAAC-18C69F88FD3E}" dt="2022-11-10T12:53:28.990" v="52"/>
          <ac:spMkLst>
            <pc:docMk/>
            <pc:sldMk cId="2087791798" sldId="258"/>
            <ac:spMk id="3" creationId="{7617BA2E-F17A-0DFC-D779-A6E3AE052884}"/>
          </ac:spMkLst>
        </pc:spChg>
        <pc:spChg chg="add mod">
          <ac:chgData name="esraa ehab" userId="f024a2b3bd330484" providerId="Windows Live" clId="Web-{A3F730F1-CC2C-4A53-AAAC-18C69F88FD3E}" dt="2022-11-10T12:52:48.942" v="42" actId="20577"/>
          <ac:spMkLst>
            <pc:docMk/>
            <pc:sldMk cId="2087791798" sldId="258"/>
            <ac:spMk id="4" creationId="{CF1FA73F-C37B-4540-27E1-39DDADB9032A}"/>
          </ac:spMkLst>
        </pc:spChg>
        <pc:spChg chg="add del">
          <ac:chgData name="esraa ehab" userId="f024a2b3bd330484" providerId="Windows Live" clId="Web-{A3F730F1-CC2C-4A53-AAAC-18C69F88FD3E}" dt="2022-11-10T12:53:28.974" v="51"/>
          <ac:spMkLst>
            <pc:docMk/>
            <pc:sldMk cId="2087791798" sldId="258"/>
            <ac:spMk id="9" creationId="{004A8AE1-9605-41DC-920F-A4B8E8F2391D}"/>
          </ac:spMkLst>
        </pc:spChg>
        <pc:spChg chg="add del">
          <ac:chgData name="esraa ehab" userId="f024a2b3bd330484" providerId="Windows Live" clId="Web-{A3F730F1-CC2C-4A53-AAAC-18C69F88FD3E}" dt="2022-11-10T12:53:28.974" v="51"/>
          <ac:spMkLst>
            <pc:docMk/>
            <pc:sldMk cId="2087791798" sldId="258"/>
            <ac:spMk id="11" creationId="{5B7778FC-632E-4DCA-A7CB-0D7731CCF970}"/>
          </ac:spMkLst>
        </pc:spChg>
        <pc:spChg chg="add del">
          <ac:chgData name="esraa ehab" userId="f024a2b3bd330484" providerId="Windows Live" clId="Web-{A3F730F1-CC2C-4A53-AAAC-18C69F88FD3E}" dt="2022-11-10T12:53:28.974" v="51"/>
          <ac:spMkLst>
            <pc:docMk/>
            <pc:sldMk cId="2087791798" sldId="258"/>
            <ac:spMk id="13" creationId="{B10BB131-AC8E-4A8E-A5D1-36260F720C3B}"/>
          </ac:spMkLst>
        </pc:spChg>
        <pc:spChg chg="add del">
          <ac:chgData name="esraa ehab" userId="f024a2b3bd330484" providerId="Windows Live" clId="Web-{A3F730F1-CC2C-4A53-AAAC-18C69F88FD3E}" dt="2022-11-10T12:53:28.974" v="51"/>
          <ac:spMkLst>
            <pc:docMk/>
            <pc:sldMk cId="2087791798" sldId="258"/>
            <ac:spMk id="15" creationId="{FA23A907-97FB-4A8F-880A-DD77401C4296}"/>
          </ac:spMkLst>
        </pc:spChg>
        <pc:spChg chg="add">
          <ac:chgData name="esraa ehab" userId="f024a2b3bd330484" providerId="Windows Live" clId="Web-{A3F730F1-CC2C-4A53-AAAC-18C69F88FD3E}" dt="2022-11-10T12:53:28.990" v="52"/>
          <ac:spMkLst>
            <pc:docMk/>
            <pc:sldMk cId="2087791798" sldId="258"/>
            <ac:spMk id="17" creationId="{1BB867FF-FC45-48F7-8104-F89BE54909F1}"/>
          </ac:spMkLst>
        </pc:spChg>
        <pc:spChg chg="add">
          <ac:chgData name="esraa ehab" userId="f024a2b3bd330484" providerId="Windows Live" clId="Web-{A3F730F1-CC2C-4A53-AAAC-18C69F88FD3E}" dt="2022-11-10T12:53:28.990" v="52"/>
          <ac:spMkLst>
            <pc:docMk/>
            <pc:sldMk cId="2087791798" sldId="258"/>
            <ac:spMk id="18" creationId="{8BB56887-D0D5-4F0C-9E19-7247EB83C8B7}"/>
          </ac:spMkLst>
        </pc:spChg>
        <pc:spChg chg="add">
          <ac:chgData name="esraa ehab" userId="f024a2b3bd330484" providerId="Windows Live" clId="Web-{A3F730F1-CC2C-4A53-AAAC-18C69F88FD3E}" dt="2022-11-10T12:53:28.990" v="52"/>
          <ac:spMkLst>
            <pc:docMk/>
            <pc:sldMk cId="2087791798" sldId="258"/>
            <ac:spMk id="19" creationId="{081E4A58-353D-44AE-B2FC-2A74E2E400F7}"/>
          </ac:spMkLst>
        </pc:spChg>
      </pc:sldChg>
      <pc:sldChg chg="addSp modSp new mod setBg">
        <pc:chgData name="esraa ehab" userId="f024a2b3bd330484" providerId="Windows Live" clId="Web-{A3F730F1-CC2C-4A53-AAAC-18C69F88FD3E}" dt="2022-11-10T12:57:38.609" v="118" actId="20577"/>
        <pc:sldMkLst>
          <pc:docMk/>
          <pc:sldMk cId="1823987984" sldId="259"/>
        </pc:sldMkLst>
        <pc:spChg chg="mod">
          <ac:chgData name="esraa ehab" userId="f024a2b3bd330484" providerId="Windows Live" clId="Web-{A3F730F1-CC2C-4A53-AAAC-18C69F88FD3E}" dt="2022-11-10T12:57:38.609" v="118" actId="20577"/>
          <ac:spMkLst>
            <pc:docMk/>
            <pc:sldMk cId="1823987984" sldId="259"/>
            <ac:spMk id="2" creationId="{E48E1347-94B1-5019-A0AC-8F7FE6962284}"/>
          </ac:spMkLst>
        </pc:spChg>
        <pc:spChg chg="mod">
          <ac:chgData name="esraa ehab" userId="f024a2b3bd330484" providerId="Windows Live" clId="Web-{A3F730F1-CC2C-4A53-AAAC-18C69F88FD3E}" dt="2022-11-10T12:54:05.804" v="58"/>
          <ac:spMkLst>
            <pc:docMk/>
            <pc:sldMk cId="1823987984" sldId="259"/>
            <ac:spMk id="3" creationId="{C15D7889-F3A2-95F1-833D-13A82E71C7BF}"/>
          </ac:spMkLst>
        </pc:spChg>
        <pc:spChg chg="add">
          <ac:chgData name="esraa ehab" userId="f024a2b3bd330484" providerId="Windows Live" clId="Web-{A3F730F1-CC2C-4A53-AAAC-18C69F88FD3E}" dt="2022-11-10T12:54:05.804" v="58"/>
          <ac:spMkLst>
            <pc:docMk/>
            <pc:sldMk cId="1823987984" sldId="259"/>
            <ac:spMk id="8" creationId="{907EF6B7-1338-4443-8C46-6A318D952DFD}"/>
          </ac:spMkLst>
        </pc:spChg>
        <pc:spChg chg="add">
          <ac:chgData name="esraa ehab" userId="f024a2b3bd330484" providerId="Windows Live" clId="Web-{A3F730F1-CC2C-4A53-AAAC-18C69F88FD3E}" dt="2022-11-10T12:54:05.804" v="58"/>
          <ac:spMkLst>
            <pc:docMk/>
            <pc:sldMk cId="1823987984" sldId="259"/>
            <ac:spMk id="10" creationId="{DAAE4CDD-124C-4DCF-9584-B6033B545DD5}"/>
          </ac:spMkLst>
        </pc:spChg>
        <pc:spChg chg="add">
          <ac:chgData name="esraa ehab" userId="f024a2b3bd330484" providerId="Windows Live" clId="Web-{A3F730F1-CC2C-4A53-AAAC-18C69F88FD3E}" dt="2022-11-10T12:54:05.804" v="58"/>
          <ac:spMkLst>
            <pc:docMk/>
            <pc:sldMk cId="1823987984" sldId="259"/>
            <ac:spMk id="12" creationId="{081E4A58-353D-44AE-B2FC-2A74E2E400F7}"/>
          </ac:spMkLst>
        </pc:spChg>
      </pc:sldChg>
      <pc:sldChg chg="addSp modSp new mod setBg">
        <pc:chgData name="esraa ehab" userId="f024a2b3bd330484" providerId="Windows Live" clId="Web-{A3F730F1-CC2C-4A53-AAAC-18C69F88FD3E}" dt="2022-11-10T12:57:27.921" v="116" actId="20577"/>
        <pc:sldMkLst>
          <pc:docMk/>
          <pc:sldMk cId="4209205882" sldId="260"/>
        </pc:sldMkLst>
        <pc:spChg chg="mod">
          <ac:chgData name="esraa ehab" userId="f024a2b3bd330484" providerId="Windows Live" clId="Web-{A3F730F1-CC2C-4A53-AAAC-18C69F88FD3E}" dt="2022-11-10T12:57:27.921" v="116" actId="20577"/>
          <ac:spMkLst>
            <pc:docMk/>
            <pc:sldMk cId="4209205882" sldId="260"/>
            <ac:spMk id="2" creationId="{78E8AE07-11E9-4777-E391-2B470D47EBAF}"/>
          </ac:spMkLst>
        </pc:spChg>
        <pc:spChg chg="mod">
          <ac:chgData name="esraa ehab" userId="f024a2b3bd330484" providerId="Windows Live" clId="Web-{A3F730F1-CC2C-4A53-AAAC-18C69F88FD3E}" dt="2022-11-10T12:54:32.086" v="66"/>
          <ac:spMkLst>
            <pc:docMk/>
            <pc:sldMk cId="4209205882" sldId="260"/>
            <ac:spMk id="3" creationId="{00F984B8-E9BD-FE90-0A7E-3BEBD87D355E}"/>
          </ac:spMkLst>
        </pc:spChg>
        <pc:spChg chg="add">
          <ac:chgData name="esraa ehab" userId="f024a2b3bd330484" providerId="Windows Live" clId="Web-{A3F730F1-CC2C-4A53-AAAC-18C69F88FD3E}" dt="2022-11-10T12:54:32.086" v="66"/>
          <ac:spMkLst>
            <pc:docMk/>
            <pc:sldMk cId="4209205882" sldId="260"/>
            <ac:spMk id="8" creationId="{907EF6B7-1338-4443-8C46-6A318D952DFD}"/>
          </ac:spMkLst>
        </pc:spChg>
        <pc:spChg chg="add">
          <ac:chgData name="esraa ehab" userId="f024a2b3bd330484" providerId="Windows Live" clId="Web-{A3F730F1-CC2C-4A53-AAAC-18C69F88FD3E}" dt="2022-11-10T12:54:32.086" v="66"/>
          <ac:spMkLst>
            <pc:docMk/>
            <pc:sldMk cId="4209205882" sldId="260"/>
            <ac:spMk id="10" creationId="{DAAE4CDD-124C-4DCF-9584-B6033B545DD5}"/>
          </ac:spMkLst>
        </pc:spChg>
        <pc:spChg chg="add">
          <ac:chgData name="esraa ehab" userId="f024a2b3bd330484" providerId="Windows Live" clId="Web-{A3F730F1-CC2C-4A53-AAAC-18C69F88FD3E}" dt="2022-11-10T12:54:32.086" v="66"/>
          <ac:spMkLst>
            <pc:docMk/>
            <pc:sldMk cId="4209205882" sldId="260"/>
            <ac:spMk id="12" creationId="{081E4A58-353D-44AE-B2FC-2A74E2E400F7}"/>
          </ac:spMkLst>
        </pc:spChg>
      </pc:sldChg>
      <pc:sldChg chg="addSp modSp new mod setBg">
        <pc:chgData name="esraa ehab" userId="f024a2b3bd330484" providerId="Windows Live" clId="Web-{A3F730F1-CC2C-4A53-AAAC-18C69F88FD3E}" dt="2022-11-10T12:56:55.404" v="110" actId="20577"/>
        <pc:sldMkLst>
          <pc:docMk/>
          <pc:sldMk cId="9145186" sldId="261"/>
        </pc:sldMkLst>
        <pc:spChg chg="mod">
          <ac:chgData name="esraa ehab" userId="f024a2b3bd330484" providerId="Windows Live" clId="Web-{A3F730F1-CC2C-4A53-AAAC-18C69F88FD3E}" dt="2022-11-10T12:56:55.404" v="110" actId="20577"/>
          <ac:spMkLst>
            <pc:docMk/>
            <pc:sldMk cId="9145186" sldId="261"/>
            <ac:spMk id="2" creationId="{D5390567-69EE-DEF0-13E9-0F5C63A31C00}"/>
          </ac:spMkLst>
        </pc:spChg>
        <pc:spChg chg="mod">
          <ac:chgData name="esraa ehab" userId="f024a2b3bd330484" providerId="Windows Live" clId="Web-{A3F730F1-CC2C-4A53-AAAC-18C69F88FD3E}" dt="2022-11-10T12:55:07.713" v="75"/>
          <ac:spMkLst>
            <pc:docMk/>
            <pc:sldMk cId="9145186" sldId="261"/>
            <ac:spMk id="3" creationId="{3C61FF7D-FBAA-B77B-FAD5-BA6A2BFB94CB}"/>
          </ac:spMkLst>
        </pc:spChg>
        <pc:spChg chg="add">
          <ac:chgData name="esraa ehab" userId="f024a2b3bd330484" providerId="Windows Live" clId="Web-{A3F730F1-CC2C-4A53-AAAC-18C69F88FD3E}" dt="2022-11-10T12:55:07.713" v="75"/>
          <ac:spMkLst>
            <pc:docMk/>
            <pc:sldMk cId="9145186" sldId="261"/>
            <ac:spMk id="8" creationId="{907EF6B7-1338-4443-8C46-6A318D952DFD}"/>
          </ac:spMkLst>
        </pc:spChg>
        <pc:spChg chg="add">
          <ac:chgData name="esraa ehab" userId="f024a2b3bd330484" providerId="Windows Live" clId="Web-{A3F730F1-CC2C-4A53-AAAC-18C69F88FD3E}" dt="2022-11-10T12:55:07.713" v="75"/>
          <ac:spMkLst>
            <pc:docMk/>
            <pc:sldMk cId="9145186" sldId="261"/>
            <ac:spMk id="10" creationId="{DAAE4CDD-124C-4DCF-9584-B6033B545DD5}"/>
          </ac:spMkLst>
        </pc:spChg>
        <pc:spChg chg="add">
          <ac:chgData name="esraa ehab" userId="f024a2b3bd330484" providerId="Windows Live" clId="Web-{A3F730F1-CC2C-4A53-AAAC-18C69F88FD3E}" dt="2022-11-10T12:55:07.713" v="75"/>
          <ac:spMkLst>
            <pc:docMk/>
            <pc:sldMk cId="9145186" sldId="261"/>
            <ac:spMk id="12" creationId="{081E4A58-353D-44AE-B2FC-2A74E2E400F7}"/>
          </ac:spMkLst>
        </pc:spChg>
      </pc:sldChg>
      <pc:sldChg chg="addSp modSp new mod setBg">
        <pc:chgData name="esraa ehab" userId="f024a2b3bd330484" providerId="Windows Live" clId="Web-{A3F730F1-CC2C-4A53-AAAC-18C69F88FD3E}" dt="2022-11-10T12:55:56.136" v="85" actId="20577"/>
        <pc:sldMkLst>
          <pc:docMk/>
          <pc:sldMk cId="609642229" sldId="262"/>
        </pc:sldMkLst>
        <pc:spChg chg="mod">
          <ac:chgData name="esraa ehab" userId="f024a2b3bd330484" providerId="Windows Live" clId="Web-{A3F730F1-CC2C-4A53-AAAC-18C69F88FD3E}" dt="2022-11-10T12:55:56.136" v="85" actId="20577"/>
          <ac:spMkLst>
            <pc:docMk/>
            <pc:sldMk cId="609642229" sldId="262"/>
            <ac:spMk id="2" creationId="{A4AAC6BB-9870-E7C6-4F27-FA198FC4A23B}"/>
          </ac:spMkLst>
        </pc:spChg>
        <pc:spChg chg="mod">
          <ac:chgData name="esraa ehab" userId="f024a2b3bd330484" providerId="Windows Live" clId="Web-{A3F730F1-CC2C-4A53-AAAC-18C69F88FD3E}" dt="2022-11-10T12:55:35.292" v="81"/>
          <ac:spMkLst>
            <pc:docMk/>
            <pc:sldMk cId="609642229" sldId="262"/>
            <ac:spMk id="3" creationId="{C89799F5-F0EA-018F-A0AE-D75DE587CE6E}"/>
          </ac:spMkLst>
        </pc:spChg>
        <pc:spChg chg="add">
          <ac:chgData name="esraa ehab" userId="f024a2b3bd330484" providerId="Windows Live" clId="Web-{A3F730F1-CC2C-4A53-AAAC-18C69F88FD3E}" dt="2022-11-10T12:55:35.292" v="81"/>
          <ac:spMkLst>
            <pc:docMk/>
            <pc:sldMk cId="609642229" sldId="262"/>
            <ac:spMk id="8" creationId="{907EF6B7-1338-4443-8C46-6A318D952DFD}"/>
          </ac:spMkLst>
        </pc:spChg>
        <pc:spChg chg="add">
          <ac:chgData name="esraa ehab" userId="f024a2b3bd330484" providerId="Windows Live" clId="Web-{A3F730F1-CC2C-4A53-AAAC-18C69F88FD3E}" dt="2022-11-10T12:55:35.292" v="81"/>
          <ac:spMkLst>
            <pc:docMk/>
            <pc:sldMk cId="609642229" sldId="262"/>
            <ac:spMk id="10" creationId="{DAAE4CDD-124C-4DCF-9584-B6033B545DD5}"/>
          </ac:spMkLst>
        </pc:spChg>
        <pc:spChg chg="add">
          <ac:chgData name="esraa ehab" userId="f024a2b3bd330484" providerId="Windows Live" clId="Web-{A3F730F1-CC2C-4A53-AAAC-18C69F88FD3E}" dt="2022-11-10T12:55:35.292" v="81"/>
          <ac:spMkLst>
            <pc:docMk/>
            <pc:sldMk cId="609642229" sldId="262"/>
            <ac:spMk id="12" creationId="{081E4A58-353D-44AE-B2FC-2A74E2E400F7}"/>
          </ac:spMkLst>
        </pc:spChg>
      </pc:sldChg>
      <pc:sldChg chg="addSp modSp new mod setBg">
        <pc:chgData name="esraa ehab" userId="f024a2b3bd330484" providerId="Windows Live" clId="Web-{A3F730F1-CC2C-4A53-AAAC-18C69F88FD3E}" dt="2022-11-10T12:56:17.403" v="92" actId="20577"/>
        <pc:sldMkLst>
          <pc:docMk/>
          <pc:sldMk cId="3887528797" sldId="263"/>
        </pc:sldMkLst>
        <pc:spChg chg="mod">
          <ac:chgData name="esraa ehab" userId="f024a2b3bd330484" providerId="Windows Live" clId="Web-{A3F730F1-CC2C-4A53-AAAC-18C69F88FD3E}" dt="2022-11-10T12:56:17.403" v="92" actId="20577"/>
          <ac:spMkLst>
            <pc:docMk/>
            <pc:sldMk cId="3887528797" sldId="263"/>
            <ac:spMk id="2" creationId="{3A2B2B12-F2C8-17F1-4492-360248A2A2AA}"/>
          </ac:spMkLst>
        </pc:spChg>
        <pc:spChg chg="mod">
          <ac:chgData name="esraa ehab" userId="f024a2b3bd330484" providerId="Windows Live" clId="Web-{A3F730F1-CC2C-4A53-AAAC-18C69F88FD3E}" dt="2022-11-10T12:56:12.246" v="91"/>
          <ac:spMkLst>
            <pc:docMk/>
            <pc:sldMk cId="3887528797" sldId="263"/>
            <ac:spMk id="3" creationId="{E62658C1-3536-E5B7-E06D-3D2C21C3243B}"/>
          </ac:spMkLst>
        </pc:spChg>
        <pc:spChg chg="add">
          <ac:chgData name="esraa ehab" userId="f024a2b3bd330484" providerId="Windows Live" clId="Web-{A3F730F1-CC2C-4A53-AAAC-18C69F88FD3E}" dt="2022-11-10T12:56:12.246" v="91"/>
          <ac:spMkLst>
            <pc:docMk/>
            <pc:sldMk cId="3887528797" sldId="263"/>
            <ac:spMk id="8" creationId="{907EF6B7-1338-4443-8C46-6A318D952DFD}"/>
          </ac:spMkLst>
        </pc:spChg>
        <pc:spChg chg="add">
          <ac:chgData name="esraa ehab" userId="f024a2b3bd330484" providerId="Windows Live" clId="Web-{A3F730F1-CC2C-4A53-AAAC-18C69F88FD3E}" dt="2022-11-10T12:56:12.246" v="91"/>
          <ac:spMkLst>
            <pc:docMk/>
            <pc:sldMk cId="3887528797" sldId="263"/>
            <ac:spMk id="10" creationId="{DAAE4CDD-124C-4DCF-9584-B6033B545DD5}"/>
          </ac:spMkLst>
        </pc:spChg>
        <pc:spChg chg="add">
          <ac:chgData name="esraa ehab" userId="f024a2b3bd330484" providerId="Windows Live" clId="Web-{A3F730F1-CC2C-4A53-AAAC-18C69F88FD3E}" dt="2022-11-10T12:56:12.246" v="91"/>
          <ac:spMkLst>
            <pc:docMk/>
            <pc:sldMk cId="3887528797" sldId="263"/>
            <ac:spMk id="12" creationId="{081E4A58-353D-44AE-B2FC-2A74E2E400F7}"/>
          </ac:spMkLst>
        </pc:spChg>
      </pc:sldChg>
    </pc:docChg>
  </pc:docChgLst>
  <pc:docChgLst>
    <pc:chgData clId="Web-{A3F730F1-CC2C-4A53-AAAC-18C69F88FD3E}"/>
    <pc:docChg chg="modSld">
      <pc:chgData name="" userId="" providerId="" clId="Web-{A3F730F1-CC2C-4A53-AAAC-18C69F88FD3E}" dt="2022-11-10T12:49:37.138" v="0" actId="20577"/>
      <pc:docMkLst>
        <pc:docMk/>
      </pc:docMkLst>
      <pc:sldChg chg="modSp">
        <pc:chgData name="" userId="" providerId="" clId="Web-{A3F730F1-CC2C-4A53-AAAC-18C69F88FD3E}" dt="2022-11-10T12:49:37.138" v="0" actId="20577"/>
        <pc:sldMkLst>
          <pc:docMk/>
          <pc:sldMk cId="109857222" sldId="256"/>
        </pc:sldMkLst>
        <pc:spChg chg="mod">
          <ac:chgData name="" userId="" providerId="" clId="Web-{A3F730F1-CC2C-4A53-AAAC-18C69F88FD3E}" dt="2022-11-10T12:49:37.138" v="0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/>
              <a:t>الدكتور عبدالرحمن السميط</a:t>
            </a:r>
            <a:endParaRPr lang="en-US" sz="5400">
              <a:cs typeface="Calibri Light"/>
            </a:endParaRPr>
          </a:p>
          <a:p>
            <a:pPr algn="l"/>
            <a:endParaRPr lang="en-US" sz="540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endParaRPr lang="en-US" sz="20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A picture containing person, person, wearing, dressed&#10;&#10;Description automatically generated">
            <a:extLst>
              <a:ext uri="{FF2B5EF4-FFF2-40B4-BE49-F238E27FC236}">
                <a16:creationId xmlns:a16="http://schemas.microsoft.com/office/drawing/2014/main" id="{E1E0CD2F-FAEC-5CD8-548F-6AECE39C80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08" b="21208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62E54-5E9F-FBAA-3A96-694BDEB49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نبذة عن عبد الرحمن السميط</a:t>
            </a:r>
            <a:endParaRPr lang="en-US" b="1">
              <a:solidFill>
                <a:srgbClr val="FFFFFF"/>
              </a:solidFill>
              <a:cs typeface="Calibri Light"/>
            </a:endParaRPr>
          </a:p>
          <a:p>
            <a:endParaRPr lang="en-US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A015E-88AD-EDBD-C6BD-FDE2C0058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 err="1">
                <a:ea typeface="+mn-lt"/>
                <a:cs typeface="+mn-lt"/>
              </a:rPr>
              <a:t>إن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عبد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الرحمن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السميط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هو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طبيب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بشري</a:t>
            </a:r>
            <a:r>
              <a:rPr lang="en-US" sz="2600">
                <a:ea typeface="+mn-lt"/>
                <a:cs typeface="+mn-lt"/>
              </a:rPr>
              <a:t>، </a:t>
            </a:r>
            <a:r>
              <a:rPr lang="en-US" sz="2600" err="1">
                <a:ea typeface="+mn-lt"/>
                <a:cs typeface="+mn-lt"/>
              </a:rPr>
              <a:t>وداعية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إسلامي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كويتي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الجنسية</a:t>
            </a:r>
            <a:r>
              <a:rPr lang="en-US" sz="2600">
                <a:ea typeface="+mn-lt"/>
                <a:cs typeface="+mn-lt"/>
              </a:rPr>
              <a:t>، </a:t>
            </a:r>
            <a:r>
              <a:rPr lang="en-US" sz="2600" err="1">
                <a:ea typeface="+mn-lt"/>
                <a:cs typeface="+mn-lt"/>
              </a:rPr>
              <a:t>حيث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ولد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في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الخامس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عشر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من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أكتوبر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عام</a:t>
            </a:r>
            <a:r>
              <a:rPr lang="en-US" sz="2600">
                <a:ea typeface="+mn-lt"/>
                <a:cs typeface="+mn-lt"/>
              </a:rPr>
              <a:t> 1947م، </a:t>
            </a:r>
            <a:r>
              <a:rPr lang="en-US" sz="2600" err="1">
                <a:ea typeface="+mn-lt"/>
                <a:cs typeface="+mn-lt"/>
              </a:rPr>
              <a:t>وتوفي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في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الخامس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عرش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من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أغسطس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عام</a:t>
            </a:r>
            <a:r>
              <a:rPr lang="en-US" sz="2600">
                <a:ea typeface="+mn-lt"/>
                <a:cs typeface="+mn-lt"/>
              </a:rPr>
              <a:t> 2013م، </a:t>
            </a:r>
            <a:r>
              <a:rPr lang="en-US" sz="2600" err="1">
                <a:ea typeface="+mn-lt"/>
                <a:cs typeface="+mn-lt"/>
              </a:rPr>
              <a:t>عن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عمر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يناهز</a:t>
            </a:r>
            <a:r>
              <a:rPr lang="en-US" sz="2600">
                <a:ea typeface="+mn-lt"/>
                <a:cs typeface="+mn-lt"/>
              </a:rPr>
              <a:t> 65 </a:t>
            </a:r>
            <a:r>
              <a:rPr lang="en-US" sz="2600" err="1">
                <a:ea typeface="+mn-lt"/>
                <a:cs typeface="+mn-lt"/>
              </a:rPr>
              <a:t>عامًا</a:t>
            </a:r>
            <a:r>
              <a:rPr lang="en-US" sz="2600">
                <a:ea typeface="+mn-lt"/>
                <a:cs typeface="+mn-lt"/>
              </a:rPr>
              <a:t>، </a:t>
            </a:r>
            <a:r>
              <a:rPr lang="en-US" sz="2600" err="1">
                <a:ea typeface="+mn-lt"/>
                <a:cs typeface="+mn-lt"/>
              </a:rPr>
              <a:t>واسمه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بالكامل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هو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عبد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الرحمن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حمود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السميط</a:t>
            </a:r>
            <a:r>
              <a:rPr lang="en-US" sz="2600">
                <a:ea typeface="+mn-lt"/>
                <a:cs typeface="+mn-lt"/>
              </a:rPr>
              <a:t>، </a:t>
            </a:r>
            <a:r>
              <a:rPr lang="en-US" sz="2600" err="1">
                <a:ea typeface="+mn-lt"/>
                <a:cs typeface="+mn-lt"/>
              </a:rPr>
              <a:t>وكان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مؤسس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ورئيس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مجلس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إدارة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جمعية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العون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المباشر</a:t>
            </a:r>
            <a:r>
              <a:rPr lang="en-US" sz="2600">
                <a:ea typeface="+mn-lt"/>
                <a:cs typeface="+mn-lt"/>
              </a:rPr>
              <a:t>، </a:t>
            </a:r>
            <a:r>
              <a:rPr lang="en-US" sz="2600" err="1">
                <a:ea typeface="+mn-lt"/>
                <a:cs typeface="+mn-lt"/>
              </a:rPr>
              <a:t>والتي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كان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تقع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تحت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مُسمى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لجنة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مُسلمي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أفريقيا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في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السابق</a:t>
            </a:r>
            <a:r>
              <a:rPr lang="en-US" sz="2600">
                <a:ea typeface="+mn-lt"/>
                <a:cs typeface="+mn-lt"/>
              </a:rPr>
              <a:t>، </a:t>
            </a:r>
            <a:r>
              <a:rPr lang="en-US" sz="2600" err="1">
                <a:ea typeface="+mn-lt"/>
                <a:cs typeface="+mn-lt"/>
              </a:rPr>
              <a:t>وكانت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تهدف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تلك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المنظمة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غير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الربحية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إلى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مساعدة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فقراء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أفريقيا</a:t>
            </a:r>
            <a:r>
              <a:rPr lang="en-US" sz="2600">
                <a:ea typeface="+mn-lt"/>
                <a:cs typeface="+mn-lt"/>
              </a:rPr>
              <a:t>، </a:t>
            </a:r>
            <a:r>
              <a:rPr lang="en-US" sz="2600" err="1">
                <a:ea typeface="+mn-lt"/>
                <a:cs typeface="+mn-lt"/>
              </a:rPr>
              <a:t>كما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تولى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السميط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منصب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أمين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عام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اللجنة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عام</a:t>
            </a:r>
            <a:r>
              <a:rPr lang="en-US" sz="2600">
                <a:ea typeface="+mn-lt"/>
                <a:cs typeface="+mn-lt"/>
              </a:rPr>
              <a:t> 1981 </a:t>
            </a:r>
            <a:r>
              <a:rPr lang="en-US" sz="2600" err="1">
                <a:ea typeface="+mn-lt"/>
                <a:cs typeface="+mn-lt"/>
              </a:rPr>
              <a:t>وعام</a:t>
            </a:r>
            <a:r>
              <a:rPr lang="en-US" sz="2600">
                <a:ea typeface="+mn-lt"/>
                <a:cs typeface="+mn-lt"/>
              </a:rPr>
              <a:t> 1999 </a:t>
            </a:r>
            <a:r>
              <a:rPr lang="en-US" sz="2600" err="1">
                <a:ea typeface="+mn-lt"/>
                <a:cs typeface="+mn-lt"/>
              </a:rPr>
              <a:t>تغير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اسم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الجمعية</a:t>
            </a:r>
            <a:r>
              <a:rPr lang="en-US" sz="2600">
                <a:ea typeface="+mn-lt"/>
                <a:cs typeface="+mn-lt"/>
              </a:rPr>
              <a:t>، </a:t>
            </a:r>
            <a:r>
              <a:rPr lang="en-US" sz="2600" err="1">
                <a:ea typeface="+mn-lt"/>
                <a:cs typeface="+mn-lt"/>
              </a:rPr>
              <a:t>وأصبحت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تحمل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اسم</a:t>
            </a:r>
            <a:r>
              <a:rPr lang="en-US" sz="2600">
                <a:ea typeface="+mn-lt"/>
                <a:cs typeface="+mn-lt"/>
              </a:rPr>
              <a:t> "</a:t>
            </a:r>
            <a:r>
              <a:rPr lang="en-US" sz="2600" err="1">
                <a:ea typeface="+mn-lt"/>
                <a:cs typeface="+mn-lt"/>
              </a:rPr>
              <a:t>جمعية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العون</a:t>
            </a:r>
            <a:r>
              <a:rPr lang="en-US" sz="2600">
                <a:ea typeface="+mn-lt"/>
                <a:cs typeface="+mn-lt"/>
              </a:rPr>
              <a:t>"، </a:t>
            </a:r>
            <a:r>
              <a:rPr lang="en-US" sz="2600" err="1">
                <a:ea typeface="+mn-lt"/>
                <a:cs typeface="+mn-lt"/>
              </a:rPr>
              <a:t>كما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شغل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منصب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رئيس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مجلس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البحوث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والدراسات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الإسلامية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في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دولة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الكويت</a:t>
            </a:r>
            <a:r>
              <a:rPr lang="en-US" sz="2600">
                <a:ea typeface="+mn-lt"/>
                <a:cs typeface="+mn-lt"/>
              </a:rPr>
              <a:t>، </a:t>
            </a:r>
            <a:r>
              <a:rPr lang="en-US" sz="2600" err="1">
                <a:ea typeface="+mn-lt"/>
                <a:cs typeface="+mn-lt"/>
              </a:rPr>
              <a:t>وأصدر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العديد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من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الكتب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والمؤلفات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حول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الإسلام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وأفريقيا</a:t>
            </a:r>
            <a:r>
              <a:rPr lang="en-US" sz="2600">
                <a:ea typeface="+mn-lt"/>
                <a:cs typeface="+mn-lt"/>
              </a:rPr>
              <a:t>، </a:t>
            </a:r>
            <a:r>
              <a:rPr lang="en-US" sz="2600" err="1">
                <a:ea typeface="+mn-lt"/>
                <a:cs typeface="+mn-lt"/>
              </a:rPr>
              <a:t>بجانب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مئات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المقالات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وأوراق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العمل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التي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تم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نشرها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في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صحف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وجرائد</a:t>
            </a:r>
            <a:r>
              <a:rPr lang="en-US" sz="2600">
                <a:ea typeface="+mn-lt"/>
                <a:cs typeface="+mn-lt"/>
              </a:rPr>
              <a:t> </a:t>
            </a:r>
            <a:r>
              <a:rPr lang="en-US" sz="2600" err="1">
                <a:ea typeface="+mn-lt"/>
                <a:cs typeface="+mn-lt"/>
              </a:rPr>
              <a:t>متنوعة</a:t>
            </a:r>
            <a:endParaRPr lang="en-US" sz="2600" err="1"/>
          </a:p>
        </p:txBody>
      </p:sp>
    </p:spTree>
    <p:extLst>
      <p:ext uri="{BB962C8B-B14F-4D97-AF65-F5344CB8AC3E}">
        <p14:creationId xmlns:p14="http://schemas.microsoft.com/office/powerpoint/2010/main" val="40458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0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7178C2-F3E1-6F0F-99B5-EB2852875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err="1"/>
              <a:t>التعليم</a:t>
            </a:r>
            <a:r>
              <a:rPr lang="en-US" b="1" dirty="0"/>
              <a:t> </a:t>
            </a:r>
            <a:r>
              <a:rPr lang="en-US" b="1" dirty="0" err="1"/>
              <a:t>والعمل</a:t>
            </a:r>
            <a:r>
              <a:rPr lang="en-US" b="1" dirty="0"/>
              <a:t> </a:t>
            </a:r>
            <a:r>
              <a:rPr lang="en-US" b="1" dirty="0" err="1"/>
              <a:t>في</a:t>
            </a:r>
            <a:r>
              <a:rPr lang="en-US" b="1" dirty="0"/>
              <a:t> </a:t>
            </a:r>
            <a:r>
              <a:rPr lang="en-US" b="1" dirty="0" err="1"/>
              <a:t>حياة</a:t>
            </a:r>
            <a:r>
              <a:rPr lang="en-US" b="1" dirty="0"/>
              <a:t> </a:t>
            </a:r>
            <a:r>
              <a:rPr lang="en-US" b="1" dirty="0" err="1"/>
              <a:t>عبد</a:t>
            </a:r>
            <a:r>
              <a:rPr lang="en-US" b="1" dirty="0"/>
              <a:t> </a:t>
            </a:r>
            <a:r>
              <a:rPr lang="en-US" b="1" dirty="0" err="1"/>
              <a:t>الرحمن</a:t>
            </a:r>
            <a:r>
              <a:rPr lang="en-US" b="1" dirty="0"/>
              <a:t> </a:t>
            </a:r>
            <a:r>
              <a:rPr lang="en-US" b="1" dirty="0" err="1"/>
              <a:t>السميط</a:t>
            </a:r>
            <a:endParaRPr lang="en-US" b="1" dirty="0">
              <a:cs typeface="Calibri Light"/>
            </a:endParaRPr>
          </a:p>
          <a:p>
            <a:endParaRPr lang="en-US" b="1" dirty="0">
              <a:cs typeface="Calibri Light"/>
            </a:endParaRPr>
          </a:p>
        </p:txBody>
      </p:sp>
      <p:sp>
        <p:nvSpPr>
          <p:cNvPr id="19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BA2E-F17A-0DFC-D779-A6E3AE052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err="1">
                <a:ea typeface="+mn-lt"/>
                <a:cs typeface="+mn-lt"/>
              </a:rPr>
              <a:t>حصل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الشيخ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عبد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الرحمن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السميط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على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شهادة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الثانوية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العامة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عام</a:t>
            </a:r>
            <a:r>
              <a:rPr lang="en-US" sz="2200">
                <a:ea typeface="+mn-lt"/>
                <a:cs typeface="+mn-lt"/>
              </a:rPr>
              <a:t> 1963م، </a:t>
            </a:r>
            <a:r>
              <a:rPr lang="en-US" sz="2200" err="1">
                <a:ea typeface="+mn-lt"/>
                <a:cs typeface="+mn-lt"/>
              </a:rPr>
              <a:t>وبالرغم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من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قبول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لتقديمه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لكلية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الطب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في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أمريكا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ومصر</a:t>
            </a:r>
            <a:r>
              <a:rPr lang="en-US" sz="2200">
                <a:ea typeface="+mn-lt"/>
                <a:cs typeface="+mn-lt"/>
              </a:rPr>
              <a:t>، </a:t>
            </a:r>
            <a:r>
              <a:rPr lang="en-US" sz="2200" err="1">
                <a:ea typeface="+mn-lt"/>
                <a:cs typeface="+mn-lt"/>
              </a:rPr>
              <a:t>إلا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أنه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اختار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أن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يدخل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كلية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الطب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في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بغداد</a:t>
            </a:r>
            <a:r>
              <a:rPr lang="en-US" sz="2200">
                <a:ea typeface="+mn-lt"/>
                <a:cs typeface="+mn-lt"/>
              </a:rPr>
              <a:t>، </a:t>
            </a:r>
            <a:r>
              <a:rPr lang="en-US" sz="2200" err="1">
                <a:ea typeface="+mn-lt"/>
                <a:cs typeface="+mn-lt"/>
              </a:rPr>
              <a:t>والتي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كان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مشهوراً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عنها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الصعوبة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الشديدة</a:t>
            </a:r>
            <a:r>
              <a:rPr lang="en-US" sz="2200">
                <a:ea typeface="+mn-lt"/>
                <a:cs typeface="+mn-lt"/>
              </a:rPr>
              <a:t>، </a:t>
            </a:r>
            <a:r>
              <a:rPr lang="en-US" sz="2200" err="1">
                <a:ea typeface="+mn-lt"/>
                <a:cs typeface="+mn-lt"/>
              </a:rPr>
              <a:t>وأن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النجاح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فيها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ليس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سهلًا</a:t>
            </a:r>
            <a:r>
              <a:rPr lang="en-US" sz="2200">
                <a:ea typeface="+mn-lt"/>
                <a:cs typeface="+mn-lt"/>
              </a:rPr>
              <a:t>، </a:t>
            </a:r>
            <a:r>
              <a:rPr lang="en-US" sz="2200" err="1">
                <a:ea typeface="+mn-lt"/>
                <a:cs typeface="+mn-lt"/>
              </a:rPr>
              <a:t>ولأنه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شخص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يُحب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التحدي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اختار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أن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يجتاز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التحدي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في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العراق</a:t>
            </a:r>
            <a:r>
              <a:rPr lang="en-US" sz="2200">
                <a:ea typeface="+mn-lt"/>
                <a:cs typeface="+mn-lt"/>
              </a:rPr>
              <a:t>، </a:t>
            </a:r>
            <a:r>
              <a:rPr lang="en-US" sz="2200" err="1">
                <a:ea typeface="+mn-lt"/>
                <a:cs typeface="+mn-lt"/>
              </a:rPr>
              <a:t>وبالفعل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حصل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على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بكالوريوس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الطب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والجراحة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بكلية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بغداد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بالعراف</a:t>
            </a:r>
            <a:r>
              <a:rPr lang="en-US" sz="2200">
                <a:ea typeface="+mn-lt"/>
                <a:cs typeface="+mn-lt"/>
              </a:rPr>
              <a:t>، </a:t>
            </a:r>
            <a:r>
              <a:rPr lang="en-US" sz="2200" err="1">
                <a:ea typeface="+mn-lt"/>
                <a:cs typeface="+mn-lt"/>
              </a:rPr>
              <a:t>ثم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اتجه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إلى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جامعة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ليفربول</a:t>
            </a:r>
            <a:r>
              <a:rPr lang="en-US" sz="2200">
                <a:ea typeface="+mn-lt"/>
                <a:cs typeface="+mn-lt"/>
              </a:rPr>
              <a:t>، </a:t>
            </a:r>
            <a:r>
              <a:rPr lang="en-US" sz="2200" err="1">
                <a:ea typeface="+mn-lt"/>
                <a:cs typeface="+mn-lt"/>
              </a:rPr>
              <a:t>وحصل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على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دبلوم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أمراض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المناطق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الحارة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في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أبريل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عام</a:t>
            </a:r>
            <a:r>
              <a:rPr lang="en-US" sz="2200">
                <a:ea typeface="+mn-lt"/>
                <a:cs typeface="+mn-lt"/>
              </a:rPr>
              <a:t> 1974م.</a:t>
            </a:r>
            <a:endParaRPr lang="en-US" sz="2200">
              <a:cs typeface="Calibri" panose="020F0502020204030204"/>
            </a:endParaRPr>
          </a:p>
          <a:p>
            <a:r>
              <a:rPr lang="en-US" sz="2200" err="1">
                <a:ea typeface="+mn-lt"/>
                <a:cs typeface="+mn-lt"/>
              </a:rPr>
              <a:t>بعد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حصول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الدكتور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عبد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الرحمن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على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الدبلومة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من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جامعة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ليفربول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في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لندن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اتجه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إلى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كندا</a:t>
            </a:r>
            <a:r>
              <a:rPr lang="en-US" sz="2200">
                <a:ea typeface="+mn-lt"/>
                <a:cs typeface="+mn-lt"/>
              </a:rPr>
              <a:t>، </a:t>
            </a:r>
            <a:r>
              <a:rPr lang="en-US" sz="2200" err="1">
                <a:ea typeface="+mn-lt"/>
                <a:cs typeface="+mn-lt"/>
              </a:rPr>
              <a:t>وتخصص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في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مجال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الجهاز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الهضمي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وأمراض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الباطنة</a:t>
            </a:r>
            <a:r>
              <a:rPr lang="en-US" sz="2200">
                <a:ea typeface="+mn-lt"/>
                <a:cs typeface="+mn-lt"/>
              </a:rPr>
              <a:t>، </a:t>
            </a:r>
            <a:r>
              <a:rPr lang="en-US" sz="2200" err="1">
                <a:ea typeface="+mn-lt"/>
                <a:cs typeface="+mn-lt"/>
              </a:rPr>
              <a:t>ثم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اتجه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إلى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جامعة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ماكجل</a:t>
            </a:r>
            <a:r>
              <a:rPr lang="en-US" sz="2200">
                <a:ea typeface="+mn-lt"/>
                <a:cs typeface="+mn-lt"/>
              </a:rPr>
              <a:t>، </a:t>
            </a:r>
            <a:r>
              <a:rPr lang="en-US" sz="2200" err="1">
                <a:ea typeface="+mn-lt"/>
                <a:cs typeface="+mn-lt"/>
              </a:rPr>
              <a:t>وعمل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كدكتور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أمراض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باطنية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في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مستشفى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مونتريال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العام</a:t>
            </a:r>
            <a:r>
              <a:rPr lang="en-US" sz="2200">
                <a:ea typeface="+mn-lt"/>
                <a:cs typeface="+mn-lt"/>
              </a:rPr>
              <a:t>، </a:t>
            </a:r>
            <a:r>
              <a:rPr lang="en-US" sz="2200" err="1">
                <a:ea typeface="+mn-lt"/>
                <a:cs typeface="+mn-lt"/>
              </a:rPr>
              <a:t>ثم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عمل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كطبيب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ممارس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في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أمراض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الجهاز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الهضمي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في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مارس</a:t>
            </a:r>
            <a:r>
              <a:rPr lang="en-US" sz="2200">
                <a:ea typeface="+mn-lt"/>
                <a:cs typeface="+mn-lt"/>
              </a:rPr>
              <a:t> 1974م، </a:t>
            </a:r>
            <a:r>
              <a:rPr lang="en-US" sz="2200" err="1">
                <a:ea typeface="+mn-lt"/>
                <a:cs typeface="+mn-lt"/>
              </a:rPr>
              <a:t>واستمر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بالعمل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لمدة</a:t>
            </a:r>
            <a:r>
              <a:rPr lang="en-US" sz="2200">
                <a:ea typeface="+mn-lt"/>
                <a:cs typeface="+mn-lt"/>
              </a:rPr>
              <a:t> 4 </a:t>
            </a:r>
            <a:r>
              <a:rPr lang="en-US" sz="2200" err="1">
                <a:ea typeface="+mn-lt"/>
                <a:cs typeface="+mn-lt"/>
              </a:rPr>
              <a:t>سنوات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إلى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شهر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ديسمبر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عام</a:t>
            </a:r>
            <a:r>
              <a:rPr lang="en-US" sz="2200">
                <a:ea typeface="+mn-lt"/>
                <a:cs typeface="+mn-lt"/>
              </a:rPr>
              <a:t> 1978م، </a:t>
            </a:r>
            <a:r>
              <a:rPr lang="en-US" sz="2200" err="1">
                <a:ea typeface="+mn-lt"/>
                <a:cs typeface="+mn-lt"/>
              </a:rPr>
              <a:t>ثم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اتجه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للعمل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في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مستشفى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كلية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الملكة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الواقعة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بلندن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عام</a:t>
            </a:r>
            <a:r>
              <a:rPr lang="en-US" sz="2200">
                <a:ea typeface="+mn-lt"/>
                <a:cs typeface="+mn-lt"/>
              </a:rPr>
              <a:t> 1979، </a:t>
            </a:r>
            <a:r>
              <a:rPr lang="en-US" sz="2200" err="1">
                <a:ea typeface="+mn-lt"/>
                <a:cs typeface="+mn-lt"/>
              </a:rPr>
              <a:t>واستمر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عام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واحد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إلى</a:t>
            </a:r>
            <a:r>
              <a:rPr lang="en-US" sz="2200">
                <a:ea typeface="+mn-lt"/>
                <a:cs typeface="+mn-lt"/>
              </a:rPr>
              <a:t> 1980م، </a:t>
            </a:r>
            <a:r>
              <a:rPr lang="en-US" sz="2200" err="1">
                <a:ea typeface="+mn-lt"/>
                <a:cs typeface="+mn-lt"/>
              </a:rPr>
              <a:t>وبعد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كل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سنوات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الخبرة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عاد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إلى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بلاده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الكويت</a:t>
            </a:r>
            <a:r>
              <a:rPr lang="en-US" sz="2200">
                <a:ea typeface="+mn-lt"/>
                <a:cs typeface="+mn-lt"/>
              </a:rPr>
              <a:t>، </a:t>
            </a:r>
            <a:r>
              <a:rPr lang="en-US" sz="2200" err="1">
                <a:ea typeface="+mn-lt"/>
                <a:cs typeface="+mn-lt"/>
              </a:rPr>
              <a:t>وعمل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في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مستشفى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الصباح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إلى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عام</a:t>
            </a:r>
            <a:r>
              <a:rPr lang="en-US" sz="2200">
                <a:ea typeface="+mn-lt"/>
                <a:cs typeface="+mn-lt"/>
              </a:rPr>
              <a:t> 1983م، </a:t>
            </a:r>
            <a:r>
              <a:rPr lang="en-US" sz="2200" err="1">
                <a:ea typeface="+mn-lt"/>
                <a:cs typeface="+mn-lt"/>
              </a:rPr>
              <a:t>وأثناء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تلك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الفترة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نُشرت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له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عشرات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الأبحاث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في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مجال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المناظير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والجهاز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الهضمي</a:t>
            </a:r>
            <a:r>
              <a:rPr lang="en-US" sz="2200">
                <a:ea typeface="+mn-lt"/>
                <a:cs typeface="+mn-lt"/>
              </a:rPr>
              <a:t>، </a:t>
            </a:r>
            <a:r>
              <a:rPr lang="en-US" sz="2200" err="1">
                <a:ea typeface="+mn-lt"/>
                <a:cs typeface="+mn-lt"/>
              </a:rPr>
              <a:t>وعام</a:t>
            </a:r>
            <a:r>
              <a:rPr lang="en-US" sz="2200">
                <a:ea typeface="+mn-lt"/>
                <a:cs typeface="+mn-lt"/>
              </a:rPr>
              <a:t> 1983 </a:t>
            </a:r>
            <a:r>
              <a:rPr lang="en-US" sz="2200" err="1">
                <a:ea typeface="+mn-lt"/>
                <a:cs typeface="+mn-lt"/>
              </a:rPr>
              <a:t>بدأ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يتفرغ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للعمل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في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جمعية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العون</a:t>
            </a:r>
            <a:r>
              <a:rPr lang="en-US" sz="2200">
                <a:ea typeface="+mn-lt"/>
                <a:cs typeface="+mn-lt"/>
              </a:rPr>
              <a:t>، </a:t>
            </a:r>
            <a:r>
              <a:rPr lang="en-US" sz="2200" err="1">
                <a:ea typeface="+mn-lt"/>
                <a:cs typeface="+mn-lt"/>
              </a:rPr>
              <a:t>حتى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شغل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منصب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مدير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مركز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أبحاث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ودراسات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العمل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الخيري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في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دولة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الكويت</a:t>
            </a:r>
            <a:endParaRPr lang="en-US" sz="2200">
              <a:cs typeface="Calibri"/>
            </a:endParaRPr>
          </a:p>
          <a:p>
            <a:endParaRPr lang="en-US" sz="22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1FA73F-C37B-4540-27E1-39DDADB9032A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779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8E1347-94B1-5019-A0AC-8F7FE6962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 err="1"/>
              <a:t>المذهب</a:t>
            </a:r>
            <a:r>
              <a:rPr lang="en-US" b="1" dirty="0"/>
              <a:t> </a:t>
            </a:r>
            <a:r>
              <a:rPr lang="en-US" b="1" dirty="0" err="1"/>
              <a:t>الفكري</a:t>
            </a:r>
            <a:r>
              <a:rPr lang="en-US" b="1" dirty="0"/>
              <a:t> </a:t>
            </a:r>
            <a:r>
              <a:rPr lang="en-US" b="1" dirty="0" err="1"/>
              <a:t>لعبد</a:t>
            </a:r>
            <a:r>
              <a:rPr lang="en-US" b="1" dirty="0"/>
              <a:t> </a:t>
            </a:r>
            <a:r>
              <a:rPr lang="en-US" b="1" dirty="0" err="1"/>
              <a:t>الرحمن</a:t>
            </a:r>
            <a:r>
              <a:rPr lang="en-US" b="1" dirty="0"/>
              <a:t> </a:t>
            </a:r>
            <a:r>
              <a:rPr lang="en-US" b="1" dirty="0" err="1"/>
              <a:t>السميط</a:t>
            </a:r>
            <a:endParaRPr lang="en-US" b="1" dirty="0" err="1">
              <a:cs typeface="Calibri Light"/>
            </a:endParaRPr>
          </a:p>
          <a:p>
            <a:endParaRPr lang="en-US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7889-F3A2-95F1-833D-13A82E71C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ea typeface="+mn-lt"/>
                <a:cs typeface="+mn-lt"/>
              </a:rPr>
              <a:t>كان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للشيخ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عبد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الرحمن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السميط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انتماؤه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الفكري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الذي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تكون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خلال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تنقله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بعض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الجماعات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الإسلامية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مثل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جماعة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التبليغ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وجماعة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الإخوان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المُسلمين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وفي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نهاية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المطاف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احترف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العمل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الخيري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التنموي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وذلك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بعد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وجد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لذة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الحياة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ومتعتها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مساعدته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للآخرين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وخاصة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الذين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يحتاجون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يد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العون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أقل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مُتطلباتا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لحياة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لذا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اهتم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بالمجتمعات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الفقيرة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والمهمشة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قارة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أفريقيا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لذا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ينتمي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السميط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لأي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جماعة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انضم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لها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فيما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قبل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بل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عمل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بالإسلام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قلبه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واستمر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لمدة</a:t>
            </a:r>
            <a:r>
              <a:rPr lang="en-US" dirty="0">
                <a:ea typeface="+mn-lt"/>
                <a:cs typeface="+mn-lt"/>
              </a:rPr>
              <a:t> 40 </a:t>
            </a:r>
            <a:r>
              <a:rPr lang="en-US" dirty="0" err="1">
                <a:ea typeface="+mn-lt"/>
                <a:cs typeface="+mn-lt"/>
              </a:rPr>
              <a:t>عامًا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يهتم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بالعمل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الخيري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بعيدًا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تنظيم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أو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جماعة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98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E8AE07-11E9-4777-E391-2B470D47E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 err="1"/>
              <a:t>الدعوة</a:t>
            </a:r>
            <a:r>
              <a:rPr lang="en-US" b="1" dirty="0"/>
              <a:t> </a:t>
            </a:r>
            <a:r>
              <a:rPr lang="en-US" b="1" dirty="0" err="1"/>
              <a:t>في</a:t>
            </a:r>
            <a:r>
              <a:rPr lang="en-US" b="1" dirty="0"/>
              <a:t> </a:t>
            </a:r>
            <a:r>
              <a:rPr lang="en-US" b="1" dirty="0" err="1"/>
              <a:t>حياة</a:t>
            </a:r>
            <a:r>
              <a:rPr lang="en-US" b="1" dirty="0"/>
              <a:t> </a:t>
            </a:r>
            <a:r>
              <a:rPr lang="en-US" b="1" dirty="0" err="1"/>
              <a:t>عبد</a:t>
            </a:r>
            <a:r>
              <a:rPr lang="en-US" b="1" dirty="0"/>
              <a:t> </a:t>
            </a:r>
            <a:r>
              <a:rPr lang="en-US" b="1" dirty="0" err="1"/>
              <a:t>الرحمن</a:t>
            </a:r>
            <a:r>
              <a:rPr lang="en-US" b="1" dirty="0"/>
              <a:t> </a:t>
            </a:r>
            <a:r>
              <a:rPr lang="en-US" b="1" dirty="0" err="1"/>
              <a:t>السميط</a:t>
            </a:r>
            <a:endParaRPr lang="en-US" b="1" dirty="0" err="1">
              <a:cs typeface="Calibri Light"/>
            </a:endParaRPr>
          </a:p>
          <a:p>
            <a:endParaRPr lang="en-US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984B8-E9BD-FE90-0A7E-3BEBD87D3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ea typeface="+mn-lt"/>
                <a:cs typeface="+mn-lt"/>
              </a:rPr>
              <a:t>إنّ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عبد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الرحمن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السميط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اهتم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بتعاليم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الدين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الإسلامي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منذ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طفولته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وعندما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ذهب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لدراسة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الطب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بغداد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كان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يحافظ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على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الصلاة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مسجد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أبو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حنيفة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النعمان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وهو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الأمر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الذي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جعله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يتعرض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إلى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التعذيب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على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يد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حزب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البعث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وتعرض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للسجن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عام</a:t>
            </a:r>
            <a:r>
              <a:rPr lang="en-US" dirty="0">
                <a:ea typeface="+mn-lt"/>
                <a:cs typeface="+mn-lt"/>
              </a:rPr>
              <a:t> 1970م، </a:t>
            </a:r>
            <a:r>
              <a:rPr lang="en-US" dirty="0" err="1">
                <a:ea typeface="+mn-lt"/>
                <a:cs typeface="+mn-lt"/>
              </a:rPr>
              <a:t>وعام</a:t>
            </a:r>
            <a:r>
              <a:rPr lang="en-US" dirty="0">
                <a:ea typeface="+mn-lt"/>
                <a:cs typeface="+mn-lt"/>
              </a:rPr>
              <a:t> 1990 </a:t>
            </a:r>
            <a:r>
              <a:rPr lang="en-US" dirty="0" err="1">
                <a:ea typeface="+mn-lt"/>
                <a:cs typeface="+mn-lt"/>
              </a:rPr>
              <a:t>تم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اعتقاله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مرة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أخرى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قِبل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المخابرات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العراقية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أثناء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الغزو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وتعرض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لتعذيب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شديد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إلا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خرج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اللحم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وجهه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وجسده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وبالرغم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مما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تعرض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بغداد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إلا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فكرة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نشاطه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الخيري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أفريقيا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جاءت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أثناء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تواجده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ببغداد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>
              <a:cs typeface="Calibri" panose="020F0502020204030204"/>
            </a:endParaRPr>
          </a:p>
          <a:p>
            <a:r>
              <a:rPr lang="en-US" dirty="0" err="1">
                <a:ea typeface="+mn-lt"/>
                <a:cs typeface="+mn-lt"/>
              </a:rPr>
              <a:t>أثناء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تواجد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السميط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كندا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ساهم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تكوين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فكر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العديد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الشباب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خلال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قراءته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كتب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العلوم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الإسلامية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كما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ساهم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إعادة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تأسيس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مركزًا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إسلامي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بريطانيا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وأثناء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تواجده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هناك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التقى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بالمساجين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المُسلمين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ليُخفف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عنهم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بتعاليم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الإسلام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بالإضافة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إلى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زيارته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المستمرة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إلى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دار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أيتام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لطلبة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فلسطينين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المملكة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المتحدة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بهدف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إلقاء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الدروس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الدينية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وتذكيرهم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بأصولهم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الإسلامية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العربية</a:t>
            </a:r>
            <a:endParaRPr lang="en-US" dirty="0" err="1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920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390567-69EE-DEF0-13E9-0F5C63A31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  <a:p>
            <a:r>
              <a:rPr lang="en-US" b="1" dirty="0" err="1"/>
              <a:t>أهم</a:t>
            </a:r>
            <a:r>
              <a:rPr lang="en-US" b="1" dirty="0"/>
              <a:t> </a:t>
            </a:r>
            <a:r>
              <a:rPr lang="en-US" b="1" dirty="0" err="1"/>
              <a:t>إنجازات</a:t>
            </a:r>
            <a:r>
              <a:rPr lang="en-US" b="1" dirty="0"/>
              <a:t> </a:t>
            </a:r>
            <a:r>
              <a:rPr lang="en-US" b="1" dirty="0" err="1"/>
              <a:t>عبد</a:t>
            </a:r>
            <a:r>
              <a:rPr lang="en-US" b="1" dirty="0"/>
              <a:t> </a:t>
            </a:r>
            <a:r>
              <a:rPr lang="en-US" b="1" dirty="0" err="1"/>
              <a:t>الرحمن</a:t>
            </a:r>
            <a:r>
              <a:rPr lang="en-US" b="1" dirty="0"/>
              <a:t> </a:t>
            </a:r>
            <a:r>
              <a:rPr lang="en-US" b="1" dirty="0" err="1"/>
              <a:t>السميط</a:t>
            </a:r>
            <a:endParaRPr lang="en-US" b="1" dirty="0" err="1">
              <a:cs typeface="Calibri Light"/>
            </a:endParaRPr>
          </a:p>
          <a:p>
            <a:endParaRPr lang="en-US" b="1" dirty="0">
              <a:cs typeface="Calibri Ligh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1FF7D-FBAA-B77B-FAD5-BA6A2BFB9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ea typeface="+mn-lt"/>
                <a:cs typeface="+mn-lt"/>
              </a:rPr>
              <a:t>قام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بتأسيس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جمعية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العون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المباشر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r>
              <a:rPr lang="en-US" dirty="0" err="1">
                <a:ea typeface="+mn-lt"/>
                <a:cs typeface="+mn-lt"/>
              </a:rPr>
              <a:t>قضى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أكثر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29 عام من حياته في نشر الدين الإسلامي في قارة أفريقيا.</a:t>
            </a:r>
          </a:p>
          <a:p>
            <a:r>
              <a:rPr lang="en-US" dirty="0" err="1">
                <a:ea typeface="+mn-lt"/>
                <a:cs typeface="+mn-lt"/>
              </a:rPr>
              <a:t>أسلم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على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يده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أكثر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11,000,000 </a:t>
            </a:r>
            <a:r>
              <a:rPr lang="en-US" dirty="0" err="1">
                <a:ea typeface="+mn-lt"/>
                <a:cs typeface="+mn-lt"/>
              </a:rPr>
              <a:t>شخص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القارة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السوداء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r>
              <a:rPr lang="en-US" dirty="0" err="1">
                <a:ea typeface="+mn-lt"/>
                <a:cs typeface="+mn-lt"/>
              </a:rPr>
              <a:t>شغل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منصب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رئيس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التحرير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الأول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لمجلة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الكوثر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r>
              <a:rPr lang="en-US" dirty="0" err="1">
                <a:ea typeface="+mn-lt"/>
                <a:cs typeface="+mn-lt"/>
              </a:rPr>
              <a:t>قام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ببناء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حوالي</a:t>
            </a:r>
            <a:r>
              <a:rPr lang="en-US" dirty="0">
                <a:ea typeface="+mn-lt"/>
                <a:cs typeface="+mn-lt"/>
              </a:rPr>
              <a:t> 5700 </a:t>
            </a:r>
            <a:r>
              <a:rPr lang="en-US" dirty="0" err="1">
                <a:ea typeface="+mn-lt"/>
                <a:cs typeface="+mn-lt"/>
              </a:rPr>
              <a:t>مسجد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r>
              <a:rPr lang="en-US" dirty="0" err="1">
                <a:ea typeface="+mn-lt"/>
                <a:cs typeface="+mn-lt"/>
              </a:rPr>
              <a:t>قام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برعاية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أكثر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15000 </a:t>
            </a:r>
            <a:r>
              <a:rPr lang="en-US" dirty="0" err="1">
                <a:ea typeface="+mn-lt"/>
                <a:cs typeface="+mn-lt"/>
              </a:rPr>
              <a:t>يتيم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r>
              <a:rPr lang="en-US" dirty="0" err="1">
                <a:ea typeface="+mn-lt"/>
                <a:cs typeface="+mn-lt"/>
              </a:rPr>
              <a:t>ساعد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حفر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حوالي</a:t>
            </a:r>
            <a:r>
              <a:rPr lang="en-US" dirty="0">
                <a:ea typeface="+mn-lt"/>
                <a:cs typeface="+mn-lt"/>
              </a:rPr>
              <a:t> 9500 </a:t>
            </a:r>
            <a:r>
              <a:rPr lang="en-US" dirty="0" err="1">
                <a:ea typeface="+mn-lt"/>
                <a:cs typeface="+mn-lt"/>
              </a:rPr>
              <a:t>بئر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المناطق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الفقيرة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بأفريقيا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r>
              <a:rPr lang="en-US" dirty="0" err="1">
                <a:ea typeface="+mn-lt"/>
                <a:cs typeface="+mn-lt"/>
              </a:rPr>
              <a:t>قام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بإنشاء</a:t>
            </a:r>
            <a:r>
              <a:rPr lang="en-US" dirty="0">
                <a:ea typeface="+mn-lt"/>
                <a:cs typeface="+mn-lt"/>
              </a:rPr>
              <a:t> 860 </a:t>
            </a:r>
            <a:r>
              <a:rPr lang="en-US" dirty="0" err="1">
                <a:ea typeface="+mn-lt"/>
                <a:cs typeface="+mn-lt"/>
              </a:rPr>
              <a:t>مدرسة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بجانب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إنشاء</a:t>
            </a:r>
            <a:r>
              <a:rPr lang="en-US" dirty="0">
                <a:ea typeface="+mn-lt"/>
                <a:cs typeface="+mn-lt"/>
              </a:rPr>
              <a:t> 4 </a:t>
            </a:r>
            <a:r>
              <a:rPr lang="en-US" dirty="0" err="1">
                <a:ea typeface="+mn-lt"/>
                <a:cs typeface="+mn-lt"/>
              </a:rPr>
              <a:t>جامعات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r>
              <a:rPr lang="en-US" dirty="0" err="1">
                <a:ea typeface="+mn-lt"/>
                <a:cs typeface="+mn-lt"/>
              </a:rPr>
              <a:t>قام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بإنشاء</a:t>
            </a:r>
            <a:r>
              <a:rPr lang="en-US" dirty="0">
                <a:ea typeface="+mn-lt"/>
                <a:cs typeface="+mn-lt"/>
              </a:rPr>
              <a:t> 204 </a:t>
            </a:r>
            <a:r>
              <a:rPr lang="en-US" dirty="0" err="1">
                <a:ea typeface="+mn-lt"/>
                <a:cs typeface="+mn-lt"/>
              </a:rPr>
              <a:t>مركز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للدعوة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الإسلامية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45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AC6BB-9870-E7C6-4F27-FA198FC4A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  <a:p>
            <a:r>
              <a:rPr lang="en-US" b="1" dirty="0" err="1"/>
              <a:t>جوائز</a:t>
            </a:r>
            <a:r>
              <a:rPr lang="en-US" b="1" dirty="0"/>
              <a:t> </a:t>
            </a:r>
            <a:r>
              <a:rPr lang="en-US" b="1" dirty="0" err="1"/>
              <a:t>وتكريمات</a:t>
            </a:r>
            <a:r>
              <a:rPr lang="en-US" b="1" dirty="0"/>
              <a:t> </a:t>
            </a:r>
            <a:r>
              <a:rPr lang="en-US" b="1" dirty="0" err="1"/>
              <a:t>عبد</a:t>
            </a:r>
            <a:r>
              <a:rPr lang="en-US" b="1" dirty="0"/>
              <a:t> </a:t>
            </a:r>
            <a:r>
              <a:rPr lang="en-US" b="1" dirty="0" err="1"/>
              <a:t>الرحمن</a:t>
            </a:r>
            <a:r>
              <a:rPr lang="en-US" b="1" dirty="0"/>
              <a:t> </a:t>
            </a:r>
            <a:r>
              <a:rPr lang="en-US" b="1" dirty="0" err="1"/>
              <a:t>السميط</a:t>
            </a:r>
            <a:endParaRPr lang="en-US" b="1" dirty="0" err="1">
              <a:cs typeface="Calibri Light"/>
            </a:endParaRPr>
          </a:p>
          <a:p>
            <a:endParaRPr lang="en-US" b="1" dirty="0">
              <a:cs typeface="Calibri Ligh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799F5-F0EA-018F-A0AE-D75DE587C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ea typeface="+mn-lt"/>
                <a:cs typeface="+mn-lt"/>
              </a:rPr>
              <a:t>حصل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على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جائزة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الملك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فيصل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عبد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العزيز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لخدمة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الإسلام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عام</a:t>
            </a:r>
            <a:r>
              <a:rPr lang="en-US" dirty="0">
                <a:ea typeface="+mn-lt"/>
                <a:cs typeface="+mn-lt"/>
              </a:rPr>
              <a:t> 1996.</a:t>
            </a:r>
            <a:endParaRPr lang="en-US" dirty="0">
              <a:cs typeface="Calibri" panose="020F0502020204030204"/>
            </a:endParaRPr>
          </a:p>
          <a:p>
            <a:r>
              <a:rPr lang="en-US" dirty="0" err="1">
                <a:ea typeface="+mn-lt"/>
                <a:cs typeface="+mn-lt"/>
              </a:rPr>
              <a:t>حصل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على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وسام</a:t>
            </a:r>
            <a:r>
              <a:rPr lang="en-US" dirty="0">
                <a:ea typeface="+mn-lt"/>
                <a:cs typeface="+mn-lt"/>
              </a:rPr>
              <a:t> فارس العمل الخيري من قِبب إمارة الشارقة عام 2010.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حصل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على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جائزة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العمل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الخيري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قِبل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مؤسسة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قطر</a:t>
            </a:r>
            <a:r>
              <a:rPr lang="en-US" dirty="0">
                <a:ea typeface="+mn-lt"/>
                <a:cs typeface="+mn-lt"/>
              </a:rPr>
              <a:t>  </a:t>
            </a:r>
            <a:r>
              <a:rPr lang="en-US" dirty="0" err="1">
                <a:ea typeface="+mn-lt"/>
                <a:cs typeface="+mn-lt"/>
              </a:rPr>
              <a:t>عام</a:t>
            </a:r>
            <a:r>
              <a:rPr lang="en-US" dirty="0">
                <a:ea typeface="+mn-lt"/>
                <a:cs typeface="+mn-lt"/>
              </a:rPr>
              <a:t> 2010.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حصل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على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جائزة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الشارقة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للعمل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التطوعي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عام</a:t>
            </a:r>
            <a:r>
              <a:rPr lang="en-US" dirty="0">
                <a:ea typeface="+mn-lt"/>
                <a:cs typeface="+mn-lt"/>
              </a:rPr>
              <a:t> 2009.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حصل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على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وسام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النيلين</a:t>
            </a:r>
            <a:r>
              <a:rPr lang="en-US" dirty="0">
                <a:ea typeface="+mn-lt"/>
                <a:cs typeface="+mn-lt"/>
              </a:rPr>
              <a:t> "</a:t>
            </a:r>
            <a:r>
              <a:rPr lang="en-US" dirty="0" err="1">
                <a:ea typeface="+mn-lt"/>
                <a:cs typeface="+mn-lt"/>
              </a:rPr>
              <a:t>الدرجة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الأولى</a:t>
            </a:r>
            <a:r>
              <a:rPr lang="en-US" dirty="0">
                <a:ea typeface="+mn-lt"/>
                <a:cs typeface="+mn-lt"/>
              </a:rPr>
              <a:t>"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قِبل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جمهورية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السودان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عام</a:t>
            </a:r>
            <a:r>
              <a:rPr lang="en-US" dirty="0">
                <a:ea typeface="+mn-lt"/>
                <a:cs typeface="+mn-lt"/>
              </a:rPr>
              <a:t> 1999.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حصل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على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وسام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مجلس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التعاون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الخليجي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عام</a:t>
            </a:r>
            <a:r>
              <a:rPr lang="en-US" dirty="0">
                <a:ea typeface="+mn-lt"/>
                <a:cs typeface="+mn-lt"/>
              </a:rPr>
              <a:t> 1999.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حصل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عام</a:t>
            </a:r>
            <a:r>
              <a:rPr lang="en-US" dirty="0">
                <a:ea typeface="+mn-lt"/>
                <a:cs typeface="+mn-lt"/>
              </a:rPr>
              <a:t> 1986 </a:t>
            </a:r>
            <a:r>
              <a:rPr lang="en-US" dirty="0" err="1">
                <a:ea typeface="+mn-lt"/>
                <a:cs typeface="+mn-lt"/>
              </a:rPr>
              <a:t>على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وسام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رؤساء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دول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مجلس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التعاون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الخليجي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أجل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العمل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الخيري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9642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2B2B12-F2C8-17F1-4492-360248A2A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  <a:p>
            <a:r>
              <a:rPr lang="en-US" b="1" dirty="0" err="1"/>
              <a:t>وفاة</a:t>
            </a:r>
            <a:r>
              <a:rPr lang="en-US" b="1" dirty="0"/>
              <a:t> </a:t>
            </a:r>
            <a:r>
              <a:rPr lang="en-US" b="1" dirty="0" err="1"/>
              <a:t>عبد</a:t>
            </a:r>
            <a:r>
              <a:rPr lang="en-US" b="1" dirty="0"/>
              <a:t> </a:t>
            </a:r>
            <a:r>
              <a:rPr lang="en-US" b="1" dirty="0" err="1"/>
              <a:t>الرحمن</a:t>
            </a:r>
            <a:r>
              <a:rPr lang="en-US" b="1" dirty="0"/>
              <a:t> </a:t>
            </a:r>
            <a:r>
              <a:rPr lang="en-US" b="1" dirty="0" err="1"/>
              <a:t>السميط</a:t>
            </a:r>
            <a:endParaRPr lang="en-US" b="1" dirty="0" err="1">
              <a:cs typeface="Calibri Light"/>
            </a:endParaRPr>
          </a:p>
          <a:p>
            <a:endParaRPr lang="en-US" b="1" dirty="0">
              <a:cs typeface="Calibri Ligh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58C1-3536-E5B7-E06D-3D2C21C32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ea typeface="+mn-lt"/>
                <a:cs typeface="+mn-lt"/>
              </a:rPr>
              <a:t>توفى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الطبيب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والداعية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عبد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الرحمن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السميط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تاريخ</a:t>
            </a:r>
            <a:r>
              <a:rPr lang="en-US" dirty="0">
                <a:ea typeface="+mn-lt"/>
                <a:cs typeface="+mn-lt"/>
              </a:rPr>
              <a:t> 15 </a:t>
            </a:r>
            <a:r>
              <a:rPr lang="en-US" dirty="0" err="1">
                <a:ea typeface="+mn-lt"/>
                <a:cs typeface="+mn-lt"/>
              </a:rPr>
              <a:t>أغسطس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عام</a:t>
            </a:r>
            <a:r>
              <a:rPr lang="en-US" dirty="0">
                <a:ea typeface="+mn-lt"/>
                <a:cs typeface="+mn-lt"/>
              </a:rPr>
              <a:t> 2013م </a:t>
            </a:r>
            <a:r>
              <a:rPr lang="en-US" dirty="0" err="1">
                <a:ea typeface="+mn-lt"/>
                <a:cs typeface="+mn-lt"/>
              </a:rPr>
              <a:t>الموافق</a:t>
            </a:r>
            <a:r>
              <a:rPr lang="en-US" dirty="0">
                <a:ea typeface="+mn-lt"/>
                <a:cs typeface="+mn-lt"/>
              </a:rPr>
              <a:t> 8 </a:t>
            </a:r>
            <a:r>
              <a:rPr lang="en-US" dirty="0" err="1">
                <a:ea typeface="+mn-lt"/>
                <a:cs typeface="+mn-lt"/>
              </a:rPr>
              <a:t>شوال</a:t>
            </a:r>
            <a:r>
              <a:rPr lang="en-US" dirty="0">
                <a:ea typeface="+mn-lt"/>
                <a:cs typeface="+mn-lt"/>
              </a:rPr>
              <a:t> 1434 هـ، </a:t>
            </a:r>
            <a:r>
              <a:rPr lang="en-US" dirty="0" err="1">
                <a:ea typeface="+mn-lt"/>
                <a:cs typeface="+mn-lt"/>
              </a:rPr>
              <a:t>عن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عمرة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يناهز</a:t>
            </a:r>
            <a:r>
              <a:rPr lang="en-US" dirty="0">
                <a:ea typeface="+mn-lt"/>
                <a:cs typeface="+mn-lt"/>
              </a:rPr>
              <a:t> 65 </a:t>
            </a:r>
            <a:r>
              <a:rPr lang="en-US" dirty="0" err="1">
                <a:ea typeface="+mn-lt"/>
                <a:cs typeface="+mn-lt"/>
              </a:rPr>
              <a:t>عامًا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إثر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معانته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مع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المرض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وقد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شُيع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جثمانه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وتم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دفنه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مقبرة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الصليبيخات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ببلدته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في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الكويت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وكان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قد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حضر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جنازته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عدد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ضخ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جميع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فئات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المجتمع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وقد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رحل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السميط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تاركًا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مسيرة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حافلة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من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الأعمال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الخيرية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والدعوة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الإسلامية</a:t>
            </a:r>
            <a:r>
              <a:rPr lang="en-US" dirty="0">
                <a:ea typeface="+mn-lt"/>
                <a:cs typeface="+mn-lt"/>
              </a:rPr>
              <a:t>، </a:t>
            </a:r>
            <a:r>
              <a:rPr lang="en-US" dirty="0" err="1">
                <a:ea typeface="+mn-lt"/>
                <a:cs typeface="+mn-lt"/>
              </a:rPr>
              <a:t>رحمه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الله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وطيب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ثراه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528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الدكتور عبدالرحمن السميط </vt:lpstr>
      <vt:lpstr>نبذة عن عبد الرحمن السميط </vt:lpstr>
      <vt:lpstr>التعليم والعمل في حياة عبد الرحمن السميط </vt:lpstr>
      <vt:lpstr>المذهب الفكري لعبد الرحمن السميط </vt:lpstr>
      <vt:lpstr>الدعوة في حياة عبد الرحمن السميط </vt:lpstr>
      <vt:lpstr> أهم إنجازات عبد الرحمن السميط </vt:lpstr>
      <vt:lpstr> جوائز وتكريمات عبد الرحمن السميط </vt:lpstr>
      <vt:lpstr> وفاة عبد الرحمن السميط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54</cp:revision>
  <dcterms:created xsi:type="dcterms:W3CDTF">2022-11-10T12:49:24Z</dcterms:created>
  <dcterms:modified xsi:type="dcterms:W3CDTF">2022-11-10T12:57:49Z</dcterms:modified>
</cp:coreProperties>
</file>