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CB7DF-43FC-4818-B8F4-EB071DD9AFF8}" v="152" dt="2022-11-29T16:05:4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raa ehab" userId="f024a2b3bd330484" providerId="Windows Live" clId="Web-{703CB7DF-43FC-4818-B8F4-EB071DD9AFF8}"/>
    <pc:docChg chg="addSld modSld addMainMaster delMainMaster">
      <pc:chgData name="esraa ehab" userId="f024a2b3bd330484" providerId="Windows Live" clId="Web-{703CB7DF-43FC-4818-B8F4-EB071DD9AFF8}" dt="2022-11-29T16:05:44.317" v="167" actId="1076"/>
      <pc:docMkLst>
        <pc:docMk/>
      </pc:docMkLst>
      <pc:sldChg chg="addSp delSp modSp mod setBg modClrScheme addAnim delAnim setClrOvrMap modShow chgLayout">
        <pc:chgData name="esraa ehab" userId="f024a2b3bd330484" providerId="Windows Live" clId="Web-{703CB7DF-43FC-4818-B8F4-EB071DD9AFF8}" dt="2022-11-29T15:56:07.122" v="70" actId="20577"/>
        <pc:sldMkLst>
          <pc:docMk/>
          <pc:sldMk cId="109857222" sldId="256"/>
        </pc:sldMkLst>
        <pc:spChg chg="del mod">
          <ac:chgData name="esraa ehab" userId="f024a2b3bd330484" providerId="Windows Live" clId="Web-{703CB7DF-43FC-4818-B8F4-EB071DD9AFF8}" dt="2022-11-29T15:45:23.238" v="9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esraa ehab" userId="f024a2b3bd330484" providerId="Windows Live" clId="Web-{703CB7DF-43FC-4818-B8F4-EB071DD9AFF8}" dt="2022-11-29T15:50:46.782" v="5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esraa ehab" userId="f024a2b3bd330484" providerId="Windows Live" clId="Web-{703CB7DF-43FC-4818-B8F4-EB071DD9AFF8}" dt="2022-11-29T15:55:46.215" v="68" actId="20577"/>
          <ac:spMkLst>
            <pc:docMk/>
            <pc:sldMk cId="109857222" sldId="256"/>
            <ac:spMk id="7" creationId="{BA9D0C65-D4A7-E9BF-E7DF-7EB9CEB80C74}"/>
          </ac:spMkLst>
        </pc:spChg>
        <pc:spChg chg="add del">
          <ac:chgData name="esraa ehab" userId="f024a2b3bd330484" providerId="Windows Live" clId="Web-{703CB7DF-43FC-4818-B8F4-EB071DD9AFF8}" dt="2022-11-29T15:45:11.816" v="7"/>
          <ac:spMkLst>
            <pc:docMk/>
            <pc:sldMk cId="109857222" sldId="256"/>
            <ac:spMk id="9" creationId="{7486DFBA-E4D0-432F-ACBD-937ED80D0F49}"/>
          </ac:spMkLst>
        </pc:spChg>
        <pc:spChg chg="add mod">
          <ac:chgData name="esraa ehab" userId="f024a2b3bd330484" providerId="Windows Live" clId="Web-{703CB7DF-43FC-4818-B8F4-EB071DD9AFF8}" dt="2022-11-29T15:56:07.122" v="70" actId="20577"/>
          <ac:spMkLst>
            <pc:docMk/>
            <pc:sldMk cId="109857222" sldId="256"/>
            <ac:spMk id="10" creationId="{B779F18D-CEAF-6F0F-208B-1AECF0505DA2}"/>
          </ac:spMkLst>
        </pc:spChg>
        <pc:spChg chg="add del">
          <ac:chgData name="esraa ehab" userId="f024a2b3bd330484" providerId="Windows Live" clId="Web-{703CB7DF-43FC-4818-B8F4-EB071DD9AFF8}" dt="2022-11-29T15:45:11.816" v="7"/>
          <ac:spMkLst>
            <pc:docMk/>
            <pc:sldMk cId="109857222" sldId="256"/>
            <ac:spMk id="11" creationId="{D85E9A4A-0183-4A3C-B68E-A229278915E2}"/>
          </ac:spMkLst>
        </pc:spChg>
        <pc:spChg chg="add del mod">
          <ac:chgData name="esraa ehab" userId="f024a2b3bd330484" providerId="Windows Live" clId="Web-{703CB7DF-43FC-4818-B8F4-EB071DD9AFF8}" dt="2022-11-29T15:54:35.228" v="59"/>
          <ac:spMkLst>
            <pc:docMk/>
            <pc:sldMk cId="109857222" sldId="256"/>
            <ac:spMk id="12" creationId="{006BC123-2CFC-46CE-3BC6-9C7ACCD7C8E0}"/>
          </ac:spMkLst>
        </pc:spChg>
        <pc:spChg chg="add del">
          <ac:chgData name="esraa ehab" userId="f024a2b3bd330484" providerId="Windows Live" clId="Web-{703CB7DF-43FC-4818-B8F4-EB071DD9AFF8}" dt="2022-11-29T15:45:11.816" v="7"/>
          <ac:spMkLst>
            <pc:docMk/>
            <pc:sldMk cId="109857222" sldId="256"/>
            <ac:spMk id="13" creationId="{13A48C6C-3CC4-4EE5-A773-EC1EB7F59CD4}"/>
          </ac:spMkLst>
        </pc:spChg>
        <pc:spChg chg="add del">
          <ac:chgData name="esraa ehab" userId="f024a2b3bd330484" providerId="Windows Live" clId="Web-{703CB7DF-43FC-4818-B8F4-EB071DD9AFF8}" dt="2022-11-29T15:45:11.800" v="6"/>
          <ac:spMkLst>
            <pc:docMk/>
            <pc:sldMk cId="109857222" sldId="256"/>
            <ac:spMk id="20" creationId="{CAB6D7AF-734C-43E5-AE74-E8EC5D462582}"/>
          </ac:spMkLst>
        </pc:spChg>
        <pc:spChg chg="add del">
          <ac:chgData name="esraa ehab" userId="f024a2b3bd330484" providerId="Windows Live" clId="Web-{703CB7DF-43FC-4818-B8F4-EB071DD9AFF8}" dt="2022-11-29T15:45:11.800" v="6"/>
          <ac:spMkLst>
            <pc:docMk/>
            <pc:sldMk cId="109857222" sldId="256"/>
            <ac:spMk id="22" creationId="{36830A5B-65B2-40C0-80F8-67EFC8A6B03B}"/>
          </ac:spMkLst>
        </pc:spChg>
        <pc:spChg chg="add del">
          <ac:chgData name="esraa ehab" userId="f024a2b3bd330484" providerId="Windows Live" clId="Web-{703CB7DF-43FC-4818-B8F4-EB071DD9AFF8}" dt="2022-11-29T15:46:46.663" v="16"/>
          <ac:spMkLst>
            <pc:docMk/>
            <pc:sldMk cId="109857222" sldId="256"/>
            <ac:spMk id="26" creationId="{5CF6F9A6-D3AB-4982-A896-2721041B25C6}"/>
          </ac:spMkLst>
        </pc:spChg>
        <pc:spChg chg="add del">
          <ac:chgData name="esraa ehab" userId="f024a2b3bd330484" providerId="Windows Live" clId="Web-{703CB7DF-43FC-4818-B8F4-EB071DD9AFF8}" dt="2022-11-29T15:46:46.663" v="16"/>
          <ac:spMkLst>
            <pc:docMk/>
            <pc:sldMk cId="109857222" sldId="256"/>
            <ac:spMk id="27" creationId="{F489C2E0-4895-4B72-85EA-7EE9FAFFDC7E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33" creationId="{489B7BFD-8F45-4093-AD9C-91B15B0503D9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39" creationId="{7871DA93-90AF-40F3-A1A1-04E16697205B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41" creationId="{4FB204DF-284E-45F6-A017-79A4DF57BCCB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43" creationId="{70616F44-B954-409D-87BC-C69465EDE168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45" creationId="{E16C8D8F-10E9-4498-ABDB-0F923F8B6837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47" creationId="{1E5A83E3-8A11-4492-BB6E-F5F2240316FB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49" creationId="{4D1A5E71-B6B6-486A-8CDC-C7ABD9B903F6}"/>
          </ac:spMkLst>
        </pc:spChg>
        <pc:spChg chg="add del">
          <ac:chgData name="esraa ehab" userId="f024a2b3bd330484" providerId="Windows Live" clId="Web-{703CB7DF-43FC-4818-B8F4-EB071DD9AFF8}" dt="2022-11-29T15:47:40.259" v="44"/>
          <ac:spMkLst>
            <pc:docMk/>
            <pc:sldMk cId="109857222" sldId="256"/>
            <ac:spMk id="51" creationId="{5D981608-D865-4AD7-AC34-A2398EA199DE}"/>
          </ac:spMkLst>
        </pc:spChg>
        <pc:spChg chg="add del">
          <ac:chgData name="esraa ehab" userId="f024a2b3bd330484" providerId="Windows Live" clId="Web-{703CB7DF-43FC-4818-B8F4-EB071DD9AFF8}" dt="2022-11-29T15:47:33.274" v="41"/>
          <ac:spMkLst>
            <pc:docMk/>
            <pc:sldMk cId="109857222" sldId="256"/>
            <ac:spMk id="63" creationId="{A38827F1-3359-44F6-9009-43AE2B17FEAD}"/>
          </ac:spMkLst>
        </pc:spChg>
        <pc:spChg chg="add del">
          <ac:chgData name="esraa ehab" userId="f024a2b3bd330484" providerId="Windows Live" clId="Web-{703CB7DF-43FC-4818-B8F4-EB071DD9AFF8}" dt="2022-11-29T15:47:33.274" v="41"/>
          <ac:spMkLst>
            <pc:docMk/>
            <pc:sldMk cId="109857222" sldId="256"/>
            <ac:spMk id="65" creationId="{17AFAD67-5350-4773-886F-D6DD7E66DB04}"/>
          </ac:spMkLst>
        </pc:spChg>
        <pc:spChg chg="add del">
          <ac:chgData name="esraa ehab" userId="f024a2b3bd330484" providerId="Windows Live" clId="Web-{703CB7DF-43FC-4818-B8F4-EB071DD9AFF8}" dt="2022-11-29T15:47:40.087" v="43"/>
          <ac:spMkLst>
            <pc:docMk/>
            <pc:sldMk cId="109857222" sldId="256"/>
            <ac:spMk id="75" creationId="{A5E249D0-CECF-4029-A080-EDA940EFE816}"/>
          </ac:spMkLst>
        </pc:spChg>
        <pc:spChg chg="add del">
          <ac:chgData name="esraa ehab" userId="f024a2b3bd330484" providerId="Windows Live" clId="Web-{703CB7DF-43FC-4818-B8F4-EB071DD9AFF8}" dt="2022-11-29T15:47:40.087" v="43"/>
          <ac:spMkLst>
            <pc:docMk/>
            <pc:sldMk cId="109857222" sldId="256"/>
            <ac:spMk id="76" creationId="{0BE2CC1E-DA18-492B-84E0-E120E24218C9}"/>
          </ac:spMkLst>
        </pc:spChg>
        <pc:spChg chg="add del">
          <ac:chgData name="esraa ehab" userId="f024a2b3bd330484" providerId="Windows Live" clId="Web-{703CB7DF-43FC-4818-B8F4-EB071DD9AFF8}" dt="2022-11-29T15:48:12.541" v="46"/>
          <ac:spMkLst>
            <pc:docMk/>
            <pc:sldMk cId="109857222" sldId="256"/>
            <ac:spMk id="78" creationId="{A38827F1-3359-44F6-9009-43AE2B17FEAD}"/>
          </ac:spMkLst>
        </pc:spChg>
        <pc:spChg chg="add del">
          <ac:chgData name="esraa ehab" userId="f024a2b3bd330484" providerId="Windows Live" clId="Web-{703CB7DF-43FC-4818-B8F4-EB071DD9AFF8}" dt="2022-11-29T15:48:12.541" v="46"/>
          <ac:spMkLst>
            <pc:docMk/>
            <pc:sldMk cId="109857222" sldId="256"/>
            <ac:spMk id="79" creationId="{17AFAD67-5350-4773-886F-D6DD7E66DB04}"/>
          </ac:spMkLst>
        </pc:spChg>
        <pc:spChg chg="add del">
          <ac:chgData name="esraa ehab" userId="f024a2b3bd330484" providerId="Windows Live" clId="Web-{703CB7DF-43FC-4818-B8F4-EB071DD9AFF8}" dt="2022-11-29T15:50:12.562" v="49"/>
          <ac:spMkLst>
            <pc:docMk/>
            <pc:sldMk cId="109857222" sldId="256"/>
            <ac:spMk id="85" creationId="{F1174801-1395-44C5-9B00-CCAC45C056E7}"/>
          </ac:spMkLst>
        </pc:spChg>
        <pc:spChg chg="add del">
          <ac:chgData name="esraa ehab" userId="f024a2b3bd330484" providerId="Windows Live" clId="Web-{703CB7DF-43FC-4818-B8F4-EB071DD9AFF8}" dt="2022-11-29T15:50:12.562" v="49"/>
          <ac:spMkLst>
            <pc:docMk/>
            <pc:sldMk cId="109857222" sldId="256"/>
            <ac:spMk id="87" creationId="{996DFAFB-BCE1-4BEC-82FB-D574234DEF0A}"/>
          </ac:spMkLst>
        </pc:spChg>
        <pc:spChg chg="add del">
          <ac:chgData name="esraa ehab" userId="f024a2b3bd330484" providerId="Windows Live" clId="Web-{703CB7DF-43FC-4818-B8F4-EB071DD9AFF8}" dt="2022-11-29T15:50:12.562" v="49"/>
          <ac:spMkLst>
            <pc:docMk/>
            <pc:sldMk cId="109857222" sldId="256"/>
            <ac:spMk id="89" creationId="{60E728E6-A07E-4A6C-AB92-D56E1402F61A}"/>
          </ac:spMkLst>
        </pc:spChg>
        <pc:spChg chg="add del">
          <ac:chgData name="esraa ehab" userId="f024a2b3bd330484" providerId="Windows Live" clId="Web-{703CB7DF-43FC-4818-B8F4-EB071DD9AFF8}" dt="2022-11-29T15:54:35.228" v="59"/>
          <ac:spMkLst>
            <pc:docMk/>
            <pc:sldMk cId="109857222" sldId="256"/>
            <ac:spMk id="118" creationId="{83AF9C6E-31D5-480C-AE10-9BA3E4ED1A5B}"/>
          </ac:spMkLst>
        </pc:spChg>
        <pc:spChg chg="add del">
          <ac:chgData name="esraa ehab" userId="f024a2b3bd330484" providerId="Windows Live" clId="Web-{703CB7DF-43FC-4818-B8F4-EB071DD9AFF8}" dt="2022-11-29T15:54:35.228" v="59"/>
          <ac:spMkLst>
            <pc:docMk/>
            <pc:sldMk cId="109857222" sldId="256"/>
            <ac:spMk id="120" creationId="{ED1BE14B-C94E-4A1A-B076-39CCA23043C5}"/>
          </ac:spMkLst>
        </pc:spChg>
        <pc:spChg chg="add del">
          <ac:chgData name="esraa ehab" userId="f024a2b3bd330484" providerId="Windows Live" clId="Web-{703CB7DF-43FC-4818-B8F4-EB071DD9AFF8}" dt="2022-11-29T15:54:35.228" v="59"/>
          <ac:spMkLst>
            <pc:docMk/>
            <pc:sldMk cId="109857222" sldId="256"/>
            <ac:spMk id="122" creationId="{504BBA99-27AB-4A46-A679-B01BBAC6803F}"/>
          </ac:spMkLst>
        </pc:spChg>
        <pc:spChg chg="add del">
          <ac:chgData name="esraa ehab" userId="f024a2b3bd330484" providerId="Windows Live" clId="Web-{703CB7DF-43FC-4818-B8F4-EB071DD9AFF8}" dt="2022-11-29T15:55:08.511" v="63"/>
          <ac:spMkLst>
            <pc:docMk/>
            <pc:sldMk cId="109857222" sldId="256"/>
            <ac:spMk id="127" creationId="{960066AE-516A-442D-AD0E-FB9A19E72DBB}"/>
          </ac:spMkLst>
        </pc:spChg>
        <pc:spChg chg="add del">
          <ac:chgData name="esraa ehab" userId="f024a2b3bd330484" providerId="Windows Live" clId="Web-{703CB7DF-43FC-4818-B8F4-EB071DD9AFF8}" dt="2022-11-29T15:55:08.511" v="63"/>
          <ac:spMkLst>
            <pc:docMk/>
            <pc:sldMk cId="109857222" sldId="256"/>
            <ac:spMk id="129" creationId="{0D43C154-1D94-40CC-93ED-E075731B1F4B}"/>
          </ac:spMkLst>
        </pc:spChg>
        <pc:spChg chg="add del">
          <ac:chgData name="esraa ehab" userId="f024a2b3bd330484" providerId="Windows Live" clId="Web-{703CB7DF-43FC-4818-B8F4-EB071DD9AFF8}" dt="2022-11-29T15:55:08.511" v="63"/>
          <ac:spMkLst>
            <pc:docMk/>
            <pc:sldMk cId="109857222" sldId="256"/>
            <ac:spMk id="131" creationId="{D72FA90D-8CAF-4C39-88C1-00DD80AF93E4}"/>
          </ac:spMkLst>
        </pc:spChg>
        <pc:spChg chg="add">
          <ac:chgData name="esraa ehab" userId="f024a2b3bd330484" providerId="Windows Live" clId="Web-{703CB7DF-43FC-4818-B8F4-EB071DD9AFF8}" dt="2022-11-29T15:55:08.511" v="63"/>
          <ac:spMkLst>
            <pc:docMk/>
            <pc:sldMk cId="109857222" sldId="256"/>
            <ac:spMk id="136" creationId="{54F3A7E8-6DA9-4C2B-ACC8-475F34DAEA1B}"/>
          </ac:spMkLst>
        </pc:spChg>
        <pc:spChg chg="add">
          <ac:chgData name="esraa ehab" userId="f024a2b3bd330484" providerId="Windows Live" clId="Web-{703CB7DF-43FC-4818-B8F4-EB071DD9AFF8}" dt="2022-11-29T15:55:08.511" v="63"/>
          <ac:spMkLst>
            <pc:docMk/>
            <pc:sldMk cId="109857222" sldId="256"/>
            <ac:spMk id="138" creationId="{5B21CDF0-4D24-4190-9285-9016C19C164F}"/>
          </ac:spMkLst>
        </pc:spChg>
        <pc:grpChg chg="add del">
          <ac:chgData name="esraa ehab" userId="f024a2b3bd330484" providerId="Windows Live" clId="Web-{703CB7DF-43FC-4818-B8F4-EB071DD9AFF8}" dt="2022-11-29T15:47:40.259" v="44"/>
          <ac:grpSpMkLst>
            <pc:docMk/>
            <pc:sldMk cId="109857222" sldId="256"/>
            <ac:grpSpMk id="35" creationId="{FC1BD014-5623-4064-BAFE-A5AAAFB3CE29}"/>
          </ac:grpSpMkLst>
        </pc:grpChg>
        <pc:grpChg chg="add del">
          <ac:chgData name="esraa ehab" userId="f024a2b3bd330484" providerId="Windows Live" clId="Web-{703CB7DF-43FC-4818-B8F4-EB071DD9AFF8}" dt="2022-11-29T15:47:40.259" v="44"/>
          <ac:grpSpMkLst>
            <pc:docMk/>
            <pc:sldMk cId="109857222" sldId="256"/>
            <ac:grpSpMk id="53" creationId="{FB9739EB-7F66-433D-841F-AB3CD18700B7}"/>
          </ac:grpSpMkLst>
        </pc:grpChg>
        <pc:grpChg chg="add del">
          <ac:chgData name="esraa ehab" userId="f024a2b3bd330484" providerId="Windows Live" clId="Web-{703CB7DF-43FC-4818-B8F4-EB071DD9AFF8}" dt="2022-11-29T15:47:33.274" v="41"/>
          <ac:grpSpMkLst>
            <pc:docMk/>
            <pc:sldMk cId="109857222" sldId="256"/>
            <ac:grpSpMk id="67" creationId="{3914D2BD-3C47-433D-81FE-DC6C39595F0E}"/>
          </ac:grpSpMkLst>
        </pc:grpChg>
        <pc:grpChg chg="add del">
          <ac:chgData name="esraa ehab" userId="f024a2b3bd330484" providerId="Windows Live" clId="Web-{703CB7DF-43FC-4818-B8F4-EB071DD9AFF8}" dt="2022-11-29T15:48:12.541" v="46"/>
          <ac:grpSpMkLst>
            <pc:docMk/>
            <pc:sldMk cId="109857222" sldId="256"/>
            <ac:grpSpMk id="80" creationId="{3914D2BD-3C47-433D-81FE-DC6C39595F0E}"/>
          </ac:grpSpMkLst>
        </pc:grpChg>
        <pc:grpChg chg="add del">
          <ac:chgData name="esraa ehab" userId="f024a2b3bd330484" providerId="Windows Live" clId="Web-{703CB7DF-43FC-4818-B8F4-EB071DD9AFF8}" dt="2022-11-29T15:50:12.562" v="49"/>
          <ac:grpSpMkLst>
            <pc:docMk/>
            <pc:sldMk cId="109857222" sldId="256"/>
            <ac:grpSpMk id="91" creationId="{18579DB9-24B0-487B-81E3-8D02AD5F8C81}"/>
          </ac:grpSpMkLst>
        </pc:grpChg>
        <pc:grpChg chg="add del">
          <ac:chgData name="esraa ehab" userId="f024a2b3bd330484" providerId="Windows Live" clId="Web-{703CB7DF-43FC-4818-B8F4-EB071DD9AFF8}" dt="2022-11-29T15:50:12.562" v="49"/>
          <ac:grpSpMkLst>
            <pc:docMk/>
            <pc:sldMk cId="109857222" sldId="256"/>
            <ac:grpSpMk id="100" creationId="{5C0E6139-8A19-4905-87E2-E547D7B7F1AF}"/>
          </ac:grpSpMkLst>
        </pc:grpChg>
        <pc:grpChg chg="add del">
          <ac:chgData name="esraa ehab" userId="f024a2b3bd330484" providerId="Windows Live" clId="Web-{703CB7DF-43FC-4818-B8F4-EB071DD9AFF8}" dt="2022-11-29T15:50:12.562" v="49"/>
          <ac:grpSpMkLst>
            <pc:docMk/>
            <pc:sldMk cId="109857222" sldId="256"/>
            <ac:grpSpMk id="104" creationId="{8F281804-17FE-49B9-9065-1A44CD473CAE}"/>
          </ac:grpSpMkLst>
        </pc:grpChg>
        <pc:grpChg chg="add">
          <ac:chgData name="esraa ehab" userId="f024a2b3bd330484" providerId="Windows Live" clId="Web-{703CB7DF-43FC-4818-B8F4-EB071DD9AFF8}" dt="2022-11-29T15:55:08.511" v="63"/>
          <ac:grpSpMkLst>
            <pc:docMk/>
            <pc:sldMk cId="109857222" sldId="256"/>
            <ac:grpSpMk id="140" creationId="{3C9AA14C-80A4-427C-A911-28CD20C56E5E}"/>
          </ac:grpSpMkLst>
        </pc:grpChg>
        <pc:grpChg chg="add">
          <ac:chgData name="esraa ehab" userId="f024a2b3bd330484" providerId="Windows Live" clId="Web-{703CB7DF-43FC-4818-B8F4-EB071DD9AFF8}" dt="2022-11-29T15:55:08.511" v="63"/>
          <ac:grpSpMkLst>
            <pc:docMk/>
            <pc:sldMk cId="109857222" sldId="256"/>
            <ac:grpSpMk id="145" creationId="{F2FD01A0-E6FF-41CD-AEBD-279232B90D43}"/>
          </ac:grpSpMkLst>
        </pc:grpChg>
        <pc:picChg chg="add del mod ord">
          <ac:chgData name="esraa ehab" userId="f024a2b3bd330484" providerId="Windows Live" clId="Web-{703CB7DF-43FC-4818-B8F4-EB071DD9AFF8}" dt="2022-11-29T15:45:34.395" v="10"/>
          <ac:picMkLst>
            <pc:docMk/>
            <pc:sldMk cId="109857222" sldId="256"/>
            <ac:picMk id="4" creationId="{7380F088-AAD2-BEA6-274C-29D0EC3E14CB}"/>
          </ac:picMkLst>
        </pc:picChg>
        <pc:picChg chg="add mod ord">
          <ac:chgData name="esraa ehab" userId="f024a2b3bd330484" providerId="Windows Live" clId="Web-{703CB7DF-43FC-4818-B8F4-EB071DD9AFF8}" dt="2022-11-29T15:55:08.511" v="63"/>
          <ac:picMkLst>
            <pc:docMk/>
            <pc:sldMk cId="109857222" sldId="256"/>
            <ac:picMk id="5" creationId="{CDBF1948-07E1-C6AF-E5A8-F909D10B4EAD}"/>
          </ac:picMkLst>
        </pc:picChg>
        <pc:cxnChg chg="add del">
          <ac:chgData name="esraa ehab" userId="f024a2b3bd330484" providerId="Windows Live" clId="Web-{703CB7DF-43FC-4818-B8F4-EB071DD9AFF8}" dt="2022-11-29T15:45:11.816" v="7"/>
          <ac:cxnSpMkLst>
            <pc:docMk/>
            <pc:sldMk cId="109857222" sldId="256"/>
            <ac:cxnSpMk id="15" creationId="{6355837D-AECC-45D7-82B2-8959A52F7886}"/>
          </ac:cxnSpMkLst>
        </pc:cxnChg>
        <pc:cxnChg chg="add del">
          <ac:chgData name="esraa ehab" userId="f024a2b3bd330484" providerId="Windows Live" clId="Web-{703CB7DF-43FC-4818-B8F4-EB071DD9AFF8}" dt="2022-11-29T15:45:11.800" v="6"/>
          <ac:cxnSpMkLst>
            <pc:docMk/>
            <pc:sldMk cId="109857222" sldId="256"/>
            <ac:cxnSpMk id="24" creationId="{C328A776-0209-4582-9DBE-06150CCEBA27}"/>
          </ac:cxnSpMkLst>
        </pc:cxnChg>
        <pc:cxnChg chg="add del">
          <ac:chgData name="esraa ehab" userId="f024a2b3bd330484" providerId="Windows Live" clId="Web-{703CB7DF-43FC-4818-B8F4-EB071DD9AFF8}" dt="2022-11-29T15:46:46.663" v="16"/>
          <ac:cxnSpMkLst>
            <pc:docMk/>
            <pc:sldMk cId="109857222" sldId="256"/>
            <ac:cxnSpMk id="28" creationId="{5E71C6A7-BF7B-491B-8974-837C6F000980}"/>
          </ac:cxnSpMkLst>
        </pc:cxnChg>
      </pc:sldChg>
      <pc:sldChg chg="addSp delSp modSp new mod setBg">
        <pc:chgData name="esraa ehab" userId="f024a2b3bd330484" providerId="Windows Live" clId="Web-{703CB7DF-43FC-4818-B8F4-EB071DD9AFF8}" dt="2022-11-29T15:58:31.659" v="89" actId="20577"/>
        <pc:sldMkLst>
          <pc:docMk/>
          <pc:sldMk cId="4183498174" sldId="257"/>
        </pc:sldMkLst>
        <pc:spChg chg="del">
          <ac:chgData name="esraa ehab" userId="f024a2b3bd330484" providerId="Windows Live" clId="Web-{703CB7DF-43FC-4818-B8F4-EB071DD9AFF8}" dt="2022-11-29T15:56:50.905" v="74"/>
          <ac:spMkLst>
            <pc:docMk/>
            <pc:sldMk cId="4183498174" sldId="257"/>
            <ac:spMk id="2" creationId="{82636714-FC06-05CA-98A4-B26A5A6CBF32}"/>
          </ac:spMkLst>
        </pc:spChg>
        <pc:spChg chg="del">
          <ac:chgData name="esraa ehab" userId="f024a2b3bd330484" providerId="Windows Live" clId="Web-{703CB7DF-43FC-4818-B8F4-EB071DD9AFF8}" dt="2022-11-29T15:56:29.623" v="71"/>
          <ac:spMkLst>
            <pc:docMk/>
            <pc:sldMk cId="4183498174" sldId="257"/>
            <ac:spMk id="3" creationId="{E4B4FFC8-FCE6-BB3E-15BD-A288A8AC9A00}"/>
          </ac:spMkLst>
        </pc:spChg>
        <pc:spChg chg="add del mod">
          <ac:chgData name="esraa ehab" userId="f024a2b3bd330484" providerId="Windows Live" clId="Web-{703CB7DF-43FC-4818-B8F4-EB071DD9AFF8}" dt="2022-11-29T15:56:45.436" v="73"/>
          <ac:spMkLst>
            <pc:docMk/>
            <pc:sldMk cId="4183498174" sldId="257"/>
            <ac:spMk id="6" creationId="{3F1393E2-D0A2-6CD9-F5D8-ECEA4DDFE323}"/>
          </ac:spMkLst>
        </pc:spChg>
        <pc:spChg chg="add del">
          <ac:chgData name="esraa ehab" userId="f024a2b3bd330484" providerId="Windows Live" clId="Web-{703CB7DF-43FC-4818-B8F4-EB071DD9AFF8}" dt="2022-11-29T15:57:29.360" v="76"/>
          <ac:spMkLst>
            <pc:docMk/>
            <pc:sldMk cId="4183498174" sldId="257"/>
            <ac:spMk id="12" creationId="{09646535-AEF6-4883-A4F9-EEC1F8B4319E}"/>
          </ac:spMkLst>
        </pc:spChg>
        <pc:spChg chg="add del">
          <ac:chgData name="esraa ehab" userId="f024a2b3bd330484" providerId="Windows Live" clId="Web-{703CB7DF-43FC-4818-B8F4-EB071DD9AFF8}" dt="2022-11-29T15:57:29.360" v="76"/>
          <ac:spMkLst>
            <pc:docMk/>
            <pc:sldMk cId="4183498174" sldId="257"/>
            <ac:spMk id="14" creationId="{37D7CF97-C693-42F5-AFF2-9C4EBFE0E69A}"/>
          </ac:spMkLst>
        </pc:spChg>
        <pc:spChg chg="add del">
          <ac:chgData name="esraa ehab" userId="f024a2b3bd330484" providerId="Windows Live" clId="Web-{703CB7DF-43FC-4818-B8F4-EB071DD9AFF8}" dt="2022-11-29T15:57:29.360" v="76"/>
          <ac:spMkLst>
            <pc:docMk/>
            <pc:sldMk cId="4183498174" sldId="257"/>
            <ac:spMk id="16" creationId="{477461D8-A691-44CC-94F5-FE4FCE899AE0}"/>
          </ac:spMkLst>
        </pc:spChg>
        <pc:spChg chg="add mod">
          <ac:chgData name="esraa ehab" userId="f024a2b3bd330484" providerId="Windows Live" clId="Web-{703CB7DF-43FC-4818-B8F4-EB071DD9AFF8}" dt="2022-11-29T15:58:31.659" v="89" actId="20577"/>
          <ac:spMkLst>
            <pc:docMk/>
            <pc:sldMk cId="4183498174" sldId="257"/>
            <ac:spMk id="20" creationId="{1C69C0DE-A3A7-0340-5797-FC950F149334}"/>
          </ac:spMkLst>
        </pc:spChg>
        <pc:spChg chg="add">
          <ac:chgData name="esraa ehab" userId="f024a2b3bd330484" providerId="Windows Live" clId="Web-{703CB7DF-43FC-4818-B8F4-EB071DD9AFF8}" dt="2022-11-29T15:57:29.360" v="76"/>
          <ac:spMkLst>
            <pc:docMk/>
            <pc:sldMk cId="4183498174" sldId="257"/>
            <ac:spMk id="23" creationId="{B950CAB9-F0AE-414E-805C-776919054E49}"/>
          </ac:spMkLst>
        </pc:spChg>
        <pc:spChg chg="add">
          <ac:chgData name="esraa ehab" userId="f024a2b3bd330484" providerId="Windows Live" clId="Web-{703CB7DF-43FC-4818-B8F4-EB071DD9AFF8}" dt="2022-11-29T15:57:29.360" v="76"/>
          <ac:spMkLst>
            <pc:docMk/>
            <pc:sldMk cId="4183498174" sldId="257"/>
            <ac:spMk id="25" creationId="{227C80BC-190C-4813-9BAE-C4B56C5C7E84}"/>
          </ac:spMkLst>
        </pc:spChg>
        <pc:picChg chg="add del mod ord">
          <ac:chgData name="esraa ehab" userId="f024a2b3bd330484" providerId="Windows Live" clId="Web-{703CB7DF-43FC-4818-B8F4-EB071DD9AFF8}" dt="2022-11-29T15:56:34.905" v="72"/>
          <ac:picMkLst>
            <pc:docMk/>
            <pc:sldMk cId="4183498174" sldId="257"/>
            <ac:picMk id="4" creationId="{9A188F24-2189-0DA0-20D7-B6EA08A272D0}"/>
          </ac:picMkLst>
        </pc:picChg>
        <pc:picChg chg="add mod ord">
          <ac:chgData name="esraa ehab" userId="f024a2b3bd330484" providerId="Windows Live" clId="Web-{703CB7DF-43FC-4818-B8F4-EB071DD9AFF8}" dt="2022-11-29T15:58:20.456" v="85" actId="1076"/>
          <ac:picMkLst>
            <pc:docMk/>
            <pc:sldMk cId="4183498174" sldId="257"/>
            <ac:picMk id="7" creationId="{F2446F38-0D15-DC13-8317-3C17ABEEB7AD}"/>
          </ac:picMkLst>
        </pc:picChg>
      </pc:sldChg>
      <pc:sldChg chg="addSp delSp modSp new mod setBg">
        <pc:chgData name="esraa ehab" userId="f024a2b3bd330484" providerId="Windows Live" clId="Web-{703CB7DF-43FC-4818-B8F4-EB071DD9AFF8}" dt="2022-11-29T15:59:14.911" v="104" actId="20577"/>
        <pc:sldMkLst>
          <pc:docMk/>
          <pc:sldMk cId="1771807838" sldId="258"/>
        </pc:sldMkLst>
        <pc:spChg chg="mod">
          <ac:chgData name="esraa ehab" userId="f024a2b3bd330484" providerId="Windows Live" clId="Web-{703CB7DF-43FC-4818-B8F4-EB071DD9AFF8}" dt="2022-11-29T15:59:14.911" v="104" actId="20577"/>
          <ac:spMkLst>
            <pc:docMk/>
            <pc:sldMk cId="1771807838" sldId="258"/>
            <ac:spMk id="2" creationId="{16509A90-BA87-025A-480C-9AB6DD40078B}"/>
          </ac:spMkLst>
        </pc:spChg>
        <pc:spChg chg="del">
          <ac:chgData name="esraa ehab" userId="f024a2b3bd330484" providerId="Windows Live" clId="Web-{703CB7DF-43FC-4818-B8F4-EB071DD9AFF8}" dt="2022-11-29T15:58:41.300" v="90"/>
          <ac:spMkLst>
            <pc:docMk/>
            <pc:sldMk cId="1771807838" sldId="258"/>
            <ac:spMk id="3" creationId="{C226B958-CA55-74C3-9305-180C4B4006C0}"/>
          </ac:spMkLst>
        </pc:spChg>
        <pc:spChg chg="add">
          <ac:chgData name="esraa ehab" userId="f024a2b3bd330484" providerId="Windows Live" clId="Web-{703CB7DF-43FC-4818-B8F4-EB071DD9AFF8}" dt="2022-11-29T15:58:54.894" v="91"/>
          <ac:spMkLst>
            <pc:docMk/>
            <pc:sldMk cId="1771807838" sldId="258"/>
            <ac:spMk id="9" creationId="{09646535-AEF6-4883-A4F9-EEC1F8B4319E}"/>
          </ac:spMkLst>
        </pc:spChg>
        <pc:spChg chg="add">
          <ac:chgData name="esraa ehab" userId="f024a2b3bd330484" providerId="Windows Live" clId="Web-{703CB7DF-43FC-4818-B8F4-EB071DD9AFF8}" dt="2022-11-29T15:58:54.894" v="91"/>
          <ac:spMkLst>
            <pc:docMk/>
            <pc:sldMk cId="1771807838" sldId="258"/>
            <ac:spMk id="11" creationId="{0149A9F6-B857-488C-AC3A-007B78165715}"/>
          </ac:spMkLst>
        </pc:spChg>
        <pc:spChg chg="add">
          <ac:chgData name="esraa ehab" userId="f024a2b3bd330484" providerId="Windows Live" clId="Web-{703CB7DF-43FC-4818-B8F4-EB071DD9AFF8}" dt="2022-11-29T15:58:54.894" v="91"/>
          <ac:spMkLst>
            <pc:docMk/>
            <pc:sldMk cId="1771807838" sldId="258"/>
            <ac:spMk id="13" creationId="{249EFD05-C377-44BE-91F0-1D17C1D9BF60}"/>
          </ac:spMkLst>
        </pc:spChg>
        <pc:grpChg chg="add">
          <ac:chgData name="esraa ehab" userId="f024a2b3bd330484" providerId="Windows Live" clId="Web-{703CB7DF-43FC-4818-B8F4-EB071DD9AFF8}" dt="2022-11-29T15:58:54.894" v="91"/>
          <ac:grpSpMkLst>
            <pc:docMk/>
            <pc:sldMk cId="1771807838" sldId="258"/>
            <ac:grpSpMk id="15" creationId="{F2FD01A0-E6FF-41CD-AEBD-279232B90D43}"/>
          </ac:grpSpMkLst>
        </pc:grpChg>
        <pc:grpChg chg="add">
          <ac:chgData name="esraa ehab" userId="f024a2b3bd330484" providerId="Windows Live" clId="Web-{703CB7DF-43FC-4818-B8F4-EB071DD9AFF8}" dt="2022-11-29T15:58:54.894" v="91"/>
          <ac:grpSpMkLst>
            <pc:docMk/>
            <pc:sldMk cId="1771807838" sldId="258"/>
            <ac:grpSpMk id="20" creationId="{3C9AA14C-80A4-427C-A911-28CD20C56E5E}"/>
          </ac:grpSpMkLst>
        </pc:grpChg>
        <pc:picChg chg="add mod ord">
          <ac:chgData name="esraa ehab" userId="f024a2b3bd330484" providerId="Windows Live" clId="Web-{703CB7DF-43FC-4818-B8F4-EB071DD9AFF8}" dt="2022-11-29T15:58:54.894" v="91"/>
          <ac:picMkLst>
            <pc:docMk/>
            <pc:sldMk cId="1771807838" sldId="258"/>
            <ac:picMk id="4" creationId="{7261C36E-315B-4C64-A268-65E6AAEC6A43}"/>
          </ac:picMkLst>
        </pc:picChg>
      </pc:sldChg>
      <pc:sldChg chg="addSp modSp new">
        <pc:chgData name="esraa ehab" userId="f024a2b3bd330484" providerId="Windows Live" clId="Web-{703CB7DF-43FC-4818-B8F4-EB071DD9AFF8}" dt="2022-11-29T16:00:19.976" v="112" actId="1076"/>
        <pc:sldMkLst>
          <pc:docMk/>
          <pc:sldMk cId="2120179294" sldId="259"/>
        </pc:sldMkLst>
        <pc:spChg chg="mod">
          <ac:chgData name="esraa ehab" userId="f024a2b3bd330484" providerId="Windows Live" clId="Web-{703CB7DF-43FC-4818-B8F4-EB071DD9AFF8}" dt="2022-11-29T16:00:04.866" v="110" actId="14100"/>
          <ac:spMkLst>
            <pc:docMk/>
            <pc:sldMk cId="2120179294" sldId="259"/>
            <ac:spMk id="3" creationId="{5C15C76E-0274-B7F4-0C1C-D94D647DF8C8}"/>
          </ac:spMkLst>
        </pc:spChg>
        <pc:picChg chg="add mod">
          <ac:chgData name="esraa ehab" userId="f024a2b3bd330484" providerId="Windows Live" clId="Web-{703CB7DF-43FC-4818-B8F4-EB071DD9AFF8}" dt="2022-11-29T16:00:19.976" v="112" actId="1076"/>
          <ac:picMkLst>
            <pc:docMk/>
            <pc:sldMk cId="2120179294" sldId="259"/>
            <ac:picMk id="4" creationId="{4EAD5088-B0D0-7BC0-9EDC-AD7665CA8D51}"/>
          </ac:picMkLst>
        </pc:picChg>
      </pc:sldChg>
      <pc:sldChg chg="addSp modSp new">
        <pc:chgData name="esraa ehab" userId="f024a2b3bd330484" providerId="Windows Live" clId="Web-{703CB7DF-43FC-4818-B8F4-EB071DD9AFF8}" dt="2022-11-29T16:02:03.855" v="126" actId="1076"/>
        <pc:sldMkLst>
          <pc:docMk/>
          <pc:sldMk cId="4084377616" sldId="260"/>
        </pc:sldMkLst>
        <pc:spChg chg="mod">
          <ac:chgData name="esraa ehab" userId="f024a2b3bd330484" providerId="Windows Live" clId="Web-{703CB7DF-43FC-4818-B8F4-EB071DD9AFF8}" dt="2022-11-29T16:01:04.321" v="117" actId="20577"/>
          <ac:spMkLst>
            <pc:docMk/>
            <pc:sldMk cId="4084377616" sldId="260"/>
            <ac:spMk id="2" creationId="{B9E01586-5DC1-A1D5-46B7-88578F08E4FF}"/>
          </ac:spMkLst>
        </pc:spChg>
        <pc:spChg chg="mod">
          <ac:chgData name="esraa ehab" userId="f024a2b3bd330484" providerId="Windows Live" clId="Web-{703CB7DF-43FC-4818-B8F4-EB071DD9AFF8}" dt="2022-11-29T16:01:39.432" v="124" actId="1076"/>
          <ac:spMkLst>
            <pc:docMk/>
            <pc:sldMk cId="4084377616" sldId="260"/>
            <ac:spMk id="3" creationId="{D57710A0-8561-857E-8E86-D8BCEE29C9E6}"/>
          </ac:spMkLst>
        </pc:spChg>
        <pc:picChg chg="add mod">
          <ac:chgData name="esraa ehab" userId="f024a2b3bd330484" providerId="Windows Live" clId="Web-{703CB7DF-43FC-4818-B8F4-EB071DD9AFF8}" dt="2022-11-29T16:02:03.855" v="126" actId="1076"/>
          <ac:picMkLst>
            <pc:docMk/>
            <pc:sldMk cId="4084377616" sldId="260"/>
            <ac:picMk id="4" creationId="{0331A8F6-65F4-0C3E-EA48-E790E46DBF01}"/>
          </ac:picMkLst>
        </pc:picChg>
      </pc:sldChg>
      <pc:sldChg chg="addSp modSp new mod setBg">
        <pc:chgData name="esraa ehab" userId="f024a2b3bd330484" providerId="Windows Live" clId="Web-{703CB7DF-43FC-4818-B8F4-EB071DD9AFF8}" dt="2022-11-29T16:04:43.752" v="154"/>
        <pc:sldMkLst>
          <pc:docMk/>
          <pc:sldMk cId="3950234858" sldId="261"/>
        </pc:sldMkLst>
        <pc:spChg chg="add mod">
          <ac:chgData name="esraa ehab" userId="f024a2b3bd330484" providerId="Windows Live" clId="Web-{703CB7DF-43FC-4818-B8F4-EB071DD9AFF8}" dt="2022-11-29T16:04:43.752" v="154"/>
          <ac:spMkLst>
            <pc:docMk/>
            <pc:sldMk cId="3950234858" sldId="261"/>
            <ac:spMk id="2" creationId="{FA7AF2B3-9C9A-8423-0B40-004B1D699774}"/>
          </ac:spMkLst>
        </pc:spChg>
        <pc:spChg chg="add">
          <ac:chgData name="esraa ehab" userId="f024a2b3bd330484" providerId="Windows Live" clId="Web-{703CB7DF-43FC-4818-B8F4-EB071DD9AFF8}" dt="2022-11-29T16:04:43.752" v="154"/>
          <ac:spMkLst>
            <pc:docMk/>
            <pc:sldMk cId="3950234858" sldId="261"/>
            <ac:spMk id="8" creationId="{09646535-AEF6-4883-A4F9-EEC1F8B4319E}"/>
          </ac:spMkLst>
        </pc:spChg>
        <pc:spChg chg="add">
          <ac:chgData name="esraa ehab" userId="f024a2b3bd330484" providerId="Windows Live" clId="Web-{703CB7DF-43FC-4818-B8F4-EB071DD9AFF8}" dt="2022-11-29T16:04:43.752" v="154"/>
          <ac:spMkLst>
            <pc:docMk/>
            <pc:sldMk cId="3950234858" sldId="261"/>
            <ac:spMk id="10" creationId="{335243F2-87BD-4C47-8358-ACFE608D3DB3}"/>
          </ac:spMkLst>
        </pc:spChg>
        <pc:spChg chg="add">
          <ac:chgData name="esraa ehab" userId="f024a2b3bd330484" providerId="Windows Live" clId="Web-{703CB7DF-43FC-4818-B8F4-EB071DD9AFF8}" dt="2022-11-29T16:04:43.752" v="154"/>
          <ac:spMkLst>
            <pc:docMk/>
            <pc:sldMk cId="3950234858" sldId="261"/>
            <ac:spMk id="12" creationId="{65B33439-EC96-4835-9DF2-CFA3336E0E41}"/>
          </ac:spMkLst>
        </pc:spChg>
        <pc:grpChg chg="add">
          <ac:chgData name="esraa ehab" userId="f024a2b3bd330484" providerId="Windows Live" clId="Web-{703CB7DF-43FC-4818-B8F4-EB071DD9AFF8}" dt="2022-11-29T16:04:43.752" v="154"/>
          <ac:grpSpMkLst>
            <pc:docMk/>
            <pc:sldMk cId="3950234858" sldId="261"/>
            <ac:grpSpMk id="14" creationId="{F2FD01A0-E6FF-41CD-AEBD-279232B90D43}"/>
          </ac:grpSpMkLst>
        </pc:grpChg>
        <pc:grpChg chg="add">
          <ac:chgData name="esraa ehab" userId="f024a2b3bd330484" providerId="Windows Live" clId="Web-{703CB7DF-43FC-4818-B8F4-EB071DD9AFF8}" dt="2022-11-29T16:04:43.752" v="154"/>
          <ac:grpSpMkLst>
            <pc:docMk/>
            <pc:sldMk cId="3950234858" sldId="261"/>
            <ac:grpSpMk id="19" creationId="{3C9AA14C-80A4-427C-A911-28CD20C56E5E}"/>
          </ac:grpSpMkLst>
        </pc:grpChg>
        <pc:picChg chg="add mod">
          <ac:chgData name="esraa ehab" userId="f024a2b3bd330484" providerId="Windows Live" clId="Web-{703CB7DF-43FC-4818-B8F4-EB071DD9AFF8}" dt="2022-11-29T16:04:43.752" v="154"/>
          <ac:picMkLst>
            <pc:docMk/>
            <pc:sldMk cId="3950234858" sldId="261"/>
            <ac:picMk id="3" creationId="{02AE30F8-DB48-2655-3DA6-3800237DD69C}"/>
          </ac:picMkLst>
        </pc:picChg>
      </pc:sldChg>
      <pc:sldChg chg="addSp modSp new">
        <pc:chgData name="esraa ehab" userId="f024a2b3bd330484" providerId="Windows Live" clId="Web-{703CB7DF-43FC-4818-B8F4-EB071DD9AFF8}" dt="2022-11-29T16:05:44.317" v="167" actId="1076"/>
        <pc:sldMkLst>
          <pc:docMk/>
          <pc:sldMk cId="3377141355" sldId="262"/>
        </pc:sldMkLst>
        <pc:spChg chg="add mod">
          <ac:chgData name="esraa ehab" userId="f024a2b3bd330484" providerId="Windows Live" clId="Web-{703CB7DF-43FC-4818-B8F4-EB071DD9AFF8}" dt="2022-11-29T16:05:30.941" v="163" actId="14100"/>
          <ac:spMkLst>
            <pc:docMk/>
            <pc:sldMk cId="3377141355" sldId="262"/>
            <ac:spMk id="2" creationId="{886FB2E9-DEA2-5513-1619-266004BE9290}"/>
          </ac:spMkLst>
        </pc:spChg>
        <pc:picChg chg="add mod">
          <ac:chgData name="esraa ehab" userId="f024a2b3bd330484" providerId="Windows Live" clId="Web-{703CB7DF-43FC-4818-B8F4-EB071DD9AFF8}" dt="2022-11-29T16:05:44.317" v="167" actId="1076"/>
          <ac:picMkLst>
            <pc:docMk/>
            <pc:sldMk cId="3377141355" sldId="262"/>
            <ac:picMk id="3" creationId="{32DD3173-C8A1-782D-3FD0-2AD88C866253}"/>
          </ac:picMkLst>
        </pc:picChg>
      </pc:sldChg>
      <pc:sldChg chg="new">
        <pc:chgData name="esraa ehab" userId="f024a2b3bd330484" providerId="Windows Live" clId="Web-{703CB7DF-43FC-4818-B8F4-EB071DD9AFF8}" dt="2022-11-29T16:04:52.330" v="155"/>
        <pc:sldMkLst>
          <pc:docMk/>
          <pc:sldMk cId="1485255500" sldId="263"/>
        </pc:sldMkLst>
      </pc:sldChg>
      <pc:sldMasterChg chg="del delSldLayout">
        <pc:chgData name="esraa ehab" userId="f024a2b3bd330484" providerId="Windows Live" clId="Web-{703CB7DF-43FC-4818-B8F4-EB071DD9AFF8}" dt="2022-11-29T15:44:30.236" v="2"/>
        <pc:sldMasterMkLst>
          <pc:docMk/>
          <pc:sldMasterMk cId="2460954070" sldId="2147483660"/>
        </pc:sldMasterMkLst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esraa ehab" userId="f024a2b3bd330484" providerId="Windows Live" clId="Web-{703CB7DF-43FC-4818-B8F4-EB071DD9AFF8}" dt="2022-11-29T15:44:30.236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esraa ehab" userId="f024a2b3bd330484" providerId="Windows Live" clId="Web-{703CB7DF-43FC-4818-B8F4-EB071DD9AFF8}" dt="2022-11-29T15:46:46.663" v="16"/>
        <pc:sldMasterMkLst>
          <pc:docMk/>
          <pc:sldMasterMk cId="3689959618" sldId="2147483672"/>
        </pc:sldMasterMkLst>
        <pc:sldLayoutChg chg="add del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1549528283" sldId="2147483673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3581500992" sldId="2147483674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493305582" sldId="2147483675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346853686" sldId="2147483676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3758956570" sldId="2147483677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1874080167" sldId="2147483678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3437375167" sldId="2147483679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2128336439" sldId="2147483680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2235737041" sldId="2147483681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2190450906" sldId="2147483682"/>
          </pc:sldLayoutMkLst>
        </pc:sldLayoutChg>
        <pc:sldLayoutChg chg="add del replId">
          <pc:chgData name="esraa ehab" userId="f024a2b3bd330484" providerId="Windows Live" clId="Web-{703CB7DF-43FC-4818-B8F4-EB071DD9AFF8}" dt="2022-11-29T15:46:46.663" v="16"/>
          <pc:sldLayoutMkLst>
            <pc:docMk/>
            <pc:sldMasterMk cId="3689959618" sldId="2147483672"/>
            <pc:sldLayoutMk cId="2202276045" sldId="2147483683"/>
          </pc:sldLayoutMkLst>
        </pc:sldLayoutChg>
      </pc:sldMasterChg>
      <pc:sldMasterChg chg="add del addSldLayout delSldLayout">
        <pc:chgData name="esraa ehab" userId="f024a2b3bd330484" providerId="Windows Live" clId="Web-{703CB7DF-43FC-4818-B8F4-EB071DD9AFF8}" dt="2022-11-29T15:47:40.259" v="44"/>
        <pc:sldMasterMkLst>
          <pc:docMk/>
          <pc:sldMasterMk cId="179925811" sldId="2147483684"/>
        </pc:sldMasterMkLst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3969877234" sldId="2147483685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711673810" sldId="2147483686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55134559" sldId="2147483687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1918667440" sldId="2147483688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2730415253" sldId="2147483689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2358375163" sldId="2147483690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188584152" sldId="2147483691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2445182973" sldId="2147483692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4252178682" sldId="2147483693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2300026887" sldId="2147483694"/>
          </pc:sldLayoutMkLst>
        </pc:sldLayoutChg>
        <pc:sldLayoutChg chg="add del">
          <pc:chgData name="esraa ehab" userId="f024a2b3bd330484" providerId="Windows Live" clId="Web-{703CB7DF-43FC-4818-B8F4-EB071DD9AFF8}" dt="2022-11-29T15:47:40.259" v="44"/>
          <pc:sldLayoutMkLst>
            <pc:docMk/>
            <pc:sldMasterMk cId="179925811" sldId="2147483684"/>
            <pc:sldLayoutMk cId="3613473449" sldId="2147483695"/>
          </pc:sldLayoutMkLst>
        </pc:sldLayoutChg>
      </pc:sldMasterChg>
      <pc:sldMasterChg chg="add del replId addSldLayout delSldLayout">
        <pc:chgData name="esraa ehab" userId="f024a2b3bd330484" providerId="Windows Live" clId="Web-{703CB7DF-43FC-4818-B8F4-EB071DD9AFF8}" dt="2022-11-29T15:47:33.274" v="41"/>
        <pc:sldMasterMkLst>
          <pc:docMk/>
          <pc:sldMasterMk cId="140835977" sldId="2147483696"/>
        </pc:sldMasterMkLst>
        <pc:sldLayoutChg chg="add del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3891580103" sldId="2147483697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545819218" sldId="2147483698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2298302916" sldId="2147483699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209974013" sldId="2147483700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2108002791" sldId="2147483701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1756436701" sldId="2147483702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2829325964" sldId="2147483703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4085350335" sldId="2147483704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3105018060" sldId="2147483705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2493180408" sldId="2147483706"/>
          </pc:sldLayoutMkLst>
        </pc:sldLayoutChg>
        <pc:sldLayoutChg chg="add del replId">
          <pc:chgData name="esraa ehab" userId="f024a2b3bd330484" providerId="Windows Live" clId="Web-{703CB7DF-43FC-4818-B8F4-EB071DD9AFF8}" dt="2022-11-29T15:47:33.274" v="41"/>
          <pc:sldLayoutMkLst>
            <pc:docMk/>
            <pc:sldMasterMk cId="140835977" sldId="2147483696"/>
            <pc:sldLayoutMk cId="999062726" sldId="2147483707"/>
          </pc:sldLayoutMkLst>
        </pc:sldLayoutChg>
      </pc:sldMasterChg>
      <pc:sldMasterChg chg="add del replId addSldLayout delSldLayout">
        <pc:chgData name="esraa ehab" userId="f024a2b3bd330484" providerId="Windows Live" clId="Web-{703CB7DF-43FC-4818-B8F4-EB071DD9AFF8}" dt="2022-11-29T15:48:12.541" v="46"/>
        <pc:sldMasterMkLst>
          <pc:docMk/>
          <pc:sldMasterMk cId="140835977" sldId="2147483696"/>
        </pc:sldMasterMkLst>
        <pc:sldLayoutChg chg="add del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3891580103" sldId="2147483697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545819218" sldId="2147483698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2298302916" sldId="2147483699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209974013" sldId="2147483700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2108002791" sldId="2147483701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1756436701" sldId="2147483702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2829325964" sldId="2147483703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4085350335" sldId="2147483704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3105018060" sldId="2147483705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2493180408" sldId="2147483706"/>
          </pc:sldLayoutMkLst>
        </pc:sldLayoutChg>
        <pc:sldLayoutChg chg="add del replId">
          <pc:chgData name="esraa ehab" userId="f024a2b3bd330484" providerId="Windows Live" clId="Web-{703CB7DF-43FC-4818-B8F4-EB071DD9AFF8}" dt="2022-11-29T15:48:12.541" v="46"/>
          <pc:sldLayoutMkLst>
            <pc:docMk/>
            <pc:sldMasterMk cId="140835977" sldId="2147483696"/>
            <pc:sldLayoutMk cId="999062726" sldId="2147483707"/>
          </pc:sldLayoutMkLst>
        </pc:sldLayoutChg>
      </pc:sldMasterChg>
      <pc:sldMasterChg chg="add del addSldLayout delSldLayout">
        <pc:chgData name="esraa ehab" userId="f024a2b3bd330484" providerId="Windows Live" clId="Web-{703CB7DF-43FC-4818-B8F4-EB071DD9AFF8}" dt="2022-11-29T15:50:12.562" v="49"/>
        <pc:sldMasterMkLst>
          <pc:docMk/>
          <pc:sldMasterMk cId="2022336414" sldId="2147483708"/>
        </pc:sldMasterMkLst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4075931527" sldId="2147483709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2057819523" sldId="2147483710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83105592" sldId="2147483711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2497950445" sldId="2147483712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3973374789" sldId="2147483713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1036567140" sldId="2147483714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4001687903" sldId="2147483715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69468351" sldId="2147483716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4153366170" sldId="2147483717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884931753" sldId="2147483718"/>
          </pc:sldLayoutMkLst>
        </pc:sldLayoutChg>
        <pc:sldLayoutChg chg="add del">
          <pc:chgData name="esraa ehab" userId="f024a2b3bd330484" providerId="Windows Live" clId="Web-{703CB7DF-43FC-4818-B8F4-EB071DD9AFF8}" dt="2022-11-29T15:50:12.562" v="49"/>
          <pc:sldLayoutMkLst>
            <pc:docMk/>
            <pc:sldMasterMk cId="2022336414" sldId="2147483708"/>
            <pc:sldLayoutMk cId="958685790" sldId="2147483719"/>
          </pc:sldLayoutMkLst>
        </pc:sldLayoutChg>
      </pc:sldMasterChg>
      <pc:sldMasterChg chg="add del addSldLayout delSldLayout">
        <pc:chgData name="esraa ehab" userId="f024a2b3bd330484" providerId="Windows Live" clId="Web-{703CB7DF-43FC-4818-B8F4-EB071DD9AFF8}" dt="2022-11-29T15:47:40.087" v="43"/>
        <pc:sldMasterMkLst>
          <pc:docMk/>
          <pc:sldMasterMk cId="2208228645" sldId="2147483709"/>
        </pc:sldMasterMkLst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744096056" sldId="2147483698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3622687526" sldId="2147483699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395864234" sldId="2147483700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867177548" sldId="2147483701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4009445392" sldId="2147483702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27197111" sldId="2147483703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3295381405" sldId="2147483704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2487509496" sldId="2147483705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3718094891" sldId="2147483706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830096925" sldId="2147483707"/>
          </pc:sldLayoutMkLst>
        </pc:sldLayoutChg>
        <pc:sldLayoutChg chg="add del">
          <pc:chgData name="esraa ehab" userId="f024a2b3bd330484" providerId="Windows Live" clId="Web-{703CB7DF-43FC-4818-B8F4-EB071DD9AFF8}" dt="2022-11-29T15:47:40.087" v="43"/>
          <pc:sldLayoutMkLst>
            <pc:docMk/>
            <pc:sldMasterMk cId="2208228645" sldId="2147483709"/>
            <pc:sldLayoutMk cId="4186132090" sldId="2147483708"/>
          </pc:sldLayoutMkLst>
        </pc:sldLayoutChg>
      </pc:sldMasterChg>
      <pc:sldMasterChg chg="add del replId addSldLayout delSldLayout">
        <pc:chgData name="esraa ehab" userId="f024a2b3bd330484" providerId="Windows Live" clId="Web-{703CB7DF-43FC-4818-B8F4-EB071DD9AFF8}" dt="2022-11-29T15:54:35.228" v="59"/>
        <pc:sldMasterMkLst>
          <pc:docMk/>
          <pc:sldMasterMk cId="1126275964" sldId="2147483720"/>
        </pc:sldMasterMkLst>
        <pc:sldLayoutChg chg="add del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2755674736" sldId="2147483721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3797734447" sldId="2147483722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534804846" sldId="2147483723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820881364" sldId="2147483724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1903349825" sldId="2147483725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1957438395" sldId="2147483726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2722864239" sldId="2147483727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3119819443" sldId="2147483728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469639373" sldId="2147483729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2757470583" sldId="2147483730"/>
          </pc:sldLayoutMkLst>
        </pc:sldLayoutChg>
        <pc:sldLayoutChg chg="add del replId">
          <pc:chgData name="esraa ehab" userId="f024a2b3bd330484" providerId="Windows Live" clId="Web-{703CB7DF-43FC-4818-B8F4-EB071DD9AFF8}" dt="2022-11-29T15:54:35.228" v="59"/>
          <pc:sldLayoutMkLst>
            <pc:docMk/>
            <pc:sldMasterMk cId="1126275964" sldId="2147483720"/>
            <pc:sldLayoutMk cId="707399634" sldId="2147483731"/>
          </pc:sldLayoutMkLst>
        </pc:sldLayoutChg>
      </pc:sldMasterChg>
      <pc:sldMasterChg chg="add addSldLayout">
        <pc:chgData name="esraa ehab" userId="f024a2b3bd330484" providerId="Windows Live" clId="Web-{703CB7DF-43FC-4818-B8F4-EB071DD9AFF8}" dt="2022-11-29T15:54:35.228" v="59"/>
        <pc:sldMasterMkLst>
          <pc:docMk/>
          <pc:sldMasterMk cId="1302210090" sldId="2147483732"/>
        </pc:sldMasterMkLst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3147669203" sldId="2147483733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3428692883" sldId="2147483734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1822777567" sldId="2147483735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3287005593" sldId="2147483736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3065949236" sldId="2147483737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3687770958" sldId="2147483738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3680322983" sldId="2147483739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1846277294" sldId="2147483740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3355821383" sldId="2147483741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2226623178" sldId="2147483742"/>
          </pc:sldLayoutMkLst>
        </pc:sldLayoutChg>
        <pc:sldLayoutChg chg="add">
          <pc:chgData name="esraa ehab" userId="f024a2b3bd330484" providerId="Windows Live" clId="Web-{703CB7DF-43FC-4818-B8F4-EB071DD9AFF8}" dt="2022-11-29T15:54:35.228" v="59"/>
          <pc:sldLayoutMkLst>
            <pc:docMk/>
            <pc:sldMasterMk cId="1302210090" sldId="2147483732"/>
            <pc:sldLayoutMk cId="1968098110" sldId="214748374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November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9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November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7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November 29,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2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November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10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9D0C65-D4A7-E9BF-E7DF-7EB9CEB80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يوم</a:t>
            </a:r>
            <a:r>
              <a:rPr lang="en-US" dirty="0"/>
              <a:t> </a:t>
            </a:r>
            <a:r>
              <a:rPr lang="en-US" dirty="0" err="1"/>
              <a:t>الشهيد</a:t>
            </a:r>
            <a:r>
              <a:rPr lang="en-US" dirty="0"/>
              <a:t> </a:t>
            </a:r>
            <a:r>
              <a:rPr lang="en-US" dirty="0" err="1"/>
              <a:t>الإماراتي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779F18D-CEAF-6F0F-208B-1AECF0505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121943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endParaRPr lang="en-US" sz="1600" dirty="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BF1948-07E1-C6AF-E5A8-F909D10B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7" r="-1" b="8393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4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14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50CAB9-F0AE-414E-805C-7769190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7C80BC-190C-4813-9BAE-C4B56C5C7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C69C0DE-A3A7-0340-5797-FC950F14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755" y="633600"/>
            <a:ext cx="10307570" cy="3237832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sz="2400" dirty="0" err="1">
                <a:ea typeface="+mn-lt"/>
                <a:cs typeface="+mn-lt"/>
              </a:rPr>
              <a:t>يتم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الاحتفال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بيوم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الشهيد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الإمارتي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الثلاثين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شهر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نوفمبر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سنويًا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وجاء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ذلك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عقب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إصدار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مرسوم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قِبل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حاكم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دولة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الإمارات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العربية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المتحدة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السابق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الشيخ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الخليفة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زايد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آل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نهيان</a:t>
            </a:r>
            <a:r>
              <a:rPr lang="en-US" sz="2400" dirty="0">
                <a:ea typeface="+mn-lt"/>
                <a:cs typeface="+mn-lt"/>
              </a:rPr>
              <a:t> -</a:t>
            </a:r>
            <a:r>
              <a:rPr lang="en-US" sz="2400" dirty="0" err="1">
                <a:ea typeface="+mn-lt"/>
                <a:cs typeface="+mn-lt"/>
              </a:rPr>
              <a:t>رحمه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الله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وطيب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ثراه</a:t>
            </a:r>
            <a:r>
              <a:rPr lang="en-US" sz="2400" dirty="0">
                <a:ea typeface="+mn-lt"/>
                <a:cs typeface="+mn-lt"/>
              </a:rPr>
              <a:t> -، </a:t>
            </a:r>
            <a:r>
              <a:rPr lang="en-US" sz="2400" dirty="0" err="1">
                <a:ea typeface="+mn-lt"/>
                <a:cs typeface="+mn-lt"/>
              </a:rPr>
              <a:t>والذي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يقتضي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بتحويل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هذا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اليوم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إلى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عطلة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رسمية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كافة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المؤسسات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الحكومة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والخاصة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احترامًا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وتقديرًا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لشهداء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الوطن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الذين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روا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بمائهم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أرض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الوطن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وضحوا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بحياتهم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سبيل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البلاد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هذا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اليوم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يتم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إقامة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المراسم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والاحتفالات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والفعاليات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تتحدث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تاريخ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شهداء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الوطن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ويأتي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ذلك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اليوم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بالتزامن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دخول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الدولة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التحالف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العربي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بهدف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دعم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الشرعية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بدولة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اليمن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وردع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جماعة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الحوثيين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الذين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تسببوا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سقوط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عشرات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الشهداء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الإمارتيين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جنود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القوات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المسلحة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2446F38-0D15-DC13-8317-3C17ABEEB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3" b="18835"/>
          <a:stretch/>
        </p:blipFill>
        <p:spPr>
          <a:xfrm>
            <a:off x="20" y="3864121"/>
            <a:ext cx="12191980" cy="4273465"/>
          </a:xfrm>
          <a:custGeom>
            <a:avLst/>
            <a:gdLst/>
            <a:ahLst/>
            <a:cxnLst/>
            <a:rect l="l" t="t" r="r" b="b"/>
            <a:pathLst>
              <a:path w="12192000" h="4273465">
                <a:moveTo>
                  <a:pt x="5674827" y="107"/>
                </a:moveTo>
                <a:cubicBezTo>
                  <a:pt x="6770307" y="-2269"/>
                  <a:pt x="8062055" y="35744"/>
                  <a:pt x="8986322" y="35744"/>
                </a:cubicBezTo>
                <a:cubicBezTo>
                  <a:pt x="10233527" y="52639"/>
                  <a:pt x="11168930" y="69533"/>
                  <a:pt x="12015248" y="52639"/>
                </a:cubicBezTo>
                <a:lnTo>
                  <a:pt x="12192000" y="60460"/>
                </a:lnTo>
                <a:lnTo>
                  <a:pt x="12192000" y="4273465"/>
                </a:lnTo>
                <a:lnTo>
                  <a:pt x="0" y="4273465"/>
                </a:lnTo>
                <a:lnTo>
                  <a:pt x="0" y="65877"/>
                </a:lnTo>
                <a:lnTo>
                  <a:pt x="107413" y="52639"/>
                </a:lnTo>
                <a:cubicBezTo>
                  <a:pt x="716168" y="1955"/>
                  <a:pt x="1725810" y="137111"/>
                  <a:pt x="4665650" y="18850"/>
                </a:cubicBezTo>
                <a:cubicBezTo>
                  <a:pt x="4966315" y="6179"/>
                  <a:pt x="5309667" y="899"/>
                  <a:pt x="5674827" y="10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349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09A90-BA87-025A-480C-9AB6DD40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49389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 dirty="0" err="1"/>
              <a:t>قصة</a:t>
            </a:r>
            <a:r>
              <a:rPr lang="en-US" sz="5600" spc="-100" dirty="0"/>
              <a:t> </a:t>
            </a:r>
            <a:r>
              <a:rPr lang="en-US" sz="5600" spc="-100" dirty="0" err="1"/>
              <a:t>أول</a:t>
            </a:r>
            <a:r>
              <a:rPr lang="en-US" sz="5600" spc="-100" dirty="0"/>
              <a:t> </a:t>
            </a:r>
            <a:r>
              <a:rPr lang="en-US" sz="5600" spc="-100" dirty="0" err="1"/>
              <a:t>شهيد</a:t>
            </a:r>
            <a:r>
              <a:rPr lang="en-US" sz="5600" spc="-100" dirty="0"/>
              <a:t> </a:t>
            </a:r>
            <a:r>
              <a:rPr lang="en-US" sz="5600" spc="-100" dirty="0" err="1"/>
              <a:t>إماراتي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7261C36E-315B-4C64-A268-65E6AAEC6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26" r="13612" b="2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180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CC7A-50BE-DA90-BB56-936001D6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C76E-0274-B7F4-0C1C-D94D647D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5261"/>
            <a:ext cx="10757079" cy="3773714"/>
          </a:xfrm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en-US" sz="2800" dirty="0" err="1"/>
              <a:t>قصة</a:t>
            </a:r>
            <a:r>
              <a:rPr lang="en-US" sz="2800" dirty="0"/>
              <a:t> </a:t>
            </a:r>
            <a:r>
              <a:rPr lang="en-US" sz="2800" dirty="0" err="1"/>
              <a:t>أول</a:t>
            </a:r>
            <a:r>
              <a:rPr lang="en-US" sz="2800" dirty="0"/>
              <a:t> </a:t>
            </a:r>
            <a:r>
              <a:rPr lang="en-US" sz="2800" dirty="0" err="1"/>
              <a:t>شهيد</a:t>
            </a:r>
            <a:r>
              <a:rPr lang="en-US" sz="2800" dirty="0"/>
              <a:t> </a:t>
            </a:r>
            <a:r>
              <a:rPr lang="en-US" sz="2800" dirty="0" err="1"/>
              <a:t>إماراتي</a:t>
            </a:r>
            <a:endParaRPr lang="en-US" sz="2800" dirty="0" err="1">
              <a:solidFill>
                <a:srgbClr val="FFFFFF">
                  <a:alpha val="58000"/>
                </a:srgbClr>
              </a:solidFill>
            </a:endParaRPr>
          </a:p>
          <a:p>
            <a:pPr algn="r"/>
            <a:r>
              <a:rPr lang="en-US" sz="2800" dirty="0" err="1">
                <a:ea typeface="+mn-lt"/>
                <a:cs typeface="+mn-lt"/>
              </a:rPr>
              <a:t>إنّ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الشرطي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سالم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سهيل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خميس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زعيل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هو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الشهيد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الإماراتي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الأول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الذي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اُستشهد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في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الثلاثين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من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شهر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نوفمبر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عام</a:t>
            </a:r>
            <a:r>
              <a:rPr lang="en-US" sz="2800" dirty="0">
                <a:ea typeface="+mn-lt"/>
                <a:cs typeface="+mn-lt"/>
              </a:rPr>
              <a:t> 1971مـ، </a:t>
            </a:r>
            <a:r>
              <a:rPr lang="en-US" sz="2800" dirty="0" err="1">
                <a:ea typeface="+mn-lt"/>
                <a:cs typeface="+mn-lt"/>
              </a:rPr>
              <a:t>وجاء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ذلك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قبل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الإعلان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عن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قيام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دولة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الإمارات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العربية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المتحدة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بيومين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فقط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حيث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استشهد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الشرطي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سالم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دفاعًا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عن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علم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دولته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عندما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كان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مُكلف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بالحفاظ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على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أمن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جزيرة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طنب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الكبرى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برفقة</a:t>
            </a:r>
            <a:r>
              <a:rPr lang="en-US" sz="2800" dirty="0">
                <a:ea typeface="+mn-lt"/>
                <a:cs typeface="+mn-lt"/>
              </a:rPr>
              <a:t> 5 </a:t>
            </a:r>
            <a:r>
              <a:rPr lang="en-US" sz="2800" dirty="0" err="1">
                <a:ea typeface="+mn-lt"/>
                <a:cs typeface="+mn-lt"/>
              </a:rPr>
              <a:t>من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زملائه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وقد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تعرض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لتهديد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من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قِبل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الجنود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الإيرانيين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المُسلحيين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لإنزال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علم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البلاد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ولكنه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رفض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ما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أدى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إلى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استشهاده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ولقد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تم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اختيار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يوم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الثلاثين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من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نوفمبر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من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كل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عام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للاحتفال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بيوم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الشهيد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الإماراتي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إحياءًل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لذكرى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سقوط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أول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شهيد</a:t>
            </a:r>
            <a:r>
              <a:rPr lang="en-US" sz="2800" dirty="0">
                <a:ea typeface="+mn-lt"/>
                <a:cs typeface="+mn-lt"/>
              </a:rPr>
              <a:t>، </a:t>
            </a:r>
            <a:r>
              <a:rPr lang="en-US" sz="2800" dirty="0" err="1">
                <a:ea typeface="+mn-lt"/>
                <a:cs typeface="+mn-lt"/>
              </a:rPr>
              <a:t>وهو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الشرطي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الباسل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سالم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سهيل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خميس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بن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زعيل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رحمه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الله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  <a:p>
            <a:pPr algn="r"/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AD5088-B0D0-7BC0-9EDC-AD7665CA8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8503"/>
            <a:ext cx="274320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1586-5DC1-A1D5-46B7-88578F08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err="1"/>
              <a:t>شهداء</a:t>
            </a:r>
            <a:r>
              <a:rPr lang="en-US" dirty="0"/>
              <a:t> </a:t>
            </a:r>
            <a:r>
              <a:rPr lang="en-US" dirty="0" err="1"/>
              <a:t>الإمارات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اليمن</a:t>
            </a:r>
          </a:p>
          <a:p>
            <a:pPr algn="r">
              <a:spcBef>
                <a:spcPts val="0"/>
              </a:spcBef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10A0-8561-857E-8E86-D8BCEE29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77" y="1894619"/>
            <a:ext cx="10728325" cy="3227375"/>
          </a:xfrm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السادس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والعشرين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شهر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مارس</a:t>
            </a:r>
            <a:r>
              <a:rPr lang="en-US" sz="2400" dirty="0">
                <a:ea typeface="+mn-lt"/>
                <a:cs typeface="+mn-lt"/>
              </a:rPr>
              <a:t>/ </a:t>
            </a:r>
            <a:r>
              <a:rPr lang="en-US" sz="2400" dirty="0" err="1">
                <a:ea typeface="+mn-lt"/>
                <a:cs typeface="+mn-lt"/>
              </a:rPr>
              <a:t>آذار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عام</a:t>
            </a:r>
            <a:r>
              <a:rPr lang="en-US" sz="2400" dirty="0">
                <a:ea typeface="+mn-lt"/>
                <a:cs typeface="+mn-lt"/>
              </a:rPr>
              <a:t> 2015 </a:t>
            </a:r>
            <a:r>
              <a:rPr lang="en-US" sz="2400" dirty="0" err="1">
                <a:ea typeface="+mn-lt"/>
                <a:cs typeface="+mn-lt"/>
              </a:rPr>
              <a:t>أعلنت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إمارة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أبو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ظبي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مشاركتها</a:t>
            </a:r>
            <a:r>
              <a:rPr lang="en-US" sz="2400" dirty="0">
                <a:ea typeface="+mn-lt"/>
                <a:cs typeface="+mn-lt"/>
              </a:rPr>
              <a:t> ب 30 </a:t>
            </a:r>
            <a:r>
              <a:rPr lang="en-US" sz="2400" dirty="0" err="1">
                <a:ea typeface="+mn-lt"/>
                <a:cs typeface="+mn-lt"/>
              </a:rPr>
              <a:t>مُقاتلة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عاصفة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الحزم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لتصبح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القوية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الجوية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الكبرى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الثانية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التحالف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الذي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كانت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تقوده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المملكة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العربية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السعودية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حيث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جاءت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المرتبة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الثانية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بعد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السعودية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كانت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تشارك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بعدد</a:t>
            </a:r>
            <a:r>
              <a:rPr lang="en-US" sz="2400" dirty="0">
                <a:ea typeface="+mn-lt"/>
                <a:cs typeface="+mn-lt"/>
              </a:rPr>
              <a:t> 10 </a:t>
            </a:r>
            <a:r>
              <a:rPr lang="en-US" sz="2400" dirty="0" err="1">
                <a:ea typeface="+mn-lt"/>
                <a:cs typeface="+mn-lt"/>
              </a:rPr>
              <a:t>مقاتلة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ومنذ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الشهور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الأولى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سقط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العشرات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الشهود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الإمارتيين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بسبب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مواجهتهم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جماعة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الحوثيين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وقد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أعلنت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دولة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الإمارات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استشهاد</a:t>
            </a:r>
            <a:r>
              <a:rPr lang="en-US" sz="2400" dirty="0">
                <a:ea typeface="+mn-lt"/>
                <a:cs typeface="+mn-lt"/>
              </a:rPr>
              <a:t> 3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القوات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العسكرية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وذلك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نتيحة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لإنفجار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الألغام</a:t>
            </a:r>
            <a:r>
              <a:rPr lang="en-US" sz="2400" dirty="0">
                <a:ea typeface="+mn-lt"/>
                <a:cs typeface="+mn-lt"/>
              </a:rPr>
              <a:t> بـ4 </a:t>
            </a:r>
            <a:r>
              <a:rPr lang="en-US" sz="2400" dirty="0" err="1">
                <a:ea typeface="+mn-lt"/>
                <a:cs typeface="+mn-lt"/>
              </a:rPr>
              <a:t>عربات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عسكرية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وفي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السادس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عشر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يوليو</a:t>
            </a:r>
            <a:r>
              <a:rPr lang="en-US" sz="2400" dirty="0">
                <a:ea typeface="+mn-lt"/>
                <a:cs typeface="+mn-lt"/>
              </a:rPr>
              <a:t> 2015 </a:t>
            </a:r>
            <a:r>
              <a:rPr lang="en-US" sz="2400" dirty="0" err="1">
                <a:ea typeface="+mn-lt"/>
                <a:cs typeface="+mn-lt"/>
              </a:rPr>
              <a:t>تم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الإعلان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استشهاد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أحد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الضباط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الإمارتيين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ووقع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بعدها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عشرات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الشهداء</a:t>
            </a:r>
            <a:r>
              <a:rPr lang="en-US" sz="2400" dirty="0">
                <a:ea typeface="+mn-lt"/>
                <a:cs typeface="+mn-lt"/>
              </a:rPr>
              <a:t>، </a:t>
            </a:r>
            <a:r>
              <a:rPr lang="en-US" sz="2400" dirty="0" err="1">
                <a:ea typeface="+mn-lt"/>
                <a:cs typeface="+mn-lt"/>
              </a:rPr>
              <a:t>فقد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اسُتشهد</a:t>
            </a:r>
            <a:r>
              <a:rPr lang="en-US" sz="2400" dirty="0">
                <a:ea typeface="+mn-lt"/>
                <a:cs typeface="+mn-lt"/>
              </a:rPr>
              <a:t> 45 </a:t>
            </a:r>
            <a:r>
              <a:rPr lang="en-US" sz="2400" dirty="0" err="1">
                <a:ea typeface="+mn-lt"/>
                <a:cs typeface="+mn-lt"/>
              </a:rPr>
              <a:t>جندي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</a:t>
            </a:r>
            <a:r>
              <a:rPr lang="en-US" sz="2400" dirty="0">
                <a:ea typeface="+mn-lt"/>
                <a:cs typeface="+mn-lt"/>
              </a:rPr>
              <a:t> 4 </a:t>
            </a:r>
            <a:r>
              <a:rPr lang="en-US" sz="2400" dirty="0" err="1">
                <a:ea typeface="+mn-lt"/>
                <a:cs typeface="+mn-lt"/>
              </a:rPr>
              <a:t>سبتمبر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عام</a:t>
            </a:r>
            <a:r>
              <a:rPr lang="en-US" sz="2400" dirty="0">
                <a:ea typeface="+mn-lt"/>
                <a:cs typeface="+mn-lt"/>
              </a:rPr>
              <a:t> 2015، </a:t>
            </a:r>
            <a:r>
              <a:rPr lang="en-US" sz="2400" dirty="0" err="1">
                <a:ea typeface="+mn-lt"/>
                <a:cs typeface="+mn-lt"/>
              </a:rPr>
              <a:t>بالإضافة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إلى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سقوط</a:t>
            </a:r>
            <a:r>
              <a:rPr lang="en-US" sz="2400" dirty="0">
                <a:ea typeface="+mn-lt"/>
                <a:cs typeface="+mn-lt"/>
              </a:rPr>
              <a:t> 52 </a:t>
            </a:r>
            <a:r>
              <a:rPr lang="en-US" sz="2400" dirty="0" err="1">
                <a:ea typeface="+mn-lt"/>
                <a:cs typeface="+mn-lt"/>
              </a:rPr>
              <a:t>جندي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إماراتي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نتيجة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لإطلاق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صاروخ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باليستي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نوع</a:t>
            </a:r>
            <a:r>
              <a:rPr lang="en-US" sz="2400" dirty="0">
                <a:ea typeface="+mn-lt"/>
                <a:cs typeface="+mn-lt"/>
              </a:rPr>
              <a:t> «</a:t>
            </a:r>
            <a:r>
              <a:rPr lang="en-US" sz="2400" dirty="0" err="1">
                <a:ea typeface="+mn-lt"/>
                <a:cs typeface="+mn-lt"/>
              </a:rPr>
              <a:t>نوشكا</a:t>
            </a:r>
            <a:r>
              <a:rPr lang="en-US" sz="2400" dirty="0">
                <a:ea typeface="+mn-lt"/>
                <a:cs typeface="+mn-lt"/>
              </a:rPr>
              <a:t>» </a:t>
            </a:r>
            <a:r>
              <a:rPr lang="en-US" sz="2400" dirty="0" err="1">
                <a:ea typeface="+mn-lt"/>
                <a:cs typeface="+mn-lt"/>
              </a:rPr>
              <a:t>على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معسكر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الجيش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الإماراتي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قِبل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الحوثيين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331A8F6-65F4-0C3E-EA48-E790E46DB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5321191"/>
            <a:ext cx="2743200" cy="13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AF2B3-9C9A-8423-0B40-004B1D699774}"/>
              </a:ext>
            </a:extLst>
          </p:cNvPr>
          <p:cNvSpPr txBox="1"/>
          <p:nvPr/>
        </p:nvSpPr>
        <p:spPr>
          <a:xfrm>
            <a:off x="720000" y="1554630"/>
            <a:ext cx="5015638" cy="196977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200" b="1" spc="-100">
                <a:latin typeface="+mj-lt"/>
                <a:ea typeface="+mj-ea"/>
                <a:cs typeface="+mj-cs"/>
              </a:rPr>
              <a:t>فعاليات الاحتفال بالذكرى الأولى ليوم الشهيد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02AE30F8-DB48-2655-3DA6-3800237D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25" y="904669"/>
            <a:ext cx="5014800" cy="5040000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23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6FB2E9-DEA2-5513-1619-266004BE9290}"/>
              </a:ext>
            </a:extLst>
          </p:cNvPr>
          <p:cNvSpPr txBox="1"/>
          <p:nvPr/>
        </p:nvSpPr>
        <p:spPr>
          <a:xfrm>
            <a:off x="1029419" y="770628"/>
            <a:ext cx="10578859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 err="1"/>
              <a:t>إنطلاقًا</a:t>
            </a:r>
            <a:r>
              <a:rPr lang="en-US" sz="2800" dirty="0"/>
              <a:t> </a:t>
            </a:r>
            <a:r>
              <a:rPr lang="en-US" sz="2800" dirty="0" err="1"/>
              <a:t>من</a:t>
            </a:r>
            <a:r>
              <a:rPr lang="en-US" sz="2800" dirty="0"/>
              <a:t> </a:t>
            </a:r>
            <a:r>
              <a:rPr lang="en-US" sz="2800" dirty="0" err="1"/>
              <a:t>تقدير</a:t>
            </a:r>
            <a:r>
              <a:rPr lang="en-US" sz="2800" dirty="0"/>
              <a:t> </a:t>
            </a:r>
            <a:r>
              <a:rPr lang="en-US" sz="2800" dirty="0" err="1"/>
              <a:t>دور</a:t>
            </a:r>
            <a:r>
              <a:rPr lang="en-US" sz="2800" dirty="0"/>
              <a:t> </a:t>
            </a:r>
            <a:r>
              <a:rPr lang="en-US" sz="2800" dirty="0" err="1"/>
              <a:t>الشهيد</a:t>
            </a:r>
            <a:r>
              <a:rPr lang="en-US" sz="2800" dirty="0"/>
              <a:t> </a:t>
            </a:r>
            <a:r>
              <a:rPr lang="en-US" sz="2800" dirty="0" err="1"/>
              <a:t>في</a:t>
            </a:r>
            <a:r>
              <a:rPr lang="en-US" sz="2800" dirty="0"/>
              <a:t> </a:t>
            </a:r>
            <a:r>
              <a:rPr lang="en-US" sz="2800" dirty="0" err="1"/>
              <a:t>إعلاء</a:t>
            </a:r>
            <a:r>
              <a:rPr lang="en-US" sz="2800" dirty="0"/>
              <a:t> </a:t>
            </a:r>
            <a:r>
              <a:rPr lang="en-US" sz="2800" dirty="0" err="1"/>
              <a:t>راية</a:t>
            </a:r>
            <a:r>
              <a:rPr lang="en-US" sz="2800" dirty="0"/>
              <a:t> </a:t>
            </a:r>
            <a:r>
              <a:rPr lang="en-US" sz="2800" dirty="0" err="1"/>
              <a:t>الوطن</a:t>
            </a:r>
            <a:r>
              <a:rPr lang="en-US" sz="2800" dirty="0"/>
              <a:t> </a:t>
            </a:r>
            <a:r>
              <a:rPr lang="en-US" sz="2800" dirty="0" err="1"/>
              <a:t>أُقيمت</a:t>
            </a:r>
            <a:r>
              <a:rPr lang="en-US" sz="2800" dirty="0"/>
              <a:t> </a:t>
            </a:r>
            <a:r>
              <a:rPr lang="en-US" sz="2800" dirty="0" err="1"/>
              <a:t>العديد</a:t>
            </a:r>
            <a:r>
              <a:rPr lang="en-US" sz="2800" dirty="0"/>
              <a:t> </a:t>
            </a:r>
            <a:r>
              <a:rPr lang="en-US" sz="2800" dirty="0" err="1"/>
              <a:t>من</a:t>
            </a:r>
            <a:r>
              <a:rPr lang="en-US" sz="2800" dirty="0"/>
              <a:t> </a:t>
            </a:r>
            <a:r>
              <a:rPr lang="en-US" sz="2800" dirty="0" err="1"/>
              <a:t>الفعاليات</a:t>
            </a:r>
            <a:r>
              <a:rPr lang="en-US" sz="2800" dirty="0"/>
              <a:t> </a:t>
            </a:r>
            <a:r>
              <a:rPr lang="en-US" sz="2800" dirty="0" err="1"/>
              <a:t>للاحتفال</a:t>
            </a:r>
            <a:r>
              <a:rPr lang="en-US" sz="2800" dirty="0"/>
              <a:t> </a:t>
            </a:r>
            <a:r>
              <a:rPr lang="en-US" sz="2800" dirty="0" err="1"/>
              <a:t>بالذكرى</a:t>
            </a:r>
            <a:r>
              <a:rPr lang="en-US" sz="2800" dirty="0"/>
              <a:t> </a:t>
            </a:r>
            <a:r>
              <a:rPr lang="en-US" sz="2800" dirty="0" err="1"/>
              <a:t>الأولى</a:t>
            </a:r>
            <a:r>
              <a:rPr lang="en-US" sz="2800" dirty="0"/>
              <a:t> </a:t>
            </a:r>
            <a:r>
              <a:rPr lang="en-US" sz="2800" dirty="0" err="1"/>
              <a:t>ليوم</a:t>
            </a:r>
            <a:r>
              <a:rPr lang="en-US" sz="2800" dirty="0"/>
              <a:t> </a:t>
            </a:r>
            <a:r>
              <a:rPr lang="en-US" sz="2800" dirty="0" err="1"/>
              <a:t>الشهيد</a:t>
            </a:r>
            <a:r>
              <a:rPr lang="en-US" sz="2800" dirty="0"/>
              <a:t>، </a:t>
            </a:r>
            <a:r>
              <a:rPr lang="en-US" sz="2800" dirty="0" err="1"/>
              <a:t>وجاء</a:t>
            </a:r>
            <a:r>
              <a:rPr lang="en-US" sz="2800" dirty="0"/>
              <a:t> </a:t>
            </a:r>
            <a:r>
              <a:rPr lang="en-US" sz="2800" dirty="0" err="1"/>
              <a:t>أبرزها</a:t>
            </a:r>
            <a:r>
              <a:rPr lang="en-US" sz="2800" dirty="0"/>
              <a:t> </a:t>
            </a:r>
            <a:r>
              <a:rPr lang="en-US" sz="2800" dirty="0" err="1"/>
              <a:t>كالتالي</a:t>
            </a:r>
            <a:r>
              <a:rPr lang="en-US" sz="2800" dirty="0"/>
              <a:t>:</a:t>
            </a:r>
          </a:p>
          <a:p>
            <a:pPr algn="r">
              <a:buChar char="•"/>
            </a:pPr>
            <a:r>
              <a:rPr lang="en-US" sz="2800" dirty="0" err="1"/>
              <a:t>تنكيس</a:t>
            </a:r>
            <a:r>
              <a:rPr lang="en-US" sz="2800" dirty="0"/>
              <a:t> </a:t>
            </a:r>
            <a:r>
              <a:rPr lang="en-US" sz="2800" dirty="0" err="1"/>
              <a:t>العلم</a:t>
            </a:r>
            <a:r>
              <a:rPr lang="en-US" sz="2800" dirty="0"/>
              <a:t> </a:t>
            </a:r>
            <a:r>
              <a:rPr lang="en-US" sz="2800" dirty="0" err="1"/>
              <a:t>قبل</a:t>
            </a:r>
            <a:r>
              <a:rPr lang="en-US" sz="2800" dirty="0"/>
              <a:t> </a:t>
            </a:r>
            <a:r>
              <a:rPr lang="en-US" sz="2800" dirty="0" err="1"/>
              <a:t>رفعه</a:t>
            </a:r>
            <a:r>
              <a:rPr lang="en-US" sz="2800" dirty="0"/>
              <a:t> </a:t>
            </a:r>
            <a:r>
              <a:rPr lang="en-US" sz="2800" dirty="0" err="1"/>
              <a:t>مجددًا</a:t>
            </a:r>
            <a:r>
              <a:rPr lang="en-US" sz="2800" dirty="0"/>
              <a:t> </a:t>
            </a:r>
            <a:r>
              <a:rPr lang="en-US" sz="2800" dirty="0" err="1"/>
              <a:t>في</a:t>
            </a:r>
            <a:r>
              <a:rPr lang="en-US" sz="2800" dirty="0"/>
              <a:t> </a:t>
            </a:r>
            <a:r>
              <a:rPr lang="en-US" sz="2800" dirty="0" err="1"/>
              <a:t>إمارة</a:t>
            </a:r>
            <a:r>
              <a:rPr lang="en-US" sz="2800" dirty="0"/>
              <a:t> </a:t>
            </a:r>
            <a:r>
              <a:rPr lang="en-US" sz="2800" dirty="0" err="1"/>
              <a:t>ابو</a:t>
            </a:r>
            <a:r>
              <a:rPr lang="en-US" sz="2800" dirty="0"/>
              <a:t> </a:t>
            </a:r>
            <a:r>
              <a:rPr lang="en-US" sz="2800" dirty="0" err="1"/>
              <a:t>ظبي</a:t>
            </a:r>
            <a:r>
              <a:rPr lang="en-US" sz="2800" dirty="0"/>
              <a:t> </a:t>
            </a:r>
            <a:r>
              <a:rPr lang="en-US" sz="2800" dirty="0" err="1"/>
              <a:t>عاصمة</a:t>
            </a:r>
            <a:r>
              <a:rPr lang="en-US" sz="2800" dirty="0"/>
              <a:t> </a:t>
            </a:r>
            <a:r>
              <a:rPr lang="en-US" sz="2800" dirty="0" err="1"/>
              <a:t>الإمارات</a:t>
            </a:r>
            <a:r>
              <a:rPr lang="en-US" sz="2800" dirty="0"/>
              <a:t> </a:t>
            </a:r>
            <a:r>
              <a:rPr lang="en-US" sz="2800" dirty="0" err="1"/>
              <a:t>العربية</a:t>
            </a:r>
            <a:r>
              <a:rPr lang="en-US" sz="2800" dirty="0"/>
              <a:t> </a:t>
            </a:r>
            <a:r>
              <a:rPr lang="en-US" sz="2800" dirty="0" err="1"/>
              <a:t>المتحدة</a:t>
            </a:r>
            <a:r>
              <a:rPr lang="en-US" sz="2800" dirty="0"/>
              <a:t>، </a:t>
            </a:r>
            <a:r>
              <a:rPr lang="en-US" sz="2800" dirty="0" err="1"/>
              <a:t>والوقوف</a:t>
            </a:r>
            <a:r>
              <a:rPr lang="en-US" sz="2800" dirty="0"/>
              <a:t> </a:t>
            </a:r>
            <a:r>
              <a:rPr lang="en-US" sz="2800" dirty="0" err="1"/>
              <a:t>دقيقة</a:t>
            </a:r>
            <a:r>
              <a:rPr lang="en-US" sz="2800" dirty="0"/>
              <a:t> </a:t>
            </a:r>
            <a:r>
              <a:rPr lang="en-US" sz="2800" dirty="0" err="1"/>
              <a:t>حدادًا</a:t>
            </a:r>
            <a:r>
              <a:rPr lang="en-US" sz="2800" dirty="0"/>
              <a:t> </a:t>
            </a:r>
            <a:r>
              <a:rPr lang="en-US" sz="2800" dirty="0" err="1"/>
              <a:t>على</a:t>
            </a:r>
            <a:r>
              <a:rPr lang="en-US" sz="2800" dirty="0"/>
              <a:t> </a:t>
            </a:r>
            <a:r>
              <a:rPr lang="en-US" sz="2800" dirty="0" err="1"/>
              <a:t>أرواح</a:t>
            </a:r>
            <a:r>
              <a:rPr lang="en-US" sz="2800" dirty="0"/>
              <a:t> </a:t>
            </a:r>
            <a:r>
              <a:rPr lang="en-US" sz="2800" dirty="0" err="1"/>
              <a:t>شهداء</a:t>
            </a:r>
            <a:r>
              <a:rPr lang="en-US" sz="2800" dirty="0"/>
              <a:t> </a:t>
            </a:r>
            <a:r>
              <a:rPr lang="en-US" sz="2800" dirty="0" err="1"/>
              <a:t>الوطن</a:t>
            </a:r>
            <a:r>
              <a:rPr lang="en-US" sz="2800" dirty="0"/>
              <a:t>.</a:t>
            </a:r>
          </a:p>
          <a:p>
            <a:pPr algn="r">
              <a:buChar char="•"/>
            </a:pPr>
            <a:r>
              <a:rPr lang="en-US" sz="2800" dirty="0" err="1"/>
              <a:t>تجهيز</a:t>
            </a:r>
            <a:r>
              <a:rPr lang="en-US" sz="2800" dirty="0"/>
              <a:t> </a:t>
            </a:r>
            <a:r>
              <a:rPr lang="en-US" sz="2800" dirty="0" err="1"/>
              <a:t>مراسم</a:t>
            </a:r>
            <a:r>
              <a:rPr lang="en-US" sz="2800" dirty="0"/>
              <a:t> </a:t>
            </a:r>
            <a:r>
              <a:rPr lang="en-US" sz="2800" dirty="0" err="1"/>
              <a:t>لإحياء</a:t>
            </a:r>
            <a:r>
              <a:rPr lang="en-US" sz="2800" dirty="0"/>
              <a:t> </a:t>
            </a:r>
            <a:r>
              <a:rPr lang="en-US" sz="2800" dirty="0" err="1"/>
              <a:t>ذكرى</a:t>
            </a:r>
            <a:r>
              <a:rPr lang="en-US" sz="2800" dirty="0"/>
              <a:t> </a:t>
            </a:r>
            <a:r>
              <a:rPr lang="en-US" sz="2800" dirty="0" err="1"/>
              <a:t>الشهداء</a:t>
            </a:r>
            <a:r>
              <a:rPr lang="en-US" sz="2800" dirty="0"/>
              <a:t> </a:t>
            </a:r>
            <a:r>
              <a:rPr lang="en-US" sz="2800" dirty="0" err="1"/>
              <a:t>حضرها</a:t>
            </a:r>
            <a:r>
              <a:rPr lang="en-US" sz="2800" dirty="0"/>
              <a:t> </a:t>
            </a:r>
            <a:r>
              <a:rPr lang="en-US" sz="2800" dirty="0" err="1"/>
              <a:t>الشيخ</a:t>
            </a:r>
            <a:r>
              <a:rPr lang="en-US" sz="2800" dirty="0"/>
              <a:t> </a:t>
            </a:r>
            <a:r>
              <a:rPr lang="en-US" sz="2800" dirty="0" err="1"/>
              <a:t>محمد</a:t>
            </a:r>
            <a:r>
              <a:rPr lang="en-US" sz="2800" dirty="0"/>
              <a:t> </a:t>
            </a:r>
            <a:r>
              <a:rPr lang="en-US" sz="2800" dirty="0" err="1"/>
              <a:t>بن</a:t>
            </a:r>
            <a:r>
              <a:rPr lang="en-US" sz="2800" dirty="0"/>
              <a:t> </a:t>
            </a:r>
            <a:r>
              <a:rPr lang="en-US" sz="2800" dirty="0" err="1"/>
              <a:t>زايد</a:t>
            </a:r>
            <a:r>
              <a:rPr lang="en-US" sz="2800" dirty="0"/>
              <a:t> </a:t>
            </a:r>
            <a:r>
              <a:rPr lang="en-US" sz="2800" dirty="0" err="1"/>
              <a:t>آل</a:t>
            </a:r>
            <a:r>
              <a:rPr lang="en-US" sz="2800" dirty="0"/>
              <a:t> </a:t>
            </a:r>
            <a:r>
              <a:rPr lang="en-US" sz="2800" dirty="0" err="1"/>
              <a:t>نهاين</a:t>
            </a:r>
            <a:r>
              <a:rPr lang="en-US" sz="2800" dirty="0"/>
              <a:t>، </a:t>
            </a:r>
            <a:r>
              <a:rPr lang="en-US" sz="2800" dirty="0" err="1"/>
              <a:t>والشيخ</a:t>
            </a:r>
            <a:r>
              <a:rPr lang="en-US" sz="2800" dirty="0"/>
              <a:t> </a:t>
            </a:r>
            <a:r>
              <a:rPr lang="en-US" sz="2800" dirty="0" err="1"/>
              <a:t>محمد</a:t>
            </a:r>
            <a:r>
              <a:rPr lang="en-US" sz="2800" dirty="0"/>
              <a:t> </a:t>
            </a:r>
            <a:r>
              <a:rPr lang="en-US" sz="2800" dirty="0" err="1"/>
              <a:t>بن</a:t>
            </a:r>
            <a:r>
              <a:rPr lang="en-US" sz="2800" dirty="0"/>
              <a:t> </a:t>
            </a:r>
            <a:r>
              <a:rPr lang="en-US" sz="2800" dirty="0" err="1"/>
              <a:t>راشد</a:t>
            </a:r>
            <a:r>
              <a:rPr lang="en-US" sz="2800" dirty="0"/>
              <a:t> </a:t>
            </a:r>
            <a:r>
              <a:rPr lang="en-US" sz="2800" dirty="0" err="1"/>
              <a:t>آل</a:t>
            </a:r>
            <a:r>
              <a:rPr lang="en-US" sz="2800" dirty="0"/>
              <a:t> </a:t>
            </a:r>
            <a:r>
              <a:rPr lang="en-US" sz="2800" dirty="0" err="1"/>
              <a:t>مكتوم</a:t>
            </a:r>
            <a:r>
              <a:rPr lang="en-US" sz="2800" dirty="0"/>
              <a:t>، </a:t>
            </a:r>
            <a:r>
              <a:rPr lang="en-US" sz="2800" dirty="0" err="1"/>
              <a:t>وحُكام</a:t>
            </a:r>
            <a:r>
              <a:rPr lang="en-US" sz="2800" dirty="0"/>
              <a:t> </a:t>
            </a:r>
            <a:r>
              <a:rPr lang="en-US" sz="2800" dirty="0" err="1"/>
              <a:t>الإمارات</a:t>
            </a:r>
            <a:r>
              <a:rPr lang="en-US" sz="2800" dirty="0"/>
              <a:t> </a:t>
            </a:r>
            <a:r>
              <a:rPr lang="en-US" sz="2800" dirty="0" err="1"/>
              <a:t>السبع</a:t>
            </a:r>
            <a:r>
              <a:rPr lang="en-US" sz="2800" dirty="0"/>
              <a:t>.</a:t>
            </a:r>
          </a:p>
          <a:p>
            <a:pPr algn="r">
              <a:buChar char="•"/>
            </a:pPr>
            <a:r>
              <a:rPr lang="en-US" sz="2800" dirty="0" err="1"/>
              <a:t>تغطية</a:t>
            </a:r>
            <a:r>
              <a:rPr lang="en-US" sz="2800" dirty="0"/>
              <a:t> </a:t>
            </a:r>
            <a:r>
              <a:rPr lang="en-US" sz="2800" dirty="0" err="1"/>
              <a:t>إعلامية</a:t>
            </a:r>
            <a:r>
              <a:rPr lang="en-US" sz="2800" dirty="0"/>
              <a:t> </a:t>
            </a:r>
            <a:r>
              <a:rPr lang="en-US" sz="2800" dirty="0" err="1"/>
              <a:t>لفعاليات</a:t>
            </a:r>
            <a:r>
              <a:rPr lang="en-US" sz="2800" dirty="0"/>
              <a:t> </a:t>
            </a:r>
            <a:r>
              <a:rPr lang="en-US" sz="2800" dirty="0" err="1"/>
              <a:t>يوم</a:t>
            </a:r>
            <a:r>
              <a:rPr lang="en-US" sz="2800" dirty="0"/>
              <a:t> </a:t>
            </a:r>
            <a:r>
              <a:rPr lang="en-US" sz="2800" dirty="0" err="1"/>
              <a:t>الشهيد</a:t>
            </a:r>
            <a:r>
              <a:rPr lang="en-US" sz="2800" dirty="0"/>
              <a:t> </a:t>
            </a:r>
            <a:r>
              <a:rPr lang="en-US" sz="2800" dirty="0" err="1"/>
              <a:t>تضمنت</a:t>
            </a:r>
            <a:r>
              <a:rPr lang="en-US" sz="2800" dirty="0"/>
              <a:t> </a:t>
            </a:r>
            <a:r>
              <a:rPr lang="en-US" sz="2800" dirty="0" err="1"/>
              <a:t>عرض</a:t>
            </a:r>
            <a:r>
              <a:rPr lang="en-US" sz="2800" dirty="0"/>
              <a:t> 4أفلان </a:t>
            </a:r>
            <a:r>
              <a:rPr lang="en-US" sz="2800" dirty="0" err="1"/>
              <a:t>وثائقية</a:t>
            </a:r>
            <a:r>
              <a:rPr lang="en-US" sz="2800" dirty="0"/>
              <a:t> </a:t>
            </a:r>
            <a:r>
              <a:rPr lang="en-US" sz="2800" dirty="0" err="1"/>
              <a:t>تتعلق</a:t>
            </a:r>
            <a:r>
              <a:rPr lang="en-US" sz="2800" dirty="0"/>
              <a:t> </a:t>
            </a:r>
            <a:r>
              <a:rPr lang="en-US" sz="2800" dirty="0" err="1"/>
              <a:t>بالشهداء</a:t>
            </a:r>
            <a:r>
              <a:rPr lang="en-US" sz="2800" dirty="0"/>
              <a:t> </a:t>
            </a:r>
            <a:r>
              <a:rPr lang="en-US" sz="2800" dirty="0" err="1"/>
              <a:t>على</a:t>
            </a:r>
            <a:r>
              <a:rPr lang="en-US" sz="2800" dirty="0"/>
              <a:t> </a:t>
            </a:r>
            <a:r>
              <a:rPr lang="en-US" sz="2800" dirty="0" err="1"/>
              <a:t>القنوات</a:t>
            </a:r>
            <a:r>
              <a:rPr lang="en-US" sz="2800" dirty="0"/>
              <a:t> </a:t>
            </a:r>
            <a:r>
              <a:rPr lang="en-US" sz="2800" dirty="0" err="1"/>
              <a:t>الإماراتية</a:t>
            </a:r>
            <a:r>
              <a:rPr lang="en-US" sz="2800" dirty="0"/>
              <a:t>.</a:t>
            </a:r>
          </a:p>
          <a:p>
            <a:pPr algn="r">
              <a:buChar char="•"/>
            </a:pPr>
            <a:r>
              <a:rPr lang="en-US" sz="2800" dirty="0" err="1"/>
              <a:t>تم</a:t>
            </a:r>
            <a:r>
              <a:rPr lang="en-US" sz="2800" dirty="0"/>
              <a:t> </a:t>
            </a:r>
            <a:r>
              <a:rPr lang="en-US" sz="2800" dirty="0" err="1"/>
              <a:t>إطلاق</a:t>
            </a:r>
            <a:r>
              <a:rPr lang="en-US" sz="2800" dirty="0"/>
              <a:t> </a:t>
            </a:r>
            <a:r>
              <a:rPr lang="en-US" sz="2800" dirty="0" err="1"/>
              <a:t>حملة</a:t>
            </a:r>
            <a:r>
              <a:rPr lang="en-US" sz="2800" dirty="0"/>
              <a:t> "</a:t>
            </a:r>
            <a:r>
              <a:rPr lang="en-US" sz="2800" dirty="0" err="1"/>
              <a:t>لن</a:t>
            </a:r>
            <a:r>
              <a:rPr lang="en-US" sz="2800" dirty="0"/>
              <a:t> </a:t>
            </a:r>
            <a:r>
              <a:rPr lang="en-US" sz="2800" dirty="0" err="1"/>
              <a:t>ننسى</a:t>
            </a:r>
            <a:r>
              <a:rPr lang="en-US" sz="2800" dirty="0"/>
              <a:t> </a:t>
            </a:r>
            <a:r>
              <a:rPr lang="en-US" sz="2800" dirty="0" err="1"/>
              <a:t>تضحياتهم</a:t>
            </a:r>
            <a:r>
              <a:rPr lang="en-US" sz="2800" dirty="0"/>
              <a:t>" </a:t>
            </a:r>
            <a:r>
              <a:rPr lang="en-US" sz="2800" dirty="0" err="1"/>
              <a:t>من</a:t>
            </a:r>
            <a:r>
              <a:rPr lang="en-US" sz="2800" dirty="0"/>
              <a:t> </a:t>
            </a:r>
            <a:r>
              <a:rPr lang="en-US" sz="2800" dirty="0" err="1"/>
              <a:t>قِبل</a:t>
            </a:r>
            <a:r>
              <a:rPr lang="en-US" sz="2800" dirty="0"/>
              <a:t> </a:t>
            </a:r>
            <a:r>
              <a:rPr lang="en-US" sz="2800" dirty="0" err="1"/>
              <a:t>مكتب</a:t>
            </a:r>
            <a:r>
              <a:rPr lang="en-US" sz="2800" dirty="0"/>
              <a:t> </a:t>
            </a:r>
            <a:r>
              <a:rPr lang="en-US" sz="2800" dirty="0" err="1"/>
              <a:t>شؤون</a:t>
            </a:r>
            <a:r>
              <a:rPr lang="en-US" sz="2800" dirty="0"/>
              <a:t> </a:t>
            </a:r>
            <a:r>
              <a:rPr lang="en-US" sz="2800" dirty="0" err="1"/>
              <a:t>أسر</a:t>
            </a:r>
            <a:r>
              <a:rPr lang="en-US" sz="2800" dirty="0"/>
              <a:t> </a:t>
            </a:r>
            <a:r>
              <a:rPr lang="en-US" sz="2800" dirty="0" err="1"/>
              <a:t>الشهداء</a:t>
            </a:r>
            <a:r>
              <a:rPr lang="en-US" sz="2800" dirty="0"/>
              <a:t>.</a:t>
            </a:r>
          </a:p>
          <a:p>
            <a:pPr algn="r">
              <a:buChar char="•"/>
            </a:pPr>
            <a:r>
              <a:rPr lang="en-US" sz="2800" dirty="0" err="1"/>
              <a:t>قام</a:t>
            </a:r>
            <a:r>
              <a:rPr lang="en-US" sz="2800" dirty="0"/>
              <a:t> </a:t>
            </a:r>
            <a:r>
              <a:rPr lang="en-US" sz="2800" dirty="0" err="1"/>
              <a:t>مكتب</a:t>
            </a:r>
            <a:r>
              <a:rPr lang="en-US" sz="2800" dirty="0"/>
              <a:t> </a:t>
            </a:r>
            <a:r>
              <a:rPr lang="en-US" sz="2800" dirty="0" err="1"/>
              <a:t>شؤون</a:t>
            </a:r>
            <a:r>
              <a:rPr lang="en-US" sz="2800" dirty="0"/>
              <a:t> </a:t>
            </a:r>
            <a:r>
              <a:rPr lang="en-US" sz="2800" dirty="0" err="1"/>
              <a:t>أسر</a:t>
            </a:r>
            <a:r>
              <a:rPr lang="en-US" sz="2800" dirty="0"/>
              <a:t> </a:t>
            </a:r>
            <a:r>
              <a:rPr lang="en-US" sz="2800" dirty="0" err="1"/>
              <a:t>الشهداء</a:t>
            </a:r>
            <a:r>
              <a:rPr lang="en-US" sz="2800" dirty="0"/>
              <a:t> </a:t>
            </a:r>
            <a:r>
              <a:rPr lang="en-US" sz="2800" dirty="0" err="1"/>
              <a:t>بتنظيم</a:t>
            </a:r>
            <a:r>
              <a:rPr lang="en-US" sz="2800" dirty="0"/>
              <a:t> </a:t>
            </a:r>
            <a:r>
              <a:rPr lang="en-US" sz="2800" dirty="0" err="1"/>
              <a:t>برنامج</a:t>
            </a:r>
            <a:r>
              <a:rPr lang="en-US" sz="2800" dirty="0"/>
              <a:t> "</a:t>
            </a:r>
            <a:r>
              <a:rPr lang="en-US" sz="2800" dirty="0" err="1"/>
              <a:t>تكاتف</a:t>
            </a:r>
            <a:r>
              <a:rPr lang="en-US" sz="2800" dirty="0"/>
              <a:t>"، </a:t>
            </a:r>
            <a:r>
              <a:rPr lang="en-US" sz="2800" dirty="0" err="1"/>
              <a:t>وهو</a:t>
            </a:r>
            <a:r>
              <a:rPr lang="en-US" sz="2800" dirty="0"/>
              <a:t> </a:t>
            </a:r>
            <a:r>
              <a:rPr lang="en-US" sz="2800" dirty="0" err="1"/>
              <a:t>عبارة</a:t>
            </a:r>
            <a:r>
              <a:rPr lang="en-US" sz="2800" dirty="0"/>
              <a:t> </a:t>
            </a:r>
            <a:r>
              <a:rPr lang="en-US" sz="2800" dirty="0" err="1"/>
              <a:t>عن</a:t>
            </a:r>
            <a:r>
              <a:rPr lang="en-US" sz="2800" dirty="0"/>
              <a:t> </a:t>
            </a:r>
            <a:r>
              <a:rPr lang="en-US" sz="2800" dirty="0" err="1"/>
              <a:t>مجموعة</a:t>
            </a:r>
            <a:r>
              <a:rPr lang="en-US" sz="2800" dirty="0"/>
              <a:t> </a:t>
            </a:r>
            <a:r>
              <a:rPr lang="en-US" sz="2800" dirty="0" err="1"/>
              <a:t>من</a:t>
            </a:r>
            <a:r>
              <a:rPr lang="en-US" sz="2800" dirty="0"/>
              <a:t> </a:t>
            </a:r>
            <a:r>
              <a:rPr lang="en-US" sz="2800" dirty="0" err="1"/>
              <a:t>ورش</a:t>
            </a:r>
            <a:r>
              <a:rPr lang="en-US" sz="2800" dirty="0"/>
              <a:t> </a:t>
            </a:r>
            <a:r>
              <a:rPr lang="en-US" sz="2800" dirty="0" err="1"/>
              <a:t>العمل</a:t>
            </a:r>
            <a:r>
              <a:rPr lang="en-US" sz="2800" dirty="0"/>
              <a:t> </a:t>
            </a:r>
            <a:r>
              <a:rPr lang="en-US" sz="2800" dirty="0" err="1"/>
              <a:t>والجلسات</a:t>
            </a:r>
            <a:r>
              <a:rPr lang="en-US" sz="2800" dirty="0"/>
              <a:t> </a:t>
            </a:r>
            <a:r>
              <a:rPr lang="en-US" sz="2800" dirty="0" err="1"/>
              <a:t>التي</a:t>
            </a:r>
            <a:r>
              <a:rPr lang="en-US" sz="2800" dirty="0"/>
              <a:t> </a:t>
            </a:r>
            <a:r>
              <a:rPr lang="en-US" sz="2800" dirty="0" err="1"/>
              <a:t>تقوم</a:t>
            </a:r>
            <a:r>
              <a:rPr lang="en-US" sz="2800" dirty="0"/>
              <a:t> </a:t>
            </a:r>
            <a:r>
              <a:rPr lang="en-US" sz="2800" dirty="0" err="1"/>
              <a:t>بتشجيع</a:t>
            </a:r>
            <a:r>
              <a:rPr lang="en-US" sz="2800" dirty="0"/>
              <a:t> </a:t>
            </a:r>
            <a:r>
              <a:rPr lang="en-US" sz="2800" dirty="0" err="1"/>
              <a:t>تقديم</a:t>
            </a:r>
            <a:r>
              <a:rPr lang="en-US" sz="2800" dirty="0"/>
              <a:t> </a:t>
            </a:r>
            <a:r>
              <a:rPr lang="en-US" sz="2800" dirty="0" err="1"/>
              <a:t>الأعمال</a:t>
            </a:r>
            <a:r>
              <a:rPr lang="en-US" sz="2800" dirty="0"/>
              <a:t> </a:t>
            </a:r>
            <a:r>
              <a:rPr lang="en-US" sz="2800" dirty="0" err="1"/>
              <a:t>التطوعية</a:t>
            </a:r>
            <a:r>
              <a:rPr lang="en-US" sz="2800" dirty="0"/>
              <a:t>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2DD3173-C8A1-782D-3FD0-2AD88C86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5173514"/>
            <a:ext cx="2182484" cy="16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55500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BlobVTI</vt:lpstr>
      <vt:lpstr>يوم الشهيد الإماراتي</vt:lpstr>
      <vt:lpstr>PowerPoint Presentation</vt:lpstr>
      <vt:lpstr>قصة أول شهيد إماراتي</vt:lpstr>
      <vt:lpstr>PowerPoint Presentation</vt:lpstr>
      <vt:lpstr>شهداء الإمارات في اليمن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94</cp:revision>
  <dcterms:created xsi:type="dcterms:W3CDTF">2022-11-29T15:44:00Z</dcterms:created>
  <dcterms:modified xsi:type="dcterms:W3CDTF">2022-11-29T16:05:50Z</dcterms:modified>
</cp:coreProperties>
</file>