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B01C40-18A6-4B32-A9A3-AF91227FE541}" v="75" dt="2022-12-16T23:51:43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raa ehab" userId="f024a2b3bd330484" providerId="Windows Live" clId="Web-{68B01C40-18A6-4B32-A9A3-AF91227FE541}"/>
    <pc:docChg chg="addSld delSld modSld">
      <pc:chgData name="esraa ehab" userId="f024a2b3bd330484" providerId="Windows Live" clId="Web-{68B01C40-18A6-4B32-A9A3-AF91227FE541}" dt="2022-12-16T23:51:43.453" v="84"/>
      <pc:docMkLst>
        <pc:docMk/>
      </pc:docMkLst>
      <pc:sldChg chg="addSp delSp modSp mod setBg addAnim setClrOvrMap">
        <pc:chgData name="esraa ehab" userId="f024a2b3bd330484" providerId="Windows Live" clId="Web-{68B01C40-18A6-4B32-A9A3-AF91227FE541}" dt="2022-12-16T23:45:52.539" v="34"/>
        <pc:sldMkLst>
          <pc:docMk/>
          <pc:sldMk cId="109857222" sldId="256"/>
        </pc:sldMkLst>
        <pc:spChg chg="mod">
          <ac:chgData name="esraa ehab" userId="f024a2b3bd330484" providerId="Windows Live" clId="Web-{68B01C40-18A6-4B32-A9A3-AF91227FE541}" dt="2022-12-16T23:45:52.539" v="33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esraa ehab" userId="f024a2b3bd330484" providerId="Windows Live" clId="Web-{68B01C40-18A6-4B32-A9A3-AF91227FE541}" dt="2022-12-16T23:45:52.539" v="33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esraa ehab" userId="f024a2b3bd330484" providerId="Windows Live" clId="Web-{68B01C40-18A6-4B32-A9A3-AF91227FE541}" dt="2022-12-16T23:45:52.539" v="33"/>
          <ac:spMkLst>
            <pc:docMk/>
            <pc:sldMk cId="109857222" sldId="256"/>
            <ac:spMk id="9" creationId="{E49CC64F-7275-4E33-961B-0C5CDC439875}"/>
          </ac:spMkLst>
        </pc:spChg>
        <pc:spChg chg="add">
          <ac:chgData name="esraa ehab" userId="f024a2b3bd330484" providerId="Windows Live" clId="Web-{68B01C40-18A6-4B32-A9A3-AF91227FE541}" dt="2022-12-16T23:45:52.539" v="33"/>
          <ac:spMkLst>
            <pc:docMk/>
            <pc:sldMk cId="109857222" sldId="256"/>
            <ac:spMk id="14" creationId="{362D44EE-C852-4460-B8B5-C4F2BC20510C}"/>
          </ac:spMkLst>
        </pc:spChg>
        <pc:spChg chg="add">
          <ac:chgData name="esraa ehab" userId="f024a2b3bd330484" providerId="Windows Live" clId="Web-{68B01C40-18A6-4B32-A9A3-AF91227FE541}" dt="2022-12-16T23:45:52.539" v="33"/>
          <ac:spMkLst>
            <pc:docMk/>
            <pc:sldMk cId="109857222" sldId="256"/>
            <ac:spMk id="16" creationId="{658970D8-8D1D-4B5C-894B-E871CC86543D}"/>
          </ac:spMkLst>
        </pc:spChg>
        <pc:spChg chg="add">
          <ac:chgData name="esraa ehab" userId="f024a2b3bd330484" providerId="Windows Live" clId="Web-{68B01C40-18A6-4B32-A9A3-AF91227FE541}" dt="2022-12-16T23:45:52.539" v="33"/>
          <ac:spMkLst>
            <pc:docMk/>
            <pc:sldMk cId="109857222" sldId="256"/>
            <ac:spMk id="18" creationId="{F227E5B6-9132-43CA-B503-37A18562ADF2}"/>
          </ac:spMkLst>
        </pc:spChg>
        <pc:spChg chg="add">
          <ac:chgData name="esraa ehab" userId="f024a2b3bd330484" providerId="Windows Live" clId="Web-{68B01C40-18A6-4B32-A9A3-AF91227FE541}" dt="2022-12-16T23:45:52.539" v="33"/>
          <ac:spMkLst>
            <pc:docMk/>
            <pc:sldMk cId="109857222" sldId="256"/>
            <ac:spMk id="20" creationId="{03C2051E-A88D-48E5-BACF-AAED17892722}"/>
          </ac:spMkLst>
        </pc:spChg>
        <pc:spChg chg="add">
          <ac:chgData name="esraa ehab" userId="f024a2b3bd330484" providerId="Windows Live" clId="Web-{68B01C40-18A6-4B32-A9A3-AF91227FE541}" dt="2022-12-16T23:45:52.539" v="33"/>
          <ac:spMkLst>
            <pc:docMk/>
            <pc:sldMk cId="109857222" sldId="256"/>
            <ac:spMk id="22" creationId="{7821A508-2985-4905-874A-527429BAABFA}"/>
          </ac:spMkLst>
        </pc:spChg>
        <pc:spChg chg="add">
          <ac:chgData name="esraa ehab" userId="f024a2b3bd330484" providerId="Windows Live" clId="Web-{68B01C40-18A6-4B32-A9A3-AF91227FE541}" dt="2022-12-16T23:45:52.539" v="33"/>
          <ac:spMkLst>
            <pc:docMk/>
            <pc:sldMk cId="109857222" sldId="256"/>
            <ac:spMk id="24" creationId="{D2929CB1-0E3C-4B2D-ADC5-0154FB33BA44}"/>
          </ac:spMkLst>
        </pc:spChg>
        <pc:spChg chg="add">
          <ac:chgData name="esraa ehab" userId="f024a2b3bd330484" providerId="Windows Live" clId="Web-{68B01C40-18A6-4B32-A9A3-AF91227FE541}" dt="2022-12-16T23:45:52.539" v="33"/>
          <ac:spMkLst>
            <pc:docMk/>
            <pc:sldMk cId="109857222" sldId="256"/>
            <ac:spMk id="26" creationId="{5F2F0C84-BE8C-4DC2-A6D3-30349A801D5C}"/>
          </ac:spMkLst>
        </pc:spChg>
        <pc:picChg chg="add mod">
          <ac:chgData name="esraa ehab" userId="f024a2b3bd330484" providerId="Windows Live" clId="Web-{68B01C40-18A6-4B32-A9A3-AF91227FE541}" dt="2022-12-16T23:45:52.539" v="33"/>
          <ac:picMkLst>
            <pc:docMk/>
            <pc:sldMk cId="109857222" sldId="256"/>
            <ac:picMk id="4" creationId="{BB6291C4-AE8B-F36F-2C09-05AB5A36A215}"/>
          </ac:picMkLst>
        </pc:picChg>
      </pc:sldChg>
      <pc:sldChg chg="addSp modSp new mod setBg">
        <pc:chgData name="esraa ehab" userId="f024a2b3bd330484" providerId="Windows Live" clId="Web-{68B01C40-18A6-4B32-A9A3-AF91227FE541}" dt="2022-12-16T23:47:14.025" v="45" actId="14100"/>
        <pc:sldMkLst>
          <pc:docMk/>
          <pc:sldMk cId="3600865520" sldId="257"/>
        </pc:sldMkLst>
        <pc:spChg chg="mod">
          <ac:chgData name="esraa ehab" userId="f024a2b3bd330484" providerId="Windows Live" clId="Web-{68B01C40-18A6-4B32-A9A3-AF91227FE541}" dt="2022-12-16T23:47:14.025" v="45" actId="14100"/>
          <ac:spMkLst>
            <pc:docMk/>
            <pc:sldMk cId="3600865520" sldId="257"/>
            <ac:spMk id="2" creationId="{69B3C904-E018-2B71-0013-86F9A3A675AA}"/>
          </ac:spMkLst>
        </pc:spChg>
        <pc:spChg chg="mod">
          <ac:chgData name="esraa ehab" userId="f024a2b3bd330484" providerId="Windows Live" clId="Web-{68B01C40-18A6-4B32-A9A3-AF91227FE541}" dt="2022-12-16T23:47:05.963" v="44"/>
          <ac:spMkLst>
            <pc:docMk/>
            <pc:sldMk cId="3600865520" sldId="257"/>
            <ac:spMk id="3" creationId="{7587D11E-5001-56BF-16E8-260D7B4E9990}"/>
          </ac:spMkLst>
        </pc:spChg>
        <pc:spChg chg="add">
          <ac:chgData name="esraa ehab" userId="f024a2b3bd330484" providerId="Windows Live" clId="Web-{68B01C40-18A6-4B32-A9A3-AF91227FE541}" dt="2022-12-16T23:47:05.963" v="44"/>
          <ac:spMkLst>
            <pc:docMk/>
            <pc:sldMk cId="3600865520" sldId="257"/>
            <ac:spMk id="9" creationId="{6A84B152-3496-4C52-AF08-97AFFC09DD2C}"/>
          </ac:spMkLst>
        </pc:spChg>
        <pc:spChg chg="add">
          <ac:chgData name="esraa ehab" userId="f024a2b3bd330484" providerId="Windows Live" clId="Web-{68B01C40-18A6-4B32-A9A3-AF91227FE541}" dt="2022-12-16T23:47:05.963" v="44"/>
          <ac:spMkLst>
            <pc:docMk/>
            <pc:sldMk cId="3600865520" sldId="257"/>
            <ac:spMk id="11" creationId="{6B2ADB95-0FA3-4BD7-A8AC-89D014A83E5B}"/>
          </ac:spMkLst>
        </pc:spChg>
        <pc:spChg chg="add">
          <ac:chgData name="esraa ehab" userId="f024a2b3bd330484" providerId="Windows Live" clId="Web-{68B01C40-18A6-4B32-A9A3-AF91227FE541}" dt="2022-12-16T23:47:05.963" v="44"/>
          <ac:spMkLst>
            <pc:docMk/>
            <pc:sldMk cId="3600865520" sldId="257"/>
            <ac:spMk id="13" creationId="{C924DBCE-E731-4B22-8181-A39C1D86276C}"/>
          </ac:spMkLst>
        </pc:spChg>
        <pc:spChg chg="add">
          <ac:chgData name="esraa ehab" userId="f024a2b3bd330484" providerId="Windows Live" clId="Web-{68B01C40-18A6-4B32-A9A3-AF91227FE541}" dt="2022-12-16T23:47:05.963" v="44"/>
          <ac:spMkLst>
            <pc:docMk/>
            <pc:sldMk cId="3600865520" sldId="257"/>
            <ac:spMk id="15" creationId="{4CBF9756-6AC8-4C65-84DF-56FBFFA1D873}"/>
          </ac:spMkLst>
        </pc:spChg>
        <pc:spChg chg="add">
          <ac:chgData name="esraa ehab" userId="f024a2b3bd330484" providerId="Windows Live" clId="Web-{68B01C40-18A6-4B32-A9A3-AF91227FE541}" dt="2022-12-16T23:47:05.963" v="44"/>
          <ac:spMkLst>
            <pc:docMk/>
            <pc:sldMk cId="3600865520" sldId="257"/>
            <ac:spMk id="17" creationId="{2D385988-EAAF-4C27-AF8A-2BFBECAF3D4F}"/>
          </ac:spMkLst>
        </pc:spChg>
        <pc:spChg chg="add">
          <ac:chgData name="esraa ehab" userId="f024a2b3bd330484" providerId="Windows Live" clId="Web-{68B01C40-18A6-4B32-A9A3-AF91227FE541}" dt="2022-12-16T23:47:05.963" v="44"/>
          <ac:spMkLst>
            <pc:docMk/>
            <pc:sldMk cId="3600865520" sldId="257"/>
            <ac:spMk id="21" creationId="{B621D332-7329-4994-8836-C429A51B7549}"/>
          </ac:spMkLst>
        </pc:spChg>
        <pc:spChg chg="add">
          <ac:chgData name="esraa ehab" userId="f024a2b3bd330484" providerId="Windows Live" clId="Web-{68B01C40-18A6-4B32-A9A3-AF91227FE541}" dt="2022-12-16T23:47:05.963" v="44"/>
          <ac:spMkLst>
            <pc:docMk/>
            <pc:sldMk cId="3600865520" sldId="257"/>
            <ac:spMk id="23" creationId="{2D20F754-35A9-4508-BE3C-C59996D1437B}"/>
          </ac:spMkLst>
        </pc:spChg>
        <pc:picChg chg="add mod">
          <ac:chgData name="esraa ehab" userId="f024a2b3bd330484" providerId="Windows Live" clId="Web-{68B01C40-18A6-4B32-A9A3-AF91227FE541}" dt="2022-12-16T23:47:05.963" v="44"/>
          <ac:picMkLst>
            <pc:docMk/>
            <pc:sldMk cId="3600865520" sldId="257"/>
            <ac:picMk id="4" creationId="{D94E3B7F-5B02-E6E3-3F0E-9BCFF37B1D70}"/>
          </ac:picMkLst>
        </pc:picChg>
        <pc:cxnChg chg="add">
          <ac:chgData name="esraa ehab" userId="f024a2b3bd330484" providerId="Windows Live" clId="Web-{68B01C40-18A6-4B32-A9A3-AF91227FE541}" dt="2022-12-16T23:47:05.963" v="44"/>
          <ac:cxnSpMkLst>
            <pc:docMk/>
            <pc:sldMk cId="3600865520" sldId="257"/>
            <ac:cxnSpMk id="19" creationId="{43621FD4-D14D-45D5-9A57-9A2DE5EA59C0}"/>
          </ac:cxnSpMkLst>
        </pc:cxnChg>
      </pc:sldChg>
      <pc:sldChg chg="addSp delSp modSp new mod setBg">
        <pc:chgData name="esraa ehab" userId="f024a2b3bd330484" providerId="Windows Live" clId="Web-{68B01C40-18A6-4B32-A9A3-AF91227FE541}" dt="2022-12-16T23:49:25.794" v="69" actId="20577"/>
        <pc:sldMkLst>
          <pc:docMk/>
          <pc:sldMk cId="3791799377" sldId="258"/>
        </pc:sldMkLst>
        <pc:spChg chg="mod">
          <ac:chgData name="esraa ehab" userId="f024a2b3bd330484" providerId="Windows Live" clId="Web-{68B01C40-18A6-4B32-A9A3-AF91227FE541}" dt="2022-12-16T23:48:40.918" v="60"/>
          <ac:spMkLst>
            <pc:docMk/>
            <pc:sldMk cId="3791799377" sldId="258"/>
            <ac:spMk id="2" creationId="{AF362822-EE20-6A86-7828-A44FF992A76A}"/>
          </ac:spMkLst>
        </pc:spChg>
        <pc:spChg chg="mod">
          <ac:chgData name="esraa ehab" userId="f024a2b3bd330484" providerId="Windows Live" clId="Web-{68B01C40-18A6-4B32-A9A3-AF91227FE541}" dt="2022-12-16T23:49:25.794" v="69" actId="20577"/>
          <ac:spMkLst>
            <pc:docMk/>
            <pc:sldMk cId="3791799377" sldId="258"/>
            <ac:spMk id="3" creationId="{7B154464-C22C-EF60-24AA-A47A7DECF97B}"/>
          </ac:spMkLst>
        </pc:spChg>
        <pc:spChg chg="add del">
          <ac:chgData name="esraa ehab" userId="f024a2b3bd330484" providerId="Windows Live" clId="Web-{68B01C40-18A6-4B32-A9A3-AF91227FE541}" dt="2022-12-16T23:48:40.902" v="59"/>
          <ac:spMkLst>
            <pc:docMk/>
            <pc:sldMk cId="3791799377" sldId="258"/>
            <ac:spMk id="8" creationId="{827B839B-9ADE-406B-8590-F1CAEDED45A1}"/>
          </ac:spMkLst>
        </pc:spChg>
        <pc:spChg chg="add del">
          <ac:chgData name="esraa ehab" userId="f024a2b3bd330484" providerId="Windows Live" clId="Web-{68B01C40-18A6-4B32-A9A3-AF91227FE541}" dt="2022-12-16T23:48:40.902" v="59"/>
          <ac:spMkLst>
            <pc:docMk/>
            <pc:sldMk cId="3791799377" sldId="258"/>
            <ac:spMk id="10" creationId="{CFE45BF0-46DB-408C-B5F7-7B11716805D4}"/>
          </ac:spMkLst>
        </pc:spChg>
        <pc:spChg chg="add del">
          <ac:chgData name="esraa ehab" userId="f024a2b3bd330484" providerId="Windows Live" clId="Web-{68B01C40-18A6-4B32-A9A3-AF91227FE541}" dt="2022-12-16T23:48:40.902" v="59"/>
          <ac:spMkLst>
            <pc:docMk/>
            <pc:sldMk cId="3791799377" sldId="258"/>
            <ac:spMk id="12" creationId="{2AEBC8F2-97B1-41B4-93F1-2D289E197FBA}"/>
          </ac:spMkLst>
        </pc:spChg>
        <pc:spChg chg="add del">
          <ac:chgData name="esraa ehab" userId="f024a2b3bd330484" providerId="Windows Live" clId="Web-{68B01C40-18A6-4B32-A9A3-AF91227FE541}" dt="2022-12-16T23:48:40.902" v="59"/>
          <ac:spMkLst>
            <pc:docMk/>
            <pc:sldMk cId="3791799377" sldId="258"/>
            <ac:spMk id="14" creationId="{472E3A19-F5D5-48FC-BB9C-48C2F68F598B}"/>
          </ac:spMkLst>
        </pc:spChg>
        <pc:spChg chg="add del">
          <ac:chgData name="esraa ehab" userId="f024a2b3bd330484" providerId="Windows Live" clId="Web-{68B01C40-18A6-4B32-A9A3-AF91227FE541}" dt="2022-12-16T23:48:40.902" v="59"/>
          <ac:spMkLst>
            <pc:docMk/>
            <pc:sldMk cId="3791799377" sldId="258"/>
            <ac:spMk id="16" creationId="{7A62E32F-BB65-43A8-8EB5-92346890E549}"/>
          </ac:spMkLst>
        </pc:spChg>
        <pc:spChg chg="add del">
          <ac:chgData name="esraa ehab" userId="f024a2b3bd330484" providerId="Windows Live" clId="Web-{68B01C40-18A6-4B32-A9A3-AF91227FE541}" dt="2022-12-16T23:48:40.902" v="59"/>
          <ac:spMkLst>
            <pc:docMk/>
            <pc:sldMk cId="3791799377" sldId="258"/>
            <ac:spMk id="18" creationId="{14E91B64-9FCC-451E-AFB4-A827D6329367}"/>
          </ac:spMkLst>
        </pc:spChg>
        <pc:spChg chg="add">
          <ac:chgData name="esraa ehab" userId="f024a2b3bd330484" providerId="Windows Live" clId="Web-{68B01C40-18A6-4B32-A9A3-AF91227FE541}" dt="2022-12-16T23:48:40.918" v="60"/>
          <ac:spMkLst>
            <pc:docMk/>
            <pc:sldMk cId="3791799377" sldId="258"/>
            <ac:spMk id="20" creationId="{907EF6B7-1338-4443-8C46-6A318D952DFD}"/>
          </ac:spMkLst>
        </pc:spChg>
        <pc:spChg chg="add">
          <ac:chgData name="esraa ehab" userId="f024a2b3bd330484" providerId="Windows Live" clId="Web-{68B01C40-18A6-4B32-A9A3-AF91227FE541}" dt="2022-12-16T23:48:40.918" v="60"/>
          <ac:spMkLst>
            <pc:docMk/>
            <pc:sldMk cId="3791799377" sldId="258"/>
            <ac:spMk id="21" creationId="{DAAE4CDD-124C-4DCF-9584-B6033B545DD5}"/>
          </ac:spMkLst>
        </pc:spChg>
        <pc:spChg chg="add">
          <ac:chgData name="esraa ehab" userId="f024a2b3bd330484" providerId="Windows Live" clId="Web-{68B01C40-18A6-4B32-A9A3-AF91227FE541}" dt="2022-12-16T23:48:40.918" v="60"/>
          <ac:spMkLst>
            <pc:docMk/>
            <pc:sldMk cId="3791799377" sldId="258"/>
            <ac:spMk id="22" creationId="{081E4A58-353D-44AE-B2FC-2A74E2E400F7}"/>
          </ac:spMkLst>
        </pc:spChg>
      </pc:sldChg>
      <pc:sldChg chg="modSp new">
        <pc:chgData name="esraa ehab" userId="f024a2b3bd330484" providerId="Windows Live" clId="Web-{68B01C40-18A6-4B32-A9A3-AF91227FE541}" dt="2022-12-16T23:50:09.842" v="75" actId="20577"/>
        <pc:sldMkLst>
          <pc:docMk/>
          <pc:sldMk cId="227682120" sldId="259"/>
        </pc:sldMkLst>
        <pc:spChg chg="mod">
          <ac:chgData name="esraa ehab" userId="f024a2b3bd330484" providerId="Windows Live" clId="Web-{68B01C40-18A6-4B32-A9A3-AF91227FE541}" dt="2022-12-16T23:49:50.388" v="72" actId="20577"/>
          <ac:spMkLst>
            <pc:docMk/>
            <pc:sldMk cId="227682120" sldId="259"/>
            <ac:spMk id="2" creationId="{DC109D4B-5B03-162F-F96E-8D71DDAB6965}"/>
          </ac:spMkLst>
        </pc:spChg>
        <pc:spChg chg="mod">
          <ac:chgData name="esraa ehab" userId="f024a2b3bd330484" providerId="Windows Live" clId="Web-{68B01C40-18A6-4B32-A9A3-AF91227FE541}" dt="2022-12-16T23:50:09.842" v="75" actId="20577"/>
          <ac:spMkLst>
            <pc:docMk/>
            <pc:sldMk cId="227682120" sldId="259"/>
            <ac:spMk id="3" creationId="{A468F1D6-1EC8-7C6E-FBE8-C113812FF3FB}"/>
          </ac:spMkLst>
        </pc:spChg>
      </pc:sldChg>
      <pc:sldChg chg="modSp new">
        <pc:chgData name="esraa ehab" userId="f024a2b3bd330484" providerId="Windows Live" clId="Web-{68B01C40-18A6-4B32-A9A3-AF91227FE541}" dt="2022-12-16T23:51:30.781" v="83" actId="20577"/>
        <pc:sldMkLst>
          <pc:docMk/>
          <pc:sldMk cId="3237977775" sldId="260"/>
        </pc:sldMkLst>
        <pc:spChg chg="mod">
          <ac:chgData name="esraa ehab" userId="f024a2b3bd330484" providerId="Windows Live" clId="Web-{68B01C40-18A6-4B32-A9A3-AF91227FE541}" dt="2022-12-16T23:50:57.656" v="79" actId="20577"/>
          <ac:spMkLst>
            <pc:docMk/>
            <pc:sldMk cId="3237977775" sldId="260"/>
            <ac:spMk id="2" creationId="{C4A8E42A-DC14-E007-A23D-0BB39684796C}"/>
          </ac:spMkLst>
        </pc:spChg>
        <pc:spChg chg="mod">
          <ac:chgData name="esraa ehab" userId="f024a2b3bd330484" providerId="Windows Live" clId="Web-{68B01C40-18A6-4B32-A9A3-AF91227FE541}" dt="2022-12-16T23:51:30.781" v="83" actId="20577"/>
          <ac:spMkLst>
            <pc:docMk/>
            <pc:sldMk cId="3237977775" sldId="260"/>
            <ac:spMk id="3" creationId="{70F622FB-7F72-C20B-29AA-041B4F7C07C8}"/>
          </ac:spMkLst>
        </pc:spChg>
      </pc:sldChg>
      <pc:sldChg chg="new del">
        <pc:chgData name="esraa ehab" userId="f024a2b3bd330484" providerId="Windows Live" clId="Web-{68B01C40-18A6-4B32-A9A3-AF91227FE541}" dt="2022-12-16T23:51:43.453" v="84"/>
        <pc:sldMkLst>
          <pc:docMk/>
          <pc:sldMk cId="486991939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en-US" dirty="0" err="1">
                <a:cs typeface="Calibri Light"/>
              </a:rPr>
              <a:t>اليوم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العالمي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للغة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العربية</a:t>
            </a:r>
            <a:r>
              <a:rPr lang="en-US" dirty="0">
                <a:cs typeface="Calibri Light"/>
              </a:rPr>
              <a:t>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B6291C4-AE8B-F36F-2C09-05AB5A36A2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3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B3C904-E018-2B71-0013-86F9A3A67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227766"/>
            <a:ext cx="4976417" cy="477299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معلومات</a:t>
            </a:r>
            <a:r>
              <a:rPr lang="en-US" dirty="0"/>
              <a:t> </a:t>
            </a:r>
            <a:r>
              <a:rPr lang="en-US" dirty="0" err="1"/>
              <a:t>عن</a:t>
            </a:r>
            <a:r>
              <a:rPr lang="en-US" dirty="0"/>
              <a:t> </a:t>
            </a:r>
            <a:r>
              <a:rPr lang="en-US" dirty="0" err="1"/>
              <a:t>اليوم</a:t>
            </a:r>
            <a:r>
              <a:rPr lang="en-US" dirty="0"/>
              <a:t> </a:t>
            </a:r>
            <a:r>
              <a:rPr lang="en-US" dirty="0" err="1"/>
              <a:t>العالمي</a:t>
            </a:r>
            <a:r>
              <a:rPr lang="en-US" dirty="0"/>
              <a:t> </a:t>
            </a:r>
            <a:r>
              <a:rPr lang="en-US" dirty="0" err="1"/>
              <a:t>للغة</a:t>
            </a:r>
            <a:r>
              <a:rPr lang="en-US" dirty="0"/>
              <a:t> </a:t>
            </a:r>
            <a:r>
              <a:rPr lang="en-US" dirty="0" err="1"/>
              <a:t>العربية</a:t>
            </a:r>
            <a:endParaRPr lang="en-US" err="1">
              <a:cs typeface="Calibri Light"/>
            </a:endParaRPr>
          </a:p>
          <a:p>
            <a:endParaRPr lang="en-US"/>
          </a:p>
          <a:p>
            <a:pPr>
              <a:spcBef>
                <a:spcPts val="0"/>
              </a:spcBef>
            </a:pPr>
            <a:endParaRPr lang="en-US">
              <a:cs typeface="Calibri Light" panose="020F0302020204030204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7D11E-5001-56BF-16E8-260D7B4E9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600" err="1">
                <a:ea typeface="+mn-lt"/>
                <a:cs typeface="+mn-lt"/>
              </a:rPr>
              <a:t>تم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اختيار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اليوم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العالمي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للغة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العربية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في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عام</a:t>
            </a:r>
            <a:r>
              <a:rPr lang="en-US" sz="2600">
                <a:ea typeface="+mn-lt"/>
                <a:cs typeface="+mn-lt"/>
              </a:rPr>
              <a:t> 2012 </a:t>
            </a:r>
            <a:r>
              <a:rPr lang="en-US" sz="2600" err="1">
                <a:ea typeface="+mn-lt"/>
                <a:cs typeface="+mn-lt"/>
              </a:rPr>
              <a:t>من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قبل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اليونسكو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للتأكيد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على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التفاهم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الثقافي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وتسليط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الضوء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على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اللغة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العربية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باعتبارها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واحدة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من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أهم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اللغات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في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العالم</a:t>
            </a:r>
            <a:r>
              <a:rPr lang="en-US" sz="2600">
                <a:ea typeface="+mn-lt"/>
                <a:cs typeface="+mn-lt"/>
              </a:rPr>
              <a:t>، </a:t>
            </a:r>
            <a:r>
              <a:rPr lang="en-US" sz="2600" err="1">
                <a:ea typeface="+mn-lt"/>
                <a:cs typeface="+mn-lt"/>
              </a:rPr>
              <a:t>حيث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يوجد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اليوم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عدة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أنواع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مختلفة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من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اللغة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العربية</a:t>
            </a:r>
            <a:r>
              <a:rPr lang="en-US" sz="2600">
                <a:ea typeface="+mn-lt"/>
                <a:cs typeface="+mn-lt"/>
              </a:rPr>
              <a:t>، </a:t>
            </a:r>
            <a:r>
              <a:rPr lang="en-US" sz="2600" err="1">
                <a:ea typeface="+mn-lt"/>
                <a:cs typeface="+mn-lt"/>
              </a:rPr>
              <a:t>وهي</a:t>
            </a:r>
            <a:r>
              <a:rPr lang="en-US" sz="2600">
                <a:ea typeface="+mn-lt"/>
                <a:cs typeface="+mn-lt"/>
              </a:rPr>
              <a:t>: </a:t>
            </a:r>
            <a:r>
              <a:rPr lang="en-US" sz="2600" err="1">
                <a:ea typeface="+mn-lt"/>
                <a:cs typeface="+mn-lt"/>
              </a:rPr>
              <a:t>الكلاسيكية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العربية</a:t>
            </a:r>
            <a:r>
              <a:rPr lang="en-US" sz="2600">
                <a:ea typeface="+mn-lt"/>
                <a:cs typeface="+mn-lt"/>
              </a:rPr>
              <a:t>، </a:t>
            </a:r>
            <a:r>
              <a:rPr lang="en-US" sz="2600" err="1">
                <a:ea typeface="+mn-lt"/>
                <a:cs typeface="+mn-lt"/>
              </a:rPr>
              <a:t>واللغة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العربية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الفصحى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الحديثة</a:t>
            </a:r>
            <a:r>
              <a:rPr lang="en-US" sz="2600">
                <a:ea typeface="+mn-lt"/>
                <a:cs typeface="+mn-lt"/>
              </a:rPr>
              <a:t>، </a:t>
            </a:r>
            <a:r>
              <a:rPr lang="en-US" sz="2600" err="1">
                <a:ea typeface="+mn-lt"/>
                <a:cs typeface="+mn-lt"/>
              </a:rPr>
              <a:t>وآخرها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مستخدمة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في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النشر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والتعليم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والإعلام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في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العالم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العربي</a:t>
            </a:r>
            <a:r>
              <a:rPr lang="en-US" sz="2600">
                <a:ea typeface="+mn-lt"/>
                <a:cs typeface="+mn-lt"/>
              </a:rPr>
              <a:t>، </a:t>
            </a:r>
            <a:r>
              <a:rPr lang="en-US" sz="2600" err="1">
                <a:ea typeface="+mn-lt"/>
                <a:cs typeface="+mn-lt"/>
              </a:rPr>
              <a:t>وتُستخدم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اللغة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العربية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العامية</a:t>
            </a:r>
            <a:r>
              <a:rPr lang="en-US" sz="2600">
                <a:ea typeface="+mn-lt"/>
                <a:cs typeface="+mn-lt"/>
              </a:rPr>
              <a:t>، </a:t>
            </a:r>
            <a:r>
              <a:rPr lang="en-US" sz="2600" err="1">
                <a:ea typeface="+mn-lt"/>
                <a:cs typeface="+mn-lt"/>
              </a:rPr>
              <a:t>وهي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لهجة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يومية</a:t>
            </a:r>
            <a:r>
              <a:rPr lang="en-US" sz="2600">
                <a:ea typeface="+mn-lt"/>
                <a:cs typeface="+mn-lt"/>
              </a:rPr>
              <a:t>، </a:t>
            </a:r>
            <a:r>
              <a:rPr lang="en-US" sz="2600" err="1">
                <a:ea typeface="+mn-lt"/>
                <a:cs typeface="+mn-lt"/>
              </a:rPr>
              <a:t>في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مناطق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مختلفة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ولها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اختلافات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عديدة</a:t>
            </a:r>
            <a:r>
              <a:rPr lang="en-US" sz="2600">
                <a:ea typeface="+mn-lt"/>
                <a:cs typeface="+mn-lt"/>
              </a:rPr>
              <a:t>، </a:t>
            </a:r>
            <a:r>
              <a:rPr lang="en-US" sz="2600" err="1">
                <a:ea typeface="+mn-lt"/>
                <a:cs typeface="+mn-lt"/>
              </a:rPr>
              <a:t>نظرًا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لخطوطها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الأنيقة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والمتدفقة</a:t>
            </a:r>
            <a:r>
              <a:rPr lang="en-US" sz="2600">
                <a:ea typeface="+mn-lt"/>
                <a:cs typeface="+mn-lt"/>
              </a:rPr>
              <a:t>.</a:t>
            </a:r>
            <a:endParaRPr lang="en-US" sz="2600">
              <a:cs typeface="Calibri" panose="020F0502020204030204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94E3B7F-5B02-E6E3-3F0E-9BCFF37B1D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" b="5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65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362822-EE20-6A86-7828-A44FF992A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تاريخ اللغة العربية</a:t>
            </a:r>
            <a:endParaRPr lang="en-US">
              <a:solidFill>
                <a:srgbClr val="FFFFFF"/>
              </a:solidFill>
              <a:cs typeface="Calibri Light" panose="020F0302020204030204"/>
            </a:endParaRPr>
          </a:p>
          <a:p>
            <a:pPr>
              <a:spcBef>
                <a:spcPts val="0"/>
              </a:spcBef>
            </a:pPr>
            <a:endParaRPr lang="en-US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2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54464-C22C-EF60-24AA-A47A7DECF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76967"/>
            <a:ext cx="6820227" cy="5599996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r"/>
            <a:r>
              <a:rPr lang="en-US" sz="2600" dirty="0" err="1">
                <a:ea typeface="+mn-lt"/>
                <a:cs typeface="+mn-lt"/>
              </a:rPr>
              <a:t>على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الرغم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من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أن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اللغة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العربية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هي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لغة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الإسلام</a:t>
            </a:r>
            <a:r>
              <a:rPr lang="en-US" sz="2600" dirty="0">
                <a:ea typeface="+mn-lt"/>
                <a:cs typeface="+mn-lt"/>
              </a:rPr>
              <a:t>، </a:t>
            </a:r>
            <a:r>
              <a:rPr lang="en-US" sz="2600" dirty="0" err="1">
                <a:ea typeface="+mn-lt"/>
                <a:cs typeface="+mn-lt"/>
              </a:rPr>
              <a:t>إلا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أنها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تعود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إلى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الألفية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الأولى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ما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قبل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الميلاد</a:t>
            </a:r>
            <a:r>
              <a:rPr lang="en-US" sz="2600" dirty="0">
                <a:ea typeface="+mn-lt"/>
                <a:cs typeface="+mn-lt"/>
              </a:rPr>
              <a:t>، </a:t>
            </a:r>
            <a:r>
              <a:rPr lang="en-US" sz="2600" dirty="0" err="1">
                <a:ea typeface="+mn-lt"/>
                <a:cs typeface="+mn-lt"/>
              </a:rPr>
              <a:t>حيث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بدأ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التحدث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بها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في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جنوب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الشام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وشمال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شرق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شبه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الجزيرة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العربية</a:t>
            </a:r>
            <a:r>
              <a:rPr lang="en-US" sz="2600" dirty="0">
                <a:ea typeface="+mn-lt"/>
                <a:cs typeface="+mn-lt"/>
              </a:rPr>
              <a:t>، </a:t>
            </a:r>
            <a:r>
              <a:rPr lang="en-US" sz="2600" dirty="0" err="1">
                <a:ea typeface="+mn-lt"/>
                <a:cs typeface="+mn-lt"/>
              </a:rPr>
              <a:t>كما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تم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إنشاء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أقدم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النقوش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العربية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في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أوائل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القرن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السادس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الميلادي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باللغة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العربية</a:t>
            </a:r>
            <a:r>
              <a:rPr lang="en-US" sz="2600" dirty="0">
                <a:ea typeface="+mn-lt"/>
                <a:cs typeface="+mn-lt"/>
              </a:rPr>
              <a:t>، </a:t>
            </a:r>
            <a:r>
              <a:rPr lang="en-US" sz="2600" dirty="0" err="1">
                <a:ea typeface="+mn-lt"/>
                <a:cs typeface="+mn-lt"/>
              </a:rPr>
              <a:t>وقد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استندت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اللغة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العربية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في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أصولها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إلى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الأبجدية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الآرامية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التي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تم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تعديلها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وتكييفها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بعد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ذلك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على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مدى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سنوات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عديدة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لتصبح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أخيرًا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لغتها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الخاصة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والمتميزة</a:t>
            </a:r>
            <a:r>
              <a:rPr lang="en-US" sz="2600" dirty="0">
                <a:ea typeface="+mn-lt"/>
                <a:cs typeface="+mn-lt"/>
              </a:rPr>
              <a:t>، </a:t>
            </a:r>
            <a:r>
              <a:rPr lang="en-US" sz="2600" dirty="0" err="1">
                <a:ea typeface="+mn-lt"/>
                <a:cs typeface="+mn-lt"/>
              </a:rPr>
              <a:t>وفي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عام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نزول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القرآن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على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سيدنا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محمد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صل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الله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عليه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وسلم</a:t>
            </a:r>
            <a:r>
              <a:rPr lang="en-US" sz="2600" dirty="0">
                <a:ea typeface="+mn-lt"/>
                <a:cs typeface="+mn-lt"/>
              </a:rPr>
              <a:t>، </a:t>
            </a:r>
            <a:r>
              <a:rPr lang="en-US" sz="2600" dirty="0" err="1">
                <a:ea typeface="+mn-lt"/>
                <a:cs typeface="+mn-lt"/>
              </a:rPr>
              <a:t>أصبحت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لغة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الدين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الإسلامي</a:t>
            </a:r>
            <a:r>
              <a:rPr lang="en-US" sz="2600" dirty="0">
                <a:ea typeface="+mn-lt"/>
                <a:cs typeface="+mn-lt"/>
              </a:rPr>
              <a:t>، </a:t>
            </a:r>
            <a:r>
              <a:rPr lang="en-US" sz="2600" dirty="0" err="1">
                <a:ea typeface="+mn-lt"/>
                <a:cs typeface="+mn-lt"/>
              </a:rPr>
              <a:t>وبحلول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القرن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الثامن</a:t>
            </a:r>
            <a:r>
              <a:rPr lang="en-US" sz="2600" dirty="0">
                <a:ea typeface="+mn-lt"/>
                <a:cs typeface="+mn-lt"/>
              </a:rPr>
              <a:t>، </a:t>
            </a:r>
            <a:r>
              <a:rPr lang="en-US" sz="2600" dirty="0" err="1">
                <a:ea typeface="+mn-lt"/>
                <a:cs typeface="+mn-lt"/>
              </a:rPr>
              <a:t>تمت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كتابة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العديد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من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القصائد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والأعمال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الأخرى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باللغة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العربية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أيضًا</a:t>
            </a:r>
            <a:r>
              <a:rPr lang="en-US" sz="2600" dirty="0">
                <a:ea typeface="+mn-lt"/>
                <a:cs typeface="+mn-lt"/>
              </a:rPr>
              <a:t>، </a:t>
            </a:r>
            <a:r>
              <a:rPr lang="en-US" sz="2600" dirty="0" err="1">
                <a:ea typeface="+mn-lt"/>
                <a:cs typeface="+mn-lt"/>
              </a:rPr>
              <a:t>وكان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للغة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العربية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تأثير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هائل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على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الناس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في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جميع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أنحاء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العالم</a:t>
            </a:r>
            <a:r>
              <a:rPr lang="en-US" sz="2600" dirty="0">
                <a:ea typeface="+mn-lt"/>
                <a:cs typeface="+mn-lt"/>
              </a:rPr>
              <a:t>، </a:t>
            </a:r>
            <a:r>
              <a:rPr lang="en-US" sz="2600" dirty="0" err="1">
                <a:ea typeface="+mn-lt"/>
                <a:cs typeface="+mn-lt"/>
              </a:rPr>
              <a:t>حيث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تستخدم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غالبية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الدول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في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العالم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اليوم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رسميًا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النظام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العددي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العربي</a:t>
            </a:r>
            <a:endParaRPr lang="en-US"/>
          </a:p>
          <a:p>
            <a:pPr algn="r"/>
            <a:r>
              <a:rPr lang="en-US" sz="2600" dirty="0">
                <a:ea typeface="+mn-lt"/>
                <a:cs typeface="+mn-lt"/>
              </a:rPr>
              <a:t>.</a:t>
            </a:r>
            <a:endParaRPr lang="en-US" sz="2600" dirty="0">
              <a:cs typeface="Calibri" panose="020F0502020204030204"/>
            </a:endParaRPr>
          </a:p>
          <a:p>
            <a:pPr algn="r"/>
            <a:r>
              <a:rPr lang="en-US" dirty="0" err="1">
                <a:ea typeface="+mn-lt"/>
                <a:cs typeface="+mn-lt"/>
              </a:rPr>
              <a:t>بسبب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الحروب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التي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تعد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ولا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تحصى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التي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اندلعت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العصور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الوسطى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على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وجه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الخصوص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تعد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العربية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مصدرًا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مهمًا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للمفردات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للعديد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اللغات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الأوروبية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مثل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البرتغالية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والإسبانية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والإنجليزية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والفرنسية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والصقلية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وكذلك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اللغات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غير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الأوروبية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مثل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السواحيلية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والأوزبكية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وتأتي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العديد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الكلمات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التي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يستخدمها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المتحدثون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باللغة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الإنجليزية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بانتظام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العربية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مثل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القطن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والقهوة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والجيتار</a:t>
            </a:r>
            <a:r>
              <a:rPr lang="en-US" dirty="0">
                <a:ea typeface="+mn-lt"/>
                <a:cs typeface="+mn-lt"/>
              </a:rPr>
              <a:t>..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91799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09D4B-5B03-162F-F96E-8D71DDAB6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spcBef>
                <a:spcPts val="0"/>
              </a:spcBef>
            </a:pPr>
            <a:r>
              <a:rPr lang="en-US" dirty="0" err="1"/>
              <a:t>كيف</a:t>
            </a:r>
            <a:r>
              <a:rPr lang="en-US" dirty="0"/>
              <a:t> </a:t>
            </a:r>
            <a:r>
              <a:rPr lang="en-US" dirty="0" err="1"/>
              <a:t>نحتفل</a:t>
            </a:r>
            <a:r>
              <a:rPr lang="en-US" dirty="0"/>
              <a:t> </a:t>
            </a:r>
            <a:r>
              <a:rPr lang="en-US" dirty="0" err="1"/>
              <a:t>باليوم</a:t>
            </a:r>
            <a:r>
              <a:rPr lang="en-US" dirty="0"/>
              <a:t> </a:t>
            </a:r>
            <a:r>
              <a:rPr lang="en-US" dirty="0" err="1"/>
              <a:t>العالمي</a:t>
            </a:r>
            <a:r>
              <a:rPr lang="en-US" dirty="0"/>
              <a:t> </a:t>
            </a:r>
            <a:r>
              <a:rPr lang="en-US" dirty="0" err="1"/>
              <a:t>للغة</a:t>
            </a:r>
            <a:r>
              <a:rPr lang="en-US" dirty="0"/>
              <a:t> </a:t>
            </a:r>
            <a:r>
              <a:rPr lang="en-US" dirty="0" err="1"/>
              <a:t>العربية</a:t>
            </a:r>
            <a:endParaRPr lang="en-US" dirty="0" err="1">
              <a:cs typeface="Calibri Ligh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8F1D6-1EC8-7C6E-FBE8-C113812FF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dirty="0" err="1">
                <a:ea typeface="+mn-lt"/>
                <a:cs typeface="+mn-lt"/>
              </a:rPr>
              <a:t>إنّ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الطريقة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المثالية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للاحتفال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باليوم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العالمي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العربية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هي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زيادة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المعرفة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باللغة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العربية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فهناك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العديد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الأشخاص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الذين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يعيشون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أجزاء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أمريكا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الشمالية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أو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أوروبا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قد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يعرفون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معلومة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العربية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حيث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يكاد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يكون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المستحيل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تعلم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قراءة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أجزاء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صغيرة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العربية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التي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تُعد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معقدة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لهم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لكن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هذا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ينبغي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يمنعهم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اكتشافها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كما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يُمكن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تعلم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أجزاء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القرآن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الكريم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باللغة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العربية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للمسلمين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غير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العرب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باختصار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فإن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أفضل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طريقة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للاحتفال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بهذا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اليوم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المميز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هو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محاولة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تعلم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لغير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العرب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والقراءة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تاريخ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للعرب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الذين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يتحدثون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بها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7682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8E42A-DC14-E007-A23D-0BB396847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حقائق</a:t>
            </a:r>
            <a:r>
              <a:rPr lang="en-US" dirty="0"/>
              <a:t> </a:t>
            </a:r>
            <a:r>
              <a:rPr lang="en-US" dirty="0" err="1"/>
              <a:t>هامة</a:t>
            </a:r>
            <a:r>
              <a:rPr lang="en-US" dirty="0"/>
              <a:t> </a:t>
            </a:r>
            <a:r>
              <a:rPr lang="en-US" dirty="0" err="1"/>
              <a:t>عن</a:t>
            </a:r>
            <a:r>
              <a:rPr lang="en-US" dirty="0"/>
              <a:t> </a:t>
            </a:r>
            <a:r>
              <a:rPr lang="en-US" dirty="0" err="1"/>
              <a:t>اللغة</a:t>
            </a:r>
            <a:r>
              <a:rPr lang="en-US" dirty="0"/>
              <a:t> </a:t>
            </a:r>
            <a:r>
              <a:rPr lang="en-US" dirty="0" err="1"/>
              <a:t>العربية</a:t>
            </a:r>
            <a:endParaRPr lang="en-US" dirty="0" err="1">
              <a:cs typeface="Calibri Light"/>
            </a:endParaRPr>
          </a:p>
          <a:p>
            <a:pPr algn="r">
              <a:spcBef>
                <a:spcPts val="0"/>
              </a:spcBef>
            </a:pPr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622FB-7F72-C20B-29AA-041B4F7C0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r"/>
            <a:r>
              <a:rPr lang="en-US" dirty="0" err="1">
                <a:ea typeface="+mn-lt"/>
                <a:cs typeface="+mn-lt"/>
              </a:rPr>
              <a:t>اللغة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العربية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هي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الرابعة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الأكثر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استخدامًا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العالم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>
              <a:cs typeface="Calibri" panose="020F0502020204030204"/>
            </a:endParaRPr>
          </a:p>
          <a:p>
            <a:pPr algn="r"/>
            <a:r>
              <a:rPr lang="en-US" dirty="0" err="1">
                <a:ea typeface="+mn-lt"/>
                <a:cs typeface="+mn-lt"/>
              </a:rPr>
              <a:t>اللغة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العربية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هي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الرسمية</a:t>
            </a:r>
            <a:r>
              <a:rPr lang="en-US" dirty="0">
                <a:ea typeface="+mn-lt"/>
                <a:cs typeface="+mn-lt"/>
              </a:rPr>
              <a:t> لـ 22 </a:t>
            </a:r>
            <a:r>
              <a:rPr lang="en-US" dirty="0" err="1">
                <a:ea typeface="+mn-lt"/>
                <a:cs typeface="+mn-lt"/>
              </a:rPr>
              <a:t>دولة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الشرق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الأوسط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وأوروبا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وآسيا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>
              <a:cs typeface="Calibri" panose="020F0502020204030204"/>
            </a:endParaRPr>
          </a:p>
          <a:p>
            <a:pPr algn="r"/>
            <a:r>
              <a:rPr lang="en-US" dirty="0" err="1">
                <a:ea typeface="+mn-lt"/>
                <a:cs typeface="+mn-lt"/>
              </a:rPr>
              <a:t>لا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توجد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أحرف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كبيرة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العربية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>
              <a:cs typeface="Calibri" panose="020F0502020204030204"/>
            </a:endParaRPr>
          </a:p>
          <a:p>
            <a:pPr algn="r"/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العربية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تأتي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الأفعال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قبل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الفاعل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>
              <a:cs typeface="Calibri" panose="020F0502020204030204"/>
            </a:endParaRPr>
          </a:p>
          <a:p>
            <a:pPr algn="r"/>
            <a:r>
              <a:rPr lang="en-US" dirty="0" err="1">
                <a:ea typeface="+mn-lt"/>
                <a:cs typeface="+mn-lt"/>
              </a:rPr>
              <a:t>تأثرت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العديد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الكلمات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الإنجليزية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باللغة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العربية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>
              <a:cs typeface="Calibri" panose="020F0502020204030204"/>
            </a:endParaRPr>
          </a:p>
          <a:p>
            <a:pPr algn="r"/>
            <a:r>
              <a:rPr lang="en-US" dirty="0" err="1">
                <a:ea typeface="+mn-lt"/>
                <a:cs typeface="+mn-lt"/>
              </a:rPr>
              <a:t>هناك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العديد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اللهجات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المختلفة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العربية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وبعضها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يفهمه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المتحدثون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الآخرون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>
              <a:cs typeface="Calibri" panose="020F0502020204030204"/>
            </a:endParaRPr>
          </a:p>
          <a:p>
            <a:pPr algn="r"/>
            <a:r>
              <a:rPr lang="en-US" dirty="0" err="1">
                <a:ea typeface="+mn-lt"/>
                <a:cs typeface="+mn-lt"/>
              </a:rPr>
              <a:t>اللغة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العربية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مكتوبة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بالكامل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بالنص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أو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الكتابة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المتصلة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حيث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تتصل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جميع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الأحرف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ببعضها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>
              <a:cs typeface="Calibri" panose="020F0502020204030204"/>
            </a:endParaRPr>
          </a:p>
          <a:p>
            <a:pPr algn="r"/>
            <a:r>
              <a:rPr lang="en-US" dirty="0" err="1">
                <a:ea typeface="+mn-lt"/>
                <a:cs typeface="+mn-lt"/>
              </a:rPr>
              <a:t>اللغة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العربية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مشتقة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عائلة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اللغات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السامية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المركزية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والتي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تشمل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العبرية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والآرامية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والفينيقية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>
              <a:cs typeface="Calibri" panose="020F0502020204030204"/>
            </a:endParaRPr>
          </a:p>
          <a:p>
            <a:pPr algn="r"/>
            <a:r>
              <a:rPr lang="en-US" dirty="0" err="1">
                <a:ea typeface="+mn-lt"/>
                <a:cs typeface="+mn-lt"/>
              </a:rPr>
              <a:t>غالبًا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تستخدم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اللغة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العربية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الشعر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والفلسفة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وكتابة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الأغاني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والقصائد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بسبب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طريقة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كتابتها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الجميلة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>
              <a:cs typeface="Calibri"/>
            </a:endParaRPr>
          </a:p>
          <a:p>
            <a:pPr algn="r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7977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اليوم العالمي للغة العربية </vt:lpstr>
      <vt:lpstr>معلومات عن اليوم العالمي للغة العربية  </vt:lpstr>
      <vt:lpstr>تاريخ اللغة العربية </vt:lpstr>
      <vt:lpstr>كيف نحتفل باليوم العالمي للغة العربية </vt:lpstr>
      <vt:lpstr>حقائق هامة عن اللغة العربية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44</cp:revision>
  <dcterms:created xsi:type="dcterms:W3CDTF">2022-12-16T23:35:07Z</dcterms:created>
  <dcterms:modified xsi:type="dcterms:W3CDTF">2022-12-16T23:51:51Z</dcterms:modified>
</cp:coreProperties>
</file>